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1" r:id="rId3"/>
  </p:sldMasterIdLst>
  <p:notesMasterIdLst>
    <p:notesMasterId r:id="rId5"/>
  </p:notesMasterIdLst>
  <p:sldIdLst>
    <p:sldId id="4079" r:id="rId4"/>
    <p:sldId id="3893" r:id="rId6"/>
    <p:sldId id="4111" r:id="rId7"/>
    <p:sldId id="4095" r:id="rId8"/>
    <p:sldId id="4067" r:id="rId9"/>
    <p:sldId id="4113" r:id="rId10"/>
    <p:sldId id="4068" r:id="rId11"/>
    <p:sldId id="4115" r:id="rId12"/>
    <p:sldId id="4116" r:id="rId13"/>
    <p:sldId id="4117" r:id="rId14"/>
    <p:sldId id="4121" r:id="rId15"/>
    <p:sldId id="4119" r:id="rId16"/>
    <p:sldId id="4124" r:id="rId17"/>
    <p:sldId id="4123" r:id="rId18"/>
    <p:sldId id="4125" r:id="rId19"/>
    <p:sldId id="4120" r:id="rId20"/>
    <p:sldId id="4069" r:id="rId21"/>
    <p:sldId id="4126" r:id="rId22"/>
    <p:sldId id="4109" r:id="rId23"/>
    <p:sldId id="4059" r:id="rId24"/>
    <p:sldId id="4128" r:id="rId25"/>
    <p:sldId id="4129" r:id="rId26"/>
    <p:sldId id="4130" r:id="rId27"/>
    <p:sldId id="4108" r:id="rId28"/>
    <p:sldId id="4110" r:id="rId29"/>
    <p:sldId id="4153" r:id="rId30"/>
    <p:sldId id="4146" r:id="rId31"/>
    <p:sldId id="4147" r:id="rId32"/>
    <p:sldId id="4148" r:id="rId33"/>
    <p:sldId id="4150" r:id="rId34"/>
    <p:sldId id="4151" r:id="rId35"/>
    <p:sldId id="4149" r:id="rId36"/>
    <p:sldId id="4152" r:id="rId37"/>
    <p:sldId id="4058" r:id="rId38"/>
    <p:sldId id="4070" r:id="rId39"/>
    <p:sldId id="4071" r:id="rId40"/>
  </p:sldIdLst>
  <p:sldSz cx="12192000" cy="6858000"/>
  <p:notesSz cx="6858000" cy="9144000"/>
  <p:embeddedFontLst>
    <p:embeddedFont>
      <p:font typeface="微软雅黑" panose="020B0503020204020204" charset="-122"/>
      <p:regular r:id="rId45"/>
    </p:embeddedFont>
    <p:embeddedFont>
      <p:font typeface="等线" panose="02010600030101010101" charset="-122"/>
      <p:regular r:id="rId46"/>
    </p:embeddedFont>
    <p:embeddedFont>
      <p:font typeface="隶书" panose="02010509060101010101" charset="-122"/>
      <p:regular r:id="rId47"/>
    </p:embeddedFont>
    <p:embeddedFont>
      <p:font typeface="黑体" panose="02010609060101010101" charset="-122"/>
      <p:regular r:id="rId48"/>
    </p:embeddedFont>
    <p:embeddedFont>
      <p:font typeface="Segoe UI" panose="020B0502040204020203" pitchFamily="34" charset="0"/>
      <p:regular r:id="rId49"/>
      <p:bold r:id="rId50"/>
      <p:italic r:id="rId51"/>
      <p:boldItalic r:id="rId52"/>
    </p:embeddedFont>
    <p:embeddedFont>
      <p:font typeface="Calibri" panose="020F05020202040A0204" charset="0"/>
      <p:italic r:id="rId53"/>
      <p:boldItalic r:id="rId54"/>
    </p:embeddedFont>
    <p:embeddedFont>
      <p:font typeface="方正粗黑宋简体" panose="02000000000000000000" charset="-122"/>
      <p:regular r:id="rId55"/>
    </p:embeddedFont>
    <p:embeddedFont>
      <p:font typeface="幼圆" panose="02010509060101010101" pitchFamily="49" charset="-122"/>
      <p:regular r:id="rId56"/>
    </p:embeddedFont>
    <p:embeddedFont>
      <p:font typeface="楷体" panose="02010609060101010101" pitchFamily="49" charset="-122"/>
      <p:regular r:id="rId57"/>
    </p:embeddedFont>
    <p:embeddedFont>
      <p:font typeface="等线 Light" panose="02010600030101010101" charset="-122"/>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2" userDrawn="1">
          <p15:clr>
            <a:srgbClr val="A4A3A4"/>
          </p15:clr>
        </p15:guide>
        <p15:guide id="2" pos="40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JH" initials="L" lastIdx="0" clrIdx="0"/>
  <p:cmAuthor id="2" name="weihua" initials="w" lastIdx="0" clrIdx="1"/>
  <p:cmAuthor id="5" name="作者" initials="A" lastIdx="0" clrIdx="2"/>
  <p:cmAuthor id="0" name="微软用户" initials="微软用户" lastIdx="0" clrIdx="0"/>
  <p:cmAuthor id="7" name="www.xkb1.com" initials="" lastIdx="0" clrIdx="1"/>
  <p:cmAuthor id="8" name="lenovo" initials="" lastIdx="0" clrIdx="0"/>
  <p:cmAuthor id="9" name="dongyu" initials="" lastIdx="0" clrIdx="8"/>
  <p:cmAuthor id="3" name="Author" initials="A" lastIdx="0" clrIdx="2"/>
  <p:cmAuthor id="4" name="win" initials="w" lastIdx="0" clrIdx="0"/>
  <p:cmAuthor id="6" name="xiaoxuan Zeng" initials="" lastIdx="0" clrIdx="0"/>
  <p:cmAuthor id="10" name="86180" initials="8" lastIdx="0" clrIdx="9"/>
  <p:cmAuthor id="11" name="CHINESE-BC06F90" initials="C" lastIdx="0" clrIdx="0"/>
  <p:cmAuthor id="12" name="孙红亮" initials="孙" lastIdx="0" clrIdx="11"/>
  <p:cmAuthor id="76" name="Administrator" initials="A" lastIdx="0" clrIdx="25"/>
  <p:cmAuthor id="14" name="未知用户1" initials="未知用户1" lastIdx="0" clrIdx="0"/>
  <p:cmAuthor id="15" name="自由精灵" initials="自" lastIdx="0" clrIdx="21"/>
  <p:cmAuthor id="16" name="NFB" initials="N" lastIdx="0" clrIdx="14"/>
  <p:cmAuthor id="17" name="孙宇婷" initials="" lastIdx="0" clrIdx="21"/>
  <p:cmAuthor id="19" name="Windows 用户" initials="" lastIdx="0" clrIdx="0"/>
  <p:cmAuthor id="20" name="ASUS" initials="" lastIdx="0" clrIdx="0"/>
  <p:cmAuthor id="24" name="Mia Vida Villanueva" initials="" lastIdx="0" clrIdx="0"/>
  <p:cmAuthor id="13" name="HP" initials="H" lastIdx="0" clrIdx="12"/>
  <p:cmAuthor id="21" name="li marry" initials="" lastIdx="0" clrIdx="0"/>
  <p:cmAuthor id="25" name="古" initials="" lastIdx="0" clrIdx="24"/>
  <p:cmAuthor id="26" name="刘刘" initials="" lastIdx="0" clrIdx="20"/>
  <p:cmAuthor id="27" name="叶 思冰" initials="" lastIdx="0" clrIdx="25"/>
  <p:cmAuthor id="28" name="nijingen" initials="n" lastIdx="0" clrIdx="27"/>
  <p:cmAuthor id="49837067" name="刘浩" initials="刘" lastIdx="0" clrIdx="0"/>
  <p:cmAuthor id="23" name="xj" initials="" lastIdx="0" clrIdx="23"/>
  <p:cmAuthor id="29" name="张 林娜" initials="" lastIdx="0" clrIdx="0"/>
  <p:cmAuthor id="30" name="86136" initials="8" lastIdx="0" clrIdx="26"/>
  <p:cmAuthor id="77" name="雨昕" initials="雨" lastIdx="0" clrIdx="26"/>
  <p:cmAuthor id="2000" name="孔艳萍" initials="authorId_621919196" lastIdx="0" clrIdx="0"/>
  <p:cmAuthor id="32" name="ez" initials="e" lastIdx="0" clrIdx="31"/>
  <p:cmAuthor id="2001" name="Dino._6ZFrB7nA" initials="authorId_1257418890" lastIdx="0" clrIdx="1"/>
  <p:cmAuthor id="34" name="a'su's" initials="a" lastIdx="0" clrIdx="33"/>
  <p:cmAuthor id="35" name="陈芳" initials="" lastIdx="0" clrIdx="35"/>
  <p:cmAuthor id="37" name="DELL" initials="" lastIdx="0" clrIdx="25"/>
  <p:cmAuthor id="41" name="EXX008" initials="E" lastIdx="0" clrIdx="40"/>
  <p:cmAuthor id="18" name="Vivian Liu" initials="V" lastIdx="0" clrIdx="1"/>
  <p:cmAuthor id="22" name="222" initials="2" lastIdx="0" clrIdx="0"/>
  <p:cmAuthor id="38" name="邹 嘉豪" initials="" lastIdx="0" clrIdx="25"/>
  <p:cmAuthor id="33" name="Echo" initials="" lastIdx="0" clrIdx="30"/>
  <p:cmAuthor id="42" name="jho" initials="j" lastIdx="0" clrIdx="41"/>
  <p:cmAuthor id="44" name="jinjuan" initials="j" lastIdx="0" clrIdx="43"/>
  <p:cmAuthor id="45" name="THTF" initials="T" lastIdx="0" clrIdx="44"/>
  <p:cmAuthor id="39" name="可飞 孙" initials="可飞" lastIdx="0" clrIdx="28"/>
  <p:cmAuthor id="40" name="lishanghe" initials="l" lastIdx="0" clrIdx="39"/>
  <p:cmAuthor id="75" name="未知用户2" initials="未知用户2" lastIdx="0" clrIdx="41"/>
  <p:cmAuthor id="46" name="纪小欢" initials="纪" lastIdx="0" clrIdx="4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94660"/>
  </p:normalViewPr>
  <p:slideViewPr>
    <p:cSldViewPr snapToGrid="0" showGuides="1">
      <p:cViewPr varScale="1">
        <p:scale>
          <a:sx n="62" d="100"/>
          <a:sy n="62" d="100"/>
        </p:scale>
        <p:origin x="544" y="44"/>
      </p:cViewPr>
      <p:guideLst>
        <p:guide orient="horz" pos="2292"/>
        <p:guide pos="4061"/>
      </p:guideLst>
    </p:cSldViewPr>
  </p:slideViewPr>
  <p:notesTextViewPr>
    <p:cViewPr>
      <p:scale>
        <a:sx n="1" d="1"/>
        <a:sy n="1" d="1"/>
      </p:scale>
      <p:origin x="0" y="0"/>
    </p:cViewPr>
  </p:notesTextViewPr>
  <p:sorterViewPr>
    <p:cViewPr>
      <p:scale>
        <a:sx n="91" d="100"/>
        <a:sy n="91"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tags" Target="tags/tag597.xml"/><Relationship Id="rId58" Type="http://schemas.openxmlformats.org/officeDocument/2006/relationships/font" Target="fonts/font14.fntdata"/><Relationship Id="rId57" Type="http://schemas.openxmlformats.org/officeDocument/2006/relationships/font" Target="fonts/font13.fntdata"/><Relationship Id="rId56" Type="http://schemas.openxmlformats.org/officeDocument/2006/relationships/font" Target="fonts/font12.fntdata"/><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notesMaster" Target="notesMasters/notesMaster1.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596.xml"/><Relationship Id="rId5" Type="http://schemas.openxmlformats.org/officeDocument/2006/relationships/tags" Target="../tags/tag595.xml"/><Relationship Id="rId4" Type="http://schemas.openxmlformats.org/officeDocument/2006/relationships/tags" Target="../tags/tag594.xml"/><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1C5FF7EF-5A72-472A-903E-1A7EB87B58C0}"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C89D1C17-F32E-42EB-9F4C-2424745EAA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tags" Target="../tags/tag388.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530.xml"/><Relationship Id="rId3" Type="http://schemas.openxmlformats.org/officeDocument/2006/relationships/tags" Target="../tags/tag529.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pPr>
            <a:fld id="{BB0A81B8-E2F7-6243-8BE5-A91BC155FFDD}" type="slidenum">
              <a:rPr kumimoji="0" sz="1200" b="0" i="0" u="none" strike="noStrike" kern="1200" cap="none" spc="0" normalizeH="0" baseline="0" noProof="0">
                <a:ln>
                  <a:noFill/>
                </a:ln>
                <a:solidFill>
                  <a:prstClr val="black"/>
                </a:solidFill>
                <a:effectLst/>
                <a:uLnTx/>
                <a:uFillTx/>
                <a:latin typeface="等线" panose="02010600030101010101" charset="-122"/>
                <a:ea typeface="+mn-ea"/>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p:cNvSpPr>
            <a:spLocks noGrp="1" noRot="1" noChangeAspect="1"/>
          </p:cNvSpPr>
          <p:nvPr>
            <p:ph type="sldImg"/>
            <p:custDataLst>
              <p:tags r:id="rId3"/>
            </p:custDataLst>
          </p:nvPr>
        </p:nvSpPr>
        <p:spPr>
          <a:xfrm>
            <a:off x="681038" y="1143000"/>
            <a:ext cx="5495925" cy="3090863"/>
          </a:xfrm>
        </p:spPr>
      </p:sp>
      <p:sp>
        <p:nvSpPr>
          <p:cNvPr id="3" name="文本框"/>
          <p:cNvSpPr txBox="1">
            <a:spLocks noGrp="1"/>
          </p:cNvSpPr>
          <p:nvPr>
            <p:ph type="body" idx="1"/>
            <p:custDataLst>
              <p:tags r:id="rId4"/>
            </p:custDataLst>
          </p:nvPr>
        </p:nvSpPr>
        <p:spPr/>
        <p:txBody>
          <a:bodyPr/>
          <a:lstStyle/>
          <a:p>
            <a:endParaRPr lang="zh-CN" altLang="en-US"/>
          </a:p>
        </p:txBody>
      </p:sp>
      <p:sp>
        <p:nvSpPr>
          <p:cNvPr id="73" name="编号占位符"/>
          <p:cNvSpPr>
            <a:spLocks noGrp="1"/>
          </p:cNvSpPr>
          <p:nvPr>
            <p:ph type="sldNum" idx="12"/>
            <p:custDataLst>
              <p:tags r:id="rId5"/>
            </p:custDataLst>
          </p:nvPr>
        </p:nvSpPr>
        <p:spPr>
          <a:xfrm>
            <a:off x="3884340" y="8686667"/>
            <a:ext cx="2973554" cy="457193"/>
          </a:xfrm>
          <a:prstGeom prst="rect">
            <a:avLst/>
          </a:prstGeom>
          <a:noFill/>
          <a:ln w="9525" cap="flat" cmpd="sng">
            <a:noFill/>
            <a:prstDash val="solid"/>
            <a:miter/>
          </a:ln>
        </p:spPr>
        <p:txBody>
          <a:bodyPr vert="horz" wrap="square" lIns="90170" tIns="46990" rIns="90170" bIns="46990" anchor="b" anchorCtr="0">
            <a:noAutofit/>
          </a:bodyPr>
          <a:lstStyle>
            <a:lvl1pPr algn="r" defTabSz="914400" fontAlgn="base" hangingPunct="0">
              <a:buNone/>
              <a:defRPr sz="1200">
                <a:latin typeface="Times New Roman" panose="02020603050405020304" charset="0"/>
                <a:ea typeface="宋体" panose="02010600030101010101" pitchFamily="2" charset="-122"/>
                <a:cs typeface="Times New Roman" panose="02020603050405020304" charset="0"/>
              </a:defRPr>
            </a:lvl1pPr>
          </a:lstStyle>
          <a:p>
            <a:pPr marL="0" marR="0" lvl="0" indent="0" algn="r" defTabSz="914400" rtl="0" eaLnBrk="1" fontAlgn="base" latinLnBrk="0" hangingPunct="0">
              <a:lnSpc>
                <a:spcPct val="100000"/>
              </a:lnSpc>
              <a:spcBef>
                <a:spcPct val="0"/>
              </a:spcBef>
              <a:spcAft>
                <a:spcPct val="0"/>
              </a:spcAft>
              <a:buClrTx/>
              <a:buSzTx/>
              <a:buFontTx/>
              <a:buNone/>
              <a:defRPr/>
            </a:pPr>
            <a:fld id="{CAD2D6BD-DE1B-4B5F-8B41-2702339687B9}" type="slidenum">
              <a:rPr kumimoji="0" lang="en-US" altLang="zh-CN" sz="1200" b="0" i="0" u="none" strike="noStrike" kern="1200" cap="none" spc="0" normalizeH="0" baseline="0" noProof="0">
                <a:ln>
                  <a:noFill/>
                </a:ln>
                <a:solidFill>
                  <a:prstClr val="black"/>
                </a:solidFill>
                <a:effectLst/>
                <a:uLnTx/>
                <a:uFillTx/>
                <a:latin typeface="Times New Roman" panose="02020603050405020304" charset="0"/>
                <a:ea typeface="宋体" panose="02010600030101010101" pitchFamily="2" charset="-122"/>
                <a:cs typeface="Times New Roman" panose="02020603050405020304" charset="0"/>
              </a:rPr>
            </a:fld>
            <a:endParaRPr kumimoji="0" lang="zh-CN" altLang="en-US" sz="1200" b="0" i="0" u="none" strike="noStrike" kern="1200" cap="none" spc="0" normalizeH="0" baseline="0" noProof="0">
              <a:ln>
                <a:noFill/>
              </a:ln>
              <a:solidFill>
                <a:prstClr val="black"/>
              </a:solidFill>
              <a:effectLst/>
              <a:uLnTx/>
              <a:uFillTx/>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4480B37-74F4-4366-A750-9F718A4858D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60.xml"/><Relationship Id="rId3" Type="http://schemas.openxmlformats.org/officeDocument/2006/relationships/image" Target="../media/image1.png"/><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image" Target="../media/image9.png"/><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8.png"/><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1" Type="http://schemas.openxmlformats.org/officeDocument/2006/relationships/image" Target="../media/image10.png"/><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22.xml"/><Relationship Id="rId7" Type="http://schemas.openxmlformats.org/officeDocument/2006/relationships/image" Target="../media/image8.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12.png"/><Relationship Id="rId3" Type="http://schemas.openxmlformats.org/officeDocument/2006/relationships/tags" Target="../tags/tag158.xml"/><Relationship Id="rId20" Type="http://schemas.openxmlformats.org/officeDocument/2006/relationships/tags" Target="../tags/tag172.xml"/><Relationship Id="rId2" Type="http://schemas.openxmlformats.org/officeDocument/2006/relationships/tags" Target="../tags/tag157.xml"/><Relationship Id="rId19" Type="http://schemas.openxmlformats.org/officeDocument/2006/relationships/tags" Target="../tags/tag171.xml"/><Relationship Id="rId18" Type="http://schemas.openxmlformats.org/officeDocument/2006/relationships/tags" Target="../tags/tag170.xml"/><Relationship Id="rId17" Type="http://schemas.openxmlformats.org/officeDocument/2006/relationships/tags" Target="../tags/tag169.xml"/><Relationship Id="rId16" Type="http://schemas.openxmlformats.org/officeDocument/2006/relationships/tags" Target="../tags/tag168.xml"/><Relationship Id="rId15" Type="http://schemas.openxmlformats.org/officeDocument/2006/relationships/tags" Target="../tags/tag167.xml"/><Relationship Id="rId14" Type="http://schemas.openxmlformats.org/officeDocument/2006/relationships/image" Target="../media/image13.png"/><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image" Target="../media/image15.jpeg"/><Relationship Id="rId6" Type="http://schemas.openxmlformats.org/officeDocument/2006/relationships/tags" Target="../tags/tag176.xml"/><Relationship Id="rId5" Type="http://schemas.openxmlformats.org/officeDocument/2006/relationships/image" Target="../media/image14.jpe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image" Target="../media/image15.jpeg"/><Relationship Id="rId5" Type="http://schemas.openxmlformats.org/officeDocument/2006/relationships/tags" Target="../tags/tag184.xml"/><Relationship Id="rId4" Type="http://schemas.openxmlformats.org/officeDocument/2006/relationships/image" Target="../media/image16.jpeg"/><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image" Target="../media/image17.jpeg"/><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image" Target="../media/image19.jpeg"/><Relationship Id="rId5" Type="http://schemas.openxmlformats.org/officeDocument/2006/relationships/tags" Target="../tags/tag197.xml"/><Relationship Id="rId4" Type="http://schemas.openxmlformats.org/officeDocument/2006/relationships/image" Target="../media/image18.jpeg"/><Relationship Id="rId3" Type="http://schemas.openxmlformats.org/officeDocument/2006/relationships/tags" Target="../tags/tag196.xml"/><Relationship Id="rId2" Type="http://schemas.openxmlformats.org/officeDocument/2006/relationships/tags" Target="../tags/tag195.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7" Type="http://schemas.openxmlformats.org/officeDocument/2006/relationships/image" Target="../media/image21.svg"/><Relationship Id="rId6" Type="http://schemas.openxmlformats.org/officeDocument/2006/relationships/image" Target="../media/image20.pn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image" Target="../media/image15.jpeg"/><Relationship Id="rId5" Type="http://schemas.openxmlformats.org/officeDocument/2006/relationships/tags" Target="../tags/tag209.xml"/><Relationship Id="rId4" Type="http://schemas.openxmlformats.org/officeDocument/2006/relationships/image" Target="../media/image14.jpeg"/><Relationship Id="rId3" Type="http://schemas.openxmlformats.org/officeDocument/2006/relationships/tags" Target="../tags/tag208.xml"/><Relationship Id="rId2" Type="http://schemas.openxmlformats.org/officeDocument/2006/relationships/tags" Target="../tags/tag207.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01">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45740" y="6307072"/>
            <a:ext cx="1699596" cy="474372"/>
          </a:xfrm>
          <a:prstGeom prst="rect">
            <a:avLst/>
          </a:prstGeom>
        </p:spPr>
      </p:pic>
      <p:pic>
        <p:nvPicPr>
          <p:cNvPr id="2" name="图片 1"/>
          <p:cNvPicPr>
            <a:picLocks noChangeAspect="1"/>
          </p:cNvPicPr>
          <p:nvPr userDrawn="1">
            <p:custDataLst>
              <p:tags r:id="rId4"/>
            </p:custDataLst>
          </p:nvPr>
        </p:nvPicPr>
        <p:blipFill>
          <a:blip r:embed="rId5">
            <a:biLevel thresh="25000"/>
            <a:extLst>
              <a:ext uri="{28A0092B-C50C-407E-A947-70E740481C1C}">
                <a14:useLocalDpi xmlns:a14="http://schemas.microsoft.com/office/drawing/2010/main" val="0"/>
              </a:ext>
            </a:extLst>
          </a:blip>
          <a:stretch>
            <a:fillRect/>
          </a:stretch>
        </p:blipFill>
        <p:spPr>
          <a:xfrm>
            <a:off x="1482073" y="5160079"/>
            <a:ext cx="1804547" cy="579098"/>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空白">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318" cy="6858318"/>
          </a:xfrm>
          <a:prstGeom prst="rect">
            <a:avLst/>
          </a:prstGeom>
          <a:solidFill>
            <a:srgbClr val="E5F3F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zh-CN" altLang="en-US">
              <a:solidFill>
                <a:prstClr val="white"/>
              </a:solidFill>
            </a:endParaRPr>
          </a:p>
        </p:txBody>
      </p:sp>
      <p:grpSp>
        <p:nvGrpSpPr>
          <p:cNvPr id="3" name="组合 2"/>
          <p:cNvGrpSpPr/>
          <p:nvPr userDrawn="1">
            <p:custDataLst>
              <p:tags r:id="rId3"/>
            </p:custDataLst>
          </p:nvPr>
        </p:nvGrpSpPr>
        <p:grpSpPr>
          <a:xfrm>
            <a:off x="10799910" y="0"/>
            <a:ext cx="914544" cy="414922"/>
            <a:chOff x="645458" y="3594847"/>
            <a:chExt cx="914401" cy="414999"/>
          </a:xfrm>
        </p:grpSpPr>
        <p:sp>
          <p:nvSpPr>
            <p:cNvPr id="4" name="矩形 3"/>
            <p:cNvSpPr/>
            <p:nvPr>
              <p:custDataLst>
                <p:tags r:id="rId4"/>
              </p:custDataLst>
            </p:nvPr>
          </p:nvSpPr>
          <p:spPr>
            <a:xfrm>
              <a:off x="645458" y="3594847"/>
              <a:ext cx="914401" cy="414999"/>
            </a:xfrm>
            <a:prstGeom prst="rect">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1" lang="zh-CN" altLang="en-US" b="0" i="0" u="none" strike="noStrike" kern="0" cap="none" spc="0" normalizeH="0" baseline="0" noProof="0" smtClean="0">
                <a:ln>
                  <a:noFill/>
                </a:ln>
                <a:solidFill>
                  <a:prstClr val="white"/>
                </a:solidFill>
                <a:effectLst/>
                <a:uLnTx/>
                <a:uFillTx/>
                <a:latin typeface="Arial" panose="020B0604020202020204"/>
                <a:ea typeface="微软雅黑" panose="020B0503020204020204" charset="-122"/>
              </a:endParaRPr>
            </a:p>
          </p:txBody>
        </p:sp>
        <p:sp>
          <p:nvSpPr>
            <p:cNvPr id="5" name="文本框 4"/>
            <p:cNvSpPr txBox="1"/>
            <p:nvPr>
              <p:custDataLst>
                <p:tags r:id="rId5"/>
              </p:custDataLst>
            </p:nvPr>
          </p:nvSpPr>
          <p:spPr>
            <a:xfrm>
              <a:off x="835015" y="3667060"/>
              <a:ext cx="580034" cy="281025"/>
            </a:xfrm>
            <a:custGeom>
              <a:avLst/>
              <a:gdLst/>
              <a:ahLst/>
              <a:cxnLst/>
              <a:rect l="l" t="t" r="r" b="b"/>
              <a:pathLst>
                <a:path w="580034" h="281025">
                  <a:moveTo>
                    <a:pt x="196291" y="222809"/>
                  </a:moveTo>
                  <a:lnTo>
                    <a:pt x="223723" y="254813"/>
                  </a:lnTo>
                  <a:lnTo>
                    <a:pt x="223723" y="273101"/>
                  </a:lnTo>
                  <a:lnTo>
                    <a:pt x="195986" y="281025"/>
                  </a:lnTo>
                  <a:close/>
                  <a:moveTo>
                    <a:pt x="49073" y="192938"/>
                  </a:moveTo>
                  <a:lnTo>
                    <a:pt x="46329" y="205130"/>
                  </a:lnTo>
                  <a:cubicBezTo>
                    <a:pt x="41453" y="223012"/>
                    <a:pt x="35357" y="237947"/>
                    <a:pt x="28041" y="249936"/>
                  </a:cubicBezTo>
                  <a:cubicBezTo>
                    <a:pt x="20726" y="261925"/>
                    <a:pt x="13513" y="270459"/>
                    <a:pt x="6401" y="275539"/>
                  </a:cubicBezTo>
                  <a:lnTo>
                    <a:pt x="0" y="272186"/>
                  </a:lnTo>
                  <a:cubicBezTo>
                    <a:pt x="8941" y="249631"/>
                    <a:pt x="15646" y="225349"/>
                    <a:pt x="20117" y="199339"/>
                  </a:cubicBezTo>
                  <a:close/>
                  <a:moveTo>
                    <a:pt x="98145" y="185013"/>
                  </a:moveTo>
                  <a:lnTo>
                    <a:pt x="98145" y="230733"/>
                  </a:lnTo>
                  <a:lnTo>
                    <a:pt x="70104" y="238658"/>
                  </a:lnTo>
                  <a:lnTo>
                    <a:pt x="70409" y="191109"/>
                  </a:lnTo>
                  <a:close/>
                  <a:moveTo>
                    <a:pt x="65227" y="139293"/>
                  </a:moveTo>
                  <a:lnTo>
                    <a:pt x="58826" y="140208"/>
                  </a:lnTo>
                  <a:lnTo>
                    <a:pt x="58826" y="142646"/>
                  </a:lnTo>
                  <a:lnTo>
                    <a:pt x="54559" y="143865"/>
                  </a:lnTo>
                  <a:cubicBezTo>
                    <a:pt x="54153" y="151587"/>
                    <a:pt x="53746" y="157378"/>
                    <a:pt x="53340" y="161239"/>
                  </a:cubicBezTo>
                  <a:cubicBezTo>
                    <a:pt x="55575" y="161239"/>
                    <a:pt x="59537" y="161036"/>
                    <a:pt x="65227" y="160629"/>
                  </a:cubicBezTo>
                  <a:close/>
                  <a:moveTo>
                    <a:pt x="111252" y="135636"/>
                  </a:moveTo>
                  <a:lnTo>
                    <a:pt x="92964" y="136550"/>
                  </a:lnTo>
                  <a:lnTo>
                    <a:pt x="92964" y="158191"/>
                  </a:lnTo>
                  <a:cubicBezTo>
                    <a:pt x="101701" y="156769"/>
                    <a:pt x="107696" y="155753"/>
                    <a:pt x="110947" y="155143"/>
                  </a:cubicBezTo>
                  <a:cubicBezTo>
                    <a:pt x="111150" y="150673"/>
                    <a:pt x="111252" y="144170"/>
                    <a:pt x="111252" y="135636"/>
                  </a:cubicBezTo>
                  <a:close/>
                  <a:moveTo>
                    <a:pt x="65227" y="135331"/>
                  </a:moveTo>
                  <a:lnTo>
                    <a:pt x="59131" y="137160"/>
                  </a:lnTo>
                  <a:cubicBezTo>
                    <a:pt x="59131" y="138379"/>
                    <a:pt x="59029" y="139192"/>
                    <a:pt x="58826" y="139598"/>
                  </a:cubicBezTo>
                  <a:lnTo>
                    <a:pt x="65227" y="137769"/>
                  </a:lnTo>
                  <a:close/>
                  <a:moveTo>
                    <a:pt x="111252" y="121615"/>
                  </a:moveTo>
                  <a:lnTo>
                    <a:pt x="93878" y="126797"/>
                  </a:lnTo>
                  <a:lnTo>
                    <a:pt x="93878" y="129235"/>
                  </a:lnTo>
                  <a:lnTo>
                    <a:pt x="111252" y="124053"/>
                  </a:lnTo>
                  <a:lnTo>
                    <a:pt x="111252" y="121920"/>
                  </a:lnTo>
                  <a:close/>
                  <a:moveTo>
                    <a:pt x="64617" y="93573"/>
                  </a:moveTo>
                  <a:lnTo>
                    <a:pt x="60045" y="94793"/>
                  </a:lnTo>
                  <a:lnTo>
                    <a:pt x="59741" y="118872"/>
                  </a:lnTo>
                  <a:lnTo>
                    <a:pt x="66141" y="118567"/>
                  </a:lnTo>
                  <a:cubicBezTo>
                    <a:pt x="66141" y="109829"/>
                    <a:pt x="66040" y="104648"/>
                    <a:pt x="65837" y="103022"/>
                  </a:cubicBezTo>
                  <a:cubicBezTo>
                    <a:pt x="65430" y="98552"/>
                    <a:pt x="65024" y="95402"/>
                    <a:pt x="64617" y="93573"/>
                  </a:cubicBezTo>
                  <a:close/>
                  <a:moveTo>
                    <a:pt x="110642" y="87782"/>
                  </a:moveTo>
                  <a:lnTo>
                    <a:pt x="93269" y="89611"/>
                  </a:lnTo>
                  <a:lnTo>
                    <a:pt x="93269" y="100279"/>
                  </a:lnTo>
                  <a:lnTo>
                    <a:pt x="85344" y="91135"/>
                  </a:lnTo>
                  <a:lnTo>
                    <a:pt x="84734" y="91135"/>
                  </a:lnTo>
                  <a:lnTo>
                    <a:pt x="93878" y="101803"/>
                  </a:lnTo>
                  <a:lnTo>
                    <a:pt x="93878" y="115824"/>
                  </a:lnTo>
                  <a:lnTo>
                    <a:pt x="105461" y="113995"/>
                  </a:lnTo>
                  <a:lnTo>
                    <a:pt x="107289" y="116129"/>
                  </a:lnTo>
                  <a:cubicBezTo>
                    <a:pt x="108915" y="115722"/>
                    <a:pt x="110236" y="115519"/>
                    <a:pt x="111252" y="115519"/>
                  </a:cubicBezTo>
                  <a:cubicBezTo>
                    <a:pt x="111252" y="103530"/>
                    <a:pt x="111150" y="95301"/>
                    <a:pt x="110947" y="90830"/>
                  </a:cubicBezTo>
                  <a:cubicBezTo>
                    <a:pt x="110947" y="89408"/>
                    <a:pt x="110845" y="88392"/>
                    <a:pt x="110642" y="87782"/>
                  </a:cubicBezTo>
                  <a:close/>
                  <a:moveTo>
                    <a:pt x="308762" y="78333"/>
                  </a:moveTo>
                  <a:lnTo>
                    <a:pt x="312115" y="78333"/>
                  </a:lnTo>
                  <a:lnTo>
                    <a:pt x="312725" y="83820"/>
                  </a:lnTo>
                  <a:close/>
                  <a:moveTo>
                    <a:pt x="391058" y="67665"/>
                  </a:moveTo>
                  <a:lnTo>
                    <a:pt x="391058" y="68885"/>
                  </a:lnTo>
                  <a:cubicBezTo>
                    <a:pt x="391871" y="68885"/>
                    <a:pt x="392481" y="68783"/>
                    <a:pt x="392887" y="68580"/>
                  </a:cubicBezTo>
                  <a:lnTo>
                    <a:pt x="393497" y="68580"/>
                  </a:lnTo>
                  <a:close/>
                  <a:moveTo>
                    <a:pt x="99365" y="37185"/>
                  </a:moveTo>
                  <a:cubicBezTo>
                    <a:pt x="84328" y="38405"/>
                    <a:pt x="71729" y="40437"/>
                    <a:pt x="61569" y="43281"/>
                  </a:cubicBezTo>
                  <a:lnTo>
                    <a:pt x="52730" y="55473"/>
                  </a:lnTo>
                  <a:lnTo>
                    <a:pt x="50901" y="53340"/>
                  </a:lnTo>
                  <a:cubicBezTo>
                    <a:pt x="47447" y="58217"/>
                    <a:pt x="43078" y="63601"/>
                    <a:pt x="37795" y="69494"/>
                  </a:cubicBezTo>
                  <a:cubicBezTo>
                    <a:pt x="43485" y="71120"/>
                    <a:pt x="48971" y="72847"/>
                    <a:pt x="54254" y="74676"/>
                  </a:cubicBezTo>
                  <a:lnTo>
                    <a:pt x="69494" y="72542"/>
                  </a:lnTo>
                  <a:lnTo>
                    <a:pt x="70713" y="74066"/>
                  </a:lnTo>
                  <a:lnTo>
                    <a:pt x="71628" y="73761"/>
                  </a:lnTo>
                  <a:cubicBezTo>
                    <a:pt x="83007" y="61773"/>
                    <a:pt x="92253" y="49581"/>
                    <a:pt x="99365" y="37185"/>
                  </a:cubicBezTo>
                  <a:close/>
                  <a:moveTo>
                    <a:pt x="238963" y="14935"/>
                  </a:moveTo>
                  <a:lnTo>
                    <a:pt x="238963" y="15240"/>
                  </a:lnTo>
                  <a:lnTo>
                    <a:pt x="240487" y="17069"/>
                  </a:lnTo>
                  <a:lnTo>
                    <a:pt x="242925" y="15849"/>
                  </a:lnTo>
                  <a:lnTo>
                    <a:pt x="262737" y="30785"/>
                  </a:lnTo>
                  <a:lnTo>
                    <a:pt x="259385" y="37795"/>
                  </a:lnTo>
                  <a:lnTo>
                    <a:pt x="263347" y="38709"/>
                  </a:lnTo>
                  <a:lnTo>
                    <a:pt x="263347" y="39014"/>
                  </a:lnTo>
                  <a:cubicBezTo>
                    <a:pt x="263347" y="39217"/>
                    <a:pt x="262991" y="42011"/>
                    <a:pt x="262280" y="47396"/>
                  </a:cubicBezTo>
                  <a:cubicBezTo>
                    <a:pt x="261569" y="52781"/>
                    <a:pt x="260401" y="65024"/>
                    <a:pt x="258775" y="84125"/>
                  </a:cubicBezTo>
                  <a:lnTo>
                    <a:pt x="258775" y="85344"/>
                  </a:lnTo>
                  <a:lnTo>
                    <a:pt x="252679" y="87173"/>
                  </a:lnTo>
                  <a:cubicBezTo>
                    <a:pt x="249428" y="101803"/>
                    <a:pt x="240081" y="110439"/>
                    <a:pt x="224637" y="113081"/>
                  </a:cubicBezTo>
                  <a:lnTo>
                    <a:pt x="219456" y="113690"/>
                  </a:lnTo>
                  <a:lnTo>
                    <a:pt x="219151" y="113690"/>
                  </a:lnTo>
                  <a:lnTo>
                    <a:pt x="219151" y="113385"/>
                  </a:lnTo>
                  <a:cubicBezTo>
                    <a:pt x="216103" y="108102"/>
                    <a:pt x="211125" y="102616"/>
                    <a:pt x="204216" y="96926"/>
                  </a:cubicBezTo>
                  <a:lnTo>
                    <a:pt x="204825" y="96621"/>
                  </a:lnTo>
                  <a:lnTo>
                    <a:pt x="202387" y="95097"/>
                  </a:lnTo>
                  <a:lnTo>
                    <a:pt x="201777" y="95097"/>
                  </a:lnTo>
                  <a:lnTo>
                    <a:pt x="203606" y="90221"/>
                  </a:lnTo>
                  <a:lnTo>
                    <a:pt x="214884" y="91745"/>
                  </a:lnTo>
                  <a:cubicBezTo>
                    <a:pt x="218135" y="91948"/>
                    <a:pt x="221081" y="91287"/>
                    <a:pt x="223723" y="89763"/>
                  </a:cubicBezTo>
                  <a:cubicBezTo>
                    <a:pt x="226365" y="88239"/>
                    <a:pt x="227990" y="85649"/>
                    <a:pt x="228600" y="81991"/>
                  </a:cubicBezTo>
                  <a:cubicBezTo>
                    <a:pt x="230835" y="68173"/>
                    <a:pt x="232257" y="56794"/>
                    <a:pt x="232867" y="47853"/>
                  </a:cubicBezTo>
                  <a:cubicBezTo>
                    <a:pt x="232867" y="44399"/>
                    <a:pt x="231953" y="41046"/>
                    <a:pt x="230124" y="37795"/>
                  </a:cubicBezTo>
                  <a:cubicBezTo>
                    <a:pt x="218338" y="38201"/>
                    <a:pt x="207975" y="39014"/>
                    <a:pt x="199034" y="40233"/>
                  </a:cubicBezTo>
                  <a:lnTo>
                    <a:pt x="213055" y="47853"/>
                  </a:lnTo>
                  <a:lnTo>
                    <a:pt x="212445" y="48158"/>
                  </a:lnTo>
                  <a:cubicBezTo>
                    <a:pt x="212445" y="49174"/>
                    <a:pt x="210159" y="53797"/>
                    <a:pt x="205587" y="62027"/>
                  </a:cubicBezTo>
                  <a:cubicBezTo>
                    <a:pt x="201015" y="70256"/>
                    <a:pt x="194767" y="79146"/>
                    <a:pt x="186842" y="88697"/>
                  </a:cubicBezTo>
                  <a:cubicBezTo>
                    <a:pt x="178917" y="98247"/>
                    <a:pt x="169570" y="106273"/>
                    <a:pt x="158801" y="112776"/>
                  </a:cubicBezTo>
                  <a:lnTo>
                    <a:pt x="149047" y="115824"/>
                  </a:lnTo>
                  <a:lnTo>
                    <a:pt x="147828" y="116129"/>
                  </a:lnTo>
                  <a:lnTo>
                    <a:pt x="147523" y="116433"/>
                  </a:lnTo>
                  <a:lnTo>
                    <a:pt x="147218" y="116129"/>
                  </a:lnTo>
                  <a:lnTo>
                    <a:pt x="146304" y="116433"/>
                  </a:lnTo>
                  <a:lnTo>
                    <a:pt x="142341" y="112471"/>
                  </a:lnTo>
                  <a:lnTo>
                    <a:pt x="142646" y="112166"/>
                  </a:lnTo>
                  <a:cubicBezTo>
                    <a:pt x="150571" y="103022"/>
                    <a:pt x="158140" y="93116"/>
                    <a:pt x="165354" y="82448"/>
                  </a:cubicBezTo>
                  <a:cubicBezTo>
                    <a:pt x="172567" y="71780"/>
                    <a:pt x="177800" y="62585"/>
                    <a:pt x="181051" y="54864"/>
                  </a:cubicBezTo>
                  <a:cubicBezTo>
                    <a:pt x="182880" y="50393"/>
                    <a:pt x="183794" y="46329"/>
                    <a:pt x="183794" y="42672"/>
                  </a:cubicBezTo>
                  <a:cubicBezTo>
                    <a:pt x="181762" y="43078"/>
                    <a:pt x="178968" y="43586"/>
                    <a:pt x="175412" y="44196"/>
                  </a:cubicBezTo>
                  <a:cubicBezTo>
                    <a:pt x="171856" y="44805"/>
                    <a:pt x="168351" y="45313"/>
                    <a:pt x="164897" y="45720"/>
                  </a:cubicBezTo>
                  <a:lnTo>
                    <a:pt x="150876" y="24689"/>
                  </a:lnTo>
                  <a:cubicBezTo>
                    <a:pt x="151689" y="24689"/>
                    <a:pt x="157023" y="24790"/>
                    <a:pt x="166878" y="24993"/>
                  </a:cubicBezTo>
                  <a:cubicBezTo>
                    <a:pt x="176733" y="25197"/>
                    <a:pt x="200355" y="21945"/>
                    <a:pt x="237744" y="15240"/>
                  </a:cubicBezTo>
                  <a:close/>
                  <a:moveTo>
                    <a:pt x="527304" y="6096"/>
                  </a:moveTo>
                  <a:lnTo>
                    <a:pt x="520598" y="36271"/>
                  </a:lnTo>
                  <a:cubicBezTo>
                    <a:pt x="506374" y="40132"/>
                    <a:pt x="491541" y="42570"/>
                    <a:pt x="476097" y="43586"/>
                  </a:cubicBezTo>
                  <a:cubicBezTo>
                    <a:pt x="477317" y="64109"/>
                    <a:pt x="477825" y="81483"/>
                    <a:pt x="477621" y="95707"/>
                  </a:cubicBezTo>
                  <a:cubicBezTo>
                    <a:pt x="490626" y="94488"/>
                    <a:pt x="502717" y="93167"/>
                    <a:pt x="513893" y="91745"/>
                  </a:cubicBezTo>
                  <a:lnTo>
                    <a:pt x="514197" y="90525"/>
                  </a:lnTo>
                  <a:cubicBezTo>
                    <a:pt x="526796" y="88900"/>
                    <a:pt x="542239" y="86563"/>
                    <a:pt x="560527" y="83515"/>
                  </a:cubicBezTo>
                  <a:lnTo>
                    <a:pt x="562051" y="83515"/>
                  </a:lnTo>
                  <a:lnTo>
                    <a:pt x="580034" y="105461"/>
                  </a:lnTo>
                  <a:lnTo>
                    <a:pt x="575767" y="105765"/>
                  </a:lnTo>
                  <a:cubicBezTo>
                    <a:pt x="559105" y="105969"/>
                    <a:pt x="543052" y="106781"/>
                    <a:pt x="527609" y="108204"/>
                  </a:cubicBezTo>
                  <a:lnTo>
                    <a:pt x="540410" y="112166"/>
                  </a:lnTo>
                  <a:lnTo>
                    <a:pt x="540410" y="120091"/>
                  </a:lnTo>
                  <a:lnTo>
                    <a:pt x="540715" y="120091"/>
                  </a:lnTo>
                  <a:lnTo>
                    <a:pt x="540715" y="262737"/>
                  </a:lnTo>
                  <a:lnTo>
                    <a:pt x="512673" y="271272"/>
                  </a:lnTo>
                  <a:lnTo>
                    <a:pt x="512673" y="270662"/>
                  </a:lnTo>
                  <a:lnTo>
                    <a:pt x="512978" y="169469"/>
                  </a:lnTo>
                  <a:cubicBezTo>
                    <a:pt x="512978" y="144069"/>
                    <a:pt x="512877" y="129845"/>
                    <a:pt x="512673" y="126797"/>
                  </a:cubicBezTo>
                  <a:cubicBezTo>
                    <a:pt x="512470" y="123342"/>
                    <a:pt x="511657" y="118465"/>
                    <a:pt x="510235" y="112166"/>
                  </a:cubicBezTo>
                  <a:lnTo>
                    <a:pt x="509625" y="114605"/>
                  </a:lnTo>
                  <a:lnTo>
                    <a:pt x="508101" y="110642"/>
                  </a:lnTo>
                  <a:lnTo>
                    <a:pt x="507187" y="110337"/>
                  </a:lnTo>
                  <a:cubicBezTo>
                    <a:pt x="502107" y="111150"/>
                    <a:pt x="492353" y="112776"/>
                    <a:pt x="477926" y="115214"/>
                  </a:cubicBezTo>
                  <a:cubicBezTo>
                    <a:pt x="477113" y="144069"/>
                    <a:pt x="473557" y="169265"/>
                    <a:pt x="467258" y="190805"/>
                  </a:cubicBezTo>
                  <a:cubicBezTo>
                    <a:pt x="461365" y="211531"/>
                    <a:pt x="454050" y="228143"/>
                    <a:pt x="445313" y="240639"/>
                  </a:cubicBezTo>
                  <a:cubicBezTo>
                    <a:pt x="436575" y="253136"/>
                    <a:pt x="428244" y="262280"/>
                    <a:pt x="420319" y="268071"/>
                  </a:cubicBezTo>
                  <a:cubicBezTo>
                    <a:pt x="412394" y="273863"/>
                    <a:pt x="408432" y="276250"/>
                    <a:pt x="408432" y="275234"/>
                  </a:cubicBezTo>
                  <a:lnTo>
                    <a:pt x="402641" y="270967"/>
                  </a:lnTo>
                  <a:cubicBezTo>
                    <a:pt x="434543" y="239471"/>
                    <a:pt x="450494" y="187147"/>
                    <a:pt x="450494" y="113995"/>
                  </a:cubicBezTo>
                  <a:cubicBezTo>
                    <a:pt x="450494" y="107696"/>
                    <a:pt x="450291" y="99060"/>
                    <a:pt x="449885" y="88087"/>
                  </a:cubicBezTo>
                  <a:lnTo>
                    <a:pt x="468477" y="95402"/>
                  </a:lnTo>
                  <a:cubicBezTo>
                    <a:pt x="468884" y="95199"/>
                    <a:pt x="469595" y="95097"/>
                    <a:pt x="470611" y="95097"/>
                  </a:cubicBezTo>
                  <a:lnTo>
                    <a:pt x="449275" y="86868"/>
                  </a:lnTo>
                  <a:lnTo>
                    <a:pt x="448361" y="66446"/>
                  </a:lnTo>
                  <a:lnTo>
                    <a:pt x="447446" y="48158"/>
                  </a:lnTo>
                  <a:lnTo>
                    <a:pt x="447446" y="46634"/>
                  </a:lnTo>
                  <a:lnTo>
                    <a:pt x="447446" y="44196"/>
                  </a:lnTo>
                  <a:lnTo>
                    <a:pt x="446532" y="44196"/>
                  </a:lnTo>
                  <a:lnTo>
                    <a:pt x="445617" y="36271"/>
                  </a:lnTo>
                  <a:lnTo>
                    <a:pt x="446532" y="36271"/>
                  </a:lnTo>
                  <a:cubicBezTo>
                    <a:pt x="445516" y="31394"/>
                    <a:pt x="443992" y="28143"/>
                    <a:pt x="441960" y="26517"/>
                  </a:cubicBezTo>
                  <a:lnTo>
                    <a:pt x="441655" y="26213"/>
                  </a:lnTo>
                  <a:lnTo>
                    <a:pt x="445617" y="20726"/>
                  </a:lnTo>
                  <a:lnTo>
                    <a:pt x="445922" y="20726"/>
                  </a:lnTo>
                  <a:lnTo>
                    <a:pt x="472135" y="30785"/>
                  </a:lnTo>
                  <a:cubicBezTo>
                    <a:pt x="496113" y="24689"/>
                    <a:pt x="514502" y="16459"/>
                    <a:pt x="527304" y="6096"/>
                  </a:cubicBezTo>
                  <a:close/>
                  <a:moveTo>
                    <a:pt x="365455" y="5181"/>
                  </a:moveTo>
                  <a:lnTo>
                    <a:pt x="365760" y="5181"/>
                  </a:lnTo>
                  <a:lnTo>
                    <a:pt x="396240" y="14630"/>
                  </a:lnTo>
                  <a:lnTo>
                    <a:pt x="396240" y="67970"/>
                  </a:lnTo>
                  <a:cubicBezTo>
                    <a:pt x="405587" y="66141"/>
                    <a:pt x="412191" y="64414"/>
                    <a:pt x="416052" y="62789"/>
                  </a:cubicBezTo>
                  <a:lnTo>
                    <a:pt x="430987" y="83210"/>
                  </a:lnTo>
                  <a:lnTo>
                    <a:pt x="431901" y="83515"/>
                  </a:lnTo>
                  <a:lnTo>
                    <a:pt x="432511" y="84429"/>
                  </a:lnTo>
                  <a:cubicBezTo>
                    <a:pt x="420725" y="84633"/>
                    <a:pt x="406908" y="85344"/>
                    <a:pt x="391058" y="86563"/>
                  </a:cubicBezTo>
                  <a:lnTo>
                    <a:pt x="391058" y="93878"/>
                  </a:lnTo>
                  <a:lnTo>
                    <a:pt x="392277" y="92964"/>
                  </a:lnTo>
                  <a:cubicBezTo>
                    <a:pt x="396951" y="96825"/>
                    <a:pt x="402590" y="102463"/>
                    <a:pt x="409194" y="109880"/>
                  </a:cubicBezTo>
                  <a:cubicBezTo>
                    <a:pt x="415798" y="117297"/>
                    <a:pt x="422656" y="126085"/>
                    <a:pt x="429768" y="136245"/>
                  </a:cubicBezTo>
                  <a:lnTo>
                    <a:pt x="404469" y="151181"/>
                  </a:lnTo>
                  <a:cubicBezTo>
                    <a:pt x="399186" y="136550"/>
                    <a:pt x="394716" y="125069"/>
                    <a:pt x="391058" y="116738"/>
                  </a:cubicBezTo>
                  <a:lnTo>
                    <a:pt x="391058" y="268529"/>
                  </a:lnTo>
                  <a:lnTo>
                    <a:pt x="362712" y="277063"/>
                  </a:lnTo>
                  <a:lnTo>
                    <a:pt x="362712" y="276453"/>
                  </a:lnTo>
                  <a:cubicBezTo>
                    <a:pt x="362712" y="235001"/>
                    <a:pt x="362813" y="193853"/>
                    <a:pt x="363017" y="153009"/>
                  </a:cubicBezTo>
                  <a:cubicBezTo>
                    <a:pt x="356311" y="173329"/>
                    <a:pt x="347878" y="192532"/>
                    <a:pt x="337718" y="210617"/>
                  </a:cubicBezTo>
                  <a:lnTo>
                    <a:pt x="338328" y="214274"/>
                  </a:lnTo>
                  <a:cubicBezTo>
                    <a:pt x="331622" y="224841"/>
                    <a:pt x="326390" y="232257"/>
                    <a:pt x="322631" y="236525"/>
                  </a:cubicBezTo>
                  <a:cubicBezTo>
                    <a:pt x="318871" y="240792"/>
                    <a:pt x="316890" y="243027"/>
                    <a:pt x="316687" y="243230"/>
                  </a:cubicBezTo>
                  <a:lnTo>
                    <a:pt x="316382" y="243230"/>
                  </a:lnTo>
                  <a:lnTo>
                    <a:pt x="311505" y="239573"/>
                  </a:lnTo>
                  <a:lnTo>
                    <a:pt x="311810" y="239268"/>
                  </a:lnTo>
                  <a:cubicBezTo>
                    <a:pt x="320548" y="219354"/>
                    <a:pt x="326949" y="203403"/>
                    <a:pt x="331013" y="191414"/>
                  </a:cubicBezTo>
                  <a:lnTo>
                    <a:pt x="330098" y="184709"/>
                  </a:lnTo>
                  <a:cubicBezTo>
                    <a:pt x="335991" y="167437"/>
                    <a:pt x="339953" y="153314"/>
                    <a:pt x="341985" y="142341"/>
                  </a:cubicBezTo>
                  <a:cubicBezTo>
                    <a:pt x="344017" y="131369"/>
                    <a:pt x="346049" y="117043"/>
                    <a:pt x="348081" y="99365"/>
                  </a:cubicBezTo>
                  <a:cubicBezTo>
                    <a:pt x="348285" y="97536"/>
                    <a:pt x="348386" y="95097"/>
                    <a:pt x="348386" y="92049"/>
                  </a:cubicBezTo>
                  <a:cubicBezTo>
                    <a:pt x="339649" y="93675"/>
                    <a:pt x="332638" y="95097"/>
                    <a:pt x="327355" y="96317"/>
                  </a:cubicBezTo>
                  <a:lnTo>
                    <a:pt x="315468" y="80772"/>
                  </a:lnTo>
                  <a:lnTo>
                    <a:pt x="314858" y="75285"/>
                  </a:lnTo>
                  <a:cubicBezTo>
                    <a:pt x="335381" y="74473"/>
                    <a:pt x="351434" y="73558"/>
                    <a:pt x="363017" y="72542"/>
                  </a:cubicBezTo>
                  <a:lnTo>
                    <a:pt x="363017" y="53949"/>
                  </a:lnTo>
                  <a:lnTo>
                    <a:pt x="368198" y="55778"/>
                  </a:lnTo>
                  <a:cubicBezTo>
                    <a:pt x="368198" y="48057"/>
                    <a:pt x="368147" y="42469"/>
                    <a:pt x="368046" y="39014"/>
                  </a:cubicBezTo>
                  <a:cubicBezTo>
                    <a:pt x="367944" y="35560"/>
                    <a:pt x="367893" y="33426"/>
                    <a:pt x="367893" y="32613"/>
                  </a:cubicBezTo>
                  <a:cubicBezTo>
                    <a:pt x="367487" y="24079"/>
                    <a:pt x="365557" y="16459"/>
                    <a:pt x="362102" y="9753"/>
                  </a:cubicBezTo>
                  <a:lnTo>
                    <a:pt x="361797" y="9449"/>
                  </a:lnTo>
                  <a:close/>
                  <a:moveTo>
                    <a:pt x="49682" y="609"/>
                  </a:moveTo>
                  <a:lnTo>
                    <a:pt x="49987" y="609"/>
                  </a:lnTo>
                  <a:lnTo>
                    <a:pt x="76809" y="17069"/>
                  </a:lnTo>
                  <a:lnTo>
                    <a:pt x="73761" y="23165"/>
                  </a:lnTo>
                  <a:cubicBezTo>
                    <a:pt x="86766" y="20726"/>
                    <a:pt x="97637" y="18085"/>
                    <a:pt x="106375" y="15240"/>
                  </a:cubicBezTo>
                  <a:lnTo>
                    <a:pt x="110337" y="13716"/>
                  </a:lnTo>
                  <a:lnTo>
                    <a:pt x="125882" y="35357"/>
                  </a:lnTo>
                  <a:lnTo>
                    <a:pt x="124358" y="35357"/>
                  </a:lnTo>
                  <a:lnTo>
                    <a:pt x="127101" y="38405"/>
                  </a:lnTo>
                  <a:cubicBezTo>
                    <a:pt x="125273" y="42672"/>
                    <a:pt x="122123" y="47396"/>
                    <a:pt x="117653" y="52578"/>
                  </a:cubicBezTo>
                  <a:cubicBezTo>
                    <a:pt x="113182" y="57759"/>
                    <a:pt x="107493" y="62890"/>
                    <a:pt x="100584" y="67970"/>
                  </a:cubicBezTo>
                  <a:lnTo>
                    <a:pt x="121310" y="58521"/>
                  </a:lnTo>
                  <a:lnTo>
                    <a:pt x="140817" y="73457"/>
                  </a:lnTo>
                  <a:lnTo>
                    <a:pt x="138989" y="77419"/>
                  </a:lnTo>
                  <a:lnTo>
                    <a:pt x="138989" y="113385"/>
                  </a:lnTo>
                  <a:lnTo>
                    <a:pt x="124663" y="117653"/>
                  </a:lnTo>
                  <a:lnTo>
                    <a:pt x="126187" y="119786"/>
                  </a:lnTo>
                  <a:lnTo>
                    <a:pt x="139903" y="115519"/>
                  </a:lnTo>
                  <a:lnTo>
                    <a:pt x="139903" y="155448"/>
                  </a:lnTo>
                  <a:lnTo>
                    <a:pt x="138989" y="154229"/>
                  </a:lnTo>
                  <a:lnTo>
                    <a:pt x="138989" y="172212"/>
                  </a:lnTo>
                  <a:lnTo>
                    <a:pt x="134721" y="173126"/>
                  </a:lnTo>
                  <a:lnTo>
                    <a:pt x="134721" y="173431"/>
                  </a:lnTo>
                  <a:lnTo>
                    <a:pt x="141427" y="171907"/>
                  </a:lnTo>
                  <a:lnTo>
                    <a:pt x="141427" y="173126"/>
                  </a:lnTo>
                  <a:lnTo>
                    <a:pt x="144170" y="166116"/>
                  </a:lnTo>
                  <a:lnTo>
                    <a:pt x="143865" y="165811"/>
                  </a:lnTo>
                  <a:cubicBezTo>
                    <a:pt x="148336" y="153009"/>
                    <a:pt x="150571" y="141935"/>
                    <a:pt x="150571" y="132588"/>
                  </a:cubicBezTo>
                  <a:cubicBezTo>
                    <a:pt x="150571" y="128930"/>
                    <a:pt x="150317" y="125984"/>
                    <a:pt x="149809" y="123749"/>
                  </a:cubicBezTo>
                  <a:cubicBezTo>
                    <a:pt x="149301" y="121513"/>
                    <a:pt x="148844" y="120193"/>
                    <a:pt x="148437" y="119786"/>
                  </a:cubicBezTo>
                  <a:lnTo>
                    <a:pt x="148437" y="119177"/>
                  </a:lnTo>
                  <a:lnTo>
                    <a:pt x="151181" y="115824"/>
                  </a:lnTo>
                  <a:lnTo>
                    <a:pt x="151485" y="115824"/>
                  </a:lnTo>
                  <a:lnTo>
                    <a:pt x="180441" y="125882"/>
                  </a:lnTo>
                  <a:lnTo>
                    <a:pt x="180441" y="126187"/>
                  </a:lnTo>
                  <a:cubicBezTo>
                    <a:pt x="180035" y="129845"/>
                    <a:pt x="179019" y="134213"/>
                    <a:pt x="177393" y="139293"/>
                  </a:cubicBezTo>
                  <a:lnTo>
                    <a:pt x="194767" y="138379"/>
                  </a:lnTo>
                  <a:cubicBezTo>
                    <a:pt x="194564" y="136957"/>
                    <a:pt x="194462" y="135331"/>
                    <a:pt x="194462" y="133502"/>
                  </a:cubicBezTo>
                  <a:cubicBezTo>
                    <a:pt x="193853" y="124968"/>
                    <a:pt x="191821" y="117348"/>
                    <a:pt x="188366" y="110642"/>
                  </a:cubicBezTo>
                  <a:lnTo>
                    <a:pt x="188061" y="110337"/>
                  </a:lnTo>
                  <a:lnTo>
                    <a:pt x="192024" y="105765"/>
                  </a:lnTo>
                  <a:lnTo>
                    <a:pt x="192329" y="105765"/>
                  </a:lnTo>
                  <a:lnTo>
                    <a:pt x="222199" y="115519"/>
                  </a:lnTo>
                  <a:lnTo>
                    <a:pt x="222199" y="135636"/>
                  </a:lnTo>
                  <a:cubicBezTo>
                    <a:pt x="236017" y="133401"/>
                    <a:pt x="245567" y="131673"/>
                    <a:pt x="250850" y="130454"/>
                  </a:cubicBezTo>
                  <a:lnTo>
                    <a:pt x="261213" y="145694"/>
                  </a:lnTo>
                  <a:lnTo>
                    <a:pt x="262737" y="145389"/>
                  </a:lnTo>
                  <a:lnTo>
                    <a:pt x="264871" y="148742"/>
                  </a:lnTo>
                  <a:lnTo>
                    <a:pt x="263347" y="148742"/>
                  </a:lnTo>
                  <a:lnTo>
                    <a:pt x="263652" y="149352"/>
                  </a:lnTo>
                  <a:lnTo>
                    <a:pt x="247193" y="153009"/>
                  </a:lnTo>
                  <a:cubicBezTo>
                    <a:pt x="236017" y="153416"/>
                    <a:pt x="227685" y="153822"/>
                    <a:pt x="222199" y="154229"/>
                  </a:cubicBezTo>
                  <a:lnTo>
                    <a:pt x="222199" y="155143"/>
                  </a:lnTo>
                  <a:lnTo>
                    <a:pt x="223113" y="154838"/>
                  </a:lnTo>
                  <a:lnTo>
                    <a:pt x="223113" y="186233"/>
                  </a:lnTo>
                  <a:cubicBezTo>
                    <a:pt x="240792" y="184607"/>
                    <a:pt x="255829" y="182473"/>
                    <a:pt x="268224" y="179832"/>
                  </a:cubicBezTo>
                  <a:lnTo>
                    <a:pt x="283464" y="201777"/>
                  </a:lnTo>
                  <a:cubicBezTo>
                    <a:pt x="262737" y="201777"/>
                    <a:pt x="242621" y="202590"/>
                    <a:pt x="223113" y="204216"/>
                  </a:cubicBezTo>
                  <a:lnTo>
                    <a:pt x="223113" y="249631"/>
                  </a:lnTo>
                  <a:lnTo>
                    <a:pt x="195681" y="217627"/>
                  </a:lnTo>
                  <a:lnTo>
                    <a:pt x="195681" y="206654"/>
                  </a:lnTo>
                  <a:lnTo>
                    <a:pt x="190195" y="207264"/>
                  </a:lnTo>
                  <a:lnTo>
                    <a:pt x="174345" y="188976"/>
                  </a:lnTo>
                  <a:lnTo>
                    <a:pt x="195681" y="188061"/>
                  </a:lnTo>
                  <a:lnTo>
                    <a:pt x="195681" y="163677"/>
                  </a:lnTo>
                  <a:lnTo>
                    <a:pt x="194767" y="163982"/>
                  </a:lnTo>
                  <a:lnTo>
                    <a:pt x="194767" y="156667"/>
                  </a:lnTo>
                  <a:cubicBezTo>
                    <a:pt x="183591" y="157886"/>
                    <a:pt x="174752" y="159207"/>
                    <a:pt x="168249" y="160629"/>
                  </a:cubicBezTo>
                  <a:lnTo>
                    <a:pt x="167945" y="159715"/>
                  </a:lnTo>
                  <a:cubicBezTo>
                    <a:pt x="166319" y="162763"/>
                    <a:pt x="164084" y="166217"/>
                    <a:pt x="161239" y="170078"/>
                  </a:cubicBezTo>
                  <a:cubicBezTo>
                    <a:pt x="160020" y="171907"/>
                    <a:pt x="157886" y="174549"/>
                    <a:pt x="154838" y="178003"/>
                  </a:cubicBezTo>
                  <a:lnTo>
                    <a:pt x="150571" y="172821"/>
                  </a:lnTo>
                  <a:lnTo>
                    <a:pt x="149961" y="172821"/>
                  </a:lnTo>
                  <a:lnTo>
                    <a:pt x="149657" y="172517"/>
                  </a:lnTo>
                  <a:lnTo>
                    <a:pt x="141427" y="174650"/>
                  </a:lnTo>
                  <a:lnTo>
                    <a:pt x="149961" y="172821"/>
                  </a:lnTo>
                  <a:lnTo>
                    <a:pt x="154533" y="178308"/>
                  </a:lnTo>
                  <a:cubicBezTo>
                    <a:pt x="150876" y="182372"/>
                    <a:pt x="147117" y="186029"/>
                    <a:pt x="143256" y="189281"/>
                  </a:cubicBezTo>
                  <a:lnTo>
                    <a:pt x="141427" y="188061"/>
                  </a:lnTo>
                  <a:lnTo>
                    <a:pt x="141427" y="191414"/>
                  </a:lnTo>
                  <a:lnTo>
                    <a:pt x="168554" y="190805"/>
                  </a:lnTo>
                  <a:lnTo>
                    <a:pt x="184404" y="209093"/>
                  </a:lnTo>
                  <a:cubicBezTo>
                    <a:pt x="172212" y="210515"/>
                    <a:pt x="161747" y="211836"/>
                    <a:pt x="153009" y="213055"/>
                  </a:cubicBezTo>
                  <a:lnTo>
                    <a:pt x="141427" y="196901"/>
                  </a:lnTo>
                  <a:lnTo>
                    <a:pt x="141427" y="237134"/>
                  </a:lnTo>
                  <a:cubicBezTo>
                    <a:pt x="141427" y="250545"/>
                    <a:pt x="136957" y="259994"/>
                    <a:pt x="128016" y="265481"/>
                  </a:cubicBezTo>
                  <a:cubicBezTo>
                    <a:pt x="122529" y="268935"/>
                    <a:pt x="115824" y="270662"/>
                    <a:pt x="107899" y="270662"/>
                  </a:cubicBezTo>
                  <a:lnTo>
                    <a:pt x="104546" y="270662"/>
                  </a:lnTo>
                  <a:lnTo>
                    <a:pt x="104241" y="270357"/>
                  </a:lnTo>
                  <a:cubicBezTo>
                    <a:pt x="101397" y="262839"/>
                    <a:pt x="97637" y="257099"/>
                    <a:pt x="92964" y="253136"/>
                  </a:cubicBezTo>
                  <a:cubicBezTo>
                    <a:pt x="88290" y="249174"/>
                    <a:pt x="85852" y="247091"/>
                    <a:pt x="85649" y="246888"/>
                  </a:cubicBezTo>
                  <a:lnTo>
                    <a:pt x="87782" y="242316"/>
                  </a:lnTo>
                  <a:lnTo>
                    <a:pt x="101498" y="244145"/>
                  </a:lnTo>
                  <a:cubicBezTo>
                    <a:pt x="104546" y="244145"/>
                    <a:pt x="107239" y="243383"/>
                    <a:pt x="109575" y="241859"/>
                  </a:cubicBezTo>
                  <a:cubicBezTo>
                    <a:pt x="111912" y="240335"/>
                    <a:pt x="113081" y="237541"/>
                    <a:pt x="113081" y="233477"/>
                  </a:cubicBezTo>
                  <a:lnTo>
                    <a:pt x="113385" y="178003"/>
                  </a:lnTo>
                  <a:lnTo>
                    <a:pt x="124053" y="175565"/>
                  </a:lnTo>
                  <a:lnTo>
                    <a:pt x="122834" y="175565"/>
                  </a:lnTo>
                  <a:lnTo>
                    <a:pt x="110947" y="178308"/>
                  </a:lnTo>
                  <a:lnTo>
                    <a:pt x="110947" y="175565"/>
                  </a:lnTo>
                  <a:cubicBezTo>
                    <a:pt x="102819" y="175971"/>
                    <a:pt x="96825" y="176377"/>
                    <a:pt x="92964" y="176784"/>
                  </a:cubicBezTo>
                  <a:lnTo>
                    <a:pt x="92964" y="182270"/>
                  </a:lnTo>
                  <a:lnTo>
                    <a:pt x="65227" y="188366"/>
                  </a:lnTo>
                  <a:lnTo>
                    <a:pt x="65227" y="179527"/>
                  </a:lnTo>
                  <a:cubicBezTo>
                    <a:pt x="60960" y="179933"/>
                    <a:pt x="56286" y="180645"/>
                    <a:pt x="51206" y="181661"/>
                  </a:cubicBezTo>
                  <a:lnTo>
                    <a:pt x="49377" y="192633"/>
                  </a:lnTo>
                  <a:lnTo>
                    <a:pt x="20421" y="199034"/>
                  </a:lnTo>
                  <a:cubicBezTo>
                    <a:pt x="23469" y="180949"/>
                    <a:pt x="25298" y="163982"/>
                    <a:pt x="25908" y="148133"/>
                  </a:cubicBezTo>
                  <a:lnTo>
                    <a:pt x="30480" y="146913"/>
                  </a:lnTo>
                  <a:cubicBezTo>
                    <a:pt x="30886" y="140208"/>
                    <a:pt x="31089" y="131165"/>
                    <a:pt x="31089" y="119786"/>
                  </a:cubicBezTo>
                  <a:lnTo>
                    <a:pt x="30785" y="119177"/>
                  </a:lnTo>
                  <a:lnTo>
                    <a:pt x="31089" y="119177"/>
                  </a:lnTo>
                  <a:cubicBezTo>
                    <a:pt x="31089" y="111861"/>
                    <a:pt x="30937" y="105257"/>
                    <a:pt x="30632" y="99365"/>
                  </a:cubicBezTo>
                  <a:cubicBezTo>
                    <a:pt x="30327" y="93472"/>
                    <a:pt x="30175" y="89713"/>
                    <a:pt x="30175" y="88087"/>
                  </a:cubicBezTo>
                  <a:cubicBezTo>
                    <a:pt x="30175" y="84633"/>
                    <a:pt x="29769" y="81280"/>
                    <a:pt x="28956" y="78029"/>
                  </a:cubicBezTo>
                  <a:cubicBezTo>
                    <a:pt x="21234" y="84734"/>
                    <a:pt x="13919" y="89611"/>
                    <a:pt x="7010" y="92659"/>
                  </a:cubicBezTo>
                  <a:lnTo>
                    <a:pt x="6705" y="92659"/>
                  </a:lnTo>
                  <a:lnTo>
                    <a:pt x="1219" y="86868"/>
                  </a:lnTo>
                  <a:lnTo>
                    <a:pt x="1524" y="86563"/>
                  </a:lnTo>
                  <a:cubicBezTo>
                    <a:pt x="6197" y="81077"/>
                    <a:pt x="12090" y="73203"/>
                    <a:pt x="19202" y="62941"/>
                  </a:cubicBezTo>
                  <a:cubicBezTo>
                    <a:pt x="26314" y="52679"/>
                    <a:pt x="32410" y="43078"/>
                    <a:pt x="37490" y="34137"/>
                  </a:cubicBezTo>
                  <a:lnTo>
                    <a:pt x="39014" y="35966"/>
                  </a:lnTo>
                  <a:lnTo>
                    <a:pt x="43281" y="27737"/>
                  </a:lnTo>
                  <a:lnTo>
                    <a:pt x="42977" y="26517"/>
                  </a:lnTo>
                  <a:lnTo>
                    <a:pt x="43891" y="26517"/>
                  </a:lnTo>
                  <a:lnTo>
                    <a:pt x="45415" y="22860"/>
                  </a:lnTo>
                  <a:cubicBezTo>
                    <a:pt x="47041" y="18796"/>
                    <a:pt x="47853" y="14935"/>
                    <a:pt x="47853" y="11277"/>
                  </a:cubicBezTo>
                  <a:cubicBezTo>
                    <a:pt x="47853" y="8433"/>
                    <a:pt x="47447" y="5994"/>
                    <a:pt x="46634" y="3962"/>
                  </a:cubicBezTo>
                  <a:lnTo>
                    <a:pt x="46329" y="3048"/>
                  </a:lnTo>
                  <a:close/>
                  <a:moveTo>
                    <a:pt x="541934" y="0"/>
                  </a:moveTo>
                  <a:lnTo>
                    <a:pt x="560527" y="25603"/>
                  </a:lnTo>
                  <a:lnTo>
                    <a:pt x="559917" y="25908"/>
                  </a:lnTo>
                  <a:cubicBezTo>
                    <a:pt x="550570" y="30378"/>
                    <a:pt x="540004" y="34137"/>
                    <a:pt x="528218" y="37185"/>
                  </a:cubicBezTo>
                  <a:lnTo>
                    <a:pt x="534924" y="7010"/>
                  </a:lnTo>
                  <a:cubicBezTo>
                    <a:pt x="536956" y="5181"/>
                    <a:pt x="538531" y="3708"/>
                    <a:pt x="539648" y="2591"/>
                  </a:cubicBezTo>
                  <a:cubicBezTo>
                    <a:pt x="540766" y="1473"/>
                    <a:pt x="541426" y="711"/>
                    <a:pt x="541629" y="305"/>
                  </a:cubicBezTo>
                  <a:close/>
                </a:path>
              </a:pathLst>
            </a:custGeom>
            <a:solidFill>
              <a:sysClr val="window" lastClr="FFFFFF"/>
            </a:solidFill>
            <a:ln>
              <a:noFill/>
            </a:ln>
            <a:effectLst/>
          </p:spPr>
          <p:txBody>
            <a:bodyPr rot="0" spcFirstLastPara="0" vertOverflow="overflow" horzOverflow="overflow" vert="horz" wrap="square" lIns="91423" tIns="45711" rIns="91423" bIns="45711" numCol="1" spcCol="0" rtlCol="0" fromWordArt="0" anchor="t"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smtClean="0">
                <a:ln>
                  <a:noFill/>
                </a:ln>
                <a:solidFill>
                  <a:prstClr val="black">
                    <a:lumMod val="75000"/>
                    <a:lumOff val="25000"/>
                  </a:prstClr>
                </a:solidFill>
                <a:effectLst/>
                <a:uLnTx/>
                <a:uFillTx/>
                <a:latin typeface="zihun159hao-gukesong" pitchFamily="2" charset="-122"/>
                <a:ea typeface="zihun159hao-gukesong" pitchFamily="2" charset="-122"/>
              </a:endParaRPr>
            </a:p>
          </p:txBody>
        </p:sp>
      </p:gr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02">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20411" y="6289555"/>
            <a:ext cx="1695435" cy="473054"/>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一部分">
    <p:bg>
      <p:bgPr>
        <a:solidFill>
          <a:srgbClr val="FFFFF5"/>
        </a:solidFill>
        <a:effectLst/>
      </p:bgPr>
    </p:bg>
    <p:spTree>
      <p:nvGrpSpPr>
        <p:cNvPr id="1" name=""/>
        <p:cNvGrpSpPr/>
        <p:nvPr/>
      </p:nvGrpSpPr>
      <p:grpSpPr>
        <a:xfrm>
          <a:off x="0" y="0"/>
          <a:ext cx="0" cy="0"/>
          <a:chOff x="0" y="0"/>
          <a:chExt cx="0" cy="0"/>
        </a:xfrm>
      </p:grpSpPr>
      <p:cxnSp>
        <p:nvCxnSpPr>
          <p:cNvPr id="41" name="直接箭头连接符 79"/>
          <p:cNvCxnSpPr/>
          <p:nvPr userDrawn="1">
            <p:custDataLst>
              <p:tags r:id="rId2"/>
            </p:custDataLst>
          </p:nvPr>
        </p:nvCxnSpPr>
        <p:spPr bwMode="auto">
          <a:xfrm>
            <a:off x="4945381" y="258274"/>
            <a:ext cx="6911260" cy="2375"/>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3"/>
            </p:custDataLst>
          </p:nvPr>
        </p:nvCxnSpPr>
        <p:spPr>
          <a:xfrm>
            <a:off x="350873" y="6582976"/>
            <a:ext cx="754939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11" y="0"/>
            <a:ext cx="12188388" cy="6858000"/>
          </a:xfrm>
          <a:prstGeom prst="rect">
            <a:avLst/>
          </a:prstGeom>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导">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18798" y="6290720"/>
            <a:ext cx="1695170" cy="473142"/>
          </a:xfrm>
          <a:prstGeom prst="rect">
            <a:avLst/>
          </a:prstGeom>
        </p:spPr>
      </p:pic>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自定义版式">
    <p:bg>
      <p:bgPr>
        <a:blipFill dpi="0" rotWithShape="1">
          <a:blip r:embed="rId2">
            <a:lum/>
          </a:blip>
          <a:tile tx="-488950" ty="177800" sx="50000" sy="50000" flip="none" algn="ctr"/>
        </a:blipFill>
        <a:effectLst/>
      </p:bgPr>
    </p:bg>
    <p:spTree>
      <p:nvGrpSpPr>
        <p:cNvPr id="1" name=""/>
        <p:cNvGrpSpPr/>
        <p:nvPr/>
      </p:nvGrpSpPr>
      <p:grpSpPr>
        <a:xfrm>
          <a:off x="0" y="0"/>
          <a:ext cx="0" cy="0"/>
          <a:chOff x="0" y="0"/>
          <a:chExt cx="0" cy="0"/>
        </a:xfrm>
      </p:grpSpPr>
      <p:sp>
        <p:nvSpPr>
          <p:cNvPr id="2" name="文本占位符 1"/>
          <p:cNvSpPr>
            <a:spLocks noGrp="1"/>
          </p:cNvSpPr>
          <p:nvPr>
            <p:ph type="body" idx="10" hasCustomPrompt="1"/>
            <p:custDataLst>
              <p:tags r:id="rId3"/>
            </p:custDataLst>
          </p:nvPr>
        </p:nvSpPr>
        <p:spPr>
          <a:xfrm>
            <a:off x="661789" y="422622"/>
            <a:ext cx="10663009" cy="606078"/>
          </a:xfrm>
        </p:spPr>
        <p:txBody>
          <a:bodyPr vert="horz" wrap="square" lIns="28845" tIns="14422" rIns="28845" bIns="14422" anchor="t" anchorCtr="0">
            <a:spAutoFit/>
          </a:bodyPr>
          <a:lstStyle>
            <a:lvl1pPr marL="0" indent="0" algn="l" defTabSz="914400" rtl="0" eaLnBrk="1" fontAlgn="base" latinLnBrk="0" hangingPunct="1">
              <a:lnSpc>
                <a:spcPct val="130000"/>
              </a:lnSpc>
              <a:spcBef>
                <a:spcPct val="0"/>
              </a:spcBef>
              <a:spcAft>
                <a:spcPct val="0"/>
              </a:spcAft>
              <a:buFont typeface="Arial" panose="020B0604020202020204" pitchFamily="34" charset="0"/>
              <a:buNone/>
              <a:defRPr sz="3200" b="1" spc="0">
                <a:solidFill>
                  <a:schemeClr val="tx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a:t>
            </a:r>
            <a:endParaRPr lang="zh-CN" altLang="en-US"/>
          </a:p>
        </p:txBody>
      </p:sp>
      <p:pic>
        <p:nvPicPr>
          <p:cNvPr id="4" name="图片 3" descr="红色的花  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rcRect b="8812"/>
          <a:stretch>
            <a:fillRect/>
          </a:stretch>
        </p:blipFill>
        <p:spPr>
          <a:xfrm>
            <a:off x="0" y="102870"/>
            <a:ext cx="661789" cy="947420"/>
          </a:xfrm>
          <a:prstGeom prst="rect">
            <a:avLst/>
          </a:prstGeom>
        </p:spPr>
      </p:pic>
    </p:spTree>
  </p:cSld>
  <p:clrMapOvr>
    <a:masterClrMapping/>
  </p:clrMapOvr>
  <p:transition>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7" name="任意形状 8"/>
          <p:cNvSpPr/>
          <p:nvPr userDrawn="1">
            <p:custDataLst>
              <p:tags r:id="rId2"/>
            </p:custDataLst>
          </p:nvPr>
        </p:nvSpPr>
        <p:spPr>
          <a:xfrm>
            <a:off x="9727093"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6" name="任意形状 8"/>
          <p:cNvSpPr/>
          <p:nvPr userDrawn="1">
            <p:custDataLst>
              <p:tags r:id="rId3"/>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tx2">
                  <a:lumMod val="90000"/>
                  <a:alpha val="2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highlight>
                <a:srgbClr val="1171F1"/>
              </a:highlight>
            </a:endParaRPr>
          </a:p>
        </p:txBody>
      </p:sp>
      <p:sp>
        <p:nvSpPr>
          <p:cNvPr id="2" name="标题 1"/>
          <p:cNvSpPr>
            <a:spLocks noGrp="1"/>
          </p:cNvSpPr>
          <p:nvPr>
            <p:ph type="title"/>
            <p:custDataLst>
              <p:tags r:id="rId4"/>
            </p:custDataLst>
          </p:nvPr>
        </p:nvSpPr>
        <p:spPr>
          <a:xfrm>
            <a:off x="671295" y="443230"/>
            <a:ext cx="10849412" cy="441964"/>
          </a:xfrm>
        </p:spPr>
        <p:txBody>
          <a:bodyPr>
            <a:normAutofit/>
          </a:bodyPr>
          <a:lstStyle>
            <a:lvl1pPr>
              <a:defRPr baseline="0">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a:xfrm>
            <a:off x="880094" y="6349833"/>
            <a:ext cx="2699297"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516" y="6349833"/>
            <a:ext cx="3958969" cy="316800"/>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8610952" y="6349833"/>
            <a:ext cx="2699297"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导练">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 y="281767"/>
            <a:ext cx="1660123" cy="492443"/>
            <a:chOff x="0" y="330920"/>
            <a:chExt cx="1045839" cy="492557"/>
          </a:xfrm>
        </p:grpSpPr>
        <p:sp>
          <p:nvSpPr>
            <p:cNvPr id="14" name="任意多边形 17"/>
            <p:cNvSpPr/>
            <p:nvPr>
              <p:custDataLst>
                <p:tags r:id="rId3"/>
              </p:custDataLst>
            </p:nvPr>
          </p:nvSpPr>
          <p:spPr>
            <a:xfrm rot="5400000">
              <a:off x="292087" y="60834"/>
              <a:ext cx="461665" cy="1045839"/>
            </a:xfrm>
            <a:prstGeom prst="round2SameRect">
              <a:avLst>
                <a:gd name="adj1" fmla="val 50000"/>
                <a:gd name="adj2" fmla="val 0"/>
              </a:avLst>
            </a:prstGeom>
            <a:gradFill flip="none" rotWithShape="1">
              <a:gsLst>
                <a:gs pos="0">
                  <a:schemeClr val="accent3"/>
                </a:gs>
                <a:gs pos="100000">
                  <a:schemeClr val="accent2"/>
                </a:gs>
              </a:gsLst>
              <a:lin ang="18900000" scaled="1"/>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600" b="0">
                <a:latin typeface="+mj-ea"/>
                <a:ea typeface="+mj-ea"/>
              </a:endParaRPr>
            </a:p>
          </p:txBody>
        </p:sp>
        <p:sp>
          <p:nvSpPr>
            <p:cNvPr id="5" name="矩形 4"/>
            <p:cNvSpPr/>
            <p:nvPr userDrawn="1">
              <p:custDataLst>
                <p:tags r:id="rId4"/>
              </p:custDataLst>
            </p:nvPr>
          </p:nvSpPr>
          <p:spPr>
            <a:xfrm>
              <a:off x="26341" y="330920"/>
              <a:ext cx="956534" cy="492557"/>
            </a:xfrm>
            <a:prstGeom prst="rect">
              <a:avLst/>
            </a:prstGeom>
          </p:spPr>
          <p:txBody>
            <a:bodyPr wrap="none">
              <a:spAutoFit/>
            </a:bodyPr>
            <a:lstStyle/>
            <a:p>
              <a:pPr marL="0" algn="l" defTabSz="1218565" rtl="0" eaLnBrk="1" latinLnBrk="0" hangingPunct="1">
                <a:lnSpc>
                  <a:spcPct val="100000"/>
                </a:lnSpc>
              </a:pPr>
              <a:r>
                <a:rPr lang="zh-CN" altLang="en-US" sz="2600" b="0" kern="100" smtClean="0">
                  <a:solidFill>
                    <a:schemeClr val="bg1"/>
                  </a:solidFill>
                  <a:latin typeface="+mj-ea"/>
                  <a:ea typeface="+mj-ea"/>
                  <a:cs typeface="Times New Roman" panose="02020603050405020304" charset="0"/>
                </a:rPr>
                <a:t>考向研析</a:t>
              </a:r>
              <a:endParaRPr lang="zh-CN" altLang="en-US" sz="2600" b="0" kern="100">
                <a:solidFill>
                  <a:schemeClr val="bg1"/>
                </a:solidFill>
                <a:latin typeface="+mj-ea"/>
                <a:ea typeface="+mj-ea"/>
                <a:cs typeface="Times New Roman" panose="02020603050405020304" charset="0"/>
              </a:endParaRPr>
            </a:p>
          </p:txBody>
        </p:sp>
      </p:gr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1365" cy="685800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normAutofit/>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cxnSp>
        <p:nvCxnSpPr>
          <p:cNvPr id="12" name="直接连接符 11"/>
          <p:cNvCxnSpPr/>
          <p:nvPr>
            <p:custDataLst>
              <p:tags r:id="rId6"/>
            </p:custDataLst>
          </p:nvPr>
        </p:nvCxnSpPr>
        <p:spPr>
          <a:xfrm flipH="1">
            <a:off x="4244340" y="701040"/>
            <a:ext cx="0" cy="187325"/>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7"/>
            </p:custDataLst>
          </p:nvPr>
        </p:nvCxnSpPr>
        <p:spPr>
          <a:xfrm>
            <a:off x="1831975" y="1278255"/>
            <a:ext cx="9324975" cy="0"/>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pic>
        <p:nvPicPr>
          <p:cNvPr id="14" name="图片 13" descr="011"/>
          <p:cNvPicPr>
            <a:picLocks noChangeAspect="1"/>
          </p:cNvPicPr>
          <p:nvPr>
            <p:custDataLst>
              <p:tags r:id="rId8"/>
            </p:custDataLst>
          </p:nvPr>
        </p:nvPicPr>
        <p:blipFill>
          <a:blip r:embed="rId9"/>
          <a:stretch>
            <a:fillRect/>
          </a:stretch>
        </p:blipFill>
        <p:spPr>
          <a:xfrm>
            <a:off x="0" y="0"/>
            <a:ext cx="1405890" cy="1391285"/>
          </a:xfrm>
          <a:prstGeom prst="rect">
            <a:avLst/>
          </a:prstGeom>
        </p:spPr>
      </p:pic>
      <p:sp>
        <p:nvSpPr>
          <p:cNvPr id="17" name="椭圆 16"/>
          <p:cNvSpPr/>
          <p:nvPr>
            <p:custDataLst>
              <p:tags r:id="rId10"/>
            </p:custDataLst>
          </p:nvPr>
        </p:nvSpPr>
        <p:spPr>
          <a:xfrm>
            <a:off x="10799445" y="688340"/>
            <a:ext cx="139700" cy="139700"/>
          </a:xfrm>
          <a:prstGeom prst="ellipse">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a:off x="11040745" y="688340"/>
            <a:ext cx="139700" cy="13970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图层 8"/>
          <p:cNvPicPr>
            <a:picLocks noChangeAspect="1"/>
          </p:cNvPicPr>
          <p:nvPr>
            <p:custDataLst>
              <p:tags r:id="rId12"/>
            </p:custDataLst>
          </p:nvPr>
        </p:nvPicPr>
        <p:blipFill>
          <a:blip r:embed="rId13"/>
          <a:srcRect b="1032"/>
          <a:stretch>
            <a:fillRect/>
          </a:stretch>
        </p:blipFill>
        <p:spPr>
          <a:xfrm>
            <a:off x="0" y="3082925"/>
            <a:ext cx="12191365" cy="3775075"/>
          </a:xfrm>
          <a:prstGeom prst="rect">
            <a:avLst/>
          </a:prstGeom>
        </p:spPr>
      </p:pic>
      <p:sp>
        <p:nvSpPr>
          <p:cNvPr id="21" name="任意多边形 20"/>
          <p:cNvSpPr/>
          <p:nvPr>
            <p:custDataLst>
              <p:tags r:id="rId14"/>
            </p:custDataLst>
          </p:nvPr>
        </p:nvSpPr>
        <p:spPr>
          <a:xfrm>
            <a:off x="10327543" y="1697894"/>
            <a:ext cx="1864457" cy="3204403"/>
          </a:xfrm>
          <a:custGeom>
            <a:avLst/>
            <a:gdLst/>
            <a:ahLst/>
            <a:cxnLst>
              <a:cxn ang="3">
                <a:pos x="hc" y="t"/>
              </a:cxn>
              <a:cxn ang="cd2">
                <a:pos x="l" y="vc"/>
              </a:cxn>
              <a:cxn ang="cd4">
                <a:pos x="hc" y="b"/>
              </a:cxn>
              <a:cxn ang="0">
                <a:pos x="r" y="vc"/>
              </a:cxn>
            </a:cxnLst>
            <a:rect l="l" t="t" r="r" b="b"/>
            <a:pathLst>
              <a:path w="2936" h="5046">
                <a:moveTo>
                  <a:pt x="2517" y="0"/>
                </a:moveTo>
                <a:cubicBezTo>
                  <a:pt x="2592" y="0"/>
                  <a:pt x="2667" y="3"/>
                  <a:pt x="2743" y="10"/>
                </a:cubicBezTo>
                <a:cubicBezTo>
                  <a:pt x="2808" y="15"/>
                  <a:pt x="2872" y="24"/>
                  <a:pt x="2936" y="34"/>
                </a:cubicBezTo>
                <a:lnTo>
                  <a:pt x="2936" y="34"/>
                </a:lnTo>
                <a:lnTo>
                  <a:pt x="2936" y="5013"/>
                </a:lnTo>
                <a:lnTo>
                  <a:pt x="2907" y="5017"/>
                </a:lnTo>
                <a:cubicBezTo>
                  <a:pt x="2712" y="5047"/>
                  <a:pt x="2509" y="5055"/>
                  <a:pt x="2303" y="5037"/>
                </a:cubicBezTo>
                <a:cubicBezTo>
                  <a:pt x="915" y="4915"/>
                  <a:pt x="-112" y="3691"/>
                  <a:pt x="10" y="2303"/>
                </a:cubicBezTo>
                <a:cubicBezTo>
                  <a:pt x="125" y="991"/>
                  <a:pt x="1224" y="2"/>
                  <a:pt x="2517" y="0"/>
                </a:cubicBezTo>
                <a:close/>
              </a:path>
            </a:pathLst>
          </a:custGeom>
          <a:gradFill>
            <a:gsLst>
              <a:gs pos="8000">
                <a:schemeClr val="accent1">
                  <a:lumMod val="40000"/>
                  <a:lumOff val="60000"/>
                </a:schemeClr>
              </a:gs>
              <a:gs pos="100000">
                <a:schemeClr val="bg1">
                  <a:alpha val="0"/>
                </a:schemeClr>
              </a:gs>
            </a:gsLst>
            <a:lin ang="61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公司名占位符 6"/>
          <p:cNvSpPr>
            <a:spLocks noGrp="1"/>
          </p:cNvSpPr>
          <p:nvPr>
            <p:ph type="body" sz="quarter" idx="13" hasCustomPrompt="1"/>
            <p:custDataLst>
              <p:tags r:id="rId15"/>
            </p:custDataLst>
          </p:nvPr>
        </p:nvSpPr>
        <p:spPr>
          <a:xfrm>
            <a:off x="1842135" y="533400"/>
            <a:ext cx="2354580" cy="504190"/>
          </a:xfrm>
        </p:spPr>
        <p:txBody>
          <a:bodyPr wrap="square" anchor="ctr">
            <a:normAutofit/>
          </a:bodyPr>
          <a:lstStyle>
            <a:lvl1pPr marL="0" indent="0">
              <a:lnSpc>
                <a:spcPct val="100000"/>
              </a:lnSpc>
              <a:buNone/>
              <a:defRPr sz="1600">
                <a:solidFill>
                  <a:schemeClr val="accent3"/>
                </a:solidFill>
              </a:defRPr>
            </a:lvl1pPr>
          </a:lstStyle>
          <a:p>
            <a:pPr lvl="0"/>
            <a:r>
              <a:rPr lang="zh-CN" altLang="en-US"/>
              <a:t>公司名</a:t>
            </a:r>
            <a:endParaRPr lang="zh-CN" altLang="en-US"/>
          </a:p>
        </p:txBody>
      </p:sp>
      <p:sp>
        <p:nvSpPr>
          <p:cNvPr id="20" name="联系方式占位符 9"/>
          <p:cNvSpPr>
            <a:spLocks noGrp="1"/>
          </p:cNvSpPr>
          <p:nvPr>
            <p:ph type="body" sz="quarter" idx="16" hasCustomPrompt="1"/>
            <p:custDataLst>
              <p:tags r:id="rId16"/>
            </p:custDataLst>
          </p:nvPr>
        </p:nvSpPr>
        <p:spPr>
          <a:xfrm>
            <a:off x="4597400" y="532765"/>
            <a:ext cx="1993265" cy="504190"/>
          </a:xfrm>
        </p:spPr>
        <p:txBody>
          <a:bodyPr wrap="square" anchor="ctr">
            <a:normAutofit/>
          </a:bodyPr>
          <a:lstStyle>
            <a:lvl1pPr marL="0" indent="0">
              <a:lnSpc>
                <a:spcPct val="100000"/>
              </a:lnSpc>
              <a:buNone/>
              <a:defRPr sz="1600">
                <a:solidFill>
                  <a:schemeClr val="accent3"/>
                </a:solidFill>
              </a:defRPr>
            </a:lvl1pPr>
          </a:lstStyle>
          <a:p>
            <a:pPr lvl="0"/>
            <a:r>
              <a:rPr lang="zh-CN" altLang="en-US"/>
              <a:t>联系方式</a:t>
            </a:r>
            <a:endParaRPr lang="zh-CN" altLang="en-US"/>
          </a:p>
        </p:txBody>
      </p:sp>
      <p:sp>
        <p:nvSpPr>
          <p:cNvPr id="2" name="标题 1"/>
          <p:cNvSpPr>
            <a:spLocks noGrp="1"/>
          </p:cNvSpPr>
          <p:nvPr>
            <p:ph type="ctrTitle" hasCustomPrompt="1"/>
            <p:custDataLst>
              <p:tags r:id="rId17"/>
            </p:custDataLst>
          </p:nvPr>
        </p:nvSpPr>
        <p:spPr>
          <a:xfrm>
            <a:off x="1832610" y="1642110"/>
            <a:ext cx="7473950" cy="1225550"/>
          </a:xfrm>
        </p:spPr>
        <p:txBody>
          <a:bodyPr wrap="square" anchor="b">
            <a:normAutofit/>
          </a:bodyPr>
          <a:lstStyle>
            <a:lvl1pPr algn="l">
              <a:lnSpc>
                <a:spcPct val="100000"/>
              </a:lnSpc>
              <a:defRPr sz="6800">
                <a:solidFill>
                  <a:schemeClr val="accent3"/>
                </a:solidFill>
              </a:defRPr>
            </a:lvl1pPr>
          </a:lstStyle>
          <a:p>
            <a:r>
              <a:rPr lang="zh-CN" altLang="en-US"/>
              <a:t>编辑母版标题</a:t>
            </a:r>
            <a:endParaRPr lang="zh-CN" altLang="en-US"/>
          </a:p>
        </p:txBody>
      </p:sp>
      <p:sp>
        <p:nvSpPr>
          <p:cNvPr id="3" name="副标题 2"/>
          <p:cNvSpPr>
            <a:spLocks noGrp="1"/>
          </p:cNvSpPr>
          <p:nvPr>
            <p:ph type="subTitle" idx="1" hasCustomPrompt="1"/>
            <p:custDataLst>
              <p:tags r:id="rId18"/>
            </p:custDataLst>
          </p:nvPr>
        </p:nvSpPr>
        <p:spPr>
          <a:xfrm>
            <a:off x="1831975" y="3046095"/>
            <a:ext cx="7475220" cy="548640"/>
          </a:xfrm>
        </p:spPr>
        <p:txBody>
          <a:bodyPr wrap="square">
            <a:normAutofit/>
          </a:bodyPr>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24" name="署名占位符 10"/>
          <p:cNvSpPr>
            <a:spLocks noGrp="1"/>
          </p:cNvSpPr>
          <p:nvPr>
            <p:ph type="body" sz="quarter" idx="17" hasCustomPrompt="1"/>
            <p:custDataLst>
              <p:tags r:id="rId19"/>
            </p:custDataLst>
          </p:nvPr>
        </p:nvSpPr>
        <p:spPr>
          <a:xfrm>
            <a:off x="1831700" y="3731710"/>
            <a:ext cx="2880000" cy="504000"/>
          </a:xfrm>
          <a:prstGeom prst="roundRect">
            <a:avLst>
              <a:gd name="adj" fmla="val 50000"/>
            </a:avLst>
          </a:prstGeom>
          <a:solidFill>
            <a:schemeClr val="accent2">
              <a:lumMod val="75000"/>
            </a:schemeClr>
          </a:solidFill>
        </p:spPr>
        <p:txBody>
          <a:bodyPr wrap="square" anchor="ctr">
            <a:normAutofit/>
          </a:bodyPr>
          <a:lstStyle>
            <a:lvl1pPr marL="0" indent="0" algn="ctr">
              <a:lnSpc>
                <a:spcPct val="100000"/>
              </a:lnSpc>
              <a:buNone/>
              <a:defRPr sz="1600">
                <a:solidFill>
                  <a:srgbClr val="FFFFFF"/>
                </a:solidFill>
              </a:defRPr>
            </a:lvl1pPr>
          </a:lstStyle>
          <a:p>
            <a:pPr lvl="0"/>
            <a:r>
              <a:rPr lang="zh-CN" altLang="en-US"/>
              <a:t>署名</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7" name="标题 6"/>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矩形 3"/>
          <p:cNvSpPr/>
          <p:nvPr>
            <p:custDataLst>
              <p:tags r:id="rId2"/>
            </p:custDataLst>
          </p:nvPr>
        </p:nvSpPr>
        <p:spPr>
          <a:xfrm>
            <a:off x="0" y="0"/>
            <a:ext cx="12191365" cy="685800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2701925" y="303530"/>
            <a:ext cx="1754505" cy="1233805"/>
          </a:xfrm>
        </p:spPr>
        <p:txBody>
          <a:bodyPr wrap="square" anchor="b">
            <a:normAutofit/>
          </a:bodyPr>
          <a:lstStyle>
            <a:lvl1pPr>
              <a:defRPr sz="6000">
                <a:solidFill>
                  <a:schemeClr val="accent3"/>
                </a:solidFill>
              </a:defRPr>
            </a:lvl1pPr>
          </a:lstStyle>
          <a:p>
            <a:r>
              <a:rPr lang="zh-CN" altLang="en-US"/>
              <a:t>标题</a:t>
            </a:r>
            <a:endParaRPr lang="zh-CN" altLang="en-US"/>
          </a:p>
        </p:txBody>
      </p:sp>
      <p:pic>
        <p:nvPicPr>
          <p:cNvPr id="14" name="图片 13" descr="011"/>
          <p:cNvPicPr>
            <a:picLocks noChangeAspect="1"/>
          </p:cNvPicPr>
          <p:nvPr>
            <p:custDataLst>
              <p:tags r:id="rId7"/>
            </p:custDataLst>
          </p:nvPr>
        </p:nvPicPr>
        <p:blipFill>
          <a:blip r:embed="rId8"/>
          <a:stretch>
            <a:fillRect/>
          </a:stretch>
        </p:blipFill>
        <p:spPr>
          <a:xfrm>
            <a:off x="0" y="0"/>
            <a:ext cx="1405890" cy="1391285"/>
          </a:xfrm>
          <a:prstGeom prst="rect">
            <a:avLst/>
          </a:prstGeom>
        </p:spPr>
      </p:pic>
      <p:cxnSp>
        <p:nvCxnSpPr>
          <p:cNvPr id="16" name="直接连接符 15"/>
          <p:cNvCxnSpPr/>
          <p:nvPr>
            <p:custDataLst>
              <p:tags r:id="rId9"/>
            </p:custDataLst>
          </p:nvPr>
        </p:nvCxnSpPr>
        <p:spPr>
          <a:xfrm>
            <a:off x="1391285" y="1783080"/>
            <a:ext cx="9306560" cy="0"/>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pic>
        <p:nvPicPr>
          <p:cNvPr id="5" name="图片 4" descr="77777"/>
          <p:cNvPicPr>
            <a:picLocks noChangeAspect="1"/>
          </p:cNvPicPr>
          <p:nvPr>
            <p:custDataLst>
              <p:tags r:id="rId10"/>
            </p:custDataLst>
          </p:nvPr>
        </p:nvPicPr>
        <p:blipFill>
          <a:blip r:embed="rId11"/>
          <a:stretch>
            <a:fillRect/>
          </a:stretch>
        </p:blipFill>
        <p:spPr>
          <a:xfrm>
            <a:off x="0" y="4929505"/>
            <a:ext cx="12192000" cy="1928495"/>
          </a:xfrm>
          <a:prstGeom prst="rect">
            <a:avLst/>
          </a:prstGeom>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1365" cy="685800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日期占位符 4"/>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4"/>
            </p:custDataLst>
          </p:nvPr>
        </p:nvSpPr>
        <p:spPr/>
        <p:txBody>
          <a:bodyPr/>
          <a:lstStyle/>
          <a:p>
            <a:endParaRPr lang="zh-CN" altLang="en-US"/>
          </a:p>
        </p:txBody>
      </p:sp>
      <p:sp>
        <p:nvSpPr>
          <p:cNvPr id="6" name="灯片编号占位符 6"/>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pic>
        <p:nvPicPr>
          <p:cNvPr id="14" name="图片 13" descr="011"/>
          <p:cNvPicPr>
            <a:picLocks noChangeAspect="1"/>
          </p:cNvPicPr>
          <p:nvPr>
            <p:custDataLst>
              <p:tags r:id="rId6"/>
            </p:custDataLst>
          </p:nvPr>
        </p:nvPicPr>
        <p:blipFill>
          <a:blip r:embed="rId7"/>
          <a:stretch>
            <a:fillRect/>
          </a:stretch>
        </p:blipFill>
        <p:spPr>
          <a:xfrm>
            <a:off x="0" y="0"/>
            <a:ext cx="1405890" cy="1391285"/>
          </a:xfrm>
          <a:prstGeom prst="rect">
            <a:avLst/>
          </a:prstGeom>
        </p:spPr>
      </p:pic>
      <p:pic>
        <p:nvPicPr>
          <p:cNvPr id="15" name="图片 14" descr="图层 9"/>
          <p:cNvPicPr>
            <a:picLocks noChangeAspect="1"/>
          </p:cNvPicPr>
          <p:nvPr>
            <p:custDataLst>
              <p:tags r:id="rId8"/>
            </p:custDataLst>
          </p:nvPr>
        </p:nvPicPr>
        <p:blipFill>
          <a:blip r:embed="rId9"/>
          <a:stretch>
            <a:fillRect/>
          </a:stretch>
        </p:blipFill>
        <p:spPr>
          <a:xfrm>
            <a:off x="9525" y="0"/>
            <a:ext cx="12181840" cy="6858000"/>
          </a:xfrm>
          <a:prstGeom prst="rect">
            <a:avLst/>
          </a:prstGeom>
        </p:spPr>
      </p:pic>
      <p:sp>
        <p:nvSpPr>
          <p:cNvPr id="2" name="标题 1"/>
          <p:cNvSpPr>
            <a:spLocks noGrp="1"/>
          </p:cNvSpPr>
          <p:nvPr>
            <p:ph type="title" hasCustomPrompt="1"/>
            <p:custDataLst>
              <p:tags r:id="rId10"/>
            </p:custDataLst>
          </p:nvPr>
        </p:nvSpPr>
        <p:spPr>
          <a:xfrm>
            <a:off x="2085340" y="2202815"/>
            <a:ext cx="5903595" cy="1203960"/>
          </a:xfrm>
        </p:spPr>
        <p:txBody>
          <a:bodyPr wrap="square" anchor="b">
            <a:normAutofit/>
          </a:bodyPr>
          <a:lstStyle>
            <a:lvl1pPr algn="l">
              <a:defRPr sz="6600">
                <a:solidFill>
                  <a:schemeClr val="accent3"/>
                </a:solidFill>
              </a:defRPr>
            </a:lvl1pPr>
          </a:lstStyle>
          <a:p>
            <a:r>
              <a:rPr lang="zh-CN" altLang="en-US"/>
              <a:t>编辑母版标题</a:t>
            </a:r>
            <a:endParaRPr lang="zh-CN" altLang="en-US"/>
          </a:p>
        </p:txBody>
      </p:sp>
      <p:sp>
        <p:nvSpPr>
          <p:cNvPr id="3" name="文本占位符 2"/>
          <p:cNvSpPr>
            <a:spLocks noGrp="1"/>
          </p:cNvSpPr>
          <p:nvPr>
            <p:ph type="body" idx="1" hasCustomPrompt="1"/>
            <p:custDataLst>
              <p:tags r:id="rId11"/>
            </p:custDataLst>
          </p:nvPr>
        </p:nvSpPr>
        <p:spPr>
          <a:xfrm>
            <a:off x="2085340" y="3543300"/>
            <a:ext cx="4795520" cy="591185"/>
          </a:xfrm>
        </p:spPr>
        <p:txBody>
          <a:bodyPr wrap="square">
            <a:normAutofit/>
          </a:bodyPr>
          <a:lstStyle>
            <a:lvl1pPr marL="0" indent="0" algn="l">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单击此处编辑副标题</a:t>
            </a:r>
            <a:endParaRPr lang="zh-CN" altLang="en-US"/>
          </a:p>
        </p:txBody>
      </p:sp>
      <p:sp>
        <p:nvSpPr>
          <p:cNvPr id="8" name="节编号 3"/>
          <p:cNvSpPr>
            <a:spLocks noGrp="1"/>
          </p:cNvSpPr>
          <p:nvPr>
            <p:ph type="body" sz="quarter" idx="13" hasCustomPrompt="1"/>
            <p:custDataLst>
              <p:tags r:id="rId12"/>
            </p:custDataLst>
          </p:nvPr>
        </p:nvSpPr>
        <p:spPr>
          <a:xfrm>
            <a:off x="2082800" y="762635"/>
            <a:ext cx="5906770" cy="1256030"/>
          </a:xfrm>
        </p:spPr>
        <p:txBody>
          <a:bodyPr wrap="none" anchor="b" anchorCtr="0">
            <a:normAutofit/>
          </a:bodyPr>
          <a:lstStyle>
            <a:lvl1pPr marL="0" indent="0" algn="l">
              <a:buNone/>
              <a:defRPr sz="4800" b="1">
                <a:solidFill>
                  <a:schemeClr val="accent2"/>
                </a:solidFill>
              </a:defRPr>
            </a:lvl1pPr>
          </a:lstStyle>
          <a:p>
            <a:pPr lvl="0"/>
            <a:r>
              <a:rPr lang="zh-CN" altLang="en-US"/>
              <a:t>节编号</a:t>
            </a:r>
            <a:endParaRPr lang="zh-CN" altLang="en-US"/>
          </a:p>
        </p:txBody>
      </p:sp>
      <p:cxnSp>
        <p:nvCxnSpPr>
          <p:cNvPr id="11" name="直接连接符 10"/>
          <p:cNvCxnSpPr/>
          <p:nvPr>
            <p:custDataLst>
              <p:tags r:id="rId13"/>
            </p:custDataLst>
          </p:nvPr>
        </p:nvCxnSpPr>
        <p:spPr>
          <a:xfrm>
            <a:off x="2079625" y="4407535"/>
            <a:ext cx="4983480" cy="0"/>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8" name="标题 7"/>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5323840" cy="411303"/>
          </a:xfrm>
        </p:spPr>
        <p:txBody>
          <a:bodyPr wrap="square" anchor="b">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单击此处编辑母版标题样式</a:t>
            </a:r>
            <a:endParaRPr lang="zh-CN" altLang="en-US"/>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5" name="文本占位符 4"/>
          <p:cNvSpPr>
            <a:spLocks noGrp="1"/>
          </p:cNvSpPr>
          <p:nvPr>
            <p:ph type="body" sz="quarter" idx="3" hasCustomPrompt="1"/>
            <p:custDataLst>
              <p:tags r:id="rId4"/>
            </p:custDataLst>
          </p:nvPr>
        </p:nvSpPr>
        <p:spPr>
          <a:xfrm>
            <a:off x="6172200" y="1301750"/>
            <a:ext cx="5323840" cy="411303"/>
          </a:xfrm>
        </p:spPr>
        <p:txBody>
          <a:bodyPr wrap="square" anchor="b">
            <a:norm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单击此处编辑母版标题样式</a:t>
            </a:r>
            <a:endParaRPr lang="zh-CN" altLang="en-US"/>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BA96C3-EDA1-4EE1-B967-B3E441F67AF9}"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9" name="矩形 8"/>
          <p:cNvSpPr/>
          <p:nvPr>
            <p:custDataLst>
              <p:tags r:id="rId2"/>
            </p:custDataLst>
          </p:nvPr>
        </p:nvSpPr>
        <p:spPr>
          <a:xfrm>
            <a:off x="0" y="0"/>
            <a:ext cx="12191365" cy="6858000"/>
          </a:xfrm>
          <a:prstGeom prst="rect">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 name="图片 12" descr="图层 10"/>
          <p:cNvPicPr>
            <a:picLocks noChangeAspect="1"/>
          </p:cNvPicPr>
          <p:nvPr>
            <p:custDataLst>
              <p:tags r:id="rId3"/>
            </p:custDataLst>
          </p:nvPr>
        </p:nvPicPr>
        <p:blipFill>
          <a:blip r:embed="rId4"/>
          <a:stretch>
            <a:fillRect/>
          </a:stretch>
        </p:blipFill>
        <p:spPr>
          <a:xfrm>
            <a:off x="7315835" y="2101215"/>
            <a:ext cx="2359025" cy="4114800"/>
          </a:xfrm>
          <a:prstGeom prst="rect">
            <a:avLst/>
          </a:prstGeom>
        </p:spPr>
      </p:pic>
      <p:sp>
        <p:nvSpPr>
          <p:cNvPr id="4"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pic>
        <p:nvPicPr>
          <p:cNvPr id="14" name="图片 13" descr="011"/>
          <p:cNvPicPr>
            <a:picLocks noChangeAspect="1"/>
          </p:cNvPicPr>
          <p:nvPr>
            <p:custDataLst>
              <p:tags r:id="rId8"/>
            </p:custDataLst>
          </p:nvPr>
        </p:nvPicPr>
        <p:blipFill>
          <a:blip r:embed="rId9"/>
          <a:stretch>
            <a:fillRect/>
          </a:stretch>
        </p:blipFill>
        <p:spPr>
          <a:xfrm>
            <a:off x="0" y="0"/>
            <a:ext cx="1405890" cy="1391285"/>
          </a:xfrm>
          <a:prstGeom prst="rect">
            <a:avLst/>
          </a:prstGeom>
        </p:spPr>
      </p:pic>
      <p:sp>
        <p:nvSpPr>
          <p:cNvPr id="17" name="椭圆 16"/>
          <p:cNvSpPr/>
          <p:nvPr>
            <p:custDataLst>
              <p:tags r:id="rId10"/>
            </p:custDataLst>
          </p:nvPr>
        </p:nvSpPr>
        <p:spPr>
          <a:xfrm>
            <a:off x="10626090" y="688340"/>
            <a:ext cx="139700" cy="139700"/>
          </a:xfrm>
          <a:prstGeom prst="ellipse">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a:off x="10867390" y="688340"/>
            <a:ext cx="139700" cy="139700"/>
          </a:xfrm>
          <a:prstGeom prst="ellipse">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6" name="直接连接符 15"/>
          <p:cNvCxnSpPr/>
          <p:nvPr>
            <p:custDataLst>
              <p:tags r:id="rId12"/>
            </p:custDataLst>
          </p:nvPr>
        </p:nvCxnSpPr>
        <p:spPr>
          <a:xfrm>
            <a:off x="2035810" y="1274445"/>
            <a:ext cx="8973185" cy="0"/>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pic>
        <p:nvPicPr>
          <p:cNvPr id="20" name="图片 19" descr="ffffff"/>
          <p:cNvPicPr>
            <a:picLocks noChangeAspect="1"/>
          </p:cNvPicPr>
          <p:nvPr>
            <p:custDataLst>
              <p:tags r:id="rId13"/>
            </p:custDataLst>
          </p:nvPr>
        </p:nvPicPr>
        <p:blipFill>
          <a:blip r:embed="rId14"/>
          <a:stretch>
            <a:fillRect/>
          </a:stretch>
        </p:blipFill>
        <p:spPr>
          <a:xfrm>
            <a:off x="0" y="3986530"/>
            <a:ext cx="12192000" cy="2871470"/>
          </a:xfrm>
          <a:prstGeom prst="rect">
            <a:avLst/>
          </a:prstGeom>
        </p:spPr>
      </p:pic>
      <p:sp>
        <p:nvSpPr>
          <p:cNvPr id="2" name="标题 1"/>
          <p:cNvSpPr>
            <a:spLocks noGrp="1"/>
          </p:cNvSpPr>
          <p:nvPr>
            <p:ph type="ctrTitle" hasCustomPrompt="1"/>
            <p:custDataLst>
              <p:tags r:id="rId15"/>
            </p:custDataLst>
          </p:nvPr>
        </p:nvSpPr>
        <p:spPr>
          <a:xfrm>
            <a:off x="2026285" y="1579880"/>
            <a:ext cx="4871720" cy="1433830"/>
          </a:xfrm>
        </p:spPr>
        <p:txBody>
          <a:bodyPr wrap="square" anchor="b" anchorCtr="0">
            <a:normAutofit/>
          </a:bodyPr>
          <a:lstStyle>
            <a:lvl1pPr algn="l">
              <a:lnSpc>
                <a:spcPct val="100000"/>
              </a:lnSpc>
              <a:defRPr sz="6600">
                <a:solidFill>
                  <a:schemeClr val="accent3"/>
                </a:solidFill>
              </a:defRPr>
            </a:lvl1pPr>
          </a:lstStyle>
          <a:p>
            <a:r>
              <a:rPr lang="zh-CN" altLang="en-US"/>
              <a:t>编辑标题</a:t>
            </a:r>
            <a:endParaRPr lang="zh-CN" altLang="en-US"/>
          </a:p>
        </p:txBody>
      </p:sp>
      <p:sp>
        <p:nvSpPr>
          <p:cNvPr id="3" name="副标题 2"/>
          <p:cNvSpPr>
            <a:spLocks noGrp="1"/>
          </p:cNvSpPr>
          <p:nvPr>
            <p:ph type="subTitle" idx="1" hasCustomPrompt="1"/>
            <p:custDataLst>
              <p:tags r:id="rId16"/>
            </p:custDataLst>
          </p:nvPr>
        </p:nvSpPr>
        <p:spPr>
          <a:xfrm>
            <a:off x="2026285" y="3076575"/>
            <a:ext cx="4871720" cy="954405"/>
          </a:xfrm>
        </p:spPr>
        <p:txBody>
          <a:bodyPr wrap="square" anchor="t" anchorCtr="0">
            <a:normAutofit/>
          </a:bodyPr>
          <a:lstStyle>
            <a:lvl1pPr marL="0" indent="0" algn="l">
              <a:lnSpc>
                <a:spcPct val="100000"/>
              </a:lnSpc>
              <a:buNone/>
              <a:defRPr sz="4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编辑副标题</a:t>
            </a:r>
            <a:endParaRPr lang="zh-CN" altLang="en-US"/>
          </a:p>
        </p:txBody>
      </p:sp>
      <p:sp>
        <p:nvSpPr>
          <p:cNvPr id="24" name="署名占位符 10"/>
          <p:cNvSpPr>
            <a:spLocks noGrp="1"/>
          </p:cNvSpPr>
          <p:nvPr>
            <p:ph type="body" sz="quarter" idx="17" hasCustomPrompt="1"/>
            <p:custDataLst>
              <p:tags r:id="rId17"/>
            </p:custDataLst>
          </p:nvPr>
        </p:nvSpPr>
        <p:spPr>
          <a:xfrm>
            <a:off x="2026012" y="4202245"/>
            <a:ext cx="2880000" cy="504000"/>
          </a:xfrm>
          <a:prstGeom prst="roundRect">
            <a:avLst>
              <a:gd name="adj" fmla="val 50000"/>
            </a:avLst>
          </a:prstGeom>
          <a:solidFill>
            <a:schemeClr val="accent2">
              <a:lumMod val="75000"/>
            </a:schemeClr>
          </a:solidFill>
        </p:spPr>
        <p:txBody>
          <a:bodyPr wrap="square" anchor="ctr">
            <a:normAutofit/>
          </a:bodyPr>
          <a:lstStyle>
            <a:lvl1pPr marL="0" indent="0" algn="ctr">
              <a:lnSpc>
                <a:spcPct val="100000"/>
              </a:lnSpc>
              <a:buNone/>
              <a:defRPr sz="1600">
                <a:solidFill>
                  <a:srgbClr val="FFFFFF"/>
                </a:solidFill>
              </a:defRPr>
            </a:lvl1pPr>
          </a:lstStyle>
          <a:p>
            <a:pPr lvl="0"/>
            <a:r>
              <a:rPr lang="zh-CN" altLang="en-US"/>
              <a:t>署名</a:t>
            </a:r>
            <a:endParaRPr lang="zh-CN" altLang="en-US"/>
          </a:p>
        </p:txBody>
      </p:sp>
      <p:sp>
        <p:nvSpPr>
          <p:cNvPr id="10" name="公司名占位符 6"/>
          <p:cNvSpPr>
            <a:spLocks noGrp="1"/>
          </p:cNvSpPr>
          <p:nvPr>
            <p:ph type="body" sz="quarter" idx="13" hasCustomPrompt="1"/>
            <p:custDataLst>
              <p:tags r:id="rId18"/>
            </p:custDataLst>
          </p:nvPr>
        </p:nvSpPr>
        <p:spPr>
          <a:xfrm>
            <a:off x="2026285" y="483870"/>
            <a:ext cx="2455545" cy="504190"/>
          </a:xfrm>
        </p:spPr>
        <p:txBody>
          <a:bodyPr wrap="square" anchor="ctr">
            <a:normAutofit/>
          </a:bodyPr>
          <a:lstStyle>
            <a:lvl1pPr marL="0" indent="0">
              <a:lnSpc>
                <a:spcPct val="100000"/>
              </a:lnSpc>
              <a:buNone/>
              <a:defRPr sz="1600">
                <a:solidFill>
                  <a:schemeClr val="accent3"/>
                </a:solidFill>
              </a:defRPr>
            </a:lvl1pPr>
          </a:lstStyle>
          <a:p>
            <a:pPr lvl="0"/>
            <a:r>
              <a:rPr lang="zh-CN" altLang="en-US"/>
              <a:t>公司名</a:t>
            </a:r>
            <a:endParaRPr lang="zh-CN" altLang="en-US"/>
          </a:p>
        </p:txBody>
      </p:sp>
      <p:sp>
        <p:nvSpPr>
          <p:cNvPr id="18" name="年号占位符 8"/>
          <p:cNvSpPr>
            <a:spLocks noGrp="1"/>
          </p:cNvSpPr>
          <p:nvPr>
            <p:ph type="body" sz="quarter" idx="15" hasCustomPrompt="1"/>
            <p:custDataLst>
              <p:tags r:id="rId19"/>
            </p:custDataLst>
          </p:nvPr>
        </p:nvSpPr>
        <p:spPr>
          <a:xfrm>
            <a:off x="4924425" y="483870"/>
            <a:ext cx="1321435" cy="504190"/>
          </a:xfrm>
        </p:spPr>
        <p:txBody>
          <a:bodyPr wrap="square" anchor="ctr">
            <a:normAutofit/>
          </a:bodyPr>
          <a:lstStyle>
            <a:lvl1pPr marL="0" indent="0" algn="l">
              <a:lnSpc>
                <a:spcPct val="100000"/>
              </a:lnSpc>
              <a:buNone/>
              <a:defRPr sz="1600">
                <a:solidFill>
                  <a:schemeClr val="accent3"/>
                </a:solidFill>
              </a:defRPr>
            </a:lvl1pPr>
          </a:lstStyle>
          <a:p>
            <a:pPr lvl="0"/>
            <a:r>
              <a:rPr lang="zh-CN" altLang="en-US"/>
              <a:t>年号</a:t>
            </a:r>
            <a:endParaRPr lang="zh-CN" altLang="en-US"/>
          </a:p>
        </p:txBody>
      </p:sp>
      <p:cxnSp>
        <p:nvCxnSpPr>
          <p:cNvPr id="12" name="直接连接符 11"/>
          <p:cNvCxnSpPr/>
          <p:nvPr>
            <p:custDataLst>
              <p:tags r:id="rId20"/>
            </p:custDataLst>
          </p:nvPr>
        </p:nvCxnSpPr>
        <p:spPr>
          <a:xfrm flipH="1">
            <a:off x="4533265" y="636905"/>
            <a:ext cx="0" cy="185420"/>
          </a:xfrm>
          <a:prstGeom prst="line">
            <a:avLst/>
          </a:prstGeom>
          <a:ln>
            <a:solidFill>
              <a:schemeClr val="accent1">
                <a:alpha val="25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6" name="标题 5"/>
          <p:cNvSpPr>
            <a:spLocks noGrp="1"/>
          </p:cNvSpPr>
          <p:nvPr>
            <p:ph type="title" hasCustomPrompt="1"/>
            <p:custDataLst>
              <p:tags r:id="rId2"/>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8" name="矩形 7"/>
          <p:cNvSpPr/>
          <p:nvPr userDrawn="1">
            <p:custDataLst>
              <p:tags r:id="rId3"/>
            </p:custDataLst>
          </p:nvPr>
        </p:nvSpPr>
        <p:spPr>
          <a:xfrm>
            <a:off x="0" y="0"/>
            <a:ext cx="4823460" cy="686625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descr="f6043dcc74b4197d1ce4068abd875718"/>
          <p:cNvPicPr>
            <a:picLocks noChangeAspect="1"/>
          </p:cNvPicPr>
          <p:nvPr userDrawn="1">
            <p:custDataLst>
              <p:tags r:id="rId4"/>
            </p:custDataLst>
          </p:nvPr>
        </p:nvPicPr>
        <p:blipFill>
          <a:blip r:embed="rId5">
            <a:clrChange>
              <a:clrFrom>
                <a:srgbClr val="D4E1EA">
                  <a:alpha val="100000"/>
                </a:srgbClr>
              </a:clrFrom>
              <a:clrTo>
                <a:srgbClr val="D4E1EA">
                  <a:alpha val="100000"/>
                  <a:alpha val="0"/>
                </a:srgbClr>
              </a:clrTo>
            </a:clrChange>
          </a:blip>
          <a:srcRect t="-260"/>
          <a:stretch>
            <a:fillRect/>
          </a:stretch>
        </p:blipFill>
        <p:spPr>
          <a:xfrm>
            <a:off x="0" y="113030"/>
            <a:ext cx="1085215" cy="1818005"/>
          </a:xfrm>
          <a:prstGeom prst="homePlate">
            <a:avLst/>
          </a:prstGeom>
        </p:spPr>
      </p:pic>
      <p:pic>
        <p:nvPicPr>
          <p:cNvPr id="13" name="图片 12" descr="f6043dcc74b4197d1ce4068abd875718"/>
          <p:cNvPicPr>
            <a:picLocks noChangeAspect="1"/>
          </p:cNvPicPr>
          <p:nvPr userDrawn="1">
            <p:custDataLst>
              <p:tags r:id="rId6"/>
            </p:custDataLst>
          </p:nvPr>
        </p:nvPicPr>
        <p:blipFill>
          <a:blip r:embed="rId7">
            <a:clrChange>
              <a:clrFrom>
                <a:srgbClr val="D5E2EB">
                  <a:alpha val="100000"/>
                </a:srgbClr>
              </a:clrFrom>
              <a:clrTo>
                <a:srgbClr val="D5E2EB">
                  <a:alpha val="100000"/>
                  <a:alpha val="0"/>
                </a:srgbClr>
              </a:clrTo>
            </a:clrChange>
          </a:blip>
          <a:stretch>
            <a:fillRect/>
          </a:stretch>
        </p:blipFill>
        <p:spPr>
          <a:xfrm rot="10800000">
            <a:off x="11156950" y="5842635"/>
            <a:ext cx="1115060" cy="1015365"/>
          </a:xfrm>
          <a:prstGeom prst="rect">
            <a:avLst/>
          </a:prstGeom>
          <a:effectLst/>
        </p:spPr>
      </p:pic>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1"/>
            <p:custDataLst>
              <p:tags r:id="rId9"/>
            </p:custDataLst>
          </p:nvPr>
        </p:nvSpPr>
        <p:spPr/>
        <p:txBody>
          <a:bodyPr/>
          <a:lstStyle/>
          <a:p>
            <a:endParaRPr lang="zh-CN" altLang="en-US"/>
          </a:p>
        </p:txBody>
      </p:sp>
      <p:sp>
        <p:nvSpPr>
          <p:cNvPr id="10" name="灯片编号占位符 9"/>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11" name="文本占位符 10"/>
          <p:cNvSpPr>
            <a:spLocks noGrp="1"/>
          </p:cNvSpPr>
          <p:nvPr>
            <p:ph type="body" sz="quarter" idx="13"/>
            <p:custDataLst>
              <p:tags r:id="rId11"/>
            </p:custDataLst>
          </p:nvPr>
        </p:nvSpPr>
        <p:spPr>
          <a:xfrm>
            <a:off x="586800" y="1764000"/>
            <a:ext cx="3956400" cy="4093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4" name="内容占位符 13"/>
          <p:cNvSpPr>
            <a:spLocks noGrp="1"/>
          </p:cNvSpPr>
          <p:nvPr>
            <p:ph sz="quarter" idx="14"/>
            <p:custDataLst>
              <p:tags r:id="rId12"/>
            </p:custDataLst>
          </p:nvPr>
        </p:nvSpPr>
        <p:spPr>
          <a:xfrm>
            <a:off x="5101200" y="769938"/>
            <a:ext cx="6480000" cy="508793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pic>
        <p:nvPicPr>
          <p:cNvPr id="7" name="图片 6" descr="f6043dcc74b4197d1ce4068abd875718"/>
          <p:cNvPicPr>
            <a:picLocks noChangeAspect="1"/>
          </p:cNvPicPr>
          <p:nvPr userDrawn="1">
            <p:custDataLst>
              <p:tags r:id="rId3"/>
            </p:custDataLst>
          </p:nvPr>
        </p:nvPicPr>
        <p:blipFill>
          <a:blip r:embed="rId4">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5"/>
            </p:custDataLst>
          </p:nvPr>
        </p:nvPicPr>
        <p:blipFill>
          <a:blip r:embed="rId6">
            <a:clrChange>
              <a:clrFrom>
                <a:srgbClr val="D5E2EB">
                  <a:alpha val="100000"/>
                </a:srgbClr>
              </a:clrFrom>
              <a:clrTo>
                <a:srgbClr val="D5E2EB">
                  <a:alpha val="100000"/>
                  <a:alpha val="0"/>
                </a:srgbClr>
              </a:clrTo>
            </a:clrChange>
          </a:blip>
          <a:stretch>
            <a:fillRect/>
          </a:stretch>
        </p:blipFill>
        <p:spPr>
          <a:xfrm rot="10800000">
            <a:off x="10528935" y="5842635"/>
            <a:ext cx="1115060" cy="1015365"/>
          </a:xfrm>
          <a:prstGeom prst="rect">
            <a:avLst/>
          </a:prstGeom>
          <a:effectLst/>
        </p:spPr>
      </p:pic>
      <p:sp>
        <p:nvSpPr>
          <p:cNvPr id="9" name="日期占位符 8"/>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1"/>
            <p:custDataLst>
              <p:tags r:id="rId8"/>
            </p:custDataLst>
          </p:nvPr>
        </p:nvSpPr>
        <p:spPr/>
        <p:txBody>
          <a:bodyPr/>
          <a:lstStyle/>
          <a:p>
            <a:endParaRPr lang="zh-CN" altLang="en-US"/>
          </a:p>
        </p:txBody>
      </p:sp>
      <p:sp>
        <p:nvSpPr>
          <p:cNvPr id="11" name="灯片编号占位符 10"/>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6" name="标题 5"/>
          <p:cNvSpPr>
            <a:spLocks noGrp="1"/>
          </p:cNvSpPr>
          <p:nvPr userDrawn="1">
            <p:ph type="title" hasCustomPrompt="1"/>
            <p:custDataLst>
              <p:tags r:id="rId2"/>
            </p:custDataLst>
          </p:nvPr>
        </p:nvSpPr>
        <p:spPr>
          <a:xfrm>
            <a:off x="1281600" y="1249200"/>
            <a:ext cx="9626400" cy="723600"/>
          </a:xfrm>
        </p:spPr>
        <p:txBody>
          <a:bodyPr anchor="ct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8" name="矩形 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f6043dcc74b4197d1ce4068abd875718"/>
          <p:cNvPicPr>
            <a:picLocks noChangeAspect="1"/>
          </p:cNvPicPr>
          <p:nvPr userDrawn="1">
            <p:custDataLst>
              <p:tags r:id="rId4"/>
            </p:custDataLst>
          </p:nvPr>
        </p:nvPicPr>
        <p:blipFill>
          <a:blip r:embed="rId5">
            <a:clrChange>
              <a:clrFrom>
                <a:srgbClr val="D4E1EA">
                  <a:alpha val="100000"/>
                </a:srgbClr>
              </a:clrFrom>
              <a:clrTo>
                <a:srgbClr val="D4E1EA">
                  <a:alpha val="100000"/>
                  <a:alpha val="0"/>
                </a:srgbClr>
              </a:clrTo>
            </a:clrChange>
          </a:blip>
          <a:stretch>
            <a:fillRect/>
          </a:stretch>
        </p:blipFill>
        <p:spPr>
          <a:xfrm>
            <a:off x="0" y="4581331"/>
            <a:ext cx="1358705" cy="2276669"/>
          </a:xfrm>
          <a:prstGeom prst="homePlate">
            <a:avLst/>
          </a:prstGeom>
        </p:spPr>
      </p:pic>
      <p:sp>
        <p:nvSpPr>
          <p:cNvPr id="7" name="内容占位符 6"/>
          <p:cNvSpPr>
            <a:spLocks noGrp="1"/>
          </p:cNvSpPr>
          <p:nvPr userDrawn="1">
            <p:ph sz="quarter" idx="13"/>
            <p:custDataLst>
              <p:tags r:id="rId6"/>
            </p:custDataLst>
          </p:nvPr>
        </p:nvSpPr>
        <p:spPr>
          <a:xfrm>
            <a:off x="1281113" y="2163600"/>
            <a:ext cx="9626600" cy="3445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9"/>
          <p:cNvSpPr>
            <a:spLocks noGrp="1"/>
          </p:cNvSpPr>
          <p:nvPr userDrawn="1">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1" name="页脚占位符 10"/>
          <p:cNvSpPr>
            <a:spLocks noGrp="1"/>
          </p:cNvSpPr>
          <p:nvPr userDrawn="1">
            <p:ph type="ftr" sz="quarter" idx="11"/>
            <p:custDataLst>
              <p:tags r:id="rId8"/>
            </p:custDataLst>
          </p:nvPr>
        </p:nvSpPr>
        <p:spPr/>
        <p:txBody>
          <a:bodyPr/>
          <a:lstStyle/>
          <a:p>
            <a:endParaRPr lang="zh-CN" altLang="en-US"/>
          </a:p>
        </p:txBody>
      </p:sp>
      <p:sp>
        <p:nvSpPr>
          <p:cNvPr id="12" name="灯片编号占位符 11"/>
          <p:cNvSpPr>
            <a:spLocks noGrp="1"/>
          </p:cNvSpPr>
          <p:nvPr userDrawn="1">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腰带">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descr="f6043dcc74b4197d1ce4068abd875718"/>
          <p:cNvPicPr>
            <a:picLocks noChangeAspect="1"/>
          </p:cNvPicPr>
          <p:nvPr userDrawn="1">
            <p:custDataLst>
              <p:tags r:id="rId3"/>
            </p:custDataLst>
          </p:nvPr>
        </p:nvPicPr>
        <p:blipFill>
          <a:blip r:embed="rId4">
            <a:clrChange>
              <a:clrFrom>
                <a:srgbClr val="D4E1EA">
                  <a:alpha val="100000"/>
                </a:srgbClr>
              </a:clrFrom>
              <a:clrTo>
                <a:srgbClr val="D4E1EA">
                  <a:alpha val="100000"/>
                  <a:alpha val="0"/>
                </a:srgbClr>
              </a:clrTo>
            </a:clrChange>
          </a:blip>
          <a:srcRect t="-260"/>
          <a:stretch>
            <a:fillRect/>
          </a:stretch>
        </p:blipFill>
        <p:spPr>
          <a:xfrm>
            <a:off x="0" y="113030"/>
            <a:ext cx="1870710" cy="3134995"/>
          </a:xfrm>
          <a:prstGeom prst="homePlate">
            <a:avLst/>
          </a:prstGeom>
        </p:spPr>
      </p:pic>
      <p:pic>
        <p:nvPicPr>
          <p:cNvPr id="12" name="图片 11" descr="f6043dcc74b4197d1ce4068abd875718"/>
          <p:cNvPicPr>
            <a:picLocks noChangeAspect="1"/>
          </p:cNvPicPr>
          <p:nvPr userDrawn="1">
            <p:custDataLst>
              <p:tags r:id="rId5"/>
            </p:custDataLst>
          </p:nvPr>
        </p:nvPicPr>
        <p:blipFill>
          <a:blip r:embed="rId6">
            <a:clrChange>
              <a:clrFrom>
                <a:srgbClr val="D5E2EB">
                  <a:alpha val="100000"/>
                </a:srgbClr>
              </a:clrFrom>
              <a:clrTo>
                <a:srgbClr val="D5E2EB">
                  <a:alpha val="100000"/>
                  <a:alpha val="0"/>
                </a:srgbClr>
              </a:clrTo>
            </a:clrChange>
          </a:blip>
          <a:stretch>
            <a:fillRect/>
          </a:stretch>
        </p:blipFill>
        <p:spPr>
          <a:xfrm rot="10800000">
            <a:off x="10998200" y="5527040"/>
            <a:ext cx="1461135" cy="1330960"/>
          </a:xfrm>
          <a:prstGeom prst="rect">
            <a:avLst/>
          </a:prstGeom>
          <a:effectLst/>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9_Title Only">
    <p:bg>
      <p:bgPr>
        <a:noFill/>
        <a:effectLst/>
      </p:bgPr>
    </p:bg>
    <p:spTree>
      <p:nvGrpSpPr>
        <p:cNvPr id="1" name=""/>
        <p:cNvGrpSpPr/>
        <p:nvPr/>
      </p:nvGrpSpPr>
      <p:grpSpPr>
        <a:xfrm>
          <a:off x="0" y="0"/>
          <a:ext cx="0" cy="0"/>
          <a:chOff x="0" y="0"/>
          <a:chExt cx="0" cy="0"/>
        </a:xfrm>
      </p:grpSpPr>
      <p:sp>
        <p:nvSpPr>
          <p:cNvPr id="2" name="文本框 1"/>
          <p:cNvSpPr txBox="1"/>
          <p:nvPr userDrawn="1">
            <p:custDataLst>
              <p:tags r:id="rId2"/>
            </p:custDataLst>
          </p:nvPr>
        </p:nvSpPr>
        <p:spPr>
          <a:xfrm>
            <a:off x="0" y="0"/>
            <a:ext cx="12191365" cy="6857365"/>
          </a:xfrm>
          <a:prstGeom prst="rect">
            <a:avLst/>
          </a:prstGeom>
          <a:solidFill>
            <a:schemeClr val="accent5"/>
          </a:solidFill>
        </p:spPr>
        <p:txBody>
          <a:bodyPr wrap="square" rtlCol="0">
            <a:noAutofit/>
          </a:bodyPr>
          <a:lstStyle/>
          <a:p>
            <a:endParaRPr lang="zh-CN" altLang="en-US">
              <a:cs typeface="等线" panose="02010600030101010101" charset="-122"/>
            </a:endParaRPr>
          </a:p>
        </p:txBody>
      </p:sp>
      <p:sp>
        <p:nvSpPr>
          <p:cNvPr id="3" name="文本框 2"/>
          <p:cNvSpPr txBox="1"/>
          <p:nvPr userDrawn="1">
            <p:custDataLst>
              <p:tags r:id="rId3"/>
            </p:custDataLst>
          </p:nvPr>
        </p:nvSpPr>
        <p:spPr>
          <a:xfrm>
            <a:off x="66675" y="76835"/>
            <a:ext cx="12039600" cy="6713855"/>
          </a:xfrm>
          <a:prstGeom prst="rect">
            <a:avLst/>
          </a:prstGeom>
          <a:solidFill>
            <a:schemeClr val="bg1"/>
          </a:solidFill>
        </p:spPr>
        <p:txBody>
          <a:bodyPr wrap="square" rtlCol="0">
            <a:noAutofit/>
          </a:bodyPr>
          <a:lstStyle/>
          <a:p>
            <a:endParaRPr lang="zh-CN" altLang="en-US">
              <a:cs typeface="等线" panose="02010600030101010101" charset="-122"/>
            </a:endParaRPr>
          </a:p>
        </p:txBody>
      </p:sp>
      <p:sp>
        <p:nvSpPr>
          <p:cNvPr id="4" name="圆角矩形 3"/>
          <p:cNvSpPr/>
          <p:nvPr userDrawn="1">
            <p:custDataLst>
              <p:tags r:id="rId4"/>
            </p:custDataLst>
          </p:nvPr>
        </p:nvSpPr>
        <p:spPr>
          <a:xfrm>
            <a:off x="374650" y="113665"/>
            <a:ext cx="2082165" cy="6051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latin typeface="等线" panose="02010600030101010101" charset="-122"/>
                <a:ea typeface="等线" panose="02010600030101010101" charset="-122"/>
                <a:cs typeface="等线" panose="02010600030101010101" charset="-122"/>
              </a:rPr>
              <a:t>名词点击</a:t>
            </a:r>
            <a:endParaRPr lang="zh-CN" altLang="en-US" sz="2800">
              <a:solidFill>
                <a:schemeClr val="bg1"/>
              </a:solidFill>
              <a:latin typeface="等线" panose="02010600030101010101" charset="-122"/>
              <a:ea typeface="等线" panose="02010600030101010101" charset="-122"/>
              <a:cs typeface="等线" panose="02010600030101010101" charset="-122"/>
            </a:endParaRPr>
          </a:p>
        </p:txBody>
      </p:sp>
      <p:pic>
        <p:nvPicPr>
          <p:cNvPr id="5" name="图片 4" descr="32313534303433353b32313534303433333bd7f7d2b5b1be"/>
          <p:cNvPicPr>
            <a:picLocks noChangeAspect="1"/>
          </p:cNvPicPr>
          <p:nvPr userDrawn="1">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54610" y="153035"/>
            <a:ext cx="565785" cy="565785"/>
          </a:xfrm>
          <a:prstGeom prst="rect">
            <a:avLst/>
          </a:prstGeom>
        </p:spPr>
      </p:pic>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左右">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descr="f6043dcc74b4197d1ce4068abd875718"/>
          <p:cNvPicPr>
            <a:picLocks noChangeAspect="1"/>
          </p:cNvPicPr>
          <p:nvPr userDrawn="1">
            <p:custDataLst>
              <p:tags r:id="rId3"/>
            </p:custDataLst>
          </p:nvPr>
        </p:nvPicPr>
        <p:blipFill>
          <a:blip r:embed="rId4">
            <a:clrChange>
              <a:clrFrom>
                <a:srgbClr val="D4E1EA">
                  <a:alpha val="100000"/>
                </a:srgbClr>
              </a:clrFrom>
              <a:clrTo>
                <a:srgbClr val="D4E1EA">
                  <a:alpha val="100000"/>
                  <a:alpha val="0"/>
                </a:srgbClr>
              </a:clrTo>
            </a:clrChange>
          </a:blip>
          <a:srcRect t="-260"/>
          <a:stretch>
            <a:fillRect/>
          </a:stretch>
        </p:blipFill>
        <p:spPr>
          <a:xfrm>
            <a:off x="0" y="113030"/>
            <a:ext cx="1085215" cy="1818005"/>
          </a:xfrm>
          <a:prstGeom prst="homePlate">
            <a:avLst/>
          </a:prstGeom>
        </p:spPr>
      </p:pic>
      <p:pic>
        <p:nvPicPr>
          <p:cNvPr id="13" name="图片 12" descr="f6043dcc74b4197d1ce4068abd875718"/>
          <p:cNvPicPr>
            <a:picLocks noChangeAspect="1"/>
          </p:cNvPicPr>
          <p:nvPr userDrawn="1">
            <p:custDataLst>
              <p:tags r:id="rId5"/>
            </p:custDataLst>
          </p:nvPr>
        </p:nvPicPr>
        <p:blipFill>
          <a:blip r:embed="rId6">
            <a:clrChange>
              <a:clrFrom>
                <a:srgbClr val="D5E2EB">
                  <a:alpha val="100000"/>
                </a:srgbClr>
              </a:clrFrom>
              <a:clrTo>
                <a:srgbClr val="D5E2EB">
                  <a:alpha val="100000"/>
                  <a:alpha val="0"/>
                </a:srgbClr>
              </a:clrTo>
            </a:clrChange>
          </a:blip>
          <a:stretch>
            <a:fillRect/>
          </a:stretch>
        </p:blipFill>
        <p:spPr>
          <a:xfrm rot="10800000">
            <a:off x="11156950" y="5842635"/>
            <a:ext cx="1115060" cy="1015365"/>
          </a:xfrm>
          <a:prstGeom prst="rect">
            <a:avLst/>
          </a:prstGeom>
          <a:effectLst/>
        </p:spPr>
      </p:pic>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D4BA96C3-EDA1-4EE1-B967-B3E441F67AF9}"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BA96C3-EDA1-4EE1-B967-B3E441F67AF9}"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BA96C3-EDA1-4EE1-B967-B3E441F67AF9}"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BA96C3-EDA1-4EE1-B967-B3E441F67AF9}"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BD80B0F-6881-4047-A1BD-5901B0F00B9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2" Type="http://schemas.openxmlformats.org/officeDocument/2006/relationships/theme" Target="../theme/theme1.xml"/><Relationship Id="rId31" Type="http://schemas.openxmlformats.org/officeDocument/2006/relationships/tags" Target="../tags/tag87.xml"/><Relationship Id="rId30"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29" Type="http://schemas.openxmlformats.org/officeDocument/2006/relationships/image" Target="../media/image7.png"/><Relationship Id="rId28" Type="http://schemas.openxmlformats.org/officeDocument/2006/relationships/tags" Target="../tags/tag86.xml"/><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0" Type="http://schemas.openxmlformats.org/officeDocument/2006/relationships/theme" Target="../theme/theme2.xml"/><Relationship Id="rId3" Type="http://schemas.openxmlformats.org/officeDocument/2006/relationships/slideLayout" Target="../slideLayouts/slideLayout25.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7.png"/><Relationship Id="rId27" Type="http://schemas.openxmlformats.org/officeDocument/2006/relationships/tags" Target="../tags/tag224.xml"/><Relationship Id="rId26" Type="http://schemas.openxmlformats.org/officeDocument/2006/relationships/tags" Target="../tags/tag223.xml"/><Relationship Id="rId25" Type="http://schemas.openxmlformats.org/officeDocument/2006/relationships/image" Target="../media/image22.png"/><Relationship Id="rId24" Type="http://schemas.openxmlformats.org/officeDocument/2006/relationships/tags" Target="../tags/tag222.xml"/><Relationship Id="rId23" Type="http://schemas.openxmlformats.org/officeDocument/2006/relationships/tags" Target="../tags/tag221.xml"/><Relationship Id="rId22" Type="http://schemas.openxmlformats.org/officeDocument/2006/relationships/tags" Target="../tags/tag220.xml"/><Relationship Id="rId21" Type="http://schemas.openxmlformats.org/officeDocument/2006/relationships/tags" Target="../tags/tag219.xml"/><Relationship Id="rId20" Type="http://schemas.openxmlformats.org/officeDocument/2006/relationships/tags" Target="../tags/tag218.xml"/><Relationship Id="rId2" Type="http://schemas.openxmlformats.org/officeDocument/2006/relationships/slideLayout" Target="../slideLayouts/slideLayout24.xml"/><Relationship Id="rId19" Type="http://schemas.openxmlformats.org/officeDocument/2006/relationships/tags" Target="../tags/tag217.xml"/><Relationship Id="rId18" Type="http://schemas.openxmlformats.org/officeDocument/2006/relationships/tags" Target="../tags/tag21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6C3-EDA1-4EE1-B967-B3E441F67AF9}" type="datetimeFigureOut">
              <a:rPr lang="zh-CN" altLang="en-US" smtClean="0"/>
            </a:fld>
            <a:endParaRPr lang="zh-CN" altLang="en-US"/>
          </a:p>
        </p:txBody>
      </p:sp>
      <p:sp>
        <p:nvSpPr>
          <p:cNvPr id="5" name="页脚占位符 4"/>
          <p:cNvSpPr>
            <a:spLocks noGrp="1"/>
          </p:cNvSpPr>
          <p:nvPr>
            <p:ph type="ftr" sz="quarter" idx="3"/>
            <p:custDataLst>
              <p:tags r:id="rId2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80B0F-6881-4047-A1BD-5901B0F00B99}" type="slidenum">
              <a:rPr lang="zh-CN" altLang="en-US" smtClean="0"/>
            </a:fld>
            <a:endParaRPr lang="zh-CN" altLang="en-US"/>
          </a:p>
        </p:txBody>
      </p:sp>
      <p:pic>
        <p:nvPicPr>
          <p:cNvPr id="7" name="图片 1073743875" descr="学科网 zxxk.com"/>
          <p:cNvPicPr>
            <a:picLocks noChangeAspect="1"/>
          </p:cNvPicPr>
          <p:nvPr>
            <p:custDataLst>
              <p:tags r:id="rId28"/>
            </p:custDataLst>
          </p:nvPr>
        </p:nvPicPr>
        <p:blipFill>
          <a:blip r:embed="rId29" r:link="rId30"/>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31"/>
            </p:custDataLst>
          </p:nvPr>
        </p:nvPicPr>
        <p:blipFill>
          <a:blip r:embed="rId29" r:link="rId3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txStyles>
    <p:titleStyle>
      <a:lvl1pPr algn="l" defTabSz="914400" rtl="0" eaLnBrk="1" latinLnBrk="0" hangingPunct="1">
        <a:lnSpc>
          <a:spcPct val="90000"/>
        </a:lnSpc>
        <a:spcBef>
          <a:spcPct val="0"/>
        </a:spcBef>
        <a:spcAft>
          <a:spcPct val="0"/>
        </a:spcAft>
        <a:buNone/>
        <a:defRPr sz="4400" b="0" i="0" u="none" kern="1200">
          <a:solidFill>
            <a:srgbClr val="00000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custDataLst>
              <p:tags r:id="rId18"/>
            </p:custDataLst>
          </p:nvPr>
        </p:nvSpPr>
        <p:spPr>
          <a:xfrm>
            <a:off x="0" y="0"/>
            <a:ext cx="12191365" cy="6858000"/>
          </a:xfrm>
          <a:prstGeom prst="rect">
            <a:avLst/>
          </a:prstGeom>
          <a:gradFill>
            <a:gsLst>
              <a:gs pos="0">
                <a:schemeClr val="bg2"/>
              </a:gs>
              <a:gs pos="100000">
                <a:schemeClr val="bg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wrap="square" lIns="0" tIns="0" rIns="0" bIns="0" rtlCol="0" anchor="b">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wrap="square" lIns="0" tIns="0" rIns="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4" name="日期占位符 3"/>
          <p:cNvSpPr>
            <a:spLocks noGrp="1"/>
          </p:cNvSpPr>
          <p:nvPr>
            <p:ph type="dt" sz="half" idx="2"/>
            <p:custDataLst>
              <p:tags r:id="rId21"/>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pic>
        <p:nvPicPr>
          <p:cNvPr id="8" name="图片 7" descr="组 42222222222"/>
          <p:cNvPicPr>
            <a:picLocks noChangeAspect="1"/>
          </p:cNvPicPr>
          <p:nvPr>
            <p:custDataLst>
              <p:tags r:id="rId24"/>
            </p:custDataLst>
          </p:nvPr>
        </p:nvPicPr>
        <p:blipFill>
          <a:blip r:embed="rId25"/>
          <a:stretch>
            <a:fillRect/>
          </a:stretch>
        </p:blipFill>
        <p:spPr>
          <a:xfrm>
            <a:off x="0" y="5881370"/>
            <a:ext cx="12192000" cy="976630"/>
          </a:xfrm>
          <a:prstGeom prst="rect">
            <a:avLst/>
          </a:prstGeom>
        </p:spPr>
      </p:pic>
      <p:sp>
        <p:nvSpPr>
          <p:cNvPr id="10" name="KSO_TEMPLATE" hidden="1"/>
          <p:cNvSpPr/>
          <p:nvPr>
            <p:custDataLst>
              <p:tags r:id="rId26"/>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ransition/>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ct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ct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ct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ct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3.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image" Target="../media/image33.png"/><Relationship Id="rId1" Type="http://schemas.openxmlformats.org/officeDocument/2006/relationships/tags" Target="../tags/tag323.xml"/></Relationships>
</file>

<file path=ppt/slides/_rels/slide12.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4" Type="http://schemas.openxmlformats.org/officeDocument/2006/relationships/slideLayout" Target="../slideLayouts/slideLayout24.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tags" Target="../tags/tag327.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image" Target="../media/image34.png"/><Relationship Id="rId1" Type="http://schemas.openxmlformats.org/officeDocument/2006/relationships/tags" Target="../tags/tag34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tags" Target="../tags/tag357.xml"/><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6.xml"/><Relationship Id="rId2" Type="http://schemas.openxmlformats.org/officeDocument/2006/relationships/tags" Target="../tags/tag362.xml"/><Relationship Id="rId1" Type="http://schemas.openxmlformats.org/officeDocument/2006/relationships/tags" Target="../tags/tag361.xml"/></Relationships>
</file>

<file path=ppt/slides/_rels/slide18.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5" Type="http://schemas.openxmlformats.org/officeDocument/2006/relationships/notesSlide" Target="../notesSlides/notesSlide4.xml"/><Relationship Id="rId24" Type="http://schemas.openxmlformats.org/officeDocument/2006/relationships/slideLayout" Target="../slideLayouts/slideLayout30.xml"/><Relationship Id="rId23" Type="http://schemas.openxmlformats.org/officeDocument/2006/relationships/tags" Target="../tags/tag387.xml"/><Relationship Id="rId22" Type="http://schemas.openxmlformats.org/officeDocument/2006/relationships/tags" Target="../tags/tag386.xml"/><Relationship Id="rId21" Type="http://schemas.openxmlformats.org/officeDocument/2006/relationships/tags" Target="../tags/tag385.xml"/><Relationship Id="rId20" Type="http://schemas.openxmlformats.org/officeDocument/2006/relationships/tags" Target="../tags/tag384.xml"/><Relationship Id="rId2" Type="http://schemas.openxmlformats.org/officeDocument/2006/relationships/image" Target="../media/image35.png"/><Relationship Id="rId19" Type="http://schemas.openxmlformats.org/officeDocument/2006/relationships/tags" Target="../tags/tag383.xml"/><Relationship Id="rId18" Type="http://schemas.openxmlformats.org/officeDocument/2006/relationships/tags" Target="../tags/tag382.xml"/><Relationship Id="rId17" Type="http://schemas.openxmlformats.org/officeDocument/2006/relationships/tags" Target="../tags/tag381.xml"/><Relationship Id="rId16" Type="http://schemas.openxmlformats.org/officeDocument/2006/relationships/tags" Target="../tags/tag380.xml"/><Relationship Id="rId15" Type="http://schemas.openxmlformats.org/officeDocument/2006/relationships/tags" Target="../tags/tag379.xml"/><Relationship Id="rId14" Type="http://schemas.openxmlformats.org/officeDocument/2006/relationships/tags" Target="../tags/tag378.xml"/><Relationship Id="rId13" Type="http://schemas.openxmlformats.org/officeDocument/2006/relationships/tags" Target="../tags/tag377.xml"/><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tags" Target="../tags/tag36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396.xml"/><Relationship Id="rId7" Type="http://schemas.openxmlformats.org/officeDocument/2006/relationships/image" Target="../media/image36.jpeg"/><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image" Target="../media/image30.jpeg"/><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s>
</file>

<file path=ppt/slides/_rels/slide2.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image" Target="../media/image24.png"/><Relationship Id="rId7" Type="http://schemas.openxmlformats.org/officeDocument/2006/relationships/tags" Target="../tags/tag235.xml"/><Relationship Id="rId6" Type="http://schemas.openxmlformats.org/officeDocument/2006/relationships/image" Target="../media/image23.png"/><Relationship Id="rId5" Type="http://schemas.openxmlformats.org/officeDocument/2006/relationships/tags" Target="../tags/tag234.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233.xml"/><Relationship Id="rId10" Type="http://schemas.openxmlformats.org/officeDocument/2006/relationships/slideLayout" Target="../slideLayouts/slideLayout25.xml"/><Relationship Id="rId1" Type="http://schemas.openxmlformats.org/officeDocument/2006/relationships/tags" Target="../tags/tag23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98.xml"/><Relationship Id="rId1" Type="http://schemas.openxmlformats.org/officeDocument/2006/relationships/tags" Target="../tags/tag397.xml"/></Relationships>
</file>

<file path=ppt/slides/_rels/slide21.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9" Type="http://schemas.openxmlformats.org/officeDocument/2006/relationships/slideLayout" Target="../slideLayouts/slideLayout30.xml"/><Relationship Id="rId48" Type="http://schemas.openxmlformats.org/officeDocument/2006/relationships/tags" Target="../tags/tag446.xml"/><Relationship Id="rId47" Type="http://schemas.openxmlformats.org/officeDocument/2006/relationships/tags" Target="../tags/tag445.xml"/><Relationship Id="rId46" Type="http://schemas.openxmlformats.org/officeDocument/2006/relationships/tags" Target="../tags/tag444.xml"/><Relationship Id="rId45" Type="http://schemas.openxmlformats.org/officeDocument/2006/relationships/tags" Target="../tags/tag443.xml"/><Relationship Id="rId44" Type="http://schemas.openxmlformats.org/officeDocument/2006/relationships/tags" Target="../tags/tag442.xml"/><Relationship Id="rId43" Type="http://schemas.openxmlformats.org/officeDocument/2006/relationships/tags" Target="../tags/tag441.xml"/><Relationship Id="rId42" Type="http://schemas.openxmlformats.org/officeDocument/2006/relationships/tags" Target="../tags/tag440.xml"/><Relationship Id="rId41" Type="http://schemas.openxmlformats.org/officeDocument/2006/relationships/tags" Target="../tags/tag439.xml"/><Relationship Id="rId40" Type="http://schemas.openxmlformats.org/officeDocument/2006/relationships/tags" Target="../tags/tag438.xml"/><Relationship Id="rId4" Type="http://schemas.openxmlformats.org/officeDocument/2006/relationships/tags" Target="../tags/tag402.xml"/><Relationship Id="rId39" Type="http://schemas.openxmlformats.org/officeDocument/2006/relationships/tags" Target="../tags/tag437.xml"/><Relationship Id="rId38" Type="http://schemas.openxmlformats.org/officeDocument/2006/relationships/tags" Target="../tags/tag436.xml"/><Relationship Id="rId37" Type="http://schemas.openxmlformats.org/officeDocument/2006/relationships/tags" Target="../tags/tag435.xml"/><Relationship Id="rId36" Type="http://schemas.openxmlformats.org/officeDocument/2006/relationships/tags" Target="../tags/tag434.xml"/><Relationship Id="rId35" Type="http://schemas.openxmlformats.org/officeDocument/2006/relationships/tags" Target="../tags/tag433.xml"/><Relationship Id="rId34" Type="http://schemas.openxmlformats.org/officeDocument/2006/relationships/tags" Target="../tags/tag432.xml"/><Relationship Id="rId33" Type="http://schemas.openxmlformats.org/officeDocument/2006/relationships/tags" Target="../tags/tag431.xml"/><Relationship Id="rId32" Type="http://schemas.openxmlformats.org/officeDocument/2006/relationships/tags" Target="../tags/tag430.xml"/><Relationship Id="rId31" Type="http://schemas.openxmlformats.org/officeDocument/2006/relationships/tags" Target="../tags/tag429.xml"/><Relationship Id="rId30" Type="http://schemas.openxmlformats.org/officeDocument/2006/relationships/tags" Target="../tags/tag428.xml"/><Relationship Id="rId3" Type="http://schemas.openxmlformats.org/officeDocument/2006/relationships/tags" Target="../tags/tag401.xml"/><Relationship Id="rId29" Type="http://schemas.openxmlformats.org/officeDocument/2006/relationships/tags" Target="../tags/tag427.xml"/><Relationship Id="rId28" Type="http://schemas.openxmlformats.org/officeDocument/2006/relationships/tags" Target="../tags/tag426.xml"/><Relationship Id="rId27" Type="http://schemas.openxmlformats.org/officeDocument/2006/relationships/tags" Target="../tags/tag425.xml"/><Relationship Id="rId26" Type="http://schemas.openxmlformats.org/officeDocument/2006/relationships/tags" Target="../tags/tag424.xml"/><Relationship Id="rId25" Type="http://schemas.openxmlformats.org/officeDocument/2006/relationships/tags" Target="../tags/tag423.xml"/><Relationship Id="rId24" Type="http://schemas.openxmlformats.org/officeDocument/2006/relationships/tags" Target="../tags/tag422.xml"/><Relationship Id="rId23" Type="http://schemas.openxmlformats.org/officeDocument/2006/relationships/tags" Target="../tags/tag421.xml"/><Relationship Id="rId22" Type="http://schemas.openxmlformats.org/officeDocument/2006/relationships/tags" Target="../tags/tag420.xml"/><Relationship Id="rId21" Type="http://schemas.openxmlformats.org/officeDocument/2006/relationships/tags" Target="../tags/tag419.xml"/><Relationship Id="rId20" Type="http://schemas.openxmlformats.org/officeDocument/2006/relationships/tags" Target="../tags/tag418.xml"/><Relationship Id="rId2" Type="http://schemas.openxmlformats.org/officeDocument/2006/relationships/tags" Target="../tags/tag400.xml"/><Relationship Id="rId19" Type="http://schemas.openxmlformats.org/officeDocument/2006/relationships/tags" Target="../tags/tag417.xml"/><Relationship Id="rId18" Type="http://schemas.openxmlformats.org/officeDocument/2006/relationships/tags" Target="../tags/tag416.xml"/><Relationship Id="rId17" Type="http://schemas.openxmlformats.org/officeDocument/2006/relationships/tags" Target="../tags/tag415.xml"/><Relationship Id="rId16" Type="http://schemas.openxmlformats.org/officeDocument/2006/relationships/tags" Target="../tags/tag414.xml"/><Relationship Id="rId15" Type="http://schemas.openxmlformats.org/officeDocument/2006/relationships/tags" Target="../tags/tag413.xml"/><Relationship Id="rId14" Type="http://schemas.openxmlformats.org/officeDocument/2006/relationships/tags" Target="../tags/tag412.xml"/><Relationship Id="rId13" Type="http://schemas.openxmlformats.org/officeDocument/2006/relationships/tags" Target="../tags/tag411.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tags" Target="../tags/tag399.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9.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image" Target="../media/image37.png"/><Relationship Id="rId1" Type="http://schemas.openxmlformats.org/officeDocument/2006/relationships/tags" Target="../tags/tag447.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3.xml"/><Relationship Id="rId6" Type="http://schemas.openxmlformats.org/officeDocument/2006/relationships/tags" Target="../tags/tag453.xml"/><Relationship Id="rId5" Type="http://schemas.openxmlformats.org/officeDocument/2006/relationships/image" Target="../media/image39.jpeg"/><Relationship Id="rId4" Type="http://schemas.openxmlformats.org/officeDocument/2006/relationships/tags" Target="../tags/tag452.xml"/><Relationship Id="rId3" Type="http://schemas.openxmlformats.org/officeDocument/2006/relationships/image" Target="../media/image38.png"/><Relationship Id="rId2" Type="http://schemas.openxmlformats.org/officeDocument/2006/relationships/tags" Target="../tags/tag451.xml"/><Relationship Id="rId1" Type="http://schemas.openxmlformats.org/officeDocument/2006/relationships/tags" Target="../tags/tag450.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6.xml"/><Relationship Id="rId2" Type="http://schemas.openxmlformats.org/officeDocument/2006/relationships/tags" Target="../tags/tag458.xml"/><Relationship Id="rId1" Type="http://schemas.openxmlformats.org/officeDocument/2006/relationships/tags" Target="../tags/tag457.xml"/></Relationships>
</file>

<file path=ppt/slides/_rels/slide25.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image" Target="../media/image40.png"/><Relationship Id="rId5" Type="http://schemas.openxmlformats.org/officeDocument/2006/relationships/tags" Target="../tags/tag465.xml"/><Relationship Id="rId4" Type="http://schemas.openxmlformats.org/officeDocument/2006/relationships/image" Target="../media/image30.jpeg"/><Relationship Id="rId3" Type="http://schemas.openxmlformats.org/officeDocument/2006/relationships/tags" Target="../tags/tag464.xml"/><Relationship Id="rId2" Type="http://schemas.openxmlformats.org/officeDocument/2006/relationships/tags" Target="../tags/tag463.xml"/><Relationship Id="rId18" Type="http://schemas.openxmlformats.org/officeDocument/2006/relationships/slideLayout" Target="../slideLayouts/slideLayout24.xml"/><Relationship Id="rId17" Type="http://schemas.openxmlformats.org/officeDocument/2006/relationships/tags" Target="../tags/tag473.xml"/><Relationship Id="rId16" Type="http://schemas.openxmlformats.org/officeDocument/2006/relationships/image" Target="../media/image43.png"/><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image" Target="../media/image42.png"/><Relationship Id="rId12" Type="http://schemas.openxmlformats.org/officeDocument/2006/relationships/tags" Target="../tags/tag470.xml"/><Relationship Id="rId11" Type="http://schemas.openxmlformats.org/officeDocument/2006/relationships/tags" Target="../tags/tag469.xml"/><Relationship Id="rId10" Type="http://schemas.openxmlformats.org/officeDocument/2006/relationships/tags" Target="../tags/tag468.xml"/><Relationship Id="rId1" Type="http://schemas.openxmlformats.org/officeDocument/2006/relationships/tags" Target="../tags/tag46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s>
</file>

<file path=ppt/slides/_rels/slide27.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0" Type="http://schemas.openxmlformats.org/officeDocument/2006/relationships/slideLayout" Target="../slideLayouts/slideLayout24.xml"/><Relationship Id="rId1" Type="http://schemas.openxmlformats.org/officeDocument/2006/relationships/tags" Target="../tags/tag47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488.xml"/><Relationship Id="rId2" Type="http://schemas.openxmlformats.org/officeDocument/2006/relationships/tags" Target="../tags/tag487.xml"/><Relationship Id="rId1" Type="http://schemas.openxmlformats.org/officeDocument/2006/relationships/tags" Target="../tags/tag486.xml"/></Relationships>
</file>

<file path=ppt/slides/_rels/slide29.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image" Target="../media/image44.png"/><Relationship Id="rId7" Type="http://schemas.openxmlformats.org/officeDocument/2006/relationships/tags" Target="../tags/tag495.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8" Type="http://schemas.openxmlformats.org/officeDocument/2006/relationships/slideLayout" Target="../slideLayouts/slideLayout24.xml"/><Relationship Id="rId17" Type="http://schemas.openxmlformats.org/officeDocument/2006/relationships/tags" Target="../tags/tag504.xml"/><Relationship Id="rId16" Type="http://schemas.openxmlformats.org/officeDocument/2006/relationships/tags" Target="../tags/tag503.xml"/><Relationship Id="rId15" Type="http://schemas.openxmlformats.org/officeDocument/2006/relationships/tags" Target="../tags/tag502.xml"/><Relationship Id="rId14" Type="http://schemas.openxmlformats.org/officeDocument/2006/relationships/tags" Target="../tags/tag501.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89.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image" Target="../media/image25.png"/><Relationship Id="rId1" Type="http://schemas.openxmlformats.org/officeDocument/2006/relationships/tags" Target="../tags/tag237.xml"/></Relationships>
</file>

<file path=ppt/slides/_rels/slide30.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tags" Target="../tags/tag512.xml"/><Relationship Id="rId7" Type="http://schemas.openxmlformats.org/officeDocument/2006/relationships/tags" Target="../tags/tag511.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2" Type="http://schemas.openxmlformats.org/officeDocument/2006/relationships/slideLayout" Target="../slideLayouts/slideLayout24.xml"/><Relationship Id="rId11" Type="http://schemas.openxmlformats.org/officeDocument/2006/relationships/tags" Target="../tags/tag515.xml"/><Relationship Id="rId10" Type="http://schemas.openxmlformats.org/officeDocument/2006/relationships/tags" Target="../tags/tag514.xml"/><Relationship Id="rId1" Type="http://schemas.openxmlformats.org/officeDocument/2006/relationships/tags" Target="../tags/tag505.xml"/></Relationships>
</file>

<file path=ppt/slides/_rels/slide31.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tags" Target="../tags/tag522.xml"/><Relationship Id="rId7" Type="http://schemas.openxmlformats.org/officeDocument/2006/relationships/tags" Target="../tags/tag521.xml"/><Relationship Id="rId6" Type="http://schemas.openxmlformats.org/officeDocument/2006/relationships/tags" Target="../tags/tag520.xml"/><Relationship Id="rId5" Type="http://schemas.openxmlformats.org/officeDocument/2006/relationships/tags" Target="../tags/tag519.xml"/><Relationship Id="rId4" Type="http://schemas.openxmlformats.org/officeDocument/2006/relationships/tags" Target="../tags/tag518.xml"/><Relationship Id="rId3" Type="http://schemas.openxmlformats.org/officeDocument/2006/relationships/image" Target="../media/image45.jpeg"/><Relationship Id="rId2" Type="http://schemas.openxmlformats.org/officeDocument/2006/relationships/tags" Target="../tags/tag517.xml"/><Relationship Id="rId12" Type="http://schemas.openxmlformats.org/officeDocument/2006/relationships/slideLayout" Target="../slideLayouts/slideLayout30.xml"/><Relationship Id="rId11" Type="http://schemas.openxmlformats.org/officeDocument/2006/relationships/tags" Target="../tags/tag524.xml"/><Relationship Id="rId10" Type="http://schemas.openxmlformats.org/officeDocument/2006/relationships/tags" Target="../tags/tag523.xml"/><Relationship Id="rId1" Type="http://schemas.openxmlformats.org/officeDocument/2006/relationships/tags" Target="../tags/tag516.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7.xml"/><Relationship Id="rId5" Type="http://schemas.openxmlformats.org/officeDocument/2006/relationships/tags" Target="../tags/tag528.xml"/><Relationship Id="rId4" Type="http://schemas.openxmlformats.org/officeDocument/2006/relationships/image" Target="../media/image47.png"/><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tags" Target="../tags/tag525.xml"/></Relationships>
</file>

<file path=ppt/slides/_rels/slide33.xml.rels><?xml version="1.0" encoding="UTF-8" standalone="yes"?>
<Relationships xmlns="http://schemas.openxmlformats.org/package/2006/relationships"><Relationship Id="rId9" Type="http://schemas.openxmlformats.org/officeDocument/2006/relationships/tags" Target="../tags/tag539.xml"/><Relationship Id="rId8" Type="http://schemas.openxmlformats.org/officeDocument/2006/relationships/tags" Target="../tags/tag538.xml"/><Relationship Id="rId7" Type="http://schemas.openxmlformats.org/officeDocument/2006/relationships/tags" Target="../tags/tag537.xml"/><Relationship Id="rId6" Type="http://schemas.openxmlformats.org/officeDocument/2006/relationships/tags" Target="../tags/tag536.xml"/><Relationship Id="rId5" Type="http://schemas.openxmlformats.org/officeDocument/2006/relationships/tags" Target="../tags/tag535.xml"/><Relationship Id="rId40" Type="http://schemas.openxmlformats.org/officeDocument/2006/relationships/slideLayout" Target="../slideLayouts/slideLayout24.xml"/><Relationship Id="rId4" Type="http://schemas.openxmlformats.org/officeDocument/2006/relationships/tags" Target="../tags/tag534.xml"/><Relationship Id="rId39" Type="http://schemas.openxmlformats.org/officeDocument/2006/relationships/tags" Target="../tags/tag569.xml"/><Relationship Id="rId38" Type="http://schemas.openxmlformats.org/officeDocument/2006/relationships/tags" Target="../tags/tag568.xml"/><Relationship Id="rId37" Type="http://schemas.openxmlformats.org/officeDocument/2006/relationships/tags" Target="../tags/tag567.xml"/><Relationship Id="rId36" Type="http://schemas.openxmlformats.org/officeDocument/2006/relationships/tags" Target="../tags/tag566.xml"/><Relationship Id="rId35" Type="http://schemas.openxmlformats.org/officeDocument/2006/relationships/tags" Target="../tags/tag565.xml"/><Relationship Id="rId34" Type="http://schemas.openxmlformats.org/officeDocument/2006/relationships/tags" Target="../tags/tag564.xml"/><Relationship Id="rId33" Type="http://schemas.openxmlformats.org/officeDocument/2006/relationships/tags" Target="../tags/tag563.xml"/><Relationship Id="rId32" Type="http://schemas.openxmlformats.org/officeDocument/2006/relationships/tags" Target="../tags/tag562.xml"/><Relationship Id="rId31" Type="http://schemas.openxmlformats.org/officeDocument/2006/relationships/tags" Target="../tags/tag561.xml"/><Relationship Id="rId30" Type="http://schemas.openxmlformats.org/officeDocument/2006/relationships/tags" Target="../tags/tag560.xml"/><Relationship Id="rId3" Type="http://schemas.openxmlformats.org/officeDocument/2006/relationships/tags" Target="../tags/tag533.xml"/><Relationship Id="rId29" Type="http://schemas.openxmlformats.org/officeDocument/2006/relationships/tags" Target="../tags/tag559.xml"/><Relationship Id="rId28" Type="http://schemas.openxmlformats.org/officeDocument/2006/relationships/tags" Target="../tags/tag558.xml"/><Relationship Id="rId27" Type="http://schemas.openxmlformats.org/officeDocument/2006/relationships/tags" Target="../tags/tag557.xml"/><Relationship Id="rId26" Type="http://schemas.openxmlformats.org/officeDocument/2006/relationships/tags" Target="../tags/tag556.xml"/><Relationship Id="rId25" Type="http://schemas.openxmlformats.org/officeDocument/2006/relationships/tags" Target="../tags/tag555.xml"/><Relationship Id="rId24" Type="http://schemas.openxmlformats.org/officeDocument/2006/relationships/tags" Target="../tags/tag554.xml"/><Relationship Id="rId23" Type="http://schemas.openxmlformats.org/officeDocument/2006/relationships/tags" Target="../tags/tag553.xml"/><Relationship Id="rId22" Type="http://schemas.openxmlformats.org/officeDocument/2006/relationships/tags" Target="../tags/tag552.xml"/><Relationship Id="rId21" Type="http://schemas.openxmlformats.org/officeDocument/2006/relationships/tags" Target="../tags/tag551.xml"/><Relationship Id="rId20" Type="http://schemas.openxmlformats.org/officeDocument/2006/relationships/tags" Target="../tags/tag550.xml"/><Relationship Id="rId2" Type="http://schemas.openxmlformats.org/officeDocument/2006/relationships/tags" Target="../tags/tag532.xml"/><Relationship Id="rId19" Type="http://schemas.openxmlformats.org/officeDocument/2006/relationships/tags" Target="../tags/tag549.xml"/><Relationship Id="rId18" Type="http://schemas.openxmlformats.org/officeDocument/2006/relationships/tags" Target="../tags/tag548.xml"/><Relationship Id="rId17" Type="http://schemas.openxmlformats.org/officeDocument/2006/relationships/tags" Target="../tags/tag547.xml"/><Relationship Id="rId16" Type="http://schemas.openxmlformats.org/officeDocument/2006/relationships/tags" Target="../tags/tag546.xml"/><Relationship Id="rId15" Type="http://schemas.openxmlformats.org/officeDocument/2006/relationships/tags" Target="../tags/tag545.xml"/><Relationship Id="rId14" Type="http://schemas.openxmlformats.org/officeDocument/2006/relationships/tags" Target="../tags/tag544.xml"/><Relationship Id="rId13" Type="http://schemas.openxmlformats.org/officeDocument/2006/relationships/tags" Target="../tags/tag543.xml"/><Relationship Id="rId12" Type="http://schemas.openxmlformats.org/officeDocument/2006/relationships/tags" Target="../tags/tag542.xml"/><Relationship Id="rId11" Type="http://schemas.openxmlformats.org/officeDocument/2006/relationships/tags" Target="../tags/tag541.xml"/><Relationship Id="rId10" Type="http://schemas.openxmlformats.org/officeDocument/2006/relationships/tags" Target="../tags/tag540.xml"/><Relationship Id="rId1" Type="http://schemas.openxmlformats.org/officeDocument/2006/relationships/tags" Target="../tags/tag531.xml"/></Relationships>
</file>

<file path=ppt/slides/_rels/slide34.xml.rels><?xml version="1.0" encoding="UTF-8" standalone="yes"?>
<Relationships xmlns="http://schemas.openxmlformats.org/package/2006/relationships"><Relationship Id="rId9" Type="http://schemas.openxmlformats.org/officeDocument/2006/relationships/tags" Target="../tags/tag576.xml"/><Relationship Id="rId8" Type="http://schemas.openxmlformats.org/officeDocument/2006/relationships/tags" Target="../tags/tag575.xml"/><Relationship Id="rId7" Type="http://schemas.openxmlformats.org/officeDocument/2006/relationships/tags" Target="../tags/tag574.xml"/><Relationship Id="rId6" Type="http://schemas.openxmlformats.org/officeDocument/2006/relationships/tags" Target="../tags/tag573.xml"/><Relationship Id="rId5" Type="http://schemas.openxmlformats.org/officeDocument/2006/relationships/tags" Target="../tags/tag572.xml"/><Relationship Id="rId4" Type="http://schemas.openxmlformats.org/officeDocument/2006/relationships/image" Target="../media/image15.jpeg"/><Relationship Id="rId3" Type="http://schemas.openxmlformats.org/officeDocument/2006/relationships/tags" Target="../tags/tag571.xml"/><Relationship Id="rId2" Type="http://schemas.openxmlformats.org/officeDocument/2006/relationships/image" Target="../media/image16.jpeg"/><Relationship Id="rId10" Type="http://schemas.openxmlformats.org/officeDocument/2006/relationships/slideLayout" Target="../slideLayouts/slideLayout30.xml"/><Relationship Id="rId1" Type="http://schemas.openxmlformats.org/officeDocument/2006/relationships/tags" Target="../tags/tag570.xml"/></Relationships>
</file>

<file path=ppt/slides/_rels/slide35.xml.rels><?xml version="1.0" encoding="UTF-8" standalone="yes"?>
<Relationships xmlns="http://schemas.openxmlformats.org/package/2006/relationships"><Relationship Id="rId9" Type="http://schemas.openxmlformats.org/officeDocument/2006/relationships/tags" Target="../tags/tag583.xml"/><Relationship Id="rId8" Type="http://schemas.openxmlformats.org/officeDocument/2006/relationships/tags" Target="../tags/tag582.xml"/><Relationship Id="rId7" Type="http://schemas.openxmlformats.org/officeDocument/2006/relationships/tags" Target="../tags/tag581.xml"/><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image" Target="../media/image15.jpeg"/><Relationship Id="rId3" Type="http://schemas.openxmlformats.org/officeDocument/2006/relationships/tags" Target="../tags/tag578.xml"/><Relationship Id="rId2" Type="http://schemas.openxmlformats.org/officeDocument/2006/relationships/image" Target="../media/image16.jpeg"/><Relationship Id="rId10" Type="http://schemas.openxmlformats.org/officeDocument/2006/relationships/slideLayout" Target="../slideLayouts/slideLayout30.xml"/><Relationship Id="rId1" Type="http://schemas.openxmlformats.org/officeDocument/2006/relationships/tags" Target="../tags/tag577.xml"/></Relationships>
</file>

<file path=ppt/slides/_rels/slide36.xml.rels><?xml version="1.0" encoding="UTF-8" standalone="yes"?>
<Relationships xmlns="http://schemas.openxmlformats.org/package/2006/relationships"><Relationship Id="rId9" Type="http://schemas.openxmlformats.org/officeDocument/2006/relationships/tags" Target="../tags/tag590.xml"/><Relationship Id="rId8" Type="http://schemas.openxmlformats.org/officeDocument/2006/relationships/tags" Target="../tags/tag589.xml"/><Relationship Id="rId7" Type="http://schemas.openxmlformats.org/officeDocument/2006/relationships/tags" Target="../tags/tag588.xml"/><Relationship Id="rId6" Type="http://schemas.openxmlformats.org/officeDocument/2006/relationships/tags" Target="../tags/tag587.xml"/><Relationship Id="rId5" Type="http://schemas.openxmlformats.org/officeDocument/2006/relationships/tags" Target="../tags/tag586.xml"/><Relationship Id="rId4" Type="http://schemas.openxmlformats.org/officeDocument/2006/relationships/image" Target="../media/image15.jpeg"/><Relationship Id="rId3" Type="http://schemas.openxmlformats.org/officeDocument/2006/relationships/tags" Target="../tags/tag585.xml"/><Relationship Id="rId2" Type="http://schemas.openxmlformats.org/officeDocument/2006/relationships/image" Target="../media/image16.jpeg"/><Relationship Id="rId10" Type="http://schemas.openxmlformats.org/officeDocument/2006/relationships/slideLayout" Target="../slideLayouts/slideLayout30.xml"/><Relationship Id="rId1" Type="http://schemas.openxmlformats.org/officeDocument/2006/relationships/tags" Target="../tags/tag584.xml"/></Relationships>
</file>

<file path=ppt/slides/_rels/slide4.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2" Type="http://schemas.openxmlformats.org/officeDocument/2006/relationships/slideLayout" Target="../slideLayouts/slideLayout24.xml"/><Relationship Id="rId11" Type="http://schemas.openxmlformats.org/officeDocument/2006/relationships/tags" Target="../tags/tag251.xml"/><Relationship Id="rId10" Type="http://schemas.openxmlformats.org/officeDocument/2006/relationships/image" Target="../media/image26.png"/><Relationship Id="rId1" Type="http://schemas.openxmlformats.org/officeDocument/2006/relationships/tags" Target="../tags/tag24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6.xml"/><Relationship Id="rId2" Type="http://schemas.openxmlformats.org/officeDocument/2006/relationships/tags" Target="../tags/tag253.xml"/><Relationship Id="rId1" Type="http://schemas.openxmlformats.org/officeDocument/2006/relationships/tags" Target="../tags/tag252.xml"/></Relationships>
</file>

<file path=ppt/slides/_rels/slide6.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image" Target="../media/image28.png"/><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image" Target="../media/image27.png"/><Relationship Id="rId15" Type="http://schemas.openxmlformats.org/officeDocument/2006/relationships/slideLayout" Target="../slideLayouts/slideLayout38.xml"/><Relationship Id="rId14" Type="http://schemas.openxmlformats.org/officeDocument/2006/relationships/image" Target="../media/image29.png"/><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7.xml"/></Relationships>
</file>

<file path=ppt/slides/_rels/slide7.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image" Target="../media/image30.jpeg"/><Relationship Id="rId3" Type="http://schemas.openxmlformats.org/officeDocument/2006/relationships/tags" Target="../tags/tag270.xml"/><Relationship Id="rId24" Type="http://schemas.openxmlformats.org/officeDocument/2006/relationships/slideLayout" Target="../slideLayouts/slideLayout24.xml"/><Relationship Id="rId23" Type="http://schemas.openxmlformats.org/officeDocument/2006/relationships/tags" Target="../tags/tag289.xml"/><Relationship Id="rId22" Type="http://schemas.openxmlformats.org/officeDocument/2006/relationships/tags" Target="../tags/tag288.xml"/><Relationship Id="rId21" Type="http://schemas.openxmlformats.org/officeDocument/2006/relationships/tags" Target="../tags/tag287.xml"/><Relationship Id="rId20" Type="http://schemas.openxmlformats.org/officeDocument/2006/relationships/tags" Target="../tags/tag286.xml"/><Relationship Id="rId2" Type="http://schemas.openxmlformats.org/officeDocument/2006/relationships/tags" Target="../tags/tag269.xml"/><Relationship Id="rId19" Type="http://schemas.openxmlformats.org/officeDocument/2006/relationships/tags" Target="../tags/tag285.xml"/><Relationship Id="rId18" Type="http://schemas.openxmlformats.org/officeDocument/2006/relationships/tags" Target="../tags/tag284.xml"/><Relationship Id="rId17" Type="http://schemas.openxmlformats.org/officeDocument/2006/relationships/tags" Target="../tags/tag283.xml"/><Relationship Id="rId16" Type="http://schemas.openxmlformats.org/officeDocument/2006/relationships/tags" Target="../tags/tag282.xml"/><Relationship Id="rId15" Type="http://schemas.openxmlformats.org/officeDocument/2006/relationships/tags" Target="../tags/tag281.xml"/><Relationship Id="rId14" Type="http://schemas.openxmlformats.org/officeDocument/2006/relationships/tags" Target="../tags/tag280.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tags" Target="../tags/tag268.xml"/></Relationships>
</file>

<file path=ppt/slides/_rels/slide8.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3" Type="http://schemas.openxmlformats.org/officeDocument/2006/relationships/slideLayout" Target="../slideLayouts/slideLayout24.xml"/><Relationship Id="rId22" Type="http://schemas.openxmlformats.org/officeDocument/2006/relationships/tags" Target="../tags/tag311.xml"/><Relationship Id="rId21" Type="http://schemas.openxmlformats.org/officeDocument/2006/relationships/tags" Target="../tags/tag310.xml"/><Relationship Id="rId20" Type="http://schemas.openxmlformats.org/officeDocument/2006/relationships/tags" Target="../tags/tag309.xml"/><Relationship Id="rId2" Type="http://schemas.openxmlformats.org/officeDocument/2006/relationships/tags" Target="../tags/tag291.xml"/><Relationship Id="rId19" Type="http://schemas.openxmlformats.org/officeDocument/2006/relationships/tags" Target="../tags/tag308.xml"/><Relationship Id="rId18" Type="http://schemas.openxmlformats.org/officeDocument/2006/relationships/tags" Target="../tags/tag307.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0.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317.xml"/><Relationship Id="rId7" Type="http://schemas.openxmlformats.org/officeDocument/2006/relationships/image" Target="../media/image32.jpeg"/><Relationship Id="rId6" Type="http://schemas.openxmlformats.org/officeDocument/2006/relationships/tags" Target="../tags/tag316.xml"/><Relationship Id="rId5" Type="http://schemas.openxmlformats.org/officeDocument/2006/relationships/image" Target="../media/image31.jpeg"/><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p:cNvSpPr>
            <a:spLocks noGrp="1"/>
          </p:cNvSpPr>
          <p:nvPr>
            <p:ph type="ctrTitle"/>
            <p:custDataLst>
              <p:tags r:id="rId1"/>
            </p:custDataLst>
          </p:nvPr>
        </p:nvSpPr>
        <p:spPr>
          <a:xfrm>
            <a:off x="1001395" y="2373630"/>
            <a:ext cx="10443845" cy="1483360"/>
          </a:xfrm>
        </p:spPr>
        <p:txBody>
          <a:bodyPr>
            <a:normAutofit/>
          </a:bodyPr>
          <a:lstStyle/>
          <a:p>
            <a:pPr marL="0" indent="0" algn="l">
              <a:lnSpc>
                <a:spcPct val="100000"/>
              </a:lnSpc>
              <a:spcBef>
                <a:spcPct val="0"/>
              </a:spcBef>
              <a:spcAft>
                <a:spcPct val="0"/>
              </a:spcAft>
              <a:buSzTx/>
              <a:buNone/>
            </a:pPr>
            <a:r>
              <a:rPr lang="en-US" sz="6800">
                <a:latin typeface="隶书" panose="02010509060101010101" charset="-122"/>
                <a:ea typeface="隶书" panose="02010509060101010101" charset="-122"/>
                <a:cs typeface="隶书" panose="02010509060101010101" charset="-122"/>
                <a:sym typeface="+mn-ea"/>
              </a:rPr>
              <a:t>4.1 我国的个人收入分配 </a:t>
            </a:r>
            <a:endParaRPr lang="en-US" sz="6800">
              <a:latin typeface="隶书" panose="02010509060101010101" charset="-122"/>
              <a:ea typeface="隶书" panose="02010509060101010101" charset="-122"/>
              <a:cs typeface="隶书" panose="02010509060101010101" charset="-122"/>
              <a:sym typeface="+mn-ea"/>
            </a:endParaRPr>
          </a:p>
        </p:txBody>
      </p:sp>
      <p:sp>
        <p:nvSpPr>
          <p:cNvPr id="29" name="公司名"/>
          <p:cNvSpPr>
            <a:spLocks noGrp="1"/>
          </p:cNvSpPr>
          <p:nvPr>
            <p:ph type="body" sz="quarter" idx="13"/>
            <p:custDataLst>
              <p:tags r:id="rId2"/>
            </p:custDataLst>
          </p:nvPr>
        </p:nvSpPr>
        <p:spPr>
          <a:xfrm>
            <a:off x="1299845" y="657225"/>
            <a:ext cx="3048000" cy="504190"/>
          </a:xfrm>
        </p:spPr>
        <p:txBody>
          <a:bodyPr>
            <a:noAutofit/>
          </a:bodyPr>
          <a:lstStyle/>
          <a:p>
            <a:pPr marL="0" lvl="0" indent="0" algn="l">
              <a:lnSpc>
                <a:spcPct val="100000"/>
              </a:lnSpc>
              <a:spcBef>
                <a:spcPts val="1000"/>
              </a:spcBef>
              <a:spcAft>
                <a:spcPct val="0"/>
              </a:spcAft>
              <a:buSzTx/>
              <a:buNone/>
            </a:pPr>
            <a:r>
              <a:rPr sz="2400" b="1">
                <a:solidFill>
                  <a:schemeClr val="accent3"/>
                </a:solidFill>
              </a:rPr>
              <a:t>必修二《经济与社会》</a:t>
            </a:r>
            <a:endParaRPr sz="2400" b="1">
              <a:solidFill>
                <a:schemeClr val="accent3"/>
              </a:solidFill>
            </a:endParaRPr>
          </a:p>
        </p:txBody>
      </p:sp>
      <p:sp>
        <p:nvSpPr>
          <p:cNvPr id="4" name="文本占位符 2"/>
          <p:cNvSpPr>
            <a:spLocks noGrp="1"/>
          </p:cNvSpPr>
          <p:nvPr>
            <p:custDataLst>
              <p:tags r:id="rId3"/>
            </p:custDataLst>
          </p:nvPr>
        </p:nvSpPr>
        <p:spPr>
          <a:xfrm>
            <a:off x="3014980" y="4323080"/>
            <a:ext cx="6162040" cy="618490"/>
          </a:xfrm>
          <a:prstGeom prst="rect">
            <a:avLst/>
          </a:prstGeom>
        </p:spPr>
        <p:txBody>
          <a:bodyPr vert="horz" wrap="square" lIns="90000" tIns="0" rIns="90000" bIns="46800" rtlCol="0" anchor="t" anchorCtr="0">
            <a:normAutofit/>
          </a:bodyPr>
          <a:lstStyle>
            <a:lvl1pPr marL="0" indent="0" algn="l" defTabSz="914400" rtl="0" eaLnBrk="1" fontAlgn="auto" latinLnBrk="0" hangingPunct="1">
              <a:lnSpc>
                <a:spcPct val="12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457200" indent="0" algn="l" defTabSz="914400" rtl="0" eaLnBrk="1" fontAlgn="auto" latinLnBrk="0" hangingPunct="1">
              <a:lnSpc>
                <a:spcPct val="120000"/>
              </a:lnSpc>
              <a:spcBef>
                <a:spcPct val="0"/>
              </a:spcBef>
              <a:spcAft>
                <a:spcPts val="1000"/>
              </a:spcAft>
              <a:buFont typeface="Arial" panose="020B0604020202020204" pitchFamily="34" charset="0"/>
              <a:buNone/>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228600" algn="ctr">
              <a:lnSpc>
                <a:spcPct val="125000"/>
              </a:lnSpc>
              <a:spcBef>
                <a:spcPct val="0"/>
              </a:spcBef>
              <a:spcAft>
                <a:spcPts val="1000"/>
              </a:spcAft>
              <a:buSzTx/>
              <a:buNone/>
            </a:pPr>
            <a:r>
              <a:rPr lang="zh-CN" altLang="en-US" sz="2400" b="1">
                <a:solidFill>
                  <a:schemeClr val="tx1">
                    <a:lumMod val="75000"/>
                    <a:lumOff val="25000"/>
                  </a:schemeClr>
                </a:solidFill>
                <a:latin typeface="黑体" panose="02010609060101010101" charset="-122"/>
                <a:sym typeface="+mn-ea"/>
              </a:rPr>
              <a:t>第四课  </a:t>
            </a:r>
            <a:r>
              <a:rPr lang="zh-CN" altLang="en-US" sz="2400" b="1">
                <a:solidFill>
                  <a:schemeClr val="dk1">
                    <a:lumMod val="85000"/>
                    <a:lumOff val="15000"/>
                  </a:schemeClr>
                </a:solidFill>
                <a:sym typeface="+mn-ea"/>
              </a:rPr>
              <a:t>我国的个人收入分配与社会保障</a:t>
            </a:r>
            <a:endParaRPr lang="zh-CN" altLang="en-US" sz="2400" b="1" spc="0">
              <a:solidFill>
                <a:schemeClr val="tx1">
                  <a:lumMod val="75000"/>
                  <a:lumOff val="25000"/>
                </a:schemeClr>
              </a:solidFill>
              <a:latin typeface="黑体" panose="02010609060101010101" charset="-122"/>
              <a:sym typeface="+mn-ea"/>
            </a:endParaRPr>
          </a:p>
        </p:txBody>
      </p:sp>
    </p:spTree>
    <p:custDataLst>
      <p:tags r:id="rId4"/>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a:off x="304800" y="683895"/>
            <a:ext cx="11689080" cy="3046730"/>
          </a:xfrm>
          <a:prstGeom prst="rect">
            <a:avLst/>
          </a:prstGeom>
        </p:spPr>
        <p:txBody>
          <a:bodyPr wrap="square" lIns="34281" tIns="17140" rIns="34281" bIns="17140">
            <a:spAutoFit/>
          </a:bodyPr>
          <a:lstStyle/>
          <a:p>
            <a:pPr indent="0">
              <a:lnSpc>
                <a:spcPct val="140000"/>
              </a:lnSpc>
              <a:buFont typeface="Wingdings" panose="05000000000000000000" pitchFamily="2" charset="2"/>
              <a:buNone/>
              <a:defRPr/>
            </a:pPr>
            <a:r>
              <a:rPr lang="zh-CN" sz="2800" b="1">
                <a:solidFill>
                  <a:schemeClr val="tx1"/>
                </a:solidFill>
                <a:effectLst/>
                <a:latin typeface="等线" panose="02010600030101010101" charset="-122"/>
                <a:ea typeface="等线" panose="02010600030101010101" charset="-122"/>
                <a:cs typeface="等线" panose="02010600030101010101" charset="-122"/>
              </a:rPr>
              <a:t>（</a:t>
            </a:r>
            <a:r>
              <a:rPr lang="en-US" altLang="zh-CN" sz="2800" b="1">
                <a:solidFill>
                  <a:schemeClr val="tx1"/>
                </a:solidFill>
                <a:effectLst/>
                <a:latin typeface="等线" panose="02010600030101010101" charset="-122"/>
                <a:ea typeface="等线" panose="02010600030101010101" charset="-122"/>
                <a:cs typeface="等线" panose="02010600030101010101" charset="-122"/>
              </a:rPr>
              <a:t>3</a:t>
            </a:r>
            <a:r>
              <a:rPr lang="zh-CN" altLang="en-US" sz="2800" b="1">
                <a:solidFill>
                  <a:schemeClr val="tx1"/>
                </a:solidFill>
                <a:effectLst/>
                <a:latin typeface="等线" panose="02010600030101010101" charset="-122"/>
                <a:ea typeface="等线" panose="02010600030101010101" charset="-122"/>
                <a:cs typeface="等线" panose="02010600030101010101" charset="-122"/>
              </a:rPr>
              <a:t>）具体形式</a:t>
            </a:r>
            <a:endParaRPr lang="zh-CN" altLang="en-US" sz="2800" b="1">
              <a:solidFill>
                <a:schemeClr val="tx1"/>
              </a:solidFill>
              <a:effectLst/>
              <a:latin typeface="等线" panose="02010600030101010101" charset="-122"/>
              <a:ea typeface="等线" panose="02010600030101010101" charset="-122"/>
              <a:cs typeface="等线" panose="02010600030101010101" charset="-122"/>
            </a:endParaRPr>
          </a:p>
          <a:p>
            <a:pPr>
              <a:lnSpc>
                <a:spcPct val="140000"/>
              </a:lnSpc>
              <a:defRPr/>
            </a:pPr>
            <a:r>
              <a:rPr lang="zh-CN" altLang="en-US" sz="2800" b="1">
                <a:effectLst/>
                <a:latin typeface="等线" panose="02010600030101010101" charset="-122"/>
                <a:ea typeface="等线" panose="02010600030101010101" charset="-122"/>
                <a:cs typeface="等线" panose="02010600030101010101" charset="-122"/>
              </a:rPr>
              <a:t>①在国家机关，</a:t>
            </a:r>
            <a:r>
              <a:rPr lang="zh-CN" altLang="en-US" sz="2800" b="1">
                <a:solidFill>
                  <a:srgbClr val="C00000"/>
                </a:solidFill>
                <a:effectLst/>
                <a:latin typeface="等线" panose="02010600030101010101" charset="-122"/>
                <a:ea typeface="等线" panose="02010600030101010101" charset="-122"/>
                <a:cs typeface="等线" panose="02010600030101010101" charset="-122"/>
              </a:rPr>
              <a:t>公有制</a:t>
            </a:r>
            <a:r>
              <a:rPr lang="zh-CN" altLang="en-US" sz="2800" b="1">
                <a:effectLst/>
                <a:latin typeface="等线" panose="02010600030101010101" charset="-122"/>
                <a:ea typeface="等线" panose="02010600030101010101" charset="-122"/>
                <a:cs typeface="等线" panose="02010600030101010101" charset="-122"/>
              </a:rPr>
              <a:t>事业单位和公有制企业中的职工</a:t>
            </a:r>
            <a:r>
              <a:rPr lang="zh-CN" altLang="en-US" sz="2800" b="1">
                <a:solidFill>
                  <a:srgbClr val="C00000"/>
                </a:solidFill>
                <a:effectLst/>
                <a:latin typeface="等线" panose="02010600030101010101" charset="-122"/>
                <a:ea typeface="等线" panose="02010600030101010101" charset="-122"/>
                <a:cs typeface="等线" panose="02010600030101010101" charset="-122"/>
              </a:rPr>
              <a:t>工资、奖金、津贴。</a:t>
            </a:r>
            <a:endParaRPr lang="zh-CN" altLang="en-US" sz="2800" b="1">
              <a:effectLst/>
              <a:latin typeface="等线" panose="02010600030101010101" charset="-122"/>
              <a:ea typeface="等线" panose="02010600030101010101" charset="-122"/>
              <a:cs typeface="等线" panose="02010600030101010101" charset="-122"/>
            </a:endParaRPr>
          </a:p>
          <a:p>
            <a:pPr>
              <a:lnSpc>
                <a:spcPct val="140000"/>
              </a:lnSpc>
              <a:defRPr/>
            </a:pPr>
            <a:r>
              <a:rPr lang="zh-CN" altLang="en-US" sz="2800" b="1">
                <a:effectLst/>
                <a:latin typeface="等线" panose="02010600030101010101" charset="-122"/>
                <a:ea typeface="等线" panose="02010600030101010101" charset="-122"/>
                <a:cs typeface="等线" panose="02010600030101010101" charset="-122"/>
              </a:rPr>
              <a:t>②</a:t>
            </a:r>
            <a:r>
              <a:rPr lang="zh-CN" altLang="en-US" sz="2800" b="1">
                <a:solidFill>
                  <a:srgbClr val="C00000"/>
                </a:solidFill>
                <a:effectLst/>
                <a:latin typeface="等线" panose="02010600030101010101" charset="-122"/>
                <a:ea typeface="等线" panose="02010600030101010101" charset="-122"/>
                <a:cs typeface="等线" panose="02010600030101010101" charset="-122"/>
              </a:rPr>
              <a:t>公有制控股</a:t>
            </a:r>
            <a:r>
              <a:rPr lang="zh-CN" altLang="en-US" sz="2800" b="1">
                <a:effectLst/>
                <a:latin typeface="等线" panose="02010600030101010101" charset="-122"/>
                <a:ea typeface="等线" panose="02010600030101010101" charset="-122"/>
                <a:cs typeface="等线" panose="02010600030101010101" charset="-122"/>
              </a:rPr>
              <a:t>的股份制企业中的职工</a:t>
            </a:r>
            <a:r>
              <a:rPr lang="zh-CN" altLang="en-US" sz="2800" b="1">
                <a:solidFill>
                  <a:srgbClr val="C00000"/>
                </a:solidFill>
                <a:effectLst/>
                <a:latin typeface="等线" panose="02010600030101010101" charset="-122"/>
                <a:ea typeface="等线" panose="02010600030101010101" charset="-122"/>
                <a:cs typeface="等线" panose="02010600030101010101" charset="-122"/>
              </a:rPr>
              <a:t>工资、奖金、津贴</a:t>
            </a:r>
            <a:r>
              <a:rPr lang="zh-CN" altLang="en-US" sz="2800" b="1">
                <a:effectLst/>
                <a:latin typeface="等线" panose="02010600030101010101" charset="-122"/>
                <a:ea typeface="等线" panose="02010600030101010101" charset="-122"/>
                <a:cs typeface="等线" panose="02010600030101010101" charset="-122"/>
              </a:rPr>
              <a:t>。</a:t>
            </a:r>
            <a:endParaRPr lang="zh-CN" altLang="en-US" sz="2800" b="1">
              <a:effectLst/>
              <a:latin typeface="等线" panose="02010600030101010101" charset="-122"/>
              <a:ea typeface="等线" panose="02010600030101010101" charset="-122"/>
              <a:cs typeface="等线" panose="02010600030101010101" charset="-122"/>
            </a:endParaRPr>
          </a:p>
          <a:p>
            <a:pPr>
              <a:lnSpc>
                <a:spcPct val="140000"/>
              </a:lnSpc>
              <a:defRPr/>
            </a:pPr>
            <a:r>
              <a:rPr lang="zh-CN" altLang="en-US" sz="2800" b="1">
                <a:effectLst/>
                <a:latin typeface="等线" panose="02010600030101010101" charset="-122"/>
                <a:ea typeface="等线" panose="02010600030101010101" charset="-122"/>
                <a:cs typeface="等线" panose="02010600030101010101" charset="-122"/>
              </a:rPr>
              <a:t>③农村经济中的</a:t>
            </a:r>
            <a:r>
              <a:rPr lang="zh-CN" altLang="en-US" sz="2800" b="1">
                <a:solidFill>
                  <a:srgbClr val="C00000"/>
                </a:solidFill>
                <a:effectLst/>
                <a:latin typeface="等线" panose="02010600030101010101" charset="-122"/>
                <a:ea typeface="等线" panose="02010600030101010101" charset="-122"/>
                <a:cs typeface="等线" panose="02010600030101010101" charset="-122"/>
              </a:rPr>
              <a:t>承包集体土地</a:t>
            </a:r>
            <a:r>
              <a:rPr lang="zh-CN" altLang="en-US" sz="2800" b="1">
                <a:effectLst/>
                <a:latin typeface="等线" panose="02010600030101010101" charset="-122"/>
                <a:ea typeface="等线" panose="02010600030101010101" charset="-122"/>
                <a:cs typeface="等线" panose="02010600030101010101" charset="-122"/>
              </a:rPr>
              <a:t>获得的收益。</a:t>
            </a:r>
            <a:endParaRPr lang="zh-CN" altLang="en-US" sz="2800" b="1">
              <a:effectLst/>
              <a:latin typeface="等线" panose="02010600030101010101" charset="-122"/>
              <a:ea typeface="等线" panose="02010600030101010101" charset="-122"/>
              <a:cs typeface="等线" panose="02010600030101010101" charset="-122"/>
            </a:endParaRPr>
          </a:p>
          <a:p>
            <a:pPr>
              <a:lnSpc>
                <a:spcPct val="140000"/>
              </a:lnSpc>
              <a:defRPr/>
            </a:pPr>
            <a:r>
              <a:rPr lang="zh-CN" altLang="en-US" sz="2800" b="1">
                <a:effectLst/>
                <a:latin typeface="等线" panose="02010600030101010101" charset="-122"/>
                <a:ea typeface="等线" panose="02010600030101010101" charset="-122"/>
                <a:cs typeface="等线" panose="02010600030101010101" charset="-122"/>
              </a:rPr>
              <a:t>④集体经济中的村办企业所得</a:t>
            </a:r>
            <a:r>
              <a:rPr lang="zh-CN" altLang="en-US" sz="2800" b="1">
                <a:solidFill>
                  <a:srgbClr val="C00000"/>
                </a:solidFill>
                <a:effectLst/>
                <a:latin typeface="等线" panose="02010600030101010101" charset="-122"/>
                <a:ea typeface="等线" panose="02010600030101010101" charset="-122"/>
                <a:cs typeface="等线" panose="02010600030101010101" charset="-122"/>
              </a:rPr>
              <a:t>分红、工资</a:t>
            </a:r>
            <a:r>
              <a:rPr lang="zh-CN" altLang="en-US" sz="2800" b="1">
                <a:effectLst/>
                <a:latin typeface="等线" panose="02010600030101010101" charset="-122"/>
                <a:ea typeface="等线" panose="02010600030101010101" charset="-122"/>
                <a:cs typeface="等线" panose="02010600030101010101" charset="-122"/>
              </a:rPr>
              <a:t>。</a:t>
            </a:r>
            <a:endParaRPr lang="zh-CN" altLang="en-US" sz="2800" b="1">
              <a:effectLst/>
              <a:latin typeface="等线" panose="02010600030101010101" charset="-122"/>
              <a:ea typeface="等线" panose="02010600030101010101" charset="-122"/>
              <a:cs typeface="等线" panose="02010600030101010101" charset="-122"/>
            </a:endParaRPr>
          </a:p>
        </p:txBody>
      </p:sp>
      <p:sp>
        <p:nvSpPr>
          <p:cNvPr id="3" name="文本框 2"/>
          <p:cNvSpPr txBox="1"/>
          <p:nvPr>
            <p:custDataLst>
              <p:tags r:id="rId2"/>
            </p:custDataLst>
          </p:nvPr>
        </p:nvSpPr>
        <p:spPr>
          <a:xfrm>
            <a:off x="7211060" y="2649220"/>
            <a:ext cx="4815205" cy="460375"/>
          </a:xfrm>
          <a:prstGeom prst="rect">
            <a:avLst/>
          </a:prstGeom>
          <a:solidFill>
            <a:schemeClr val="accent6">
              <a:lumMod val="20000"/>
              <a:lumOff val="80000"/>
            </a:schemeClr>
          </a:solidFill>
        </p:spPr>
        <p:txBody>
          <a:bodyPr wrap="square" rtlCol="0">
            <a:spAutoFit/>
          </a:bodyPr>
          <a:lstStyle/>
          <a:p>
            <a:pPr algn="ctr"/>
            <a:r>
              <a:rPr lang="zh-CN" altLang="en-US" sz="2400" b="1">
                <a:solidFill>
                  <a:srgbClr val="C00000"/>
                </a:solidFill>
                <a:latin typeface="等线" panose="02010600030101010101" charset="-122"/>
                <a:ea typeface="等线" panose="02010600030101010101" charset="-122"/>
              </a:rPr>
              <a:t>按劳分配一定存在于公有制中！</a:t>
            </a:r>
            <a:endParaRPr lang="zh-CN" altLang="en-US" sz="2400" b="1">
              <a:solidFill>
                <a:srgbClr val="C00000"/>
              </a:solidFill>
              <a:latin typeface="等线" panose="02010600030101010101" charset="-122"/>
              <a:ea typeface="等线" panose="02010600030101010101" charset="-122"/>
            </a:endParaRPr>
          </a:p>
        </p:txBody>
      </p:sp>
      <p:sp>
        <p:nvSpPr>
          <p:cNvPr id="2" name="文本框 1"/>
          <p:cNvSpPr txBox="1"/>
          <p:nvPr>
            <p:custDataLst>
              <p:tags r:id="rId3"/>
            </p:custDataLst>
          </p:nvPr>
        </p:nvSpPr>
        <p:spPr>
          <a:xfrm>
            <a:off x="7210425" y="3171190"/>
            <a:ext cx="4815840" cy="1198880"/>
          </a:xfrm>
          <a:prstGeom prst="rect">
            <a:avLst/>
          </a:prstGeom>
          <a:solidFill>
            <a:schemeClr val="accent6">
              <a:lumMod val="20000"/>
              <a:lumOff val="80000"/>
            </a:schemeClr>
          </a:solidFill>
        </p:spPr>
        <p:txBody>
          <a:bodyPr wrap="square" rtlCol="0" anchor="t">
            <a:spAutoFit/>
          </a:bodyPr>
          <a:lstStyle/>
          <a:p>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但是，</a:t>
            </a:r>
            <a:endParaRPr lang="zh-CN" altLang="en-US" sz="2400" b="1">
              <a:solidFill>
                <a:srgbClr val="C00000"/>
              </a:solidFill>
              <a:highlight>
                <a:srgbClr val="000000">
                  <a:alpha val="0"/>
                </a:srgbClr>
              </a:highlight>
              <a:latin typeface="等线" panose="02010600030101010101" charset="-122"/>
              <a:ea typeface="等线" panose="02010600030101010101" charset="-122"/>
            </a:endParaRPr>
          </a:p>
          <a:p>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公有制经济中也有按生产要素分配，例如：在国企中投入技术</a:t>
            </a:r>
            <a:endParaRPr lang="zh-CN" altLang="en-US" sz="2400" b="1">
              <a:solidFill>
                <a:srgbClr val="C00000"/>
              </a:solidFill>
              <a:highlight>
                <a:srgbClr val="000000">
                  <a:alpha val="0"/>
                </a:srgbClr>
              </a:highlight>
              <a:latin typeface="等线" panose="02010600030101010101" charset="-122"/>
              <a:ea typeface="等线" panose="02010600030101010101" charset="-122"/>
              <a:sym typeface="+mn-ea"/>
            </a:endParaRPr>
          </a:p>
        </p:txBody>
      </p:sp>
      <p:sp>
        <p:nvSpPr>
          <p:cNvPr id="27" name="矩形 26"/>
          <p:cNvSpPr/>
          <p:nvPr>
            <p:custDataLst>
              <p:tags r:id="rId4"/>
            </p:custDataLst>
          </p:nvPr>
        </p:nvSpPr>
        <p:spPr>
          <a:xfrm>
            <a:off x="649605" y="4481195"/>
            <a:ext cx="11006455" cy="1561465"/>
          </a:xfrm>
          <a:prstGeom prst="rect">
            <a:avLst/>
          </a:prstGeom>
          <a:solidFill>
            <a:schemeClr val="bg1"/>
          </a:solidFill>
          <a:ln w="12700" cmpd="sng">
            <a:solidFill>
              <a:schemeClr val="tx1"/>
            </a:solidFill>
            <a:prstDash val="lgDash"/>
          </a:ln>
        </p:spPr>
        <p:txBody>
          <a:bodyPr wrap="square" lIns="34281" tIns="17140" rIns="34281" bIns="17140">
            <a:noAutofit/>
          </a:bodyPr>
          <a:lstStyle/>
          <a:p>
            <a:pPr indent="0" fontAlgn="auto">
              <a:lnSpc>
                <a:spcPct val="130000"/>
              </a:lnSpc>
              <a:buNone/>
              <a:defRPr/>
            </a:pPr>
            <a:r>
              <a:rPr lang="zh-CN" sz="2400" b="1">
                <a:solidFill>
                  <a:schemeClr val="tx1"/>
                </a:solidFill>
                <a:highlight>
                  <a:srgbClr val="000000">
                    <a:alpha val="0"/>
                  </a:srgbClr>
                </a:highlight>
                <a:latin typeface="等线" panose="02010600030101010101" charset="-122"/>
                <a:ea typeface="等线" panose="02010600030101010101" charset="-122"/>
                <a:cs typeface="+mj-ea"/>
              </a:rPr>
              <a:t>【特别提醒】按劳分配适用的范围</a:t>
            </a:r>
            <a:r>
              <a:rPr lang="zh-CN" altLang="en-US" sz="2400" b="1">
                <a:solidFill>
                  <a:schemeClr val="tx1"/>
                </a:solidFill>
                <a:highlight>
                  <a:srgbClr val="000000">
                    <a:alpha val="0"/>
                  </a:srgbClr>
                </a:highlight>
                <a:latin typeface="等线" panose="02010600030101010101" charset="-122"/>
                <a:ea typeface="等线" panose="02010600030101010101" charset="-122"/>
                <a:cs typeface="+mj-ea"/>
              </a:rPr>
              <a:t>：</a:t>
            </a:r>
            <a:endParaRPr lang="zh-CN" altLang="en-US" sz="2400" b="1">
              <a:solidFill>
                <a:schemeClr val="tx1"/>
              </a:solidFill>
              <a:highlight>
                <a:srgbClr val="000000">
                  <a:alpha val="0"/>
                </a:srgbClr>
              </a:highlight>
              <a:latin typeface="等线" panose="02010600030101010101" charset="-122"/>
              <a:ea typeface="等线" panose="02010600030101010101" charset="-122"/>
              <a:cs typeface="+mj-ea"/>
            </a:endParaRPr>
          </a:p>
          <a:p>
            <a:pPr indent="0">
              <a:lnSpc>
                <a:spcPct val="130000"/>
              </a:lnSpc>
              <a:buNone/>
            </a:pPr>
            <a:r>
              <a:rPr lang="zh-CN" sz="2400" b="1">
                <a:highlight>
                  <a:srgbClr val="000000">
                    <a:alpha val="0"/>
                  </a:srgbClr>
                </a:highlight>
                <a:latin typeface="等线" panose="02010600030101010101" charset="-122"/>
                <a:ea typeface="等线" panose="02010600030101010101" charset="-122"/>
                <a:cs typeface="+mj-ea"/>
                <a:sym typeface="+mn-ea"/>
              </a:rPr>
              <a:t>按劳分配存在于</a:t>
            </a:r>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公有制及公有控股的股份制经济</a:t>
            </a:r>
            <a:r>
              <a:rPr lang="zh-CN" sz="2400" b="1">
                <a:highlight>
                  <a:srgbClr val="000000">
                    <a:alpha val="0"/>
                  </a:srgbClr>
                </a:highlight>
                <a:latin typeface="等线" panose="02010600030101010101" charset="-122"/>
                <a:ea typeface="等线" panose="02010600030101010101" charset="-122"/>
                <a:cs typeface="+mj-ea"/>
                <a:sym typeface="+mn-ea"/>
              </a:rPr>
              <a:t>中，其形式是工人的</a:t>
            </a:r>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工资、津贴、奖金</a:t>
            </a:r>
            <a:r>
              <a:rPr lang="zh-CN" altLang="en-US" sz="2400" b="1">
                <a:solidFill>
                  <a:srgbClr val="7030A0"/>
                </a:solidFill>
                <a:latin typeface="等线" panose="02010600030101010101" charset="-122"/>
                <a:ea typeface="等线" panose="02010600030101010101" charset="-122"/>
                <a:cs typeface="等线" panose="02010600030101010101" charset="-122"/>
                <a:sym typeface="+mn-ea"/>
              </a:rPr>
              <a:t>。</a:t>
            </a:r>
            <a:r>
              <a:rPr lang="zh-CN" sz="2400" b="1">
                <a:highlight>
                  <a:srgbClr val="000000">
                    <a:alpha val="0"/>
                  </a:srgbClr>
                </a:highlight>
                <a:latin typeface="等线" panose="02010600030101010101" charset="-122"/>
                <a:ea typeface="等线" panose="02010600030101010101" charset="-122"/>
                <a:cs typeface="+mj-ea"/>
                <a:sym typeface="+mn-ea"/>
              </a:rPr>
              <a:t>还包括</a:t>
            </a:r>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农村经济</a:t>
            </a:r>
            <a:r>
              <a:rPr lang="zh-CN" sz="2400" b="1">
                <a:highlight>
                  <a:srgbClr val="000000">
                    <a:alpha val="0"/>
                  </a:srgbClr>
                </a:highlight>
                <a:latin typeface="等线" panose="02010600030101010101" charset="-122"/>
                <a:ea typeface="等线" panose="02010600030101010101" charset="-122"/>
                <a:cs typeface="+mj-ea"/>
                <a:sym typeface="+mn-ea"/>
              </a:rPr>
              <a:t>中</a:t>
            </a:r>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承包集体土地</a:t>
            </a:r>
            <a:r>
              <a:rPr lang="zh-CN" sz="2400" b="1">
                <a:highlight>
                  <a:srgbClr val="000000">
                    <a:alpha val="0"/>
                  </a:srgbClr>
                </a:highlight>
                <a:latin typeface="等线" panose="02010600030101010101" charset="-122"/>
                <a:ea typeface="等线" panose="02010600030101010101" charset="-122"/>
                <a:cs typeface="+mj-ea"/>
                <a:sym typeface="+mn-ea"/>
              </a:rPr>
              <a:t>、加入</a:t>
            </a:r>
            <a:r>
              <a:rPr lang="zh-CN" altLang="en-US" sz="2400" b="1">
                <a:solidFill>
                  <a:srgbClr val="C00000"/>
                </a:solidFill>
                <a:highlight>
                  <a:srgbClr val="000000">
                    <a:alpha val="0"/>
                  </a:srgbClr>
                </a:highlight>
                <a:latin typeface="等线" panose="02010600030101010101" charset="-122"/>
                <a:ea typeface="等线" panose="02010600030101010101" charset="-122"/>
                <a:sym typeface="+mn-ea"/>
              </a:rPr>
              <a:t>生产合作社</a:t>
            </a:r>
            <a:r>
              <a:rPr lang="zh-CN" sz="2400" b="1">
                <a:highlight>
                  <a:srgbClr val="000000">
                    <a:alpha val="0"/>
                  </a:srgbClr>
                </a:highlight>
                <a:latin typeface="等线" panose="02010600030101010101" charset="-122"/>
                <a:ea typeface="等线" panose="02010600030101010101" charset="-122"/>
                <a:cs typeface="+mj-ea"/>
                <a:sym typeface="+mn-ea"/>
              </a:rPr>
              <a:t>获得的收益</a:t>
            </a:r>
            <a:r>
              <a:rPr lang="zh-CN" altLang="en-US" sz="2400" b="1" smtClean="0">
                <a:solidFill>
                  <a:srgbClr val="FF0000"/>
                </a:solidFill>
                <a:latin typeface="等线" panose="02010600030101010101" charset="-122"/>
                <a:ea typeface="等线" panose="02010600030101010101" charset="-122"/>
                <a:cs typeface="等线" panose="02010600030101010101" charset="-122"/>
                <a:sym typeface="+mn-ea"/>
              </a:rPr>
              <a:t>。</a:t>
            </a:r>
            <a:endParaRPr lang="zh-CN" altLang="en-US" sz="2400" b="1">
              <a:solidFill>
                <a:srgbClr val="1212E4"/>
              </a:solidFill>
              <a:latin typeface="等线" panose="02010600030101010101" charset="-122"/>
              <a:ea typeface="等线" panose="02010600030101010101" charset="-122"/>
            </a:endParaRPr>
          </a:p>
        </p:txBody>
      </p:sp>
      <p:sp>
        <p:nvSpPr>
          <p:cNvPr id="42" name="文本框 41"/>
          <p:cNvSpPr txBox="1"/>
          <p:nvPr>
            <p:custDataLst>
              <p:tags r:id="rId5"/>
            </p:custDataLst>
          </p:nvPr>
        </p:nvSpPr>
        <p:spPr>
          <a:xfrm>
            <a:off x="1530350" y="3765550"/>
            <a:ext cx="3808730" cy="460375"/>
          </a:xfrm>
          <a:prstGeom prst="rect">
            <a:avLst/>
          </a:prstGeom>
          <a:solidFill>
            <a:schemeClr val="accent6">
              <a:lumMod val="20000"/>
              <a:lumOff val="80000"/>
            </a:schemeClr>
          </a:solidFill>
        </p:spPr>
        <p:txBody>
          <a:bodyPr wrap="square" rtlCol="0">
            <a:spAutoFit/>
          </a:bodyPr>
          <a:lstStyle/>
          <a:p>
            <a:r>
              <a:rPr lang="zh-CN" altLang="en-US" sz="2400" b="1">
                <a:solidFill>
                  <a:srgbClr val="C00000"/>
                </a:solidFill>
                <a:latin typeface="等线" panose="02010600030101010101" charset="-122"/>
                <a:ea typeface="等线" panose="02010600030101010101" charset="-122"/>
                <a:cs typeface="等线" panose="02010600030101010101" charset="-122"/>
              </a:rPr>
              <a:t>转让经营权不是按劳分配！</a:t>
            </a:r>
            <a:endParaRPr lang="zh-CN" altLang="en-US" sz="2400" b="1">
              <a:solidFill>
                <a:srgbClr val="C00000"/>
              </a:solidFill>
              <a:latin typeface="等线" panose="02010600030101010101" charset="-122"/>
              <a:ea typeface="等线" panose="02010600030101010101" charset="-122"/>
              <a:cs typeface="等线" panose="02010600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linds(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2" grpId="0" animBg="1"/>
      <p:bldP spid="27"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27330" y="862965"/>
            <a:ext cx="4502785" cy="6219190"/>
          </a:xfrm>
          <a:prstGeom prst="rect">
            <a:avLst/>
          </a:prstGeom>
        </p:spPr>
      </p:pic>
      <p:sp>
        <p:nvSpPr>
          <p:cNvPr id="2" name="矩形 1"/>
          <p:cNvSpPr/>
          <p:nvPr>
            <p:custDataLst>
              <p:tags r:id="rId3"/>
            </p:custDataLst>
          </p:nvPr>
        </p:nvSpPr>
        <p:spPr>
          <a:xfrm>
            <a:off x="4838700" y="520700"/>
            <a:ext cx="7048500" cy="2993390"/>
          </a:xfrm>
          <a:prstGeom prst="rect">
            <a:avLst/>
          </a:prstGeom>
          <a:solidFill>
            <a:srgbClr val="000000">
              <a:alpha val="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00000"/>
              </a:lnSpc>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r>
              <a:rPr lang="en-US" sz="2400" b="1">
                <a:solidFill>
                  <a:schemeClr val="tx1"/>
                </a:solidFill>
                <a:latin typeface="黑体" panose="02010609060101010101" charset="-122"/>
                <a:ea typeface="黑体" panose="02010609060101010101" charset="-122"/>
                <a:cs typeface="黑体" panose="02010609060101010101" charset="-122"/>
                <a:sym typeface="+mn-ea"/>
              </a:rPr>
              <a:t>4</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）原因：</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必要性：是由我国现实经济条件决定的。</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①生产资料公有制</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前提</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②社会主义公有制条件下生产力发展水平</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物质基础</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③社会主义条件下人们劳动的性质和特点</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rgbClr val="C00000"/>
                </a:solidFill>
                <a:latin typeface="黑体" panose="02010609060101010101" charset="-122"/>
                <a:ea typeface="黑体" panose="02010609060101010101" charset="-122"/>
                <a:cs typeface="黑体" panose="02010609060101010101" charset="-122"/>
                <a:sym typeface="+mn-ea"/>
              </a:rPr>
              <a:t>直接原因</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4" name="矩形 3"/>
          <p:cNvSpPr/>
          <p:nvPr>
            <p:custDataLst>
              <p:tags r:id="rId4"/>
            </p:custDataLst>
          </p:nvPr>
        </p:nvSpPr>
        <p:spPr>
          <a:xfrm>
            <a:off x="4838065" y="3644265"/>
            <a:ext cx="7117715" cy="2548255"/>
          </a:xfrm>
          <a:prstGeom prst="rect">
            <a:avLst/>
          </a:prstGeom>
          <a:solidFill>
            <a:srgbClr val="000000">
              <a:alpha val="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00000"/>
              </a:lnSpc>
            </a:pP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重要性：（按劳分配的意义）</a:t>
            </a:r>
            <a:endParaRPr lang="zh-CN" altLang="en-US" sz="2000" b="1">
              <a:solidFill>
                <a:schemeClr val="tx1"/>
              </a:solidFill>
              <a:latin typeface="黑体" panose="02010609060101010101" charset="-122"/>
              <a:ea typeface="黑体" panose="02010609060101010101" charset="-122"/>
              <a:cs typeface="黑体" panose="02010609060101010101" charset="-122"/>
              <a:sym typeface="+mn-ea"/>
            </a:endParaRPr>
          </a:p>
          <a:p>
            <a:pPr indent="0" algn="l" fontAlgn="auto">
              <a:lnSpc>
                <a:spcPct val="100000"/>
              </a:lnSpc>
            </a:pP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①</a:t>
            </a:r>
            <a:r>
              <a:rPr lang="zh-CN" altLang="zh-CN" sz="2000" b="1">
                <a:solidFill>
                  <a:srgbClr val="C00000"/>
                </a:solidFill>
                <a:latin typeface="黑体" panose="02010609060101010101" charset="-122"/>
                <a:ea typeface="黑体" panose="02010609060101010101" charset="-122"/>
                <a:cs typeface="黑体" panose="02010609060101010101" charset="-122"/>
                <a:sym typeface="+mn-ea"/>
              </a:rPr>
              <a:t>提高效率：</a:t>
            </a: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有助于充分调动劳动者的积极性和创造性，激励劳动者努力学习科学技术、提高劳动技能，促进</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社会生产</a:t>
            </a: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的发展。</a:t>
            </a:r>
            <a:endParaRPr lang="zh-CN" altLang="zh-CN" sz="2000">
              <a:solidFill>
                <a:schemeClr val="tx1"/>
              </a:solidFill>
              <a:latin typeface="黑体" panose="02010609060101010101" charset="-122"/>
              <a:ea typeface="黑体" panose="02010609060101010101" charset="-122"/>
              <a:cs typeface="黑体" panose="02010609060101010101" charset="-122"/>
            </a:endParaRPr>
          </a:p>
          <a:p>
            <a:pPr indent="0" algn="l" fontAlgn="auto">
              <a:lnSpc>
                <a:spcPct val="100000"/>
              </a:lnSpc>
            </a:pP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②</a:t>
            </a:r>
            <a:r>
              <a:rPr lang="zh-CN" altLang="zh-CN" sz="2000" b="1">
                <a:solidFill>
                  <a:srgbClr val="C00000"/>
                </a:solidFill>
                <a:latin typeface="黑体" panose="02010609060101010101" charset="-122"/>
                <a:ea typeface="黑体" panose="02010609060101010101" charset="-122"/>
                <a:cs typeface="黑体" panose="02010609060101010101" charset="-122"/>
                <a:sym typeface="+mn-ea"/>
              </a:rPr>
              <a:t>促进公平：</a:t>
            </a: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实行按劳分配是对人类以往几千年来不劳而获的剥削制度的根本否定，体现了劳动者共同劳动、</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平等分配</a:t>
            </a:r>
            <a:r>
              <a:rPr lang="zh-CN" altLang="zh-CN" sz="2000" b="1">
                <a:solidFill>
                  <a:schemeClr val="tx1"/>
                </a:solidFill>
                <a:latin typeface="黑体" panose="02010609060101010101" charset="-122"/>
                <a:ea typeface="黑体" panose="02010609060101010101" charset="-122"/>
                <a:cs typeface="黑体" panose="02010609060101010101" charset="-122"/>
                <a:sym typeface="+mn-ea"/>
              </a:rPr>
              <a:t>的社会地位。</a:t>
            </a:r>
            <a:endParaRPr lang="zh-CN" altLang="zh-CN" sz="2000" b="1">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000" fill="hold">
                                          <p:stCondLst>
                                            <p:cond delay="0"/>
                                          </p:stCondLst>
                                        </p:cTn>
                                        <p:tgtEl>
                                          <p:spTgt spid="2">
                                            <p:txEl>
                                              <p:pRg st="1" end="1"/>
                                            </p:txEl>
                                          </p:spTgt>
                                        </p:tgtEl>
                                        <p:attrNameLst>
                                          <p:attrName>style.visibility</p:attrName>
                                        </p:attrNameLst>
                                      </p:cBhvr>
                                      <p:to>
                                        <p:strVal val="visible"/>
                                      </p:to>
                                    </p:set>
                                    <p:animEffect transition="in" filter="diamond(in)">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2000"/>
                                        <p:tgtEl>
                                          <p:spTgt spid="2">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amond(in)">
                                      <p:cBhvr>
                                        <p:cTn id="15" dur="2000"/>
                                        <p:tgtEl>
                                          <p:spTgt spid="2">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diamond(in)">
                                      <p:cBhvr>
                                        <p:cTn id="18" dur="2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000" fill="hold">
                                          <p:stCondLst>
                                            <p:cond delay="0"/>
                                          </p:stCondLst>
                                        </p:cTn>
                                        <p:tgtEl>
                                          <p:spTgt spid="4">
                                            <p:txEl>
                                              <p:pRg st="0" end="0"/>
                                            </p:txEl>
                                          </p:spTgt>
                                        </p:tgtEl>
                                        <p:attrNameLst>
                                          <p:attrName>style.visibility</p:attrName>
                                        </p:attrNameLst>
                                      </p:cBhvr>
                                      <p:to>
                                        <p:strVal val="visible"/>
                                      </p:to>
                                    </p:set>
                                    <p:animEffect transition="in" filter="diamond(in)">
                                      <p:cBhvr>
                                        <p:cTn id="23" dur="1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000" fill="hold">
                                          <p:stCondLst>
                                            <p:cond delay="0"/>
                                          </p:stCondLst>
                                        </p:cTn>
                                        <p:tgtEl>
                                          <p:spTgt spid="4">
                                            <p:txEl>
                                              <p:pRg st="1" end="1"/>
                                            </p:txEl>
                                          </p:spTgt>
                                        </p:tgtEl>
                                        <p:attrNameLst>
                                          <p:attrName>style.visibility</p:attrName>
                                        </p:attrNameLst>
                                      </p:cBhvr>
                                      <p:to>
                                        <p:strVal val="visible"/>
                                      </p:to>
                                    </p:set>
                                    <p:animEffect transition="in" filter="diamond(in)">
                                      <p:cBhvr>
                                        <p:cTn id="28" dur="10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000" fill="hold">
                                          <p:stCondLst>
                                            <p:cond delay="0"/>
                                          </p:stCondLst>
                                        </p:cTn>
                                        <p:tgtEl>
                                          <p:spTgt spid="4">
                                            <p:txEl>
                                              <p:pRg st="2" end="2"/>
                                            </p:txEl>
                                          </p:spTgt>
                                        </p:tgtEl>
                                        <p:attrNameLst>
                                          <p:attrName>style.visibility</p:attrName>
                                        </p:attrNameLst>
                                      </p:cBhvr>
                                      <p:to>
                                        <p:strVal val="visible"/>
                                      </p:to>
                                    </p:set>
                                    <p:animEffect transition="in" filter="diamond(in)">
                                      <p:cBhvr>
                                        <p:cTn id="3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custDataLst>
              <p:tags r:id="rId1"/>
            </p:custDataLst>
          </p:nvPr>
        </p:nvGraphicFramePr>
        <p:xfrm>
          <a:off x="138430" y="1434465"/>
          <a:ext cx="11911965" cy="5074920"/>
        </p:xfrm>
        <a:graphic>
          <a:graphicData uri="http://schemas.openxmlformats.org/drawingml/2006/table">
            <a:tbl>
              <a:tblPr firstRow="1" bandRow="1">
                <a:tableStyleId>{5940675A-B579-460E-94D1-54222C63F5DA}</a:tableStyleId>
              </a:tblPr>
              <a:tblGrid>
                <a:gridCol w="2649220"/>
                <a:gridCol w="9262745"/>
              </a:tblGrid>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要素</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表现</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劳动</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资本</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技术</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土地</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管理</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数据</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wrap="square"/>
                    <a:lstStyle/>
                    <a:p>
                      <a:pPr indent="0" algn="ctr">
                        <a:buNone/>
                      </a:pPr>
                      <a:r>
                        <a:rPr lang="en-US" sz="2400" b="1">
                          <a:latin typeface="等线" panose="02010600030101010101" charset="-122"/>
                          <a:ea typeface="等线" panose="02010600030101010101" charset="-122"/>
                          <a:cs typeface="Calibri" panose="020F05020202040A0204" charset="0"/>
                        </a:rPr>
                        <a:t> </a:t>
                      </a: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3880">
                <a:tc>
                  <a:txBody>
                    <a:bodyPr wrap="square"/>
                    <a:lstStyle/>
                    <a:p>
                      <a:pPr indent="0" algn="ctr">
                        <a:buNone/>
                      </a:pPr>
                      <a:r>
                        <a:rPr lang="en-US" sz="2400" b="1" err="1">
                          <a:latin typeface="等线" panose="02010600030101010101" charset="-122"/>
                          <a:ea typeface="等线" panose="02010600030101010101" charset="-122"/>
                          <a:cs typeface="宋体" panose="02010600030101010101" pitchFamily="2" charset="-122"/>
                        </a:rPr>
                        <a:t>按</a:t>
                      </a:r>
                      <a:r>
                        <a:rPr lang="en-US" sz="2400" b="1" err="1">
                          <a:solidFill>
                            <a:srgbClr val="FF0000"/>
                          </a:solidFill>
                          <a:latin typeface="等线" panose="02010600030101010101" charset="-122"/>
                          <a:ea typeface="等线" panose="02010600030101010101" charset="-122"/>
                          <a:cs typeface="宋体" panose="02010600030101010101" pitchFamily="2" charset="-122"/>
                        </a:rPr>
                        <a:t>知识</a:t>
                      </a:r>
                      <a:r>
                        <a:rPr lang="en-US" sz="2400" b="1" err="1">
                          <a:latin typeface="等线" panose="02010600030101010101" charset="-122"/>
                          <a:ea typeface="等线" panose="02010600030101010101" charset="-122"/>
                          <a:cs typeface="宋体" panose="02010600030101010101" pitchFamily="2" charset="-122"/>
                        </a:rPr>
                        <a:t>要素分配</a:t>
                      </a:r>
                      <a:endParaRPr lang="en-US" altLang="en-US" sz="2400" b="1" err="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wrap="square"/>
                    <a:lstStyle/>
                    <a:p>
                      <a:pPr indent="0" algn="ctr">
                        <a:buNone/>
                      </a:pP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563880">
                <a:tc>
                  <a:txBody>
                    <a:bodyPr wrap="square"/>
                    <a:lstStyle/>
                    <a:p>
                      <a:pPr indent="0" algn="ctr">
                        <a:buNone/>
                      </a:pPr>
                      <a:r>
                        <a:rPr lang="zh-CN" altLang="en-US" sz="2400" b="1">
                          <a:latin typeface="等线" panose="02010600030101010101" charset="-122"/>
                          <a:ea typeface="等线" panose="02010600030101010101" charset="-122"/>
                          <a:cs typeface="宋体" panose="02010600030101010101" pitchFamily="2" charset="-122"/>
                        </a:rPr>
                        <a:t>按</a:t>
                      </a:r>
                      <a:r>
                        <a:rPr lang="zh-CN" altLang="en-US" sz="2400" b="1">
                          <a:solidFill>
                            <a:srgbClr val="FF0000"/>
                          </a:solidFill>
                          <a:latin typeface="等线" panose="02010600030101010101" charset="-122"/>
                          <a:ea typeface="等线" panose="02010600030101010101" charset="-122"/>
                          <a:cs typeface="宋体" panose="02010600030101010101" pitchFamily="2" charset="-122"/>
                        </a:rPr>
                        <a:t>信息</a:t>
                      </a:r>
                      <a:r>
                        <a:rPr lang="zh-CN" altLang="en-US" sz="2400" b="1">
                          <a:latin typeface="等线" panose="02010600030101010101" charset="-122"/>
                          <a:ea typeface="等线" panose="02010600030101010101" charset="-122"/>
                          <a:cs typeface="宋体" panose="02010600030101010101" pitchFamily="2" charset="-122"/>
                        </a:rPr>
                        <a:t>要素分配</a:t>
                      </a:r>
                      <a:endParaRPr lang="zh-CN" altLang="en-US" sz="2400" b="1">
                        <a:latin typeface="等线" panose="02010600030101010101" charset="-122"/>
                        <a:ea typeface="等线" panose="0201060003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endParaRPr lang="en-US" altLang="en-US" sz="2400" b="1">
                        <a:latin typeface="等线" panose="02010600030101010101" charset="-122"/>
                        <a:ea typeface="等线" panose="02010600030101010101" charset="-122"/>
                        <a:cs typeface="Calibri" panose="020F05020202040A0204" charset="0"/>
                      </a:endParaRPr>
                    </a:p>
                  </a:txBody>
                  <a:tcPr marL="68580" marR="68580" marT="0" marB="0" vert="horz"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p:cNvSpPr txBox="1"/>
          <p:nvPr>
            <p:custDataLst>
              <p:tags r:id="rId2"/>
            </p:custDataLst>
          </p:nvPr>
        </p:nvSpPr>
        <p:spPr>
          <a:xfrm>
            <a:off x="2867025" y="2028825"/>
            <a:ext cx="7960995" cy="460375"/>
          </a:xfrm>
          <a:prstGeom prst="rect">
            <a:avLst/>
          </a:prstGeom>
          <a:noFill/>
        </p:spPr>
        <p:txBody>
          <a:bodyPr wrap="square" rtlCol="0">
            <a:spAutoFit/>
          </a:bodyPr>
          <a:lstStyle/>
          <a:p>
            <a:r>
              <a:rPr lang="zh-CN" altLang="en-US" sz="2400" b="1" kern="0">
                <a:solidFill>
                  <a:srgbClr val="FF0000"/>
                </a:solidFill>
                <a:highlight>
                  <a:srgbClr val="000000">
                    <a:alpha val="0"/>
                  </a:srgbClr>
                </a:highlight>
                <a:latin typeface="等线" panose="02010600030101010101" charset="-122"/>
                <a:ea typeface="等线" panose="02010600030101010101" charset="-122"/>
                <a:sym typeface="+mn-ea"/>
              </a:rPr>
              <a:t>私营企业、外资企业</a:t>
            </a:r>
            <a:r>
              <a:rPr lang="zh-CN" altLang="en-US" sz="2400" b="1" kern="0">
                <a:highlight>
                  <a:srgbClr val="000000">
                    <a:alpha val="0"/>
                  </a:srgbClr>
                </a:highlight>
                <a:latin typeface="等线" panose="02010600030101010101" charset="-122"/>
                <a:ea typeface="等线" panose="02010600030101010101" charset="-122"/>
                <a:sym typeface="+mn-ea"/>
              </a:rPr>
              <a:t>中的职工</a:t>
            </a:r>
            <a:r>
              <a:rPr lang="zh-CN" altLang="en-US" sz="2400" b="1" kern="0">
                <a:solidFill>
                  <a:srgbClr val="FF0000"/>
                </a:solidFill>
                <a:highlight>
                  <a:srgbClr val="000000">
                    <a:alpha val="0"/>
                  </a:srgbClr>
                </a:highlight>
                <a:latin typeface="等线" panose="02010600030101010101" charset="-122"/>
                <a:ea typeface="等线" panose="02010600030101010101" charset="-122"/>
                <a:sym typeface="+mn-ea"/>
              </a:rPr>
              <a:t>工资、奖金和津贴</a:t>
            </a:r>
            <a:endParaRPr lang="zh-CN" altLang="en-US" sz="2400" b="1" kern="0">
              <a:solidFill>
                <a:srgbClr val="C00000"/>
              </a:solidFill>
              <a:highlight>
                <a:srgbClr val="000000">
                  <a:alpha val="0"/>
                </a:srgbClr>
              </a:highlight>
              <a:latin typeface="等线" panose="02010600030101010101" charset="-122"/>
              <a:ea typeface="等线" panose="02010600030101010101" charset="-122"/>
              <a:sym typeface="+mn-ea"/>
            </a:endParaRPr>
          </a:p>
        </p:txBody>
      </p:sp>
      <p:sp>
        <p:nvSpPr>
          <p:cNvPr id="10" name="文本框 9"/>
          <p:cNvSpPr txBox="1"/>
          <p:nvPr>
            <p:custDataLst>
              <p:tags r:id="rId3"/>
            </p:custDataLst>
          </p:nvPr>
        </p:nvSpPr>
        <p:spPr>
          <a:xfrm>
            <a:off x="2867025" y="2626995"/>
            <a:ext cx="9090660" cy="460375"/>
          </a:xfrm>
          <a:prstGeom prst="rect">
            <a:avLst/>
          </a:prstGeom>
          <a:noFill/>
        </p:spPr>
        <p:txBody>
          <a:bodyPr wrap="square" rtlCol="0">
            <a:spAutoFit/>
          </a:bodyPr>
          <a:lstStyle/>
          <a:p>
            <a:r>
              <a:rPr lang="zh-CN" altLang="en-US" sz="2400" b="1" kern="0">
                <a:highlight>
                  <a:srgbClr val="000000">
                    <a:alpha val="0"/>
                  </a:srgbClr>
                </a:highlight>
                <a:latin typeface="等线" panose="02010600030101010101" charset="-122"/>
                <a:ea typeface="等线" panose="02010600030101010101" charset="-122"/>
                <a:sym typeface="+mn-ea"/>
              </a:rPr>
              <a:t>私营企业主的税后利润，股票红利、股息，储蓄和债券的利息等</a:t>
            </a:r>
            <a:endParaRPr lang="zh-CN" altLang="en-US" sz="2400" b="1" kern="0">
              <a:highlight>
                <a:srgbClr val="000000">
                  <a:alpha val="0"/>
                </a:srgbClr>
              </a:highlight>
              <a:latin typeface="等线" panose="02010600030101010101" charset="-122"/>
              <a:ea typeface="等线" panose="02010600030101010101" charset="-122"/>
              <a:sym typeface="+mn-ea"/>
            </a:endParaRPr>
          </a:p>
        </p:txBody>
      </p:sp>
      <p:sp>
        <p:nvSpPr>
          <p:cNvPr id="11" name="文本框 10"/>
          <p:cNvSpPr txBox="1"/>
          <p:nvPr>
            <p:custDataLst>
              <p:tags r:id="rId4"/>
            </p:custDataLst>
          </p:nvPr>
        </p:nvSpPr>
        <p:spPr>
          <a:xfrm>
            <a:off x="2867025" y="3225165"/>
            <a:ext cx="7960995" cy="460375"/>
          </a:xfrm>
          <a:prstGeom prst="rect">
            <a:avLst/>
          </a:prstGeom>
          <a:noFill/>
        </p:spPr>
        <p:txBody>
          <a:bodyPr wrap="square" rtlCol="0">
            <a:spAutoFit/>
          </a:bodyPr>
          <a:lstStyle/>
          <a:p>
            <a:r>
              <a:rPr lang="zh-CN" altLang="en-US" sz="2400" b="1" kern="0">
                <a:highlight>
                  <a:srgbClr val="000000">
                    <a:alpha val="0"/>
                  </a:srgbClr>
                </a:highlight>
                <a:latin typeface="等线" panose="02010600030101010101" charset="-122"/>
                <a:ea typeface="等线" panose="02010600030101010101" charset="-122"/>
                <a:sym typeface="+mn-ea"/>
              </a:rPr>
              <a:t>技术入股、专利费用、技术转让的收入</a:t>
            </a:r>
            <a:endParaRPr lang="zh-CN" altLang="en-US" sz="2400" b="1" kern="0">
              <a:highlight>
                <a:srgbClr val="000000">
                  <a:alpha val="0"/>
                </a:srgbClr>
              </a:highlight>
              <a:latin typeface="等线" panose="02010600030101010101" charset="-122"/>
              <a:ea typeface="等线" panose="02010600030101010101" charset="-122"/>
              <a:sym typeface="+mn-ea"/>
            </a:endParaRPr>
          </a:p>
        </p:txBody>
      </p:sp>
      <p:sp>
        <p:nvSpPr>
          <p:cNvPr id="12" name="文本框 11"/>
          <p:cNvSpPr txBox="1"/>
          <p:nvPr>
            <p:custDataLst>
              <p:tags r:id="rId5"/>
            </p:custDataLst>
          </p:nvPr>
        </p:nvSpPr>
        <p:spPr>
          <a:xfrm>
            <a:off x="2867025" y="3755390"/>
            <a:ext cx="7960995" cy="460375"/>
          </a:xfrm>
          <a:prstGeom prst="rect">
            <a:avLst/>
          </a:prstGeom>
          <a:noFill/>
        </p:spPr>
        <p:txBody>
          <a:bodyPr wrap="square" rtlCol="0">
            <a:spAutoFit/>
          </a:bodyPr>
          <a:lstStyle/>
          <a:p>
            <a:r>
              <a:rPr lang="zh-CN" altLang="en-US" sz="2400" b="1" kern="0">
                <a:highlight>
                  <a:srgbClr val="000000">
                    <a:alpha val="0"/>
                  </a:srgbClr>
                </a:highlight>
                <a:latin typeface="等线" panose="02010600030101010101" charset="-122"/>
                <a:ea typeface="等线" panose="02010600030101010101" charset="-122"/>
                <a:sym typeface="+mn-ea"/>
              </a:rPr>
              <a:t>土地、房屋的租金和转让金</a:t>
            </a:r>
            <a:endParaRPr lang="zh-CN" altLang="en-US" sz="2400" b="1" kern="0">
              <a:highlight>
                <a:srgbClr val="000000">
                  <a:alpha val="0"/>
                </a:srgbClr>
              </a:highlight>
              <a:latin typeface="等线" panose="02010600030101010101" charset="-122"/>
              <a:ea typeface="等线" panose="02010600030101010101" charset="-122"/>
              <a:sym typeface="+mn-ea"/>
            </a:endParaRPr>
          </a:p>
        </p:txBody>
      </p:sp>
      <p:sp>
        <p:nvSpPr>
          <p:cNvPr id="13" name="文本框 12"/>
          <p:cNvSpPr txBox="1"/>
          <p:nvPr>
            <p:custDataLst>
              <p:tags r:id="rId6"/>
            </p:custDataLst>
          </p:nvPr>
        </p:nvSpPr>
        <p:spPr>
          <a:xfrm>
            <a:off x="2867025" y="4285615"/>
            <a:ext cx="8489315" cy="460375"/>
          </a:xfrm>
          <a:prstGeom prst="rect">
            <a:avLst/>
          </a:prstGeom>
          <a:noFill/>
        </p:spPr>
        <p:txBody>
          <a:bodyPr wrap="square" rtlCol="0">
            <a:spAutoFit/>
          </a:bodyPr>
          <a:lstStyle/>
          <a:p>
            <a:r>
              <a:rPr lang="zh-CN" altLang="en-US" sz="2400" b="1" kern="0">
                <a:highlight>
                  <a:srgbClr val="000000">
                    <a:alpha val="0"/>
                  </a:srgbClr>
                </a:highlight>
                <a:latin typeface="等线" panose="02010600030101010101" charset="-122"/>
                <a:ea typeface="等线" panose="02010600030101010101" charset="-122"/>
                <a:sym typeface="+mn-ea"/>
              </a:rPr>
              <a:t>企业中的管理者依靠管理才能获得的收入</a:t>
            </a:r>
            <a:endParaRPr lang="zh-CN" altLang="en-US" sz="2400" b="1" kern="0">
              <a:highlight>
                <a:srgbClr val="000000">
                  <a:alpha val="0"/>
                </a:srgbClr>
              </a:highlight>
              <a:latin typeface="等线" panose="02010600030101010101" charset="-122"/>
              <a:ea typeface="等线" panose="02010600030101010101" charset="-122"/>
              <a:sym typeface="+mn-ea"/>
            </a:endParaRPr>
          </a:p>
        </p:txBody>
      </p:sp>
      <p:sp>
        <p:nvSpPr>
          <p:cNvPr id="2" name="文本框 1"/>
          <p:cNvSpPr txBox="1"/>
          <p:nvPr>
            <p:custDataLst>
              <p:tags r:id="rId7"/>
            </p:custDataLst>
          </p:nvPr>
        </p:nvSpPr>
        <p:spPr>
          <a:xfrm>
            <a:off x="2867025" y="4883785"/>
            <a:ext cx="7960995" cy="460375"/>
          </a:xfrm>
          <a:prstGeom prst="rect">
            <a:avLst/>
          </a:prstGeom>
          <a:noFill/>
        </p:spPr>
        <p:txBody>
          <a:bodyPr wrap="square" rtlCol="0">
            <a:spAutoFit/>
          </a:bodyPr>
          <a:lstStyle/>
          <a:p>
            <a:r>
              <a:rPr lang="zh-CN" altLang="en-US" sz="2400" b="1" kern="0">
                <a:highlight>
                  <a:srgbClr val="000000">
                    <a:alpha val="0"/>
                  </a:srgbClr>
                </a:highlight>
                <a:latin typeface="等线" panose="02010600030101010101" charset="-122"/>
                <a:ea typeface="等线" panose="02010600030101010101" charset="-122"/>
                <a:sym typeface="+mn-ea"/>
              </a:rPr>
              <a:t>数字经济下，数据的收集、使用和转移产生的价值</a:t>
            </a:r>
            <a:endParaRPr lang="zh-CN" altLang="en-US" sz="2400" b="1" kern="0">
              <a:highlight>
                <a:srgbClr val="000000">
                  <a:alpha val="0"/>
                </a:srgbClr>
              </a:highlight>
              <a:latin typeface="等线" panose="02010600030101010101" charset="-122"/>
              <a:ea typeface="等线" panose="02010600030101010101" charset="-122"/>
              <a:sym typeface="+mn-ea"/>
            </a:endParaRPr>
          </a:p>
        </p:txBody>
      </p:sp>
      <p:sp>
        <p:nvSpPr>
          <p:cNvPr id="17" name="文本框 16"/>
          <p:cNvSpPr txBox="1"/>
          <p:nvPr>
            <p:custDataLst>
              <p:tags r:id="rId8"/>
            </p:custDataLst>
          </p:nvPr>
        </p:nvSpPr>
        <p:spPr>
          <a:xfrm>
            <a:off x="2867025" y="5486400"/>
            <a:ext cx="7960995" cy="460375"/>
          </a:xfrm>
          <a:prstGeom prst="rect">
            <a:avLst/>
          </a:prstGeom>
          <a:noFill/>
        </p:spPr>
        <p:txBody>
          <a:bodyPr wrap="square" rtlCol="0">
            <a:spAutoFit/>
          </a:bodyPr>
          <a:lstStyle/>
          <a:p>
            <a:r>
              <a:rPr lang="zh-CN" altLang="en-US" sz="2400" b="1">
                <a:ln>
                  <a:noFill/>
                </a:ln>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凭借相关知识获得的收入</a:t>
            </a:r>
            <a:endParaRPr lang="zh-CN" altLang="en-US" sz="2400" b="1">
              <a:ln>
                <a:noFill/>
              </a:ln>
              <a:effectLst/>
              <a:highlight>
                <a:srgbClr val="000000">
                  <a:alpha val="0"/>
                </a:srgbClr>
              </a:highlight>
              <a:latin typeface="等线" panose="02010600030101010101" charset="-122"/>
              <a:ea typeface="等线" panose="02010600030101010101" charset="-122"/>
              <a:cs typeface="Times New Roman" panose="02020603050405020304" charset="0"/>
              <a:sym typeface="+mn-ea"/>
            </a:endParaRPr>
          </a:p>
        </p:txBody>
      </p:sp>
      <p:sp>
        <p:nvSpPr>
          <p:cNvPr id="19" name="文本框 18"/>
          <p:cNvSpPr txBox="1"/>
          <p:nvPr>
            <p:custDataLst>
              <p:tags r:id="rId9"/>
            </p:custDataLst>
          </p:nvPr>
        </p:nvSpPr>
        <p:spPr>
          <a:xfrm>
            <a:off x="2867025" y="5946616"/>
            <a:ext cx="7960995" cy="460375"/>
          </a:xfrm>
          <a:prstGeom prst="rect">
            <a:avLst/>
          </a:prstGeom>
          <a:noFill/>
        </p:spPr>
        <p:txBody>
          <a:bodyPr wrap="square" rtlCol="0">
            <a:spAutoFit/>
          </a:bodyPr>
          <a:lstStyle/>
          <a:p>
            <a:r>
              <a:rPr lang="zh-CN" altLang="en-US" sz="2400" b="1">
                <a:highlight>
                  <a:srgbClr val="000000">
                    <a:alpha val="0"/>
                  </a:srgbClr>
                </a:highlight>
                <a:latin typeface="等线" panose="02010600030101010101" charset="-122"/>
                <a:ea typeface="等线" panose="02010600030101010101" charset="-122"/>
              </a:rPr>
              <a:t>提供市场信息、管理方案和问题解决方案等</a:t>
            </a:r>
            <a:endParaRPr lang="zh-CN" altLang="en-US" sz="2400" b="1">
              <a:highlight>
                <a:srgbClr val="000000">
                  <a:alpha val="0"/>
                </a:srgbClr>
              </a:highlight>
              <a:latin typeface="等线" panose="02010600030101010101" charset="-122"/>
              <a:ea typeface="等线" panose="02010600030101010101" charset="-122"/>
            </a:endParaRPr>
          </a:p>
        </p:txBody>
      </p:sp>
      <p:sp>
        <p:nvSpPr>
          <p:cNvPr id="20" name="文本框 19"/>
          <p:cNvSpPr txBox="1"/>
          <p:nvPr>
            <p:custDataLst>
              <p:tags r:id="rId10"/>
            </p:custDataLst>
          </p:nvPr>
        </p:nvSpPr>
        <p:spPr>
          <a:xfrm>
            <a:off x="544384" y="486756"/>
            <a:ext cx="5189651" cy="521970"/>
          </a:xfrm>
          <a:prstGeom prst="rect">
            <a:avLst/>
          </a:prstGeom>
          <a:noFill/>
          <a:ln>
            <a:noFill/>
          </a:ln>
        </p:spPr>
        <p:txBody>
          <a:bodyPr wrap="square" rtlCol="0">
            <a:spAutoFit/>
          </a:bodyPr>
          <a:lstStyle/>
          <a:p>
            <a:pPr lvl="0" algn="l">
              <a:buClrTx/>
              <a:buSzTx/>
              <a:buFontTx/>
            </a:pPr>
            <a:r>
              <a:rPr lang="en-US" altLang="zh-CN" sz="2800" b="1">
                <a:highlight>
                  <a:srgbClr val="000000">
                    <a:alpha val="0"/>
                  </a:srgbClr>
                </a:highlight>
                <a:latin typeface="等线" panose="02010600030101010101" charset="-122"/>
                <a:ea typeface="等线" panose="02010600030101010101" charset="-122"/>
                <a:cs typeface="等线" panose="02010600030101010101" charset="-122"/>
                <a:sym typeface="Arial" panose="020B0604020202020204" pitchFamily="34" charset="0"/>
              </a:rPr>
              <a:t>3、按生产要素参与分配</a:t>
            </a:r>
            <a:endParaRPr lang="en-US" altLang="zh-CN" sz="2800" b="1">
              <a:highlight>
                <a:srgbClr val="000000">
                  <a:alpha val="0"/>
                </a:srgbClr>
              </a:highlight>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22" name="文本框 21"/>
          <p:cNvSpPr txBox="1"/>
          <p:nvPr>
            <p:custDataLst>
              <p:tags r:id="rId11"/>
            </p:custDataLst>
          </p:nvPr>
        </p:nvSpPr>
        <p:spPr>
          <a:xfrm>
            <a:off x="270510" y="915035"/>
            <a:ext cx="4064000" cy="521970"/>
          </a:xfrm>
          <a:prstGeom prst="rect">
            <a:avLst/>
          </a:prstGeom>
          <a:noFill/>
        </p:spPr>
        <p:txBody>
          <a:bodyPr wrap="square" rtlCol="0">
            <a:spAutoFit/>
          </a:bodyPr>
          <a:lstStyle/>
          <a:p>
            <a:r>
              <a:rPr lang="zh-CN" altLang="en-US" sz="2800" b="1">
                <a:solidFill>
                  <a:schemeClr val="tx1"/>
                </a:solidFill>
                <a:highlight>
                  <a:srgbClr val="000000">
                    <a:alpha val="0"/>
                  </a:srgbClr>
                </a:highlight>
                <a:latin typeface="等线" panose="02010600030101010101" charset="-122"/>
                <a:ea typeface="等线" panose="02010600030101010101" charset="-122"/>
                <a:cs typeface="等线" panose="02010600030101010101" charset="-122"/>
              </a:rPr>
              <a:t>（</a:t>
            </a:r>
            <a:r>
              <a:rPr lang="en-US" altLang="zh-CN" sz="2800" b="1">
                <a:solidFill>
                  <a:schemeClr val="tx1"/>
                </a:solidFill>
                <a:highlight>
                  <a:srgbClr val="000000">
                    <a:alpha val="0"/>
                  </a:srgbClr>
                </a:highlight>
                <a:latin typeface="等线" panose="02010600030101010101" charset="-122"/>
                <a:ea typeface="等线" panose="02010600030101010101" charset="-122"/>
                <a:cs typeface="等线" panose="02010600030101010101" charset="-122"/>
              </a:rPr>
              <a:t>1</a:t>
            </a:r>
            <a:r>
              <a:rPr lang="zh-CN" altLang="en-US" sz="2800" b="1">
                <a:solidFill>
                  <a:schemeClr val="tx1"/>
                </a:solidFill>
                <a:highlight>
                  <a:srgbClr val="000000">
                    <a:alpha val="0"/>
                  </a:srgbClr>
                </a:highlight>
                <a:latin typeface="等线" panose="02010600030101010101" charset="-122"/>
                <a:ea typeface="等线" panose="02010600030101010101" charset="-122"/>
                <a:cs typeface="等线" panose="02010600030101010101" charset="-122"/>
              </a:rPr>
              <a:t>）内容</a:t>
            </a:r>
            <a:endParaRPr lang="zh-CN" altLang="en-US" sz="2800" b="1">
              <a:solidFill>
                <a:schemeClr val="tx1"/>
              </a:solidFill>
              <a:highlight>
                <a:srgbClr val="000000">
                  <a:alpha val="0"/>
                </a:srgbClr>
              </a:highlight>
              <a:latin typeface="等线" panose="02010600030101010101" charset="-122"/>
              <a:ea typeface="等线" panose="02010600030101010101" charset="-122"/>
              <a:cs typeface="等线" panose="02010600030101010101" charset="-122"/>
            </a:endParaRPr>
          </a:p>
        </p:txBody>
      </p:sp>
      <p:sp>
        <p:nvSpPr>
          <p:cNvPr id="23" name="文本框 22"/>
          <p:cNvSpPr txBox="1"/>
          <p:nvPr>
            <p:custDataLst>
              <p:tags r:id="rId12"/>
            </p:custDataLst>
          </p:nvPr>
        </p:nvSpPr>
        <p:spPr>
          <a:xfrm>
            <a:off x="3054350" y="938530"/>
            <a:ext cx="8742680" cy="521970"/>
          </a:xfrm>
          <a:prstGeom prst="rect">
            <a:avLst/>
          </a:prstGeom>
          <a:solidFill>
            <a:srgbClr val="FFC000"/>
          </a:solidFill>
        </p:spPr>
        <p:txBody>
          <a:bodyPr wrap="square" rtlCol="0" anchor="t">
            <a:spAutoFit/>
          </a:bodyPr>
          <a:lstStyle/>
          <a:p>
            <a:pPr marL="0" marR="0" lvl="0" algn="ctr" defTabSz="914400" rtl="0" eaLnBrk="0" fontAlgn="base" latinLnBrk="0" hangingPunct="0">
              <a:lnSpc>
                <a:spcPct val="100000"/>
              </a:lnSpc>
              <a:buClrTx/>
              <a:buSzTx/>
              <a:buFontTx/>
              <a:buNone/>
              <a:tabLst>
                <a:tab pos="5600700" algn="l"/>
              </a:tabLst>
            </a:pPr>
            <a:r>
              <a:rPr lang="zh-CN" altLang="en-US" sz="2800" b="1"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广泛存在于</a:t>
            </a:r>
            <a:r>
              <a:rPr lang="zh-CN" altLang="en-US" sz="2800" b="1" u="sng"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包括</a:t>
            </a:r>
            <a:r>
              <a:rPr lang="zh-CN" altLang="en-US" sz="2800" b="1"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公有制经济</a:t>
            </a:r>
            <a:r>
              <a:rPr lang="zh-CN" altLang="en-US" sz="2800" b="1" u="sng"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在内的</a:t>
            </a:r>
            <a:r>
              <a:rPr lang="zh-CN" altLang="en-US" sz="2800" b="1"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rPr>
              <a:t>多种所有制经济中</a:t>
            </a:r>
            <a:endParaRPr lang="zh-CN" altLang="en-US" sz="2800" b="1" smtClean="0">
              <a:ln>
                <a:noFill/>
              </a:ln>
              <a:solidFill>
                <a:schemeClr val="tx1"/>
              </a:solidFill>
              <a:effectLst/>
              <a:highlight>
                <a:srgbClr val="000000">
                  <a:alpha val="0"/>
                </a:srgbClr>
              </a:highlight>
              <a:latin typeface="等线" panose="02010600030101010101" charset="-122"/>
              <a:ea typeface="等线" panose="02010600030101010101" charset="-122"/>
              <a:cs typeface="Times New Roman" panose="02020603050405020304" charset="0"/>
              <a:sym typeface="+mn-ea"/>
            </a:endParaRPr>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2" grpId="0"/>
      <p:bldP spid="17" grpId="0"/>
      <p:bldP spid="19"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custDataLst>
              <p:tags r:id="rId1"/>
            </p:custDataLst>
          </p:nvPr>
        </p:nvGrpSpPr>
        <p:grpSpPr>
          <a:xfrm>
            <a:off x="144145" y="93980"/>
            <a:ext cx="3499484" cy="637540"/>
            <a:chOff x="1440" y="874"/>
            <a:chExt cx="5511" cy="1004"/>
          </a:xfrm>
        </p:grpSpPr>
        <p:grpSp>
          <p:nvGrpSpPr>
            <p:cNvPr id="14" name="722518"/>
            <p:cNvGrpSpPr/>
            <p:nvPr>
              <p:custDataLst>
                <p:tags r:id="rId2"/>
              </p:custDataLst>
            </p:nvPr>
          </p:nvGrpSpPr>
          <p:grpSpPr>
            <a:xfrm>
              <a:off x="1440" y="874"/>
              <a:ext cx="5511" cy="1004"/>
              <a:chOff x="514041" y="297074"/>
              <a:chExt cx="3500761" cy="637918"/>
            </a:xfrm>
          </p:grpSpPr>
          <p:sp>
            <p:nvSpPr>
              <p:cNvPr id="15" name="任意多边形: 形状 20"/>
              <p:cNvSpPr/>
              <p:nvPr>
                <p:custDataLst>
                  <p:tags r:id="rId3"/>
                </p:custDataLst>
              </p:nvPr>
            </p:nvSpPr>
            <p:spPr bwMode="auto">
              <a:xfrm flipH="1">
                <a:off x="1282036" y="297074"/>
                <a:ext cx="2732766" cy="606785"/>
              </a:xfrm>
              <a:prstGeom prst="roundRect">
                <a:avLst/>
              </a:prstGeom>
              <a:solidFill>
                <a:srgbClr val="C0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bg1"/>
                  </a:solidFill>
                  <a:latin typeface="思源宋体 Light" panose="02020300000000000000" pitchFamily="18" charset="-122"/>
                  <a:ea typeface="思源宋体 Light" panose="02020300000000000000" pitchFamily="18" charset="-122"/>
                </a:endParaRPr>
              </a:p>
            </p:txBody>
          </p:sp>
          <p:sp>
            <p:nvSpPr>
              <p:cNvPr id="17" name="PPTBOX_7085"/>
              <p:cNvSpPr>
                <a:spLocks noEditPoints="1"/>
              </p:cNvSpPr>
              <p:nvPr>
                <p:custDataLst>
                  <p:tags r:id="rId4"/>
                </p:custDataLst>
              </p:nvPr>
            </p:nvSpPr>
            <p:spPr bwMode="auto">
              <a:xfrm>
                <a:off x="514041" y="297709"/>
                <a:ext cx="714865" cy="637283"/>
              </a:xfrm>
              <a:custGeom>
                <a:avLst/>
                <a:gdLst>
                  <a:gd name="T0" fmla="*/ 145 w 258"/>
                  <a:gd name="T1" fmla="*/ 223 h 230"/>
                  <a:gd name="T2" fmla="*/ 121 w 258"/>
                  <a:gd name="T3" fmla="*/ 230 h 230"/>
                  <a:gd name="T4" fmla="*/ 74 w 258"/>
                  <a:gd name="T5" fmla="*/ 221 h 230"/>
                  <a:gd name="T6" fmla="*/ 20 w 258"/>
                  <a:gd name="T7" fmla="*/ 221 h 230"/>
                  <a:gd name="T8" fmla="*/ 0 w 258"/>
                  <a:gd name="T9" fmla="*/ 153 h 230"/>
                  <a:gd name="T10" fmla="*/ 0 w 258"/>
                  <a:gd name="T11" fmla="*/ 68 h 230"/>
                  <a:gd name="T12" fmla="*/ 16 w 258"/>
                  <a:gd name="T13" fmla="*/ 39 h 230"/>
                  <a:gd name="T14" fmla="*/ 24 w 258"/>
                  <a:gd name="T15" fmla="*/ 12 h 230"/>
                  <a:gd name="T16" fmla="*/ 30 w 258"/>
                  <a:gd name="T17" fmla="*/ 0 h 230"/>
                  <a:gd name="T18" fmla="*/ 130 w 258"/>
                  <a:gd name="T19" fmla="*/ 36 h 230"/>
                  <a:gd name="T20" fmla="*/ 228 w 258"/>
                  <a:gd name="T21" fmla="*/ 0 h 230"/>
                  <a:gd name="T22" fmla="*/ 237 w 258"/>
                  <a:gd name="T23" fmla="*/ 39 h 230"/>
                  <a:gd name="T24" fmla="*/ 258 w 258"/>
                  <a:gd name="T25" fmla="*/ 85 h 230"/>
                  <a:gd name="T26" fmla="*/ 258 w 258"/>
                  <a:gd name="T27" fmla="*/ 188 h 230"/>
                  <a:gd name="T28" fmla="*/ 246 w 258"/>
                  <a:gd name="T29" fmla="*/ 219 h 230"/>
                  <a:gd name="T30" fmla="*/ 123 w 258"/>
                  <a:gd name="T31" fmla="*/ 142 h 230"/>
                  <a:gd name="T32" fmla="*/ 123 w 258"/>
                  <a:gd name="T33" fmla="*/ 53 h 230"/>
                  <a:gd name="T34" fmla="*/ 56 w 258"/>
                  <a:gd name="T35" fmla="*/ 17 h 230"/>
                  <a:gd name="T36" fmla="*/ 37 w 258"/>
                  <a:gd name="T37" fmla="*/ 119 h 230"/>
                  <a:gd name="T38" fmla="*/ 37 w 258"/>
                  <a:gd name="T39" fmla="*/ 168 h 230"/>
                  <a:gd name="T40" fmla="*/ 123 w 258"/>
                  <a:gd name="T41" fmla="*/ 198 h 230"/>
                  <a:gd name="T42" fmla="*/ 137 w 258"/>
                  <a:gd name="T43" fmla="*/ 138 h 230"/>
                  <a:gd name="T44" fmla="*/ 150 w 258"/>
                  <a:gd name="T45" fmla="*/ 189 h 230"/>
                  <a:gd name="T46" fmla="*/ 222 w 258"/>
                  <a:gd name="T47" fmla="*/ 118 h 230"/>
                  <a:gd name="T48" fmla="*/ 222 w 258"/>
                  <a:gd name="T49" fmla="*/ 42 h 230"/>
                  <a:gd name="T50" fmla="*/ 222 w 258"/>
                  <a:gd name="T51" fmla="*/ 15 h 230"/>
                  <a:gd name="T52" fmla="*/ 106 w 258"/>
                  <a:gd name="T53" fmla="*/ 161 h 230"/>
                  <a:gd name="T54" fmla="*/ 49 w 258"/>
                  <a:gd name="T55" fmla="*/ 141 h 230"/>
                  <a:gd name="T56" fmla="*/ 84 w 258"/>
                  <a:gd name="T57" fmla="*/ 137 h 230"/>
                  <a:gd name="T58" fmla="*/ 106 w 258"/>
                  <a:gd name="T59" fmla="*/ 161 h 230"/>
                  <a:gd name="T60" fmla="*/ 51 w 258"/>
                  <a:gd name="T61" fmla="*/ 100 h 230"/>
                  <a:gd name="T62" fmla="*/ 69 w 258"/>
                  <a:gd name="T63" fmla="*/ 90 h 230"/>
                  <a:gd name="T64" fmla="*/ 110 w 258"/>
                  <a:gd name="T65" fmla="*/ 118 h 230"/>
                  <a:gd name="T66" fmla="*/ 54 w 258"/>
                  <a:gd name="T67" fmla="*/ 58 h 230"/>
                  <a:gd name="T68" fmla="*/ 69 w 258"/>
                  <a:gd name="T69" fmla="*/ 48 h 230"/>
                  <a:gd name="T70" fmla="*/ 110 w 258"/>
                  <a:gd name="T71" fmla="*/ 75 h 230"/>
                  <a:gd name="T72" fmla="*/ 147 w 258"/>
                  <a:gd name="T73" fmla="*/ 151 h 230"/>
                  <a:gd name="T74" fmla="*/ 210 w 258"/>
                  <a:gd name="T75" fmla="*/ 135 h 230"/>
                  <a:gd name="T76" fmla="*/ 156 w 258"/>
                  <a:gd name="T77" fmla="*/ 161 h 230"/>
                  <a:gd name="T78" fmla="*/ 146 w 258"/>
                  <a:gd name="T79" fmla="*/ 110 h 230"/>
                  <a:gd name="T80" fmla="*/ 210 w 258"/>
                  <a:gd name="T81" fmla="*/ 90 h 230"/>
                  <a:gd name="T82" fmla="*/ 167 w 258"/>
                  <a:gd name="T83" fmla="*/ 112 h 230"/>
                  <a:gd name="T84" fmla="*/ 145 w 258"/>
                  <a:gd name="T85" fmla="*/ 70 h 230"/>
                  <a:gd name="T86" fmla="*/ 208 w 258"/>
                  <a:gd name="T87" fmla="*/ 46 h 230"/>
                  <a:gd name="T88" fmla="*/ 180 w 258"/>
                  <a:gd name="T89" fmla="*/ 65 h 230"/>
                  <a:gd name="T90" fmla="*/ 176 w 258"/>
                  <a:gd name="T91" fmla="*/ 207 h 230"/>
                  <a:gd name="T92" fmla="*/ 237 w 258"/>
                  <a:gd name="T93" fmla="*/ 207 h 230"/>
                  <a:gd name="T94" fmla="*/ 245 w 258"/>
                  <a:gd name="T95" fmla="*/ 153 h 230"/>
                  <a:gd name="T96" fmla="*/ 245 w 258"/>
                  <a:gd name="T97" fmla="*/ 68 h 230"/>
                  <a:gd name="T98" fmla="*/ 238 w 258"/>
                  <a:gd name="T99" fmla="*/ 53 h 230"/>
                  <a:gd name="T100" fmla="*/ 236 w 258"/>
                  <a:gd name="T101" fmla="*/ 146 h 230"/>
                  <a:gd name="T102" fmla="*/ 236 w 258"/>
                  <a:gd name="T103" fmla="*/ 176 h 230"/>
                  <a:gd name="T104" fmla="*/ 158 w 258"/>
                  <a:gd name="T105" fmla="*/ 201 h 230"/>
                  <a:gd name="T106" fmla="*/ 15 w 258"/>
                  <a:gd name="T107" fmla="*/ 55 h 230"/>
                  <a:gd name="T108" fmla="*/ 13 w 258"/>
                  <a:gd name="T109" fmla="*/ 164 h 230"/>
                  <a:gd name="T110" fmla="*/ 13 w 258"/>
                  <a:gd name="T111" fmla="*/ 198 h 230"/>
                  <a:gd name="T112" fmla="*/ 92 w 258"/>
                  <a:gd name="T113" fmla="*/ 207 h 230"/>
                  <a:gd name="T114" fmla="*/ 30 w 258"/>
                  <a:gd name="T115" fmla="*/ 182 h 230"/>
                  <a:gd name="T116" fmla="*/ 24 w 258"/>
                  <a:gd name="T117" fmla="*/ 1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8" h="230">
                    <a:moveTo>
                      <a:pt x="238" y="221"/>
                    </a:moveTo>
                    <a:lnTo>
                      <a:pt x="218" y="221"/>
                    </a:lnTo>
                    <a:lnTo>
                      <a:pt x="200" y="221"/>
                    </a:lnTo>
                    <a:lnTo>
                      <a:pt x="182" y="221"/>
                    </a:lnTo>
                    <a:lnTo>
                      <a:pt x="167" y="221"/>
                    </a:lnTo>
                    <a:lnTo>
                      <a:pt x="151" y="221"/>
                    </a:lnTo>
                    <a:lnTo>
                      <a:pt x="147" y="221"/>
                    </a:lnTo>
                    <a:lnTo>
                      <a:pt x="145" y="223"/>
                    </a:lnTo>
                    <a:lnTo>
                      <a:pt x="143" y="227"/>
                    </a:lnTo>
                    <a:lnTo>
                      <a:pt x="139" y="230"/>
                    </a:lnTo>
                    <a:lnTo>
                      <a:pt x="134" y="230"/>
                    </a:lnTo>
                    <a:lnTo>
                      <a:pt x="129" y="230"/>
                    </a:lnTo>
                    <a:lnTo>
                      <a:pt x="126" y="230"/>
                    </a:lnTo>
                    <a:lnTo>
                      <a:pt x="126" y="230"/>
                    </a:lnTo>
                    <a:lnTo>
                      <a:pt x="126" y="230"/>
                    </a:lnTo>
                    <a:lnTo>
                      <a:pt x="121" y="230"/>
                    </a:lnTo>
                    <a:lnTo>
                      <a:pt x="117" y="227"/>
                    </a:lnTo>
                    <a:lnTo>
                      <a:pt x="114" y="223"/>
                    </a:lnTo>
                    <a:lnTo>
                      <a:pt x="113" y="221"/>
                    </a:lnTo>
                    <a:lnTo>
                      <a:pt x="112" y="221"/>
                    </a:lnTo>
                    <a:lnTo>
                      <a:pt x="101" y="221"/>
                    </a:lnTo>
                    <a:lnTo>
                      <a:pt x="92" y="221"/>
                    </a:lnTo>
                    <a:lnTo>
                      <a:pt x="82" y="221"/>
                    </a:lnTo>
                    <a:lnTo>
                      <a:pt x="74" y="221"/>
                    </a:lnTo>
                    <a:lnTo>
                      <a:pt x="58" y="221"/>
                    </a:lnTo>
                    <a:lnTo>
                      <a:pt x="46" y="221"/>
                    </a:lnTo>
                    <a:lnTo>
                      <a:pt x="38" y="221"/>
                    </a:lnTo>
                    <a:lnTo>
                      <a:pt x="31" y="221"/>
                    </a:lnTo>
                    <a:lnTo>
                      <a:pt x="26" y="221"/>
                    </a:lnTo>
                    <a:lnTo>
                      <a:pt x="23" y="221"/>
                    </a:lnTo>
                    <a:lnTo>
                      <a:pt x="21" y="221"/>
                    </a:lnTo>
                    <a:lnTo>
                      <a:pt x="20" y="221"/>
                    </a:lnTo>
                    <a:lnTo>
                      <a:pt x="20" y="221"/>
                    </a:lnTo>
                    <a:lnTo>
                      <a:pt x="16" y="220"/>
                    </a:lnTo>
                    <a:lnTo>
                      <a:pt x="11" y="219"/>
                    </a:lnTo>
                    <a:lnTo>
                      <a:pt x="6" y="214"/>
                    </a:lnTo>
                    <a:lnTo>
                      <a:pt x="1" y="207"/>
                    </a:lnTo>
                    <a:lnTo>
                      <a:pt x="0" y="198"/>
                    </a:lnTo>
                    <a:lnTo>
                      <a:pt x="0" y="174"/>
                    </a:lnTo>
                    <a:lnTo>
                      <a:pt x="0" y="153"/>
                    </a:lnTo>
                    <a:lnTo>
                      <a:pt x="0" y="134"/>
                    </a:lnTo>
                    <a:lnTo>
                      <a:pt x="0" y="119"/>
                    </a:lnTo>
                    <a:lnTo>
                      <a:pt x="0" y="105"/>
                    </a:lnTo>
                    <a:lnTo>
                      <a:pt x="0" y="94"/>
                    </a:lnTo>
                    <a:lnTo>
                      <a:pt x="0" y="85"/>
                    </a:lnTo>
                    <a:lnTo>
                      <a:pt x="0" y="78"/>
                    </a:lnTo>
                    <a:lnTo>
                      <a:pt x="0" y="72"/>
                    </a:lnTo>
                    <a:lnTo>
                      <a:pt x="0" y="68"/>
                    </a:lnTo>
                    <a:lnTo>
                      <a:pt x="0" y="65"/>
                    </a:lnTo>
                    <a:lnTo>
                      <a:pt x="0" y="63"/>
                    </a:lnTo>
                    <a:lnTo>
                      <a:pt x="0" y="60"/>
                    </a:lnTo>
                    <a:lnTo>
                      <a:pt x="0" y="60"/>
                    </a:lnTo>
                    <a:lnTo>
                      <a:pt x="1" y="53"/>
                    </a:lnTo>
                    <a:lnTo>
                      <a:pt x="6" y="46"/>
                    </a:lnTo>
                    <a:lnTo>
                      <a:pt x="11" y="41"/>
                    </a:lnTo>
                    <a:lnTo>
                      <a:pt x="16" y="39"/>
                    </a:lnTo>
                    <a:lnTo>
                      <a:pt x="20" y="39"/>
                    </a:lnTo>
                    <a:lnTo>
                      <a:pt x="23" y="39"/>
                    </a:lnTo>
                    <a:lnTo>
                      <a:pt x="24" y="39"/>
                    </a:lnTo>
                    <a:lnTo>
                      <a:pt x="24" y="37"/>
                    </a:lnTo>
                    <a:lnTo>
                      <a:pt x="24" y="28"/>
                    </a:lnTo>
                    <a:lnTo>
                      <a:pt x="24" y="21"/>
                    </a:lnTo>
                    <a:lnTo>
                      <a:pt x="24" y="16"/>
                    </a:lnTo>
                    <a:lnTo>
                      <a:pt x="24" y="12"/>
                    </a:lnTo>
                    <a:lnTo>
                      <a:pt x="24" y="9"/>
                    </a:lnTo>
                    <a:lnTo>
                      <a:pt x="24" y="8"/>
                    </a:lnTo>
                    <a:lnTo>
                      <a:pt x="24" y="7"/>
                    </a:lnTo>
                    <a:lnTo>
                      <a:pt x="24" y="7"/>
                    </a:lnTo>
                    <a:lnTo>
                      <a:pt x="24" y="4"/>
                    </a:lnTo>
                    <a:lnTo>
                      <a:pt x="25" y="2"/>
                    </a:lnTo>
                    <a:lnTo>
                      <a:pt x="28" y="0"/>
                    </a:lnTo>
                    <a:lnTo>
                      <a:pt x="30" y="0"/>
                    </a:lnTo>
                    <a:lnTo>
                      <a:pt x="43" y="0"/>
                    </a:lnTo>
                    <a:lnTo>
                      <a:pt x="55" y="2"/>
                    </a:lnTo>
                    <a:lnTo>
                      <a:pt x="75" y="6"/>
                    </a:lnTo>
                    <a:lnTo>
                      <a:pt x="93" y="12"/>
                    </a:lnTo>
                    <a:lnTo>
                      <a:pt x="108" y="20"/>
                    </a:lnTo>
                    <a:lnTo>
                      <a:pt x="119" y="27"/>
                    </a:lnTo>
                    <a:lnTo>
                      <a:pt x="128" y="34"/>
                    </a:lnTo>
                    <a:lnTo>
                      <a:pt x="130" y="36"/>
                    </a:lnTo>
                    <a:lnTo>
                      <a:pt x="132" y="34"/>
                    </a:lnTo>
                    <a:lnTo>
                      <a:pt x="140" y="27"/>
                    </a:lnTo>
                    <a:lnTo>
                      <a:pt x="152" y="20"/>
                    </a:lnTo>
                    <a:lnTo>
                      <a:pt x="167" y="12"/>
                    </a:lnTo>
                    <a:lnTo>
                      <a:pt x="184" y="6"/>
                    </a:lnTo>
                    <a:lnTo>
                      <a:pt x="205" y="2"/>
                    </a:lnTo>
                    <a:lnTo>
                      <a:pt x="216" y="0"/>
                    </a:lnTo>
                    <a:lnTo>
                      <a:pt x="228" y="0"/>
                    </a:lnTo>
                    <a:lnTo>
                      <a:pt x="231" y="0"/>
                    </a:lnTo>
                    <a:lnTo>
                      <a:pt x="234" y="2"/>
                    </a:lnTo>
                    <a:lnTo>
                      <a:pt x="234" y="4"/>
                    </a:lnTo>
                    <a:lnTo>
                      <a:pt x="236" y="7"/>
                    </a:lnTo>
                    <a:lnTo>
                      <a:pt x="236" y="22"/>
                    </a:lnTo>
                    <a:lnTo>
                      <a:pt x="236" y="36"/>
                    </a:lnTo>
                    <a:lnTo>
                      <a:pt x="236" y="39"/>
                    </a:lnTo>
                    <a:lnTo>
                      <a:pt x="237" y="39"/>
                    </a:lnTo>
                    <a:lnTo>
                      <a:pt x="237" y="39"/>
                    </a:lnTo>
                    <a:lnTo>
                      <a:pt x="238" y="39"/>
                    </a:lnTo>
                    <a:lnTo>
                      <a:pt x="243" y="39"/>
                    </a:lnTo>
                    <a:lnTo>
                      <a:pt x="246" y="41"/>
                    </a:lnTo>
                    <a:lnTo>
                      <a:pt x="252" y="46"/>
                    </a:lnTo>
                    <a:lnTo>
                      <a:pt x="256" y="53"/>
                    </a:lnTo>
                    <a:lnTo>
                      <a:pt x="258" y="60"/>
                    </a:lnTo>
                    <a:lnTo>
                      <a:pt x="258" y="85"/>
                    </a:lnTo>
                    <a:lnTo>
                      <a:pt x="258" y="106"/>
                    </a:lnTo>
                    <a:lnTo>
                      <a:pt x="258" y="124"/>
                    </a:lnTo>
                    <a:lnTo>
                      <a:pt x="258" y="140"/>
                    </a:lnTo>
                    <a:lnTo>
                      <a:pt x="258" y="154"/>
                    </a:lnTo>
                    <a:lnTo>
                      <a:pt x="258" y="164"/>
                    </a:lnTo>
                    <a:lnTo>
                      <a:pt x="258" y="174"/>
                    </a:lnTo>
                    <a:lnTo>
                      <a:pt x="258" y="182"/>
                    </a:lnTo>
                    <a:lnTo>
                      <a:pt x="258" y="188"/>
                    </a:lnTo>
                    <a:lnTo>
                      <a:pt x="258" y="191"/>
                    </a:lnTo>
                    <a:lnTo>
                      <a:pt x="258" y="195"/>
                    </a:lnTo>
                    <a:lnTo>
                      <a:pt x="258" y="196"/>
                    </a:lnTo>
                    <a:lnTo>
                      <a:pt x="258" y="198"/>
                    </a:lnTo>
                    <a:lnTo>
                      <a:pt x="258" y="198"/>
                    </a:lnTo>
                    <a:lnTo>
                      <a:pt x="256" y="207"/>
                    </a:lnTo>
                    <a:lnTo>
                      <a:pt x="252" y="214"/>
                    </a:lnTo>
                    <a:lnTo>
                      <a:pt x="246" y="219"/>
                    </a:lnTo>
                    <a:lnTo>
                      <a:pt x="243" y="220"/>
                    </a:lnTo>
                    <a:lnTo>
                      <a:pt x="238" y="221"/>
                    </a:lnTo>
                    <a:close/>
                    <a:moveTo>
                      <a:pt x="123" y="198"/>
                    </a:moveTo>
                    <a:lnTo>
                      <a:pt x="123" y="194"/>
                    </a:lnTo>
                    <a:lnTo>
                      <a:pt x="123" y="178"/>
                    </a:lnTo>
                    <a:lnTo>
                      <a:pt x="123" y="166"/>
                    </a:lnTo>
                    <a:lnTo>
                      <a:pt x="123" y="154"/>
                    </a:lnTo>
                    <a:lnTo>
                      <a:pt x="123" y="142"/>
                    </a:lnTo>
                    <a:lnTo>
                      <a:pt x="123" y="132"/>
                    </a:lnTo>
                    <a:lnTo>
                      <a:pt x="123" y="113"/>
                    </a:lnTo>
                    <a:lnTo>
                      <a:pt x="123" y="97"/>
                    </a:lnTo>
                    <a:lnTo>
                      <a:pt x="123" y="84"/>
                    </a:lnTo>
                    <a:lnTo>
                      <a:pt x="123" y="73"/>
                    </a:lnTo>
                    <a:lnTo>
                      <a:pt x="123" y="65"/>
                    </a:lnTo>
                    <a:lnTo>
                      <a:pt x="123" y="58"/>
                    </a:lnTo>
                    <a:lnTo>
                      <a:pt x="123" y="53"/>
                    </a:lnTo>
                    <a:lnTo>
                      <a:pt x="123" y="49"/>
                    </a:lnTo>
                    <a:lnTo>
                      <a:pt x="123" y="48"/>
                    </a:lnTo>
                    <a:lnTo>
                      <a:pt x="119" y="44"/>
                    </a:lnTo>
                    <a:lnTo>
                      <a:pt x="112" y="39"/>
                    </a:lnTo>
                    <a:lnTo>
                      <a:pt x="102" y="33"/>
                    </a:lnTo>
                    <a:lnTo>
                      <a:pt x="90" y="26"/>
                    </a:lnTo>
                    <a:lnTo>
                      <a:pt x="75" y="21"/>
                    </a:lnTo>
                    <a:lnTo>
                      <a:pt x="56" y="17"/>
                    </a:lnTo>
                    <a:lnTo>
                      <a:pt x="37" y="15"/>
                    </a:lnTo>
                    <a:lnTo>
                      <a:pt x="37" y="29"/>
                    </a:lnTo>
                    <a:lnTo>
                      <a:pt x="37" y="42"/>
                    </a:lnTo>
                    <a:lnTo>
                      <a:pt x="37" y="54"/>
                    </a:lnTo>
                    <a:lnTo>
                      <a:pt x="37" y="66"/>
                    </a:lnTo>
                    <a:lnTo>
                      <a:pt x="37" y="86"/>
                    </a:lnTo>
                    <a:lnTo>
                      <a:pt x="37" y="104"/>
                    </a:lnTo>
                    <a:lnTo>
                      <a:pt x="37" y="119"/>
                    </a:lnTo>
                    <a:lnTo>
                      <a:pt x="37" y="132"/>
                    </a:lnTo>
                    <a:lnTo>
                      <a:pt x="37" y="141"/>
                    </a:lnTo>
                    <a:lnTo>
                      <a:pt x="37" y="150"/>
                    </a:lnTo>
                    <a:lnTo>
                      <a:pt x="37" y="156"/>
                    </a:lnTo>
                    <a:lnTo>
                      <a:pt x="37" y="161"/>
                    </a:lnTo>
                    <a:lnTo>
                      <a:pt x="37" y="164"/>
                    </a:lnTo>
                    <a:lnTo>
                      <a:pt x="37" y="168"/>
                    </a:lnTo>
                    <a:lnTo>
                      <a:pt x="37" y="168"/>
                    </a:lnTo>
                    <a:lnTo>
                      <a:pt x="37" y="168"/>
                    </a:lnTo>
                    <a:lnTo>
                      <a:pt x="37" y="169"/>
                    </a:lnTo>
                    <a:lnTo>
                      <a:pt x="60" y="171"/>
                    </a:lnTo>
                    <a:lnTo>
                      <a:pt x="78" y="176"/>
                    </a:lnTo>
                    <a:lnTo>
                      <a:pt x="95" y="182"/>
                    </a:lnTo>
                    <a:lnTo>
                      <a:pt x="109" y="189"/>
                    </a:lnTo>
                    <a:lnTo>
                      <a:pt x="120" y="195"/>
                    </a:lnTo>
                    <a:lnTo>
                      <a:pt x="123" y="198"/>
                    </a:lnTo>
                    <a:close/>
                    <a:moveTo>
                      <a:pt x="137" y="47"/>
                    </a:moveTo>
                    <a:lnTo>
                      <a:pt x="137" y="59"/>
                    </a:lnTo>
                    <a:lnTo>
                      <a:pt x="137" y="73"/>
                    </a:lnTo>
                    <a:lnTo>
                      <a:pt x="137" y="86"/>
                    </a:lnTo>
                    <a:lnTo>
                      <a:pt x="137" y="98"/>
                    </a:lnTo>
                    <a:lnTo>
                      <a:pt x="137" y="110"/>
                    </a:lnTo>
                    <a:lnTo>
                      <a:pt x="137" y="120"/>
                    </a:lnTo>
                    <a:lnTo>
                      <a:pt x="137" y="138"/>
                    </a:lnTo>
                    <a:lnTo>
                      <a:pt x="137" y="155"/>
                    </a:lnTo>
                    <a:lnTo>
                      <a:pt x="137" y="168"/>
                    </a:lnTo>
                    <a:lnTo>
                      <a:pt x="137" y="178"/>
                    </a:lnTo>
                    <a:lnTo>
                      <a:pt x="137" y="188"/>
                    </a:lnTo>
                    <a:lnTo>
                      <a:pt x="137" y="194"/>
                    </a:lnTo>
                    <a:lnTo>
                      <a:pt x="137" y="197"/>
                    </a:lnTo>
                    <a:lnTo>
                      <a:pt x="140" y="195"/>
                    </a:lnTo>
                    <a:lnTo>
                      <a:pt x="150" y="189"/>
                    </a:lnTo>
                    <a:lnTo>
                      <a:pt x="164" y="182"/>
                    </a:lnTo>
                    <a:lnTo>
                      <a:pt x="180" y="176"/>
                    </a:lnTo>
                    <a:lnTo>
                      <a:pt x="200" y="171"/>
                    </a:lnTo>
                    <a:lnTo>
                      <a:pt x="222" y="169"/>
                    </a:lnTo>
                    <a:lnTo>
                      <a:pt x="222" y="155"/>
                    </a:lnTo>
                    <a:lnTo>
                      <a:pt x="222" y="141"/>
                    </a:lnTo>
                    <a:lnTo>
                      <a:pt x="222" y="129"/>
                    </a:lnTo>
                    <a:lnTo>
                      <a:pt x="222" y="118"/>
                    </a:lnTo>
                    <a:lnTo>
                      <a:pt x="222" y="97"/>
                    </a:lnTo>
                    <a:lnTo>
                      <a:pt x="222" y="80"/>
                    </a:lnTo>
                    <a:lnTo>
                      <a:pt x="222" y="65"/>
                    </a:lnTo>
                    <a:lnTo>
                      <a:pt x="222" y="53"/>
                    </a:lnTo>
                    <a:lnTo>
                      <a:pt x="222" y="48"/>
                    </a:lnTo>
                    <a:lnTo>
                      <a:pt x="222" y="46"/>
                    </a:lnTo>
                    <a:lnTo>
                      <a:pt x="222" y="44"/>
                    </a:lnTo>
                    <a:lnTo>
                      <a:pt x="222" y="42"/>
                    </a:lnTo>
                    <a:lnTo>
                      <a:pt x="222" y="35"/>
                    </a:lnTo>
                    <a:lnTo>
                      <a:pt x="222" y="28"/>
                    </a:lnTo>
                    <a:lnTo>
                      <a:pt x="222" y="23"/>
                    </a:lnTo>
                    <a:lnTo>
                      <a:pt x="222" y="20"/>
                    </a:lnTo>
                    <a:lnTo>
                      <a:pt x="222" y="17"/>
                    </a:lnTo>
                    <a:lnTo>
                      <a:pt x="222" y="16"/>
                    </a:lnTo>
                    <a:lnTo>
                      <a:pt x="222" y="15"/>
                    </a:lnTo>
                    <a:lnTo>
                      <a:pt x="222" y="15"/>
                    </a:lnTo>
                    <a:lnTo>
                      <a:pt x="201" y="17"/>
                    </a:lnTo>
                    <a:lnTo>
                      <a:pt x="184" y="21"/>
                    </a:lnTo>
                    <a:lnTo>
                      <a:pt x="169" y="26"/>
                    </a:lnTo>
                    <a:lnTo>
                      <a:pt x="157" y="33"/>
                    </a:lnTo>
                    <a:lnTo>
                      <a:pt x="147" y="39"/>
                    </a:lnTo>
                    <a:lnTo>
                      <a:pt x="140" y="44"/>
                    </a:lnTo>
                    <a:lnTo>
                      <a:pt x="137" y="47"/>
                    </a:lnTo>
                    <a:close/>
                    <a:moveTo>
                      <a:pt x="106" y="161"/>
                    </a:moveTo>
                    <a:lnTo>
                      <a:pt x="105" y="161"/>
                    </a:lnTo>
                    <a:lnTo>
                      <a:pt x="103" y="161"/>
                    </a:lnTo>
                    <a:lnTo>
                      <a:pt x="92" y="155"/>
                    </a:lnTo>
                    <a:lnTo>
                      <a:pt x="80" y="150"/>
                    </a:lnTo>
                    <a:lnTo>
                      <a:pt x="67" y="146"/>
                    </a:lnTo>
                    <a:lnTo>
                      <a:pt x="54" y="143"/>
                    </a:lnTo>
                    <a:lnTo>
                      <a:pt x="51" y="142"/>
                    </a:lnTo>
                    <a:lnTo>
                      <a:pt x="49" y="141"/>
                    </a:lnTo>
                    <a:lnTo>
                      <a:pt x="49" y="138"/>
                    </a:lnTo>
                    <a:lnTo>
                      <a:pt x="49" y="135"/>
                    </a:lnTo>
                    <a:lnTo>
                      <a:pt x="49" y="132"/>
                    </a:lnTo>
                    <a:lnTo>
                      <a:pt x="50" y="131"/>
                    </a:lnTo>
                    <a:lnTo>
                      <a:pt x="54" y="130"/>
                    </a:lnTo>
                    <a:lnTo>
                      <a:pt x="56" y="130"/>
                    </a:lnTo>
                    <a:lnTo>
                      <a:pt x="69" y="132"/>
                    </a:lnTo>
                    <a:lnTo>
                      <a:pt x="84" y="137"/>
                    </a:lnTo>
                    <a:lnTo>
                      <a:pt x="98" y="142"/>
                    </a:lnTo>
                    <a:lnTo>
                      <a:pt x="111" y="150"/>
                    </a:lnTo>
                    <a:lnTo>
                      <a:pt x="113" y="153"/>
                    </a:lnTo>
                    <a:lnTo>
                      <a:pt x="113" y="155"/>
                    </a:lnTo>
                    <a:lnTo>
                      <a:pt x="113" y="158"/>
                    </a:lnTo>
                    <a:lnTo>
                      <a:pt x="111" y="159"/>
                    </a:lnTo>
                    <a:lnTo>
                      <a:pt x="110" y="161"/>
                    </a:lnTo>
                    <a:lnTo>
                      <a:pt x="106" y="161"/>
                    </a:lnTo>
                    <a:close/>
                    <a:moveTo>
                      <a:pt x="106" y="119"/>
                    </a:moveTo>
                    <a:lnTo>
                      <a:pt x="105" y="119"/>
                    </a:lnTo>
                    <a:lnTo>
                      <a:pt x="103" y="119"/>
                    </a:lnTo>
                    <a:lnTo>
                      <a:pt x="92" y="112"/>
                    </a:lnTo>
                    <a:lnTo>
                      <a:pt x="80" y="107"/>
                    </a:lnTo>
                    <a:lnTo>
                      <a:pt x="67" y="103"/>
                    </a:lnTo>
                    <a:lnTo>
                      <a:pt x="54" y="101"/>
                    </a:lnTo>
                    <a:lnTo>
                      <a:pt x="51" y="100"/>
                    </a:lnTo>
                    <a:lnTo>
                      <a:pt x="49" y="98"/>
                    </a:lnTo>
                    <a:lnTo>
                      <a:pt x="49" y="96"/>
                    </a:lnTo>
                    <a:lnTo>
                      <a:pt x="49" y="93"/>
                    </a:lnTo>
                    <a:lnTo>
                      <a:pt x="49" y="90"/>
                    </a:lnTo>
                    <a:lnTo>
                      <a:pt x="50" y="88"/>
                    </a:lnTo>
                    <a:lnTo>
                      <a:pt x="54" y="87"/>
                    </a:lnTo>
                    <a:lnTo>
                      <a:pt x="56" y="87"/>
                    </a:lnTo>
                    <a:lnTo>
                      <a:pt x="69" y="90"/>
                    </a:lnTo>
                    <a:lnTo>
                      <a:pt x="84" y="95"/>
                    </a:lnTo>
                    <a:lnTo>
                      <a:pt x="98" y="100"/>
                    </a:lnTo>
                    <a:lnTo>
                      <a:pt x="111" y="107"/>
                    </a:lnTo>
                    <a:lnTo>
                      <a:pt x="113" y="110"/>
                    </a:lnTo>
                    <a:lnTo>
                      <a:pt x="113" y="113"/>
                    </a:lnTo>
                    <a:lnTo>
                      <a:pt x="113" y="115"/>
                    </a:lnTo>
                    <a:lnTo>
                      <a:pt x="111" y="117"/>
                    </a:lnTo>
                    <a:lnTo>
                      <a:pt x="110" y="118"/>
                    </a:lnTo>
                    <a:lnTo>
                      <a:pt x="106" y="119"/>
                    </a:lnTo>
                    <a:close/>
                    <a:moveTo>
                      <a:pt x="106" y="76"/>
                    </a:moveTo>
                    <a:lnTo>
                      <a:pt x="105" y="76"/>
                    </a:lnTo>
                    <a:lnTo>
                      <a:pt x="103" y="76"/>
                    </a:lnTo>
                    <a:lnTo>
                      <a:pt x="92" y="69"/>
                    </a:lnTo>
                    <a:lnTo>
                      <a:pt x="80" y="65"/>
                    </a:lnTo>
                    <a:lnTo>
                      <a:pt x="67" y="60"/>
                    </a:lnTo>
                    <a:lnTo>
                      <a:pt x="54" y="58"/>
                    </a:lnTo>
                    <a:lnTo>
                      <a:pt x="51" y="57"/>
                    </a:lnTo>
                    <a:lnTo>
                      <a:pt x="49" y="55"/>
                    </a:lnTo>
                    <a:lnTo>
                      <a:pt x="49" y="50"/>
                    </a:lnTo>
                    <a:lnTo>
                      <a:pt x="49" y="48"/>
                    </a:lnTo>
                    <a:lnTo>
                      <a:pt x="50" y="46"/>
                    </a:lnTo>
                    <a:lnTo>
                      <a:pt x="54" y="45"/>
                    </a:lnTo>
                    <a:lnTo>
                      <a:pt x="56" y="45"/>
                    </a:lnTo>
                    <a:lnTo>
                      <a:pt x="69" y="48"/>
                    </a:lnTo>
                    <a:lnTo>
                      <a:pt x="84" y="53"/>
                    </a:lnTo>
                    <a:lnTo>
                      <a:pt x="98" y="57"/>
                    </a:lnTo>
                    <a:lnTo>
                      <a:pt x="111" y="65"/>
                    </a:lnTo>
                    <a:lnTo>
                      <a:pt x="113" y="68"/>
                    </a:lnTo>
                    <a:lnTo>
                      <a:pt x="113" y="70"/>
                    </a:lnTo>
                    <a:lnTo>
                      <a:pt x="113" y="73"/>
                    </a:lnTo>
                    <a:lnTo>
                      <a:pt x="111" y="74"/>
                    </a:lnTo>
                    <a:lnTo>
                      <a:pt x="110" y="75"/>
                    </a:lnTo>
                    <a:lnTo>
                      <a:pt x="106" y="76"/>
                    </a:lnTo>
                    <a:close/>
                    <a:moveTo>
                      <a:pt x="153" y="161"/>
                    </a:moveTo>
                    <a:lnTo>
                      <a:pt x="149" y="161"/>
                    </a:lnTo>
                    <a:lnTo>
                      <a:pt x="147" y="159"/>
                    </a:lnTo>
                    <a:lnTo>
                      <a:pt x="146" y="158"/>
                    </a:lnTo>
                    <a:lnTo>
                      <a:pt x="145" y="155"/>
                    </a:lnTo>
                    <a:lnTo>
                      <a:pt x="146" y="153"/>
                    </a:lnTo>
                    <a:lnTo>
                      <a:pt x="147" y="151"/>
                    </a:lnTo>
                    <a:lnTo>
                      <a:pt x="150" y="150"/>
                    </a:lnTo>
                    <a:lnTo>
                      <a:pt x="162" y="142"/>
                    </a:lnTo>
                    <a:lnTo>
                      <a:pt x="176" y="137"/>
                    </a:lnTo>
                    <a:lnTo>
                      <a:pt x="189" y="132"/>
                    </a:lnTo>
                    <a:lnTo>
                      <a:pt x="204" y="130"/>
                    </a:lnTo>
                    <a:lnTo>
                      <a:pt x="208" y="131"/>
                    </a:lnTo>
                    <a:lnTo>
                      <a:pt x="210" y="132"/>
                    </a:lnTo>
                    <a:lnTo>
                      <a:pt x="210" y="135"/>
                    </a:lnTo>
                    <a:lnTo>
                      <a:pt x="210" y="138"/>
                    </a:lnTo>
                    <a:lnTo>
                      <a:pt x="210" y="141"/>
                    </a:lnTo>
                    <a:lnTo>
                      <a:pt x="208" y="142"/>
                    </a:lnTo>
                    <a:lnTo>
                      <a:pt x="206" y="143"/>
                    </a:lnTo>
                    <a:lnTo>
                      <a:pt x="192" y="146"/>
                    </a:lnTo>
                    <a:lnTo>
                      <a:pt x="180" y="150"/>
                    </a:lnTo>
                    <a:lnTo>
                      <a:pt x="167" y="155"/>
                    </a:lnTo>
                    <a:lnTo>
                      <a:pt x="156" y="161"/>
                    </a:lnTo>
                    <a:lnTo>
                      <a:pt x="153" y="161"/>
                    </a:lnTo>
                    <a:lnTo>
                      <a:pt x="153" y="161"/>
                    </a:lnTo>
                    <a:close/>
                    <a:moveTo>
                      <a:pt x="153" y="119"/>
                    </a:moveTo>
                    <a:lnTo>
                      <a:pt x="149" y="118"/>
                    </a:lnTo>
                    <a:lnTo>
                      <a:pt x="147" y="117"/>
                    </a:lnTo>
                    <a:lnTo>
                      <a:pt x="146" y="115"/>
                    </a:lnTo>
                    <a:lnTo>
                      <a:pt x="145" y="113"/>
                    </a:lnTo>
                    <a:lnTo>
                      <a:pt x="146" y="110"/>
                    </a:lnTo>
                    <a:lnTo>
                      <a:pt x="147" y="109"/>
                    </a:lnTo>
                    <a:lnTo>
                      <a:pt x="150" y="107"/>
                    </a:lnTo>
                    <a:lnTo>
                      <a:pt x="162" y="100"/>
                    </a:lnTo>
                    <a:lnTo>
                      <a:pt x="176" y="95"/>
                    </a:lnTo>
                    <a:lnTo>
                      <a:pt x="189" y="90"/>
                    </a:lnTo>
                    <a:lnTo>
                      <a:pt x="204" y="87"/>
                    </a:lnTo>
                    <a:lnTo>
                      <a:pt x="208" y="88"/>
                    </a:lnTo>
                    <a:lnTo>
                      <a:pt x="210" y="90"/>
                    </a:lnTo>
                    <a:lnTo>
                      <a:pt x="210" y="93"/>
                    </a:lnTo>
                    <a:lnTo>
                      <a:pt x="210" y="96"/>
                    </a:lnTo>
                    <a:lnTo>
                      <a:pt x="210" y="98"/>
                    </a:lnTo>
                    <a:lnTo>
                      <a:pt x="208" y="100"/>
                    </a:lnTo>
                    <a:lnTo>
                      <a:pt x="206" y="101"/>
                    </a:lnTo>
                    <a:lnTo>
                      <a:pt x="192" y="103"/>
                    </a:lnTo>
                    <a:lnTo>
                      <a:pt x="180" y="107"/>
                    </a:lnTo>
                    <a:lnTo>
                      <a:pt x="167" y="112"/>
                    </a:lnTo>
                    <a:lnTo>
                      <a:pt x="156" y="119"/>
                    </a:lnTo>
                    <a:lnTo>
                      <a:pt x="153" y="119"/>
                    </a:lnTo>
                    <a:lnTo>
                      <a:pt x="153" y="119"/>
                    </a:lnTo>
                    <a:close/>
                    <a:moveTo>
                      <a:pt x="153" y="76"/>
                    </a:moveTo>
                    <a:lnTo>
                      <a:pt x="149" y="75"/>
                    </a:lnTo>
                    <a:lnTo>
                      <a:pt x="147" y="74"/>
                    </a:lnTo>
                    <a:lnTo>
                      <a:pt x="146" y="73"/>
                    </a:lnTo>
                    <a:lnTo>
                      <a:pt x="145" y="70"/>
                    </a:lnTo>
                    <a:lnTo>
                      <a:pt x="146" y="68"/>
                    </a:lnTo>
                    <a:lnTo>
                      <a:pt x="147" y="66"/>
                    </a:lnTo>
                    <a:lnTo>
                      <a:pt x="150" y="65"/>
                    </a:lnTo>
                    <a:lnTo>
                      <a:pt x="162" y="57"/>
                    </a:lnTo>
                    <a:lnTo>
                      <a:pt x="176" y="53"/>
                    </a:lnTo>
                    <a:lnTo>
                      <a:pt x="189" y="48"/>
                    </a:lnTo>
                    <a:lnTo>
                      <a:pt x="204" y="45"/>
                    </a:lnTo>
                    <a:lnTo>
                      <a:pt x="208" y="46"/>
                    </a:lnTo>
                    <a:lnTo>
                      <a:pt x="210" y="48"/>
                    </a:lnTo>
                    <a:lnTo>
                      <a:pt x="210" y="50"/>
                    </a:lnTo>
                    <a:lnTo>
                      <a:pt x="210" y="53"/>
                    </a:lnTo>
                    <a:lnTo>
                      <a:pt x="210" y="55"/>
                    </a:lnTo>
                    <a:lnTo>
                      <a:pt x="208" y="57"/>
                    </a:lnTo>
                    <a:lnTo>
                      <a:pt x="206" y="58"/>
                    </a:lnTo>
                    <a:lnTo>
                      <a:pt x="192" y="60"/>
                    </a:lnTo>
                    <a:lnTo>
                      <a:pt x="180" y="65"/>
                    </a:lnTo>
                    <a:lnTo>
                      <a:pt x="167" y="69"/>
                    </a:lnTo>
                    <a:lnTo>
                      <a:pt x="156" y="76"/>
                    </a:lnTo>
                    <a:lnTo>
                      <a:pt x="153" y="76"/>
                    </a:lnTo>
                    <a:lnTo>
                      <a:pt x="153" y="76"/>
                    </a:lnTo>
                    <a:close/>
                    <a:moveTo>
                      <a:pt x="146" y="207"/>
                    </a:moveTo>
                    <a:lnTo>
                      <a:pt x="158" y="207"/>
                    </a:lnTo>
                    <a:lnTo>
                      <a:pt x="167" y="207"/>
                    </a:lnTo>
                    <a:lnTo>
                      <a:pt x="176" y="207"/>
                    </a:lnTo>
                    <a:lnTo>
                      <a:pt x="185" y="207"/>
                    </a:lnTo>
                    <a:lnTo>
                      <a:pt x="199" y="207"/>
                    </a:lnTo>
                    <a:lnTo>
                      <a:pt x="210" y="207"/>
                    </a:lnTo>
                    <a:lnTo>
                      <a:pt x="220" y="207"/>
                    </a:lnTo>
                    <a:lnTo>
                      <a:pt x="227" y="207"/>
                    </a:lnTo>
                    <a:lnTo>
                      <a:pt x="232" y="207"/>
                    </a:lnTo>
                    <a:lnTo>
                      <a:pt x="234" y="207"/>
                    </a:lnTo>
                    <a:lnTo>
                      <a:pt x="237" y="207"/>
                    </a:lnTo>
                    <a:lnTo>
                      <a:pt x="237" y="207"/>
                    </a:lnTo>
                    <a:lnTo>
                      <a:pt x="238" y="207"/>
                    </a:lnTo>
                    <a:lnTo>
                      <a:pt x="242" y="207"/>
                    </a:lnTo>
                    <a:lnTo>
                      <a:pt x="243" y="204"/>
                    </a:lnTo>
                    <a:lnTo>
                      <a:pt x="244" y="202"/>
                    </a:lnTo>
                    <a:lnTo>
                      <a:pt x="245" y="198"/>
                    </a:lnTo>
                    <a:lnTo>
                      <a:pt x="245" y="174"/>
                    </a:lnTo>
                    <a:lnTo>
                      <a:pt x="245" y="153"/>
                    </a:lnTo>
                    <a:lnTo>
                      <a:pt x="245" y="134"/>
                    </a:lnTo>
                    <a:lnTo>
                      <a:pt x="245" y="119"/>
                    </a:lnTo>
                    <a:lnTo>
                      <a:pt x="245" y="105"/>
                    </a:lnTo>
                    <a:lnTo>
                      <a:pt x="245" y="94"/>
                    </a:lnTo>
                    <a:lnTo>
                      <a:pt x="245" y="85"/>
                    </a:lnTo>
                    <a:lnTo>
                      <a:pt x="245" y="78"/>
                    </a:lnTo>
                    <a:lnTo>
                      <a:pt x="245" y="72"/>
                    </a:lnTo>
                    <a:lnTo>
                      <a:pt x="245" y="68"/>
                    </a:lnTo>
                    <a:lnTo>
                      <a:pt x="245" y="65"/>
                    </a:lnTo>
                    <a:lnTo>
                      <a:pt x="245" y="63"/>
                    </a:lnTo>
                    <a:lnTo>
                      <a:pt x="245" y="60"/>
                    </a:lnTo>
                    <a:lnTo>
                      <a:pt x="245" y="60"/>
                    </a:lnTo>
                    <a:lnTo>
                      <a:pt x="244" y="57"/>
                    </a:lnTo>
                    <a:lnTo>
                      <a:pt x="243" y="55"/>
                    </a:lnTo>
                    <a:lnTo>
                      <a:pt x="242" y="53"/>
                    </a:lnTo>
                    <a:lnTo>
                      <a:pt x="238" y="53"/>
                    </a:lnTo>
                    <a:lnTo>
                      <a:pt x="236" y="53"/>
                    </a:lnTo>
                    <a:lnTo>
                      <a:pt x="236" y="62"/>
                    </a:lnTo>
                    <a:lnTo>
                      <a:pt x="236" y="74"/>
                    </a:lnTo>
                    <a:lnTo>
                      <a:pt x="236" y="85"/>
                    </a:lnTo>
                    <a:lnTo>
                      <a:pt x="236" y="104"/>
                    </a:lnTo>
                    <a:lnTo>
                      <a:pt x="236" y="120"/>
                    </a:lnTo>
                    <a:lnTo>
                      <a:pt x="236" y="134"/>
                    </a:lnTo>
                    <a:lnTo>
                      <a:pt x="236" y="146"/>
                    </a:lnTo>
                    <a:lnTo>
                      <a:pt x="236" y="155"/>
                    </a:lnTo>
                    <a:lnTo>
                      <a:pt x="236" y="161"/>
                    </a:lnTo>
                    <a:lnTo>
                      <a:pt x="236" y="168"/>
                    </a:lnTo>
                    <a:lnTo>
                      <a:pt x="236" y="170"/>
                    </a:lnTo>
                    <a:lnTo>
                      <a:pt x="236" y="174"/>
                    </a:lnTo>
                    <a:lnTo>
                      <a:pt x="236" y="174"/>
                    </a:lnTo>
                    <a:lnTo>
                      <a:pt x="236" y="175"/>
                    </a:lnTo>
                    <a:lnTo>
                      <a:pt x="236" y="176"/>
                    </a:lnTo>
                    <a:lnTo>
                      <a:pt x="234" y="178"/>
                    </a:lnTo>
                    <a:lnTo>
                      <a:pt x="234" y="181"/>
                    </a:lnTo>
                    <a:lnTo>
                      <a:pt x="231" y="182"/>
                    </a:lnTo>
                    <a:lnTo>
                      <a:pt x="228" y="182"/>
                    </a:lnTo>
                    <a:lnTo>
                      <a:pt x="207" y="183"/>
                    </a:lnTo>
                    <a:lnTo>
                      <a:pt x="188" y="188"/>
                    </a:lnTo>
                    <a:lnTo>
                      <a:pt x="172" y="194"/>
                    </a:lnTo>
                    <a:lnTo>
                      <a:pt x="158" y="201"/>
                    </a:lnTo>
                    <a:lnTo>
                      <a:pt x="149" y="206"/>
                    </a:lnTo>
                    <a:lnTo>
                      <a:pt x="146" y="207"/>
                    </a:lnTo>
                    <a:close/>
                    <a:moveTo>
                      <a:pt x="24" y="53"/>
                    </a:moveTo>
                    <a:lnTo>
                      <a:pt x="20" y="53"/>
                    </a:lnTo>
                    <a:lnTo>
                      <a:pt x="20" y="53"/>
                    </a:lnTo>
                    <a:lnTo>
                      <a:pt x="20" y="53"/>
                    </a:lnTo>
                    <a:lnTo>
                      <a:pt x="17" y="53"/>
                    </a:lnTo>
                    <a:lnTo>
                      <a:pt x="15" y="55"/>
                    </a:lnTo>
                    <a:lnTo>
                      <a:pt x="14" y="57"/>
                    </a:lnTo>
                    <a:lnTo>
                      <a:pt x="13" y="60"/>
                    </a:lnTo>
                    <a:lnTo>
                      <a:pt x="13" y="85"/>
                    </a:lnTo>
                    <a:lnTo>
                      <a:pt x="13" y="106"/>
                    </a:lnTo>
                    <a:lnTo>
                      <a:pt x="13" y="124"/>
                    </a:lnTo>
                    <a:lnTo>
                      <a:pt x="13" y="140"/>
                    </a:lnTo>
                    <a:lnTo>
                      <a:pt x="13" y="154"/>
                    </a:lnTo>
                    <a:lnTo>
                      <a:pt x="13" y="164"/>
                    </a:lnTo>
                    <a:lnTo>
                      <a:pt x="13" y="174"/>
                    </a:lnTo>
                    <a:lnTo>
                      <a:pt x="13" y="182"/>
                    </a:lnTo>
                    <a:lnTo>
                      <a:pt x="13" y="188"/>
                    </a:lnTo>
                    <a:lnTo>
                      <a:pt x="13" y="191"/>
                    </a:lnTo>
                    <a:lnTo>
                      <a:pt x="13" y="195"/>
                    </a:lnTo>
                    <a:lnTo>
                      <a:pt x="13" y="196"/>
                    </a:lnTo>
                    <a:lnTo>
                      <a:pt x="13" y="198"/>
                    </a:lnTo>
                    <a:lnTo>
                      <a:pt x="13" y="198"/>
                    </a:lnTo>
                    <a:lnTo>
                      <a:pt x="14" y="202"/>
                    </a:lnTo>
                    <a:lnTo>
                      <a:pt x="15" y="204"/>
                    </a:lnTo>
                    <a:lnTo>
                      <a:pt x="17" y="207"/>
                    </a:lnTo>
                    <a:lnTo>
                      <a:pt x="20" y="207"/>
                    </a:lnTo>
                    <a:lnTo>
                      <a:pt x="39" y="207"/>
                    </a:lnTo>
                    <a:lnTo>
                      <a:pt x="58" y="207"/>
                    </a:lnTo>
                    <a:lnTo>
                      <a:pt x="76" y="207"/>
                    </a:lnTo>
                    <a:lnTo>
                      <a:pt x="92" y="207"/>
                    </a:lnTo>
                    <a:lnTo>
                      <a:pt x="107" y="207"/>
                    </a:lnTo>
                    <a:lnTo>
                      <a:pt x="113" y="207"/>
                    </a:lnTo>
                    <a:lnTo>
                      <a:pt x="111" y="206"/>
                    </a:lnTo>
                    <a:lnTo>
                      <a:pt x="101" y="201"/>
                    </a:lnTo>
                    <a:lnTo>
                      <a:pt x="87" y="194"/>
                    </a:lnTo>
                    <a:lnTo>
                      <a:pt x="70" y="188"/>
                    </a:lnTo>
                    <a:lnTo>
                      <a:pt x="52" y="183"/>
                    </a:lnTo>
                    <a:lnTo>
                      <a:pt x="30" y="182"/>
                    </a:lnTo>
                    <a:lnTo>
                      <a:pt x="28" y="182"/>
                    </a:lnTo>
                    <a:lnTo>
                      <a:pt x="25" y="181"/>
                    </a:lnTo>
                    <a:lnTo>
                      <a:pt x="24" y="178"/>
                    </a:lnTo>
                    <a:lnTo>
                      <a:pt x="24" y="176"/>
                    </a:lnTo>
                    <a:lnTo>
                      <a:pt x="24" y="161"/>
                    </a:lnTo>
                    <a:lnTo>
                      <a:pt x="24" y="146"/>
                    </a:lnTo>
                    <a:lnTo>
                      <a:pt x="24" y="132"/>
                    </a:lnTo>
                    <a:lnTo>
                      <a:pt x="24" y="119"/>
                    </a:lnTo>
                    <a:lnTo>
                      <a:pt x="24" y="108"/>
                    </a:lnTo>
                    <a:lnTo>
                      <a:pt x="24" y="97"/>
                    </a:lnTo>
                    <a:lnTo>
                      <a:pt x="24" y="78"/>
                    </a:lnTo>
                    <a:lnTo>
                      <a:pt x="24" y="62"/>
                    </a:lnTo>
                    <a:lnTo>
                      <a:pt x="24" y="53"/>
                    </a:lnTo>
                    <a:close/>
                  </a:path>
                </a:pathLst>
              </a:custGeom>
              <a:solidFill>
                <a:srgbClr val="C0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bg1"/>
                  </a:solidFill>
                  <a:latin typeface="思源宋体 Light" panose="02020300000000000000" pitchFamily="18" charset="-122"/>
                  <a:ea typeface="思源宋体 Light" panose="02020300000000000000" pitchFamily="18" charset="-122"/>
                </a:endParaRPr>
              </a:p>
            </p:txBody>
          </p:sp>
        </p:grpSp>
        <p:sp>
          <p:nvSpPr>
            <p:cNvPr id="18" name="194938"/>
            <p:cNvSpPr/>
            <p:nvPr>
              <p:custDataLst>
                <p:tags r:id="rId5"/>
              </p:custDataLst>
            </p:nvPr>
          </p:nvSpPr>
          <p:spPr>
            <a:xfrm>
              <a:off x="2649" y="907"/>
              <a:ext cx="4301" cy="919"/>
            </a:xfrm>
            <a:prstGeom prst="rect">
              <a:avLst/>
            </a:prstGeom>
          </p:spPr>
          <p:txBody>
            <a:bodyPr wrap="square">
              <a:spAutoFit/>
            </a:bodyPr>
            <a:lstStyle/>
            <a:p>
              <a:pPr algn="ctr"/>
              <a:r>
                <a:rPr lang="zh-CN" altLang="en-US" sz="3200" b="1">
                  <a:solidFill>
                    <a:schemeClr val="bg1"/>
                  </a:solidFill>
                  <a:latin typeface="微软雅黑" panose="020B0503020204020204" charset="-122"/>
                  <a:ea typeface="微软雅黑" panose="020B0503020204020204" charset="-122"/>
                </a:rPr>
                <a:t>拓展延伸</a:t>
              </a:r>
              <a:endParaRPr lang="en-US" altLang="zh-CN" sz="3200" b="1">
                <a:solidFill>
                  <a:schemeClr val="bg1"/>
                </a:solidFill>
                <a:latin typeface="微软雅黑" panose="020B0503020204020204" charset="-122"/>
                <a:ea typeface="微软雅黑" panose="020B0503020204020204" charset="-122"/>
              </a:endParaRPr>
            </a:p>
          </p:txBody>
        </p:sp>
      </p:grpSp>
      <p:sp>
        <p:nvSpPr>
          <p:cNvPr id="2" name="文本框 1"/>
          <p:cNvSpPr txBox="1"/>
          <p:nvPr>
            <p:custDataLst>
              <p:tags r:id="rId6"/>
            </p:custDataLst>
          </p:nvPr>
        </p:nvSpPr>
        <p:spPr>
          <a:xfrm>
            <a:off x="3822065" y="147955"/>
            <a:ext cx="7644765" cy="583565"/>
          </a:xfrm>
          <a:prstGeom prst="rect">
            <a:avLst/>
          </a:prstGeom>
          <a:noFill/>
        </p:spPr>
        <p:txBody>
          <a:bodyPr wrap="square" rtlCol="0" anchor="t">
            <a:spAutoFit/>
          </a:bodyPr>
          <a:lstStyle/>
          <a:p>
            <a:pPr algn="ctr"/>
            <a:r>
              <a:rPr lang="zh-CN" altLang="en-US" sz="3200" b="1">
                <a:solidFill>
                  <a:srgbClr val="0000CC"/>
                </a:solidFill>
                <a:latin typeface="微软雅黑" panose="020B0503020204020204" charset="-122"/>
                <a:ea typeface="微软雅黑" panose="020B0503020204020204" charset="-122"/>
                <a:sym typeface="+mn-ea"/>
              </a:rPr>
              <a:t>数据作为生产要素参与分配的现实意义</a:t>
            </a:r>
            <a:endParaRPr lang="zh-CN" altLang="en-US" sz="3200" b="1">
              <a:solidFill>
                <a:srgbClr val="0000CC"/>
              </a:solidFill>
              <a:latin typeface="微软雅黑" panose="020B0503020204020204" charset="-122"/>
              <a:ea typeface="微软雅黑" panose="020B0503020204020204" charset="-122"/>
              <a:sym typeface="+mn-ea"/>
            </a:endParaRPr>
          </a:p>
        </p:txBody>
      </p:sp>
      <p:sp>
        <p:nvSpPr>
          <p:cNvPr id="3" name="文本框 2"/>
          <p:cNvSpPr txBox="1"/>
          <p:nvPr>
            <p:custDataLst>
              <p:tags r:id="rId7"/>
            </p:custDataLst>
          </p:nvPr>
        </p:nvSpPr>
        <p:spPr>
          <a:xfrm>
            <a:off x="144145" y="1022985"/>
            <a:ext cx="11764645" cy="5128895"/>
          </a:xfrm>
          <a:prstGeom prst="rect">
            <a:avLst/>
          </a:prstGeom>
          <a:noFill/>
        </p:spPr>
        <p:txBody>
          <a:bodyPr wrap="square">
            <a:spAutoFit/>
          </a:bodyPr>
          <a:lstStyle/>
          <a:p>
            <a:pPr>
              <a:lnSpc>
                <a:spcPct val="130000"/>
              </a:lnSpc>
            </a:pPr>
            <a:r>
              <a:rPr lang="zh-CN" altLang="en-US" sz="2800" b="1">
                <a:solidFill>
                  <a:prstClr val="black"/>
                </a:solidFill>
                <a:latin typeface="微软雅黑" panose="020B0503020204020204" charset="-122"/>
                <a:ea typeface="微软雅黑" panose="020B0503020204020204" charset="-122"/>
              </a:rPr>
              <a:t>①有利于</a:t>
            </a:r>
            <a:r>
              <a:rPr lang="zh-CN" altLang="en-US" sz="2800" b="1">
                <a:solidFill>
                  <a:srgbClr val="FF0000"/>
                </a:solidFill>
                <a:latin typeface="微软雅黑" panose="020B0503020204020204" charset="-122"/>
                <a:ea typeface="微软雅黑" panose="020B0503020204020204" charset="-122"/>
              </a:rPr>
              <a:t>完善我国的基本经济制度</a:t>
            </a:r>
            <a:r>
              <a:rPr lang="zh-CN" altLang="en-US" sz="2800" b="1">
                <a:solidFill>
                  <a:prstClr val="black"/>
                </a:solidFill>
                <a:latin typeface="微软雅黑" panose="020B0503020204020204" charset="-122"/>
                <a:ea typeface="微软雅黑" panose="020B0503020204020204" charset="-122"/>
              </a:rPr>
              <a:t>，推进国家治理体系和治理能力现代化。</a:t>
            </a:r>
            <a:endParaRPr lang="zh-CN" altLang="en-US" sz="2800" b="1">
              <a:solidFill>
                <a:prstClr val="black"/>
              </a:solidFill>
              <a:latin typeface="微软雅黑" panose="020B0503020204020204" charset="-122"/>
              <a:ea typeface="微软雅黑" panose="020B0503020204020204" charset="-122"/>
            </a:endParaRPr>
          </a:p>
          <a:p>
            <a:pPr>
              <a:lnSpc>
                <a:spcPct val="130000"/>
              </a:lnSpc>
            </a:pPr>
            <a:r>
              <a:rPr lang="zh-CN" altLang="en-US" sz="2800" b="1">
                <a:solidFill>
                  <a:prstClr val="black"/>
                </a:solidFill>
                <a:latin typeface="微软雅黑" panose="020B0503020204020204" charset="-122"/>
                <a:ea typeface="微软雅黑" panose="020B0503020204020204" charset="-122"/>
              </a:rPr>
              <a:t>②有利于</a:t>
            </a:r>
            <a:r>
              <a:rPr lang="zh-CN" altLang="en-US" sz="2800" b="1">
                <a:solidFill>
                  <a:srgbClr val="FF0000"/>
                </a:solidFill>
                <a:latin typeface="微软雅黑" panose="020B0503020204020204" charset="-122"/>
                <a:ea typeface="微软雅黑" panose="020B0503020204020204" charset="-122"/>
              </a:rPr>
              <a:t>发挥市场的决定性作用，提高资源配置效率</a:t>
            </a:r>
            <a:r>
              <a:rPr lang="zh-CN" altLang="en-US" sz="2800" b="1">
                <a:solidFill>
                  <a:prstClr val="black"/>
                </a:solidFill>
                <a:latin typeface="微软雅黑" panose="020B0503020204020204" charset="-122"/>
                <a:ea typeface="微软雅黑" panose="020B0503020204020204" charset="-122"/>
              </a:rPr>
              <a:t>，是对数据要素所有权存在的合理性、合法性的确认，</a:t>
            </a:r>
            <a:r>
              <a:rPr lang="zh-CN" altLang="en-US" sz="2800" b="1">
                <a:solidFill>
                  <a:prstClr val="black"/>
                </a:solidFill>
                <a:highlight>
                  <a:srgbClr val="FFFF00"/>
                </a:highlight>
                <a:latin typeface="微软雅黑" panose="020B0503020204020204" charset="-122"/>
                <a:ea typeface="微软雅黑" panose="020B0503020204020204" charset="-122"/>
              </a:rPr>
              <a:t>能</a:t>
            </a:r>
            <a:r>
              <a:rPr lang="zh-CN" altLang="en-US" sz="2800" b="1">
                <a:solidFill>
                  <a:srgbClr val="FF0000"/>
                </a:solidFill>
                <a:highlight>
                  <a:srgbClr val="FFFF00"/>
                </a:highlight>
                <a:latin typeface="微软雅黑" panose="020B0503020204020204" charset="-122"/>
                <a:ea typeface="微软雅黑" panose="020B0503020204020204" charset="-122"/>
              </a:rPr>
              <a:t>激发人们开发和利用数据参与经济活动的积极性</a:t>
            </a:r>
            <a:r>
              <a:rPr lang="zh-CN" altLang="en-US" sz="2800" b="1">
                <a:solidFill>
                  <a:prstClr val="black"/>
                </a:solidFill>
                <a:highlight>
                  <a:srgbClr val="FFFF00"/>
                </a:highlight>
                <a:latin typeface="微软雅黑" panose="020B0503020204020204" charset="-122"/>
                <a:ea typeface="微软雅黑" panose="020B0503020204020204" charset="-122"/>
              </a:rPr>
              <a:t>，</a:t>
            </a:r>
            <a:r>
              <a:rPr lang="zh-CN" altLang="en-US" sz="2800" b="1">
                <a:solidFill>
                  <a:prstClr val="black"/>
                </a:solidFill>
                <a:latin typeface="微软雅黑" panose="020B0503020204020204" charset="-122"/>
                <a:ea typeface="微软雅黑" panose="020B0503020204020204" charset="-122"/>
              </a:rPr>
              <a:t>让一切创造财富的源泉充分涌流。</a:t>
            </a:r>
            <a:endParaRPr lang="zh-CN" altLang="en-US" sz="2800" b="1">
              <a:solidFill>
                <a:prstClr val="black"/>
              </a:solidFill>
              <a:latin typeface="微软雅黑" panose="020B0503020204020204" charset="-122"/>
              <a:ea typeface="微软雅黑" panose="020B0503020204020204" charset="-122"/>
            </a:endParaRPr>
          </a:p>
          <a:p>
            <a:pPr>
              <a:lnSpc>
                <a:spcPct val="130000"/>
              </a:lnSpc>
            </a:pPr>
            <a:r>
              <a:rPr lang="zh-CN" altLang="en-US" sz="2800" b="1">
                <a:solidFill>
                  <a:prstClr val="black"/>
                </a:solidFill>
                <a:latin typeface="微软雅黑" panose="020B0503020204020204" charset="-122"/>
                <a:ea typeface="微软雅黑" panose="020B0503020204020204" charset="-122"/>
              </a:rPr>
              <a:t>③</a:t>
            </a:r>
            <a:r>
              <a:rPr lang="zh-CN" altLang="en-US" sz="2800" b="1">
                <a:solidFill>
                  <a:prstClr val="black"/>
                </a:solidFill>
                <a:highlight>
                  <a:srgbClr val="FFFF00"/>
                </a:highlight>
                <a:latin typeface="微软雅黑" panose="020B0503020204020204" charset="-122"/>
                <a:ea typeface="微软雅黑" panose="020B0503020204020204" charset="-122"/>
              </a:rPr>
              <a:t>有利于</a:t>
            </a:r>
            <a:r>
              <a:rPr lang="zh-CN" altLang="en-US" sz="2800" b="1">
                <a:solidFill>
                  <a:srgbClr val="FF0000"/>
                </a:solidFill>
                <a:highlight>
                  <a:srgbClr val="FFFF00"/>
                </a:highlight>
                <a:latin typeface="微软雅黑" panose="020B0503020204020204" charset="-122"/>
                <a:ea typeface="微软雅黑" panose="020B0503020204020204" charset="-122"/>
              </a:rPr>
              <a:t>坚持创新驱动发展战略</a:t>
            </a:r>
            <a:r>
              <a:rPr lang="zh-CN" altLang="en-US" sz="2800" b="1">
                <a:solidFill>
                  <a:prstClr val="black"/>
                </a:solidFill>
                <a:highlight>
                  <a:srgbClr val="FFFF00"/>
                </a:highlight>
                <a:latin typeface="微软雅黑" panose="020B0503020204020204" charset="-122"/>
                <a:ea typeface="微软雅黑" panose="020B0503020204020204" charset="-122"/>
              </a:rPr>
              <a:t>，有利于</a:t>
            </a:r>
            <a:r>
              <a:rPr lang="zh-CN" altLang="en-US" sz="2800" b="1">
                <a:solidFill>
                  <a:srgbClr val="FF0000"/>
                </a:solidFill>
                <a:highlight>
                  <a:srgbClr val="FFFF00"/>
                </a:highlight>
                <a:latin typeface="微软雅黑" panose="020B0503020204020204" charset="-122"/>
                <a:ea typeface="微软雅黑" panose="020B0503020204020204" charset="-122"/>
              </a:rPr>
              <a:t>推动我国数字经济的发展，促进传统产业转型升级，发展新兴产业，培育新的经济增长点</a:t>
            </a:r>
            <a:r>
              <a:rPr lang="zh-CN" altLang="en-US" sz="2800" b="1">
                <a:solidFill>
                  <a:prstClr val="black"/>
                </a:solidFill>
                <a:highlight>
                  <a:srgbClr val="FFFF00"/>
                </a:highlight>
                <a:latin typeface="微软雅黑" panose="020B0503020204020204" charset="-122"/>
                <a:ea typeface="微软雅黑" panose="020B0503020204020204" charset="-122"/>
              </a:rPr>
              <a:t>，</a:t>
            </a:r>
            <a:r>
              <a:rPr lang="zh-CN" altLang="en-US" sz="2800" b="1">
                <a:solidFill>
                  <a:srgbClr val="FF0000"/>
                </a:solidFill>
                <a:highlight>
                  <a:srgbClr val="FFFF00"/>
                </a:highlight>
                <a:latin typeface="微软雅黑" panose="020B0503020204020204" charset="-122"/>
                <a:ea typeface="微软雅黑" panose="020B0503020204020204" charset="-122"/>
              </a:rPr>
              <a:t>建设现代化经济体系，推动我国经济高质量发展。</a:t>
            </a:r>
            <a:endParaRPr lang="zh-CN" altLang="en-US" sz="2800" b="1">
              <a:solidFill>
                <a:srgbClr val="FF0000"/>
              </a:solidFill>
              <a:highlight>
                <a:srgbClr val="FFFF00"/>
              </a:highlight>
              <a:latin typeface="微软雅黑" panose="020B0503020204020204" charset="-122"/>
              <a:ea typeface="微软雅黑" panose="020B0503020204020204" charset="-122"/>
            </a:endParaRPr>
          </a:p>
          <a:p>
            <a:pPr>
              <a:lnSpc>
                <a:spcPct val="130000"/>
              </a:lnSpc>
            </a:pPr>
            <a:r>
              <a:rPr lang="zh-CN" altLang="en-US" sz="2800" b="1">
                <a:solidFill>
                  <a:prstClr val="black"/>
                </a:solidFill>
                <a:highlight>
                  <a:srgbClr val="FFFF00"/>
                </a:highlight>
                <a:latin typeface="微软雅黑" panose="020B0503020204020204" charset="-122"/>
                <a:ea typeface="微软雅黑" panose="020B0503020204020204" charset="-122"/>
              </a:rPr>
              <a:t>④有利于</a:t>
            </a:r>
            <a:r>
              <a:rPr lang="zh-CN" altLang="en-US" sz="2800" b="1">
                <a:solidFill>
                  <a:srgbClr val="FF0000"/>
                </a:solidFill>
                <a:highlight>
                  <a:srgbClr val="FFFF00"/>
                </a:highlight>
                <a:latin typeface="微软雅黑" panose="020B0503020204020204" charset="-122"/>
                <a:ea typeface="微软雅黑" panose="020B0503020204020204" charset="-122"/>
              </a:rPr>
              <a:t>拓宽人们的收入渠道，增加居民收入</a:t>
            </a:r>
            <a:r>
              <a:rPr lang="zh-CN" altLang="en-US" sz="2800" b="1">
                <a:solidFill>
                  <a:prstClr val="black"/>
                </a:solidFill>
                <a:highlight>
                  <a:srgbClr val="FFFF00"/>
                </a:highlight>
                <a:latin typeface="微软雅黑" panose="020B0503020204020204" charset="-122"/>
                <a:ea typeface="微软雅黑" panose="020B0503020204020204" charset="-122"/>
              </a:rPr>
              <a:t>，</a:t>
            </a:r>
            <a:r>
              <a:rPr lang="zh-CN" altLang="en-US" sz="2800" b="1">
                <a:solidFill>
                  <a:srgbClr val="FF0000"/>
                </a:solidFill>
                <a:highlight>
                  <a:srgbClr val="FFFF00"/>
                </a:highlight>
                <a:latin typeface="微软雅黑" panose="020B0503020204020204" charset="-122"/>
                <a:ea typeface="微软雅黑" panose="020B0503020204020204" charset="-122"/>
              </a:rPr>
              <a:t>满足</a:t>
            </a:r>
            <a:r>
              <a:rPr lang="zh-CN" altLang="en-US" sz="2800" b="1">
                <a:solidFill>
                  <a:prstClr val="black"/>
                </a:solidFill>
                <a:highlight>
                  <a:srgbClr val="FFFF00"/>
                </a:highlight>
                <a:latin typeface="微软雅黑" panose="020B0503020204020204" charset="-122"/>
                <a:ea typeface="微软雅黑" panose="020B0503020204020204" charset="-122"/>
              </a:rPr>
              <a:t>人民群众日益增长的</a:t>
            </a:r>
            <a:r>
              <a:rPr lang="zh-CN" altLang="en-US" sz="2800" b="1">
                <a:solidFill>
                  <a:srgbClr val="FF0000"/>
                </a:solidFill>
                <a:highlight>
                  <a:srgbClr val="FFFF00"/>
                </a:highlight>
                <a:latin typeface="微软雅黑" panose="020B0503020204020204" charset="-122"/>
                <a:ea typeface="微软雅黑" panose="020B0503020204020204" charset="-122"/>
              </a:rPr>
              <a:t>美好生活需要</a:t>
            </a:r>
            <a:r>
              <a:rPr lang="zh-CN" altLang="en-US" sz="2800" b="1">
                <a:solidFill>
                  <a:prstClr val="black"/>
                </a:solidFill>
                <a:highlight>
                  <a:srgbClr val="FFFF00"/>
                </a:highlight>
                <a:latin typeface="微软雅黑" panose="020B0503020204020204" charset="-122"/>
                <a:ea typeface="微软雅黑" panose="020B0503020204020204" charset="-122"/>
              </a:rPr>
              <a:t>。</a:t>
            </a:r>
            <a:endParaRPr lang="zh-CN" altLang="en-US" sz="2800" b="1">
              <a:solidFill>
                <a:prstClr val="black"/>
              </a:solidFill>
              <a:highlight>
                <a:srgbClr val="FFFF00"/>
              </a:highlight>
              <a:latin typeface="微软雅黑" panose="020B0503020204020204" charset="-122"/>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t="26699" r="6584" b="2858"/>
          <a:stretch>
            <a:fillRect/>
          </a:stretch>
        </p:blipFill>
        <p:spPr>
          <a:xfrm>
            <a:off x="285750" y="1602105"/>
            <a:ext cx="4204335" cy="4284345"/>
          </a:xfrm>
          <a:prstGeom prst="rect">
            <a:avLst/>
          </a:prstGeom>
        </p:spPr>
      </p:pic>
      <p:sp>
        <p:nvSpPr>
          <p:cNvPr id="5" name="矩形 4"/>
          <p:cNvSpPr/>
          <p:nvPr>
            <p:custDataLst>
              <p:tags r:id="rId3"/>
            </p:custDataLst>
          </p:nvPr>
        </p:nvSpPr>
        <p:spPr>
          <a:xfrm>
            <a:off x="4924425" y="778510"/>
            <a:ext cx="6594475" cy="2579370"/>
          </a:xfrm>
          <a:prstGeom prst="rect">
            <a:avLst/>
          </a:prstGeom>
          <a:noFill/>
          <a:ln w="28575">
            <a:solidFill>
              <a:srgbClr val="C0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60000"/>
              </a:lnSpc>
            </a:pPr>
            <a:r>
              <a:rPr lang="en-US" altLang="zh-CN" sz="28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按生产要素分配的意义：</a:t>
            </a:r>
            <a:endParaRPr lang="zh-CN" altLang="en-US" sz="2800" b="1">
              <a:solidFill>
                <a:schemeClr val="tx1"/>
              </a:solidFill>
              <a:latin typeface="黑体" panose="02010609060101010101" charset="-122"/>
              <a:ea typeface="黑体" panose="02010609060101010101" charset="-122"/>
              <a:cs typeface="黑体" panose="02010609060101010101" charset="-122"/>
              <a:sym typeface="+mn-ea"/>
            </a:endParaRPr>
          </a:p>
          <a:p>
            <a:pPr algn="l">
              <a:lnSpc>
                <a:spcPct val="160000"/>
              </a:lnSpc>
            </a:pP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有利于让一切要素的活力竞相迸发，让一切创造社会财富的源泉充分涌流，推动资源优化配置，促进经济发展。</a:t>
            </a:r>
            <a:endParaRPr lang="zh-CN" altLang="en-US" sz="28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1" name="Text Box 6"/>
          <p:cNvSpPr txBox="1">
            <a:spLocks noChangeArrowheads="1"/>
          </p:cNvSpPr>
          <p:nvPr>
            <p:custDataLst>
              <p:tags r:id="rId4"/>
            </p:custDataLst>
          </p:nvPr>
        </p:nvSpPr>
        <p:spPr bwMode="auto">
          <a:xfrm>
            <a:off x="4991100" y="3938905"/>
            <a:ext cx="6527165" cy="1568450"/>
          </a:xfrm>
          <a:prstGeom prst="rect">
            <a:avLst/>
          </a:prstGeom>
          <a:solidFill>
            <a:srgbClr val="C00000"/>
          </a:solidFill>
          <a:ln w="9525">
            <a:solidFill>
              <a:srgbClr val="00B050"/>
            </a:solidFill>
            <a:miter lim="800000"/>
          </a:ln>
        </p:spPr>
        <p:txBody>
          <a:bodyPr wrap="square">
            <a:spAutoFit/>
          </a:bodyPr>
          <a:lstStyle/>
          <a:p>
            <a:pPr>
              <a:spcBef>
                <a:spcPct val="50000"/>
              </a:spcBef>
            </a:pPr>
            <a:r>
              <a:rPr lang="zh-CN" altLang="en-US" sz="3200" b="1">
                <a:solidFill>
                  <a:srgbClr val="FFFF00"/>
                </a:solidFill>
                <a:latin typeface="黑体" panose="02010609060101010101" charset="-122"/>
                <a:ea typeface="黑体" panose="02010609060101010101" charset="-122"/>
              </a:rPr>
              <a:t>注意：按生产要素分配有一定的消极作用，会导致社会成员之间收入差距过大。</a:t>
            </a:r>
            <a:endParaRPr lang="zh-CN" altLang="en-US" sz="3200" b="1">
              <a:solidFill>
                <a:srgbClr val="FFFF00"/>
              </a:solidFill>
              <a:latin typeface="黑体" panose="02010609060101010101" charset="-122"/>
              <a:ea typeface="黑体" panose="02010609060101010101"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amond(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
          <p:cNvSpPr txBox="1">
            <a:spLocks noChangeArrowheads="1"/>
          </p:cNvSpPr>
          <p:nvPr>
            <p:custDataLst>
              <p:tags r:id="rId1"/>
            </p:custDataLst>
          </p:nvPr>
        </p:nvSpPr>
        <p:spPr bwMode="auto">
          <a:xfrm>
            <a:off x="218440" y="1189356"/>
            <a:ext cx="121920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defTabSz="1219200" fontAlgn="base">
              <a:spcBef>
                <a:spcPct val="50000"/>
              </a:spcBef>
              <a:spcAft>
                <a:spcPct val="0"/>
              </a:spcAft>
            </a:pPr>
            <a:r>
              <a:rPr lang="en-US" altLang="zh-CN" sz="2800">
                <a:solidFill>
                  <a:srgbClr val="FF0000"/>
                </a:solidFill>
                <a:latin typeface="微软雅黑" panose="020B0503020204020204" charset="-122"/>
                <a:ea typeface="微软雅黑" panose="020B0503020204020204" charset="-122"/>
              </a:rPr>
              <a:t>1</a:t>
            </a:r>
            <a:r>
              <a:rPr lang="zh-CN" altLang="en-US" sz="2800">
                <a:solidFill>
                  <a:srgbClr val="FF0000"/>
                </a:solidFill>
                <a:latin typeface="微软雅黑" panose="020B0503020204020204" charset="-122"/>
                <a:ea typeface="微软雅黑" panose="020B0503020204020204" charset="-122"/>
              </a:rPr>
              <a:t>、区别按劳分配和按劳动要素分配</a:t>
            </a:r>
            <a:endParaRPr lang="zh-CN" altLang="en-US" sz="2800">
              <a:solidFill>
                <a:srgbClr val="FF0000"/>
              </a:solidFill>
              <a:latin typeface="微软雅黑" panose="020B0503020204020204" charset="-122"/>
              <a:ea typeface="微软雅黑" panose="020B0503020204020204" charset="-122"/>
            </a:endParaRPr>
          </a:p>
        </p:txBody>
      </p:sp>
      <p:sp>
        <p:nvSpPr>
          <p:cNvPr id="9218" name="文本框 1"/>
          <p:cNvSpPr txBox="1">
            <a:spLocks noChangeArrowheads="1"/>
          </p:cNvSpPr>
          <p:nvPr>
            <p:custDataLst>
              <p:tags r:id="rId2"/>
            </p:custDataLst>
          </p:nvPr>
        </p:nvSpPr>
        <p:spPr bwMode="auto">
          <a:xfrm>
            <a:off x="101600" y="1625177"/>
            <a:ext cx="11988645" cy="1405255"/>
          </a:xfrm>
          <a:prstGeom prst="rect">
            <a:avLst/>
          </a:prstGeom>
          <a:noFill/>
          <a:ln>
            <a:noFill/>
          </a:ln>
        </p:spPr>
        <p:txBody>
          <a:bodyPr>
            <a:spAutoFit/>
          </a:bodyPr>
          <a:lstStyle/>
          <a:p>
            <a:pPr defTabSz="1219200" fontAlgn="base">
              <a:spcBef>
                <a:spcPct val="0"/>
              </a:spcBef>
              <a:spcAft>
                <a:spcPct val="0"/>
              </a:spcAft>
              <a:defRPr/>
            </a:pPr>
            <a:r>
              <a:rPr lang="en-US" altLang="zh-CN" sz="3735" b="1">
                <a:solidFill>
                  <a:srgbClr val="000000"/>
                </a:solidFill>
                <a:latin typeface="宋体" panose="02010600030101010101" pitchFamily="2" charset="-122"/>
                <a:ea typeface="宋体" panose="02010600030101010101" pitchFamily="2" charset="-122"/>
              </a:rPr>
              <a:t> </a:t>
            </a:r>
            <a:r>
              <a:rPr lang="zh-CN" altLang="en-US" sz="2400" b="1">
                <a:solidFill>
                  <a:srgbClr val="CC1AD2"/>
                </a:solidFill>
                <a:latin typeface="微软雅黑" panose="020B0503020204020204" charset="-122"/>
                <a:ea typeface="微软雅黑" panose="020B0503020204020204" charset="-122"/>
              </a:rPr>
              <a:t>按劳分配  </a:t>
            </a:r>
            <a:r>
              <a:rPr lang="zh-CN" altLang="en-US" sz="2400" b="1">
                <a:solidFill>
                  <a:srgbClr val="000000"/>
                </a:solidFill>
                <a:latin typeface="微软雅黑" panose="020B0503020204020204" charset="-122"/>
                <a:ea typeface="微软雅黑" panose="020B0503020204020204" charset="-122"/>
              </a:rPr>
              <a:t>只存在于</a:t>
            </a:r>
            <a:r>
              <a:rPr lang="zh-CN" altLang="en-US" sz="2400" b="1">
                <a:solidFill>
                  <a:srgbClr val="000000"/>
                </a:solidFill>
                <a:highlight>
                  <a:srgbClr val="FFFF00"/>
                </a:highlight>
                <a:latin typeface="微软雅黑" panose="020B0503020204020204" charset="-122"/>
                <a:ea typeface="微软雅黑" panose="020B0503020204020204" charset="-122"/>
              </a:rPr>
              <a:t>公有制经济</a:t>
            </a:r>
            <a:r>
              <a:rPr lang="zh-CN" altLang="en-US" sz="2400" b="1">
                <a:solidFill>
                  <a:srgbClr val="000000"/>
                </a:solidFill>
                <a:latin typeface="微软雅黑" panose="020B0503020204020204" charset="-122"/>
                <a:ea typeface="微软雅黑" panose="020B0503020204020204" charset="-122"/>
              </a:rPr>
              <a:t>范围内；</a:t>
            </a:r>
            <a:endParaRPr lang="zh-CN" altLang="en-US" sz="2400" b="1">
              <a:solidFill>
                <a:srgbClr val="000000"/>
              </a:solidFill>
              <a:latin typeface="微软雅黑" panose="020B0503020204020204" charset="-122"/>
              <a:ea typeface="微软雅黑" panose="020B0503020204020204" charset="-122"/>
            </a:endParaRPr>
          </a:p>
          <a:p>
            <a:pPr defTabSz="1219200" fontAlgn="base">
              <a:spcBef>
                <a:spcPct val="0"/>
              </a:spcBef>
              <a:spcAft>
                <a:spcPct val="0"/>
              </a:spcAft>
              <a:defRPr/>
            </a:pPr>
            <a:r>
              <a:rPr lang="zh-CN" altLang="en-US" sz="2400" b="1">
                <a:solidFill>
                  <a:srgbClr val="000000"/>
                </a:solidFill>
                <a:latin typeface="微软雅黑" panose="020B0503020204020204" charset="-122"/>
                <a:ea typeface="微软雅黑" panose="020B0503020204020204" charset="-122"/>
              </a:rPr>
              <a:t> </a:t>
            </a:r>
            <a:r>
              <a:rPr lang="en-US" altLang="zh-CN" sz="2400" b="1">
                <a:solidFill>
                  <a:srgbClr val="000000"/>
                </a:solidFill>
                <a:latin typeface="微软雅黑" panose="020B0503020204020204" charset="-122"/>
                <a:ea typeface="微软雅黑" panose="020B0503020204020204" charset="-122"/>
              </a:rPr>
              <a:t> </a:t>
            </a:r>
            <a:r>
              <a:rPr lang="zh-CN" altLang="en-US" sz="2400" b="1">
                <a:solidFill>
                  <a:srgbClr val="CC1AD2"/>
                </a:solidFill>
                <a:latin typeface="微软雅黑" panose="020B0503020204020204" charset="-122"/>
                <a:ea typeface="微软雅黑" panose="020B0503020204020204" charset="-122"/>
              </a:rPr>
              <a:t>按劳动要素分配</a:t>
            </a:r>
            <a:r>
              <a:rPr lang="zh-CN" altLang="en-US" sz="2400" b="1">
                <a:solidFill>
                  <a:srgbClr val="000000"/>
                </a:solidFill>
                <a:latin typeface="微软雅黑" panose="020B0503020204020204" charset="-122"/>
                <a:ea typeface="微软雅黑" panose="020B0503020204020204" charset="-122"/>
              </a:rPr>
              <a:t>  包括私营企业、外资企业中劳动者的工资、奖金、津贴；个体经济中的劳动者收入</a:t>
            </a:r>
            <a:r>
              <a:rPr lang="zh-CN" altLang="en-US" sz="2400" b="1">
                <a:solidFill>
                  <a:srgbClr val="000000"/>
                </a:solidFill>
                <a:highlight>
                  <a:srgbClr val="FFFF00"/>
                </a:highlight>
                <a:latin typeface="微软雅黑" panose="020B0503020204020204" charset="-122"/>
                <a:ea typeface="微软雅黑" panose="020B0503020204020204" charset="-122"/>
              </a:rPr>
              <a:t>（一般情况下，非公经济中，凭借劳动获得的收入）</a:t>
            </a:r>
            <a:endParaRPr lang="zh-CN" altLang="en-US" sz="2400" b="1">
              <a:solidFill>
                <a:srgbClr val="000000"/>
              </a:solidFill>
              <a:highlight>
                <a:srgbClr val="FFFF00"/>
              </a:highlight>
              <a:latin typeface="微软雅黑" panose="020B0503020204020204" charset="-122"/>
              <a:ea typeface="微软雅黑" panose="020B0503020204020204" charset="-122"/>
            </a:endParaRPr>
          </a:p>
        </p:txBody>
      </p:sp>
      <p:sp>
        <p:nvSpPr>
          <p:cNvPr id="2" name="文本框 1"/>
          <p:cNvSpPr txBox="1"/>
          <p:nvPr>
            <p:custDataLst>
              <p:tags r:id="rId3"/>
            </p:custDataLst>
          </p:nvPr>
        </p:nvSpPr>
        <p:spPr>
          <a:xfrm>
            <a:off x="101600" y="3115310"/>
            <a:ext cx="11748770" cy="3811270"/>
          </a:xfrm>
          <a:prstGeom prst="rect">
            <a:avLst/>
          </a:prstGeom>
          <a:noFill/>
        </p:spPr>
        <p:txBody>
          <a:bodyPr wrap="square" rtlCol="0" anchor="t">
            <a:spAutoFit/>
          </a:bodyPr>
          <a:lstStyle/>
          <a:p>
            <a:pPr marL="0" indent="0" defTabSz="866775">
              <a:lnSpc>
                <a:spcPct val="110000"/>
              </a:lnSpc>
              <a:spcBef>
                <a:spcPts val="950"/>
              </a:spcBef>
              <a:buNone/>
            </a:pPr>
            <a:r>
              <a:rPr lang="en-US" altLang="zh-CN" sz="2400" b="1">
                <a:solidFill>
                  <a:prstClr val="black"/>
                </a:solidFill>
                <a:latin typeface="微软雅黑" panose="020B0503020204020204" charset="-122"/>
                <a:ea typeface="微软雅黑" panose="020B0503020204020204" charset="-122"/>
                <a:cs typeface="Arial" panose="020B0604020202020204"/>
                <a:sym typeface="+mn-ea"/>
              </a:rPr>
              <a:t>2</a:t>
            </a: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、科技人员的收入</a:t>
            </a:r>
            <a:r>
              <a:rPr lang="zh-CN" altLang="en-US" sz="2400" b="1">
                <a:solidFill>
                  <a:srgbClr val="FF0000"/>
                </a:solidFill>
                <a:latin typeface="微软雅黑" panose="020B0503020204020204" charset="-122"/>
                <a:ea typeface="微软雅黑" panose="020B0503020204020204" charset="-122"/>
                <a:cs typeface="Arial" panose="020B0604020202020204"/>
                <a:sym typeface="+mn-ea"/>
              </a:rPr>
              <a:t>不一定都是按技术要素分配</a:t>
            </a: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取得的收入。</a:t>
            </a: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0" indent="0" defTabSz="866775">
              <a:lnSpc>
                <a:spcPct val="110000"/>
              </a:lnSpc>
              <a:spcBef>
                <a:spcPts val="950"/>
              </a:spcBef>
              <a:buNone/>
            </a:pP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①</a:t>
            </a:r>
            <a:r>
              <a:rPr lang="zh-CN" altLang="en-US" sz="2400" b="1">
                <a:solidFill>
                  <a:srgbClr val="FF0000"/>
                </a:solidFill>
                <a:latin typeface="微软雅黑" panose="020B0503020204020204" charset="-122"/>
                <a:ea typeface="微软雅黑" panose="020B0503020204020204" charset="-122"/>
                <a:cs typeface="Arial" panose="020B0604020202020204"/>
                <a:sym typeface="+mn-ea"/>
              </a:rPr>
              <a:t>公有制经济</a:t>
            </a: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的科技人员、工程师等的工资、奖金、津贴</a:t>
            </a: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0" indent="0" defTabSz="866775">
              <a:lnSpc>
                <a:spcPct val="110000"/>
              </a:lnSpc>
              <a:spcBef>
                <a:spcPts val="950"/>
              </a:spcBef>
              <a:buNone/>
            </a:pP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0" indent="0" defTabSz="866775">
              <a:lnSpc>
                <a:spcPct val="110000"/>
              </a:lnSpc>
              <a:spcBef>
                <a:spcPts val="950"/>
              </a:spcBef>
              <a:buNone/>
            </a:pP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②</a:t>
            </a:r>
            <a:r>
              <a:rPr lang="zh-CN" altLang="en-US" sz="2400" b="1">
                <a:solidFill>
                  <a:srgbClr val="FF0000"/>
                </a:solidFill>
                <a:latin typeface="微软雅黑" panose="020B0503020204020204" charset="-122"/>
                <a:ea typeface="微软雅黑" panose="020B0503020204020204" charset="-122"/>
                <a:cs typeface="Arial" panose="020B0604020202020204"/>
                <a:sym typeface="+mn-ea"/>
              </a:rPr>
              <a:t>私营或外资</a:t>
            </a: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的科技人员的工资、奖金、津贴-</a:t>
            </a: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0" indent="0" defTabSz="866775">
              <a:lnSpc>
                <a:spcPct val="110000"/>
              </a:lnSpc>
              <a:spcBef>
                <a:spcPts val="950"/>
              </a:spcBef>
              <a:buNone/>
            </a:pP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0" indent="0" defTabSz="866775">
              <a:lnSpc>
                <a:spcPct val="110000"/>
              </a:lnSpc>
              <a:spcBef>
                <a:spcPts val="950"/>
              </a:spcBef>
              <a:buNone/>
            </a:pP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③</a:t>
            </a:r>
            <a:r>
              <a:rPr lang="zh-CN" altLang="en-US" sz="2400" b="1">
                <a:solidFill>
                  <a:srgbClr val="FF0000"/>
                </a:solidFill>
                <a:latin typeface="微软雅黑" panose="020B0503020204020204" charset="-122"/>
                <a:ea typeface="微软雅黑" panose="020B0503020204020204" charset="-122"/>
                <a:cs typeface="Arial" panose="020B0604020202020204"/>
                <a:sym typeface="+mn-ea"/>
              </a:rPr>
              <a:t>技术入股、自己研究发明、转让成果专利</a:t>
            </a:r>
            <a:r>
              <a:rPr lang="zh-CN" altLang="en-US" sz="2400" b="1">
                <a:solidFill>
                  <a:prstClr val="black"/>
                </a:solidFill>
                <a:latin typeface="微软雅黑" panose="020B0503020204020204" charset="-122"/>
                <a:ea typeface="微软雅黑" panose="020B0503020204020204" charset="-122"/>
                <a:cs typeface="Arial" panose="020B0604020202020204"/>
                <a:sym typeface="+mn-ea"/>
              </a:rPr>
              <a:t>取得的收入--</a:t>
            </a:r>
            <a:endParaRPr lang="zh-CN" altLang="en-US" sz="2400" b="1">
              <a:solidFill>
                <a:prstClr val="black"/>
              </a:solidFill>
              <a:latin typeface="微软雅黑" panose="020B0503020204020204" charset="-122"/>
              <a:ea typeface="微软雅黑" panose="020B0503020204020204" charset="-122"/>
              <a:cs typeface="Arial" panose="020B0604020202020204"/>
            </a:endParaRPr>
          </a:p>
          <a:p>
            <a:pPr marL="216535" indent="-216535" defTabSz="866775">
              <a:lnSpc>
                <a:spcPct val="150000"/>
              </a:lnSpc>
              <a:spcBef>
                <a:spcPts val="950"/>
              </a:spcBef>
            </a:pPr>
            <a:endParaRPr lang="zh-CN" altLang="en-US" sz="2400" b="1">
              <a:solidFill>
                <a:prstClr val="black"/>
              </a:solidFill>
              <a:latin typeface="微软雅黑" panose="020B0503020204020204" charset="-122"/>
              <a:ea typeface="微软雅黑" panose="020B0503020204020204" charset="-122"/>
              <a:cs typeface="Arial" panose="020B0604020202020204"/>
            </a:endParaRPr>
          </a:p>
        </p:txBody>
      </p:sp>
      <p:sp>
        <p:nvSpPr>
          <p:cNvPr id="3" name="文本框 2"/>
          <p:cNvSpPr txBox="1"/>
          <p:nvPr>
            <p:custDataLst>
              <p:tags r:id="rId4"/>
            </p:custDataLst>
          </p:nvPr>
        </p:nvSpPr>
        <p:spPr>
          <a:xfrm>
            <a:off x="7907285" y="3633849"/>
            <a:ext cx="3836924" cy="645160"/>
          </a:xfrm>
          <a:prstGeom prst="rect">
            <a:avLst/>
          </a:prstGeom>
          <a:noFill/>
        </p:spPr>
        <p:txBody>
          <a:bodyPr wrap="square" rtlCol="0">
            <a:spAutoFit/>
          </a:bodyPr>
          <a:lstStyle/>
          <a:p>
            <a:pPr defTabSz="433705"/>
            <a:r>
              <a:rPr lang="zh-CN" altLang="en-US" sz="3600">
                <a:solidFill>
                  <a:prstClr val="black"/>
                </a:solidFill>
                <a:highlight>
                  <a:srgbClr val="FFFF00"/>
                </a:highlight>
                <a:latin typeface="黑体" panose="02010609060101010101" charset="-122"/>
                <a:ea typeface="黑体" panose="02010609060101010101" charset="-122"/>
                <a:cs typeface="Arial" panose="020B0604020202020204"/>
              </a:rPr>
              <a:t>按劳分配</a:t>
            </a:r>
            <a:endParaRPr lang="zh-CN" altLang="en-US" sz="3600">
              <a:solidFill>
                <a:prstClr val="black"/>
              </a:solidFill>
              <a:highlight>
                <a:srgbClr val="FFFF00"/>
              </a:highlight>
              <a:latin typeface="黑体" panose="02010609060101010101" charset="-122"/>
              <a:ea typeface="黑体" panose="02010609060101010101" charset="-122"/>
              <a:cs typeface="Arial" panose="020B0604020202020204"/>
            </a:endParaRPr>
          </a:p>
        </p:txBody>
      </p:sp>
      <p:sp>
        <p:nvSpPr>
          <p:cNvPr id="4" name="文本框 3"/>
          <p:cNvSpPr txBox="1"/>
          <p:nvPr>
            <p:custDataLst>
              <p:tags r:id="rId5"/>
            </p:custDataLst>
          </p:nvPr>
        </p:nvSpPr>
        <p:spPr>
          <a:xfrm>
            <a:off x="7988300" y="4668520"/>
            <a:ext cx="4730115" cy="705485"/>
          </a:xfrm>
          <a:prstGeom prst="rect">
            <a:avLst/>
          </a:prstGeom>
          <a:noFill/>
        </p:spPr>
        <p:txBody>
          <a:bodyPr wrap="square" rtlCol="0">
            <a:noAutofit/>
          </a:bodyPr>
          <a:lstStyle/>
          <a:p>
            <a:pPr defTabSz="433705"/>
            <a:r>
              <a:rPr lang="zh-CN" altLang="en-US" sz="3600">
                <a:solidFill>
                  <a:prstClr val="black"/>
                </a:solidFill>
                <a:highlight>
                  <a:srgbClr val="FFFF00"/>
                </a:highlight>
                <a:latin typeface="黑体" panose="02010609060101010101" charset="-122"/>
                <a:ea typeface="黑体" panose="02010609060101010101" charset="-122"/>
                <a:cs typeface="Arial" panose="020B0604020202020204"/>
              </a:rPr>
              <a:t>按劳动要素分配</a:t>
            </a:r>
            <a:endParaRPr lang="zh-CN" altLang="en-US" sz="3600">
              <a:solidFill>
                <a:prstClr val="black"/>
              </a:solidFill>
              <a:highlight>
                <a:srgbClr val="FFFF00"/>
              </a:highlight>
              <a:latin typeface="黑体" panose="02010609060101010101" charset="-122"/>
              <a:ea typeface="黑体" panose="02010609060101010101" charset="-122"/>
              <a:cs typeface="Arial" panose="020B0604020202020204"/>
            </a:endParaRPr>
          </a:p>
        </p:txBody>
      </p:sp>
      <p:sp>
        <p:nvSpPr>
          <p:cNvPr id="5" name="文本框 4"/>
          <p:cNvSpPr txBox="1"/>
          <p:nvPr>
            <p:custDataLst>
              <p:tags r:id="rId6"/>
            </p:custDataLst>
          </p:nvPr>
        </p:nvSpPr>
        <p:spPr>
          <a:xfrm>
            <a:off x="7988300" y="5654040"/>
            <a:ext cx="3281680" cy="1272540"/>
          </a:xfrm>
          <a:prstGeom prst="rect">
            <a:avLst/>
          </a:prstGeom>
          <a:noFill/>
        </p:spPr>
        <p:txBody>
          <a:bodyPr wrap="square" rtlCol="0">
            <a:noAutofit/>
          </a:bodyPr>
          <a:lstStyle/>
          <a:p>
            <a:pPr defTabSz="433705"/>
            <a:r>
              <a:rPr lang="zh-CN" altLang="en-US" sz="3200">
                <a:solidFill>
                  <a:prstClr val="black"/>
                </a:solidFill>
                <a:highlight>
                  <a:srgbClr val="FFFF00"/>
                </a:highlight>
                <a:latin typeface="黑体" panose="02010609060101010101" charset="-122"/>
                <a:ea typeface="黑体" panose="02010609060101010101" charset="-122"/>
                <a:cs typeface="Arial" panose="020B0604020202020204"/>
              </a:rPr>
              <a:t>按技术要素分配</a:t>
            </a:r>
            <a:endParaRPr lang="zh-CN" altLang="en-US" sz="3200">
              <a:solidFill>
                <a:prstClr val="black"/>
              </a:solidFill>
              <a:highlight>
                <a:srgbClr val="FFFF00"/>
              </a:highlight>
              <a:latin typeface="黑体" panose="02010609060101010101" charset="-122"/>
              <a:ea typeface="黑体" panose="02010609060101010101" charset="-122"/>
              <a:cs typeface="Arial" panose="020B0604020202020204"/>
            </a:endParaRPr>
          </a:p>
        </p:txBody>
      </p:sp>
      <p:sp>
        <p:nvSpPr>
          <p:cNvPr id="6" name="文本框 5"/>
          <p:cNvSpPr txBox="1"/>
          <p:nvPr>
            <p:custDataLst>
              <p:tags r:id="rId7"/>
            </p:custDataLst>
          </p:nvPr>
        </p:nvSpPr>
        <p:spPr>
          <a:xfrm>
            <a:off x="407035" y="276225"/>
            <a:ext cx="2284730" cy="583565"/>
          </a:xfrm>
          <a:prstGeom prst="rect">
            <a:avLst/>
          </a:prstGeom>
          <a:solidFill>
            <a:srgbClr val="00B050"/>
          </a:solidFill>
        </p:spPr>
        <p:txBody>
          <a:bodyPr wrap="square" rtlCol="0" anchor="t">
            <a:spAutoFit/>
          </a:bodyPr>
          <a:lstStyle/>
          <a:p>
            <a:pPr algn="l" eaLnBrk="0" fontAlgn="base" hangingPunct="0">
              <a:buClrTx/>
              <a:buSzTx/>
              <a:buFontTx/>
            </a:pPr>
            <a:r>
              <a:rPr lang="zh-CN" altLang="en-US" sz="3200" b="1" spc="600">
                <a:solidFill>
                  <a:schemeClr val="bg1"/>
                </a:solidFill>
                <a:cs typeface="+mn-ea"/>
                <a:sym typeface="+mn-ea"/>
              </a:rPr>
              <a:t>牛刀小试</a:t>
            </a:r>
            <a:endParaRPr lang="zh-CN" altLang="en-US" sz="3200" b="1" spc="600">
              <a:solidFill>
                <a:schemeClr val="bg1"/>
              </a:solidFill>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ppt_x</p:attrName>
                                        </p:attrNameLst>
                                      </p:cBhvr>
                                      <p:tavLst>
                                        <p:tav tm="0">
                                          <p:val>
                                            <p:strVal val="#ppt_x"/>
                                          </p:val>
                                        </p:tav>
                                        <p:tav tm="100000">
                                          <p:val>
                                            <p:strVal val="#ppt_x"/>
                                          </p:val>
                                        </p:tav>
                                      </p:tavLst>
                                    </p:anim>
                                    <p:anim calcmode="lin" valueType="num">
                                      <p:cBhvr>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p:nvPr>
            <p:custDataLst>
              <p:tags r:id="rId1"/>
            </p:custDataLst>
          </p:nvPr>
        </p:nvSpPr>
        <p:spPr>
          <a:xfrm>
            <a:off x="399415" y="583565"/>
            <a:ext cx="11240770" cy="5800090"/>
          </a:xfrm>
          <a:prstGeom prst="rect">
            <a:avLst/>
          </a:prstGeom>
        </p:spPr>
        <p:txBody>
          <a:bodyPr wrap="square" lIns="96214" tIns="48106" rIns="96214" bIns="48106"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0000"/>
              </a:lnSpc>
              <a:spcBef>
                <a:spcPct val="0"/>
              </a:spcBef>
              <a:buNone/>
            </a:pPr>
            <a:r>
              <a:rPr lang="en-US" altLang="zh-CN" sz="2400" b="1" smtClean="0">
                <a:solidFill>
                  <a:schemeClr val="tx1"/>
                </a:solidFill>
                <a:latin typeface="等线" panose="02010600030101010101" charset="-122"/>
                <a:ea typeface="等线" panose="02010600030101010101" charset="-122"/>
                <a:cs typeface="等线" panose="02010600030101010101" charset="-122"/>
              </a:rPr>
              <a:t>1.</a:t>
            </a:r>
            <a:r>
              <a:rPr lang="zh-CN" altLang="en-US" sz="2400" b="1" smtClean="0">
                <a:solidFill>
                  <a:srgbClr val="C00000"/>
                </a:solidFill>
                <a:latin typeface="等线" panose="02010600030101010101" charset="-122"/>
                <a:ea typeface="等线" panose="02010600030101010101" charset="-122"/>
                <a:cs typeface="等线" panose="02010600030101010101" charset="-122"/>
              </a:rPr>
              <a:t>按劳分配≠公有制中的分配</a:t>
            </a:r>
            <a:r>
              <a:rPr lang="zh-CN" altLang="en-US" sz="2400" b="1" smtClean="0">
                <a:latin typeface="等线" panose="02010600030101010101" charset="-122"/>
                <a:ea typeface="等线" panose="02010600030101010101" charset="-122"/>
                <a:cs typeface="等线" panose="02010600030101010101" charset="-122"/>
              </a:rPr>
              <a:t>。</a:t>
            </a:r>
            <a:endParaRPr lang="en-US" altLang="zh-CN"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en-US" altLang="zh-CN" sz="2400" b="1">
                <a:solidFill>
                  <a:schemeClr val="tx1"/>
                </a:solidFill>
                <a:latin typeface="等线" panose="02010600030101010101" charset="-122"/>
                <a:ea typeface="等线" panose="02010600030101010101" charset="-122"/>
                <a:cs typeface="等线" panose="02010600030101010101" charset="-122"/>
              </a:rPr>
              <a:t> </a:t>
            </a:r>
            <a:r>
              <a:rPr lang="en-US" altLang="zh-CN" sz="2400" b="1" smtClean="0">
                <a:solidFill>
                  <a:schemeClr val="tx1"/>
                </a:solidFill>
                <a:latin typeface="等线" panose="02010600030101010101" charset="-122"/>
                <a:ea typeface="等线" panose="02010600030101010101" charset="-122"/>
                <a:cs typeface="等线" panose="02010600030101010101" charset="-122"/>
              </a:rPr>
              <a:t>   </a:t>
            </a:r>
            <a:r>
              <a:rPr lang="zh-CN" altLang="en-US" sz="2400" b="1" smtClean="0">
                <a:solidFill>
                  <a:schemeClr val="tx1"/>
                </a:solidFill>
                <a:latin typeface="等线" panose="02010600030101010101" charset="-122"/>
                <a:ea typeface="等线" panose="02010600030101010101" charset="-122"/>
                <a:cs typeface="等线" panose="02010600030101010101" charset="-122"/>
              </a:rPr>
              <a:t>按劳分配只存在于公有制经济中，但公有制经济中除了按劳分配，还存在按生产要素分配、福利性分配、社会保障收入。</a:t>
            </a:r>
            <a:endParaRPr lang="zh-CN" altLang="en-US"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en-US" altLang="zh-CN" sz="2400" b="1" smtClean="0">
                <a:latin typeface="等线" panose="02010600030101010101" charset="-122"/>
                <a:ea typeface="等线" panose="02010600030101010101" charset="-122"/>
                <a:cs typeface="等线" panose="02010600030101010101" charset="-122"/>
              </a:rPr>
              <a:t>2.</a:t>
            </a:r>
            <a:r>
              <a:rPr lang="zh-CN" altLang="en-US" sz="2400" b="1" smtClean="0">
                <a:solidFill>
                  <a:srgbClr val="C00000"/>
                </a:solidFill>
                <a:latin typeface="等线" panose="02010600030101010101" charset="-122"/>
                <a:ea typeface="等线" panose="02010600030101010101" charset="-122"/>
                <a:cs typeface="等线" panose="02010600030101010101" charset="-122"/>
              </a:rPr>
              <a:t>按生产要素分配≠非公有制经济中的分配</a:t>
            </a:r>
            <a:r>
              <a:rPr lang="zh-CN" altLang="en-US" sz="2400" b="1" smtClean="0">
                <a:latin typeface="等线" panose="02010600030101010101" charset="-122"/>
                <a:ea typeface="等线" panose="02010600030101010101" charset="-122"/>
                <a:cs typeface="等线" panose="02010600030101010101" charset="-122"/>
              </a:rPr>
              <a:t>。</a:t>
            </a:r>
            <a:endParaRPr lang="en-US" altLang="zh-CN"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en-US" altLang="zh-CN" sz="2400" b="1">
                <a:latin typeface="等线" panose="02010600030101010101" charset="-122"/>
                <a:ea typeface="等线" panose="02010600030101010101" charset="-122"/>
                <a:cs typeface="等线" panose="02010600030101010101" charset="-122"/>
              </a:rPr>
              <a:t> </a:t>
            </a:r>
            <a:r>
              <a:rPr lang="en-US" altLang="zh-CN" sz="2400" b="1" smtClean="0">
                <a:latin typeface="等线" panose="02010600030101010101" charset="-122"/>
                <a:ea typeface="等线" panose="02010600030101010101" charset="-122"/>
                <a:cs typeface="等线" panose="02010600030101010101" charset="-122"/>
              </a:rPr>
              <a:t>   </a:t>
            </a:r>
            <a:r>
              <a:rPr lang="zh-CN" altLang="en-US" sz="2400" b="1" smtClean="0">
                <a:latin typeface="等线" panose="02010600030101010101" charset="-122"/>
                <a:ea typeface="等线" panose="02010600030101010101" charset="-122"/>
                <a:cs typeface="等线" panose="02010600030101010101" charset="-122"/>
              </a:rPr>
              <a:t>按生产要素分配既可以与非公有制经济相适应，也可以与公有制经济相适应。</a:t>
            </a:r>
            <a:endParaRPr lang="zh-CN" altLang="en-US"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en-US" altLang="zh-CN" sz="2400" b="1" smtClean="0">
                <a:latin typeface="等线" panose="02010600030101010101" charset="-122"/>
                <a:ea typeface="等线" panose="02010600030101010101" charset="-122"/>
                <a:cs typeface="等线" panose="02010600030101010101" charset="-122"/>
              </a:rPr>
              <a:t>3.</a:t>
            </a:r>
            <a:r>
              <a:rPr lang="zh-CN" altLang="en-US" sz="2400" b="1" smtClean="0">
                <a:latin typeface="等线" panose="02010600030101010101" charset="-122"/>
                <a:ea typeface="等线" panose="02010600030101010101" charset="-122"/>
                <a:cs typeface="等线" panose="02010600030101010101" charset="-122"/>
              </a:rPr>
              <a:t>凭土地所得：我国</a:t>
            </a:r>
            <a:r>
              <a:rPr lang="zh-CN" altLang="en-US" sz="2400" b="1" smtClean="0">
                <a:solidFill>
                  <a:srgbClr val="C00000"/>
                </a:solidFill>
                <a:latin typeface="等线" panose="02010600030101010101" charset="-122"/>
                <a:ea typeface="等线" panose="02010600030101010101" charset="-122"/>
                <a:cs typeface="等线" panose="02010600030101010101" charset="-122"/>
              </a:rPr>
              <a:t>农村</a:t>
            </a:r>
            <a:r>
              <a:rPr lang="zh-CN" altLang="en-US" sz="2400" b="1" smtClean="0">
                <a:latin typeface="等线" panose="02010600030101010101" charset="-122"/>
                <a:ea typeface="等线" panose="02010600030101010101" charset="-122"/>
                <a:cs typeface="等线" panose="02010600030101010101" charset="-122"/>
              </a:rPr>
              <a:t>的所有制形式是</a:t>
            </a:r>
            <a:r>
              <a:rPr lang="zh-CN" altLang="en-US" sz="2400" b="1" smtClean="0">
                <a:solidFill>
                  <a:srgbClr val="C00000"/>
                </a:solidFill>
                <a:latin typeface="等线" panose="02010600030101010101" charset="-122"/>
                <a:ea typeface="等线" panose="02010600030101010101" charset="-122"/>
                <a:cs typeface="等线" panose="02010600030101010101" charset="-122"/>
              </a:rPr>
              <a:t>集体所有制</a:t>
            </a:r>
            <a:r>
              <a:rPr lang="zh-CN" altLang="en-US" sz="2400" b="1" smtClean="0">
                <a:latin typeface="等线" panose="02010600030101010101" charset="-122"/>
                <a:ea typeface="等线" panose="02010600030101010101" charset="-122"/>
                <a:cs typeface="等线" panose="02010600030101010101" charset="-122"/>
              </a:rPr>
              <a:t>，因此农民</a:t>
            </a:r>
            <a:r>
              <a:rPr lang="zh-CN" altLang="en-US" sz="2400" b="1" smtClean="0">
                <a:solidFill>
                  <a:srgbClr val="C00000"/>
                </a:solidFill>
                <a:latin typeface="等线" panose="02010600030101010101" charset="-122"/>
                <a:ea typeface="等线" panose="02010600030101010101" charset="-122"/>
                <a:cs typeface="等线" panose="02010600030101010101" charset="-122"/>
              </a:rPr>
              <a:t>承包土地</a:t>
            </a:r>
            <a:r>
              <a:rPr lang="zh-CN" altLang="en-US" sz="2400" b="1" smtClean="0">
                <a:latin typeface="等线" panose="02010600030101010101" charset="-122"/>
                <a:ea typeface="等线" panose="02010600030101010101" charset="-122"/>
                <a:cs typeface="等线" panose="02010600030101010101" charset="-122"/>
              </a:rPr>
              <a:t>获得的经营收入属于</a:t>
            </a:r>
            <a:r>
              <a:rPr lang="zh-CN" altLang="en-US" sz="2400" b="1" smtClean="0">
                <a:solidFill>
                  <a:srgbClr val="C00000"/>
                </a:solidFill>
                <a:latin typeface="等线" panose="02010600030101010101" charset="-122"/>
                <a:ea typeface="等线" panose="02010600030101010101" charset="-122"/>
                <a:cs typeface="等线" panose="02010600030101010101" charset="-122"/>
              </a:rPr>
              <a:t>按劳分配</a:t>
            </a:r>
            <a:r>
              <a:rPr lang="zh-CN" altLang="en-US" sz="2400" b="1" smtClean="0">
                <a:latin typeface="等线" panose="02010600030101010101" charset="-122"/>
                <a:ea typeface="等线" panose="02010600030101010101" charset="-122"/>
                <a:cs typeface="等线" panose="02010600030101010101" charset="-122"/>
              </a:rPr>
              <a:t>，农民</a:t>
            </a:r>
            <a:r>
              <a:rPr lang="zh-CN" altLang="en-US" sz="2400" b="1" smtClean="0">
                <a:solidFill>
                  <a:srgbClr val="C00000"/>
                </a:solidFill>
                <a:latin typeface="等线" panose="02010600030101010101" charset="-122"/>
                <a:ea typeface="等线" panose="02010600030101010101" charset="-122"/>
                <a:cs typeface="等线" panose="02010600030101010101" charset="-122"/>
              </a:rPr>
              <a:t>流转土地所得</a:t>
            </a:r>
            <a:r>
              <a:rPr lang="zh-CN" altLang="en-US" sz="2400" b="1" smtClean="0">
                <a:solidFill>
                  <a:schemeClr val="tx1"/>
                </a:solidFill>
                <a:latin typeface="等线" panose="02010600030101010101" charset="-122"/>
                <a:ea typeface="等线" panose="02010600030101010101" charset="-122"/>
                <a:cs typeface="等线" panose="02010600030101010101" charset="-122"/>
              </a:rPr>
              <a:t>（出让土地的使用权的收入）</a:t>
            </a:r>
            <a:r>
              <a:rPr lang="zh-CN" altLang="en-US" sz="2400" b="1" smtClean="0">
                <a:solidFill>
                  <a:srgbClr val="0408B5"/>
                </a:solidFill>
                <a:latin typeface="等线" panose="02010600030101010101" charset="-122"/>
                <a:ea typeface="等线" panose="02010600030101010101" charset="-122"/>
                <a:cs typeface="等线" panose="02010600030101010101" charset="-122"/>
              </a:rPr>
              <a:t>、</a:t>
            </a:r>
            <a:r>
              <a:rPr lang="zh-CN" altLang="en-US" sz="2400" b="1" smtClean="0">
                <a:solidFill>
                  <a:srgbClr val="C00000"/>
                </a:solidFill>
                <a:latin typeface="等线" panose="02010600030101010101" charset="-122"/>
                <a:ea typeface="等线" panose="02010600030101010101" charset="-122"/>
                <a:cs typeface="等线" panose="02010600030101010101" charset="-122"/>
              </a:rPr>
              <a:t>以土地使用权入股</a:t>
            </a:r>
            <a:r>
              <a:rPr lang="zh-CN" altLang="en-US" sz="2400" b="1" smtClean="0">
                <a:latin typeface="等线" panose="02010600030101010101" charset="-122"/>
                <a:ea typeface="等线" panose="02010600030101010101" charset="-122"/>
                <a:cs typeface="等线" panose="02010600030101010101" charset="-122"/>
              </a:rPr>
              <a:t>所得收入</a:t>
            </a:r>
            <a:r>
              <a:rPr lang="zh-CN" altLang="en-US" sz="2400" b="1" smtClean="0">
                <a:solidFill>
                  <a:srgbClr val="0408B5"/>
                </a:solidFill>
                <a:latin typeface="等线" panose="02010600030101010101" charset="-122"/>
                <a:ea typeface="等线" panose="02010600030101010101" charset="-122"/>
                <a:cs typeface="等线" panose="02010600030101010101" charset="-122"/>
              </a:rPr>
              <a:t>，</a:t>
            </a:r>
            <a:r>
              <a:rPr lang="zh-CN" altLang="en-US" sz="2400" b="1" smtClean="0">
                <a:latin typeface="等线" panose="02010600030101010101" charset="-122"/>
                <a:ea typeface="等线" panose="02010600030101010101" charset="-122"/>
                <a:cs typeface="等线" panose="02010600030101010101" charset="-122"/>
              </a:rPr>
              <a:t>属于</a:t>
            </a:r>
            <a:r>
              <a:rPr lang="zh-CN" altLang="en-US" sz="2400" b="1" u="sng" smtClean="0">
                <a:latin typeface="等线" panose="02010600030101010101" charset="-122"/>
                <a:ea typeface="等线" panose="02010600030101010101" charset="-122"/>
                <a:cs typeface="等线" panose="02010600030101010101" charset="-122"/>
              </a:rPr>
              <a:t>按生产要素分配</a:t>
            </a:r>
            <a:r>
              <a:rPr lang="zh-CN" altLang="en-US" sz="2400" b="1" smtClean="0">
                <a:latin typeface="等线" panose="02010600030101010101" charset="-122"/>
                <a:ea typeface="等线" panose="02010600030101010101" charset="-122"/>
                <a:cs typeface="等线" panose="02010600030101010101" charset="-122"/>
              </a:rPr>
              <a:t>中的</a:t>
            </a:r>
            <a:r>
              <a:rPr lang="zh-CN" altLang="en-US" sz="2400" b="1" smtClean="0">
                <a:solidFill>
                  <a:srgbClr val="C00000"/>
                </a:solidFill>
                <a:latin typeface="等线" panose="02010600030101010101" charset="-122"/>
                <a:ea typeface="等线" panose="02010600030101010101" charset="-122"/>
                <a:cs typeface="等线" panose="02010600030101010101" charset="-122"/>
              </a:rPr>
              <a:t>按土地要素分配</a:t>
            </a:r>
            <a:r>
              <a:rPr lang="zh-CN" altLang="en-US" sz="2400" b="1" smtClean="0">
                <a:latin typeface="等线" panose="02010600030101010101" charset="-122"/>
                <a:ea typeface="等线" panose="02010600030101010101" charset="-122"/>
                <a:cs typeface="等线" panose="02010600030101010101" charset="-122"/>
              </a:rPr>
              <a:t>。</a:t>
            </a:r>
            <a:endParaRPr lang="en-US" altLang="zh-CN"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en-US" altLang="zh-CN" sz="2400" b="1" smtClean="0">
                <a:latin typeface="等线" panose="02010600030101010101" charset="-122"/>
                <a:ea typeface="等线" panose="02010600030101010101" charset="-122"/>
                <a:cs typeface="等线" panose="02010600030101010101" charset="-122"/>
              </a:rPr>
              <a:t>4.</a:t>
            </a:r>
            <a:r>
              <a:rPr lang="zh-CN" altLang="en-US" sz="2400" b="1" smtClean="0">
                <a:latin typeface="等线" panose="02010600030101010101" charset="-122"/>
                <a:ea typeface="等线" panose="02010600030101010101" charset="-122"/>
                <a:cs typeface="等线" panose="02010600030101010101" charset="-122"/>
              </a:rPr>
              <a:t>科技人员的收入不一定都是按技术取得的收入。</a:t>
            </a:r>
            <a:endParaRPr lang="zh-CN" altLang="en-US"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zh-CN" altLang="en-US" sz="2400" b="1" smtClean="0">
                <a:latin typeface="等线" panose="02010600030101010101" charset="-122"/>
                <a:ea typeface="等线" panose="02010600030101010101" charset="-122"/>
                <a:cs typeface="等线" panose="02010600030101010101" charset="-122"/>
              </a:rPr>
              <a:t>①</a:t>
            </a:r>
            <a:r>
              <a:rPr lang="zh-CN" altLang="en-US" sz="2400" b="1" smtClean="0">
                <a:solidFill>
                  <a:srgbClr val="C00000"/>
                </a:solidFill>
                <a:latin typeface="等线" panose="02010600030101010101" charset="-122"/>
                <a:ea typeface="等线" panose="02010600030101010101" charset="-122"/>
                <a:cs typeface="等线" panose="02010600030101010101" charset="-122"/>
              </a:rPr>
              <a:t>公有制经济</a:t>
            </a:r>
            <a:r>
              <a:rPr lang="zh-CN" altLang="en-US" sz="2400" b="1" smtClean="0">
                <a:latin typeface="等线" panose="02010600030101010101" charset="-122"/>
                <a:ea typeface="等线" panose="02010600030101010101" charset="-122"/>
                <a:cs typeface="等线" panose="02010600030101010101" charset="-122"/>
              </a:rPr>
              <a:t>的科技人员的工资、奖金、津贴</a:t>
            </a:r>
            <a:r>
              <a:rPr lang="en-US" altLang="zh-CN" sz="2400" b="1" smtClean="0">
                <a:latin typeface="等线" panose="02010600030101010101" charset="-122"/>
                <a:ea typeface="等线" panose="02010600030101010101" charset="-122"/>
                <a:cs typeface="等线" panose="02010600030101010101" charset="-122"/>
              </a:rPr>
              <a:t>---</a:t>
            </a:r>
            <a:r>
              <a:rPr lang="zh-CN" altLang="en-US" sz="2400" b="1" smtClean="0">
                <a:latin typeface="等线" panose="02010600030101010101" charset="-122"/>
                <a:ea typeface="等线" panose="02010600030101010101" charset="-122"/>
                <a:cs typeface="等线" panose="02010600030101010101" charset="-122"/>
              </a:rPr>
              <a:t>按劳分配</a:t>
            </a:r>
            <a:endParaRPr lang="zh-CN" altLang="en-US"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zh-CN" altLang="en-US" sz="2400" b="1" smtClean="0">
                <a:latin typeface="等线" panose="02010600030101010101" charset="-122"/>
                <a:ea typeface="等线" panose="02010600030101010101" charset="-122"/>
                <a:cs typeface="等线" panose="02010600030101010101" charset="-122"/>
              </a:rPr>
              <a:t>②</a:t>
            </a:r>
            <a:r>
              <a:rPr lang="zh-CN" altLang="en-US" sz="2400" b="1" smtClean="0">
                <a:solidFill>
                  <a:srgbClr val="C00000"/>
                </a:solidFill>
                <a:latin typeface="等线" panose="02010600030101010101" charset="-122"/>
                <a:ea typeface="等线" panose="02010600030101010101" charset="-122"/>
                <a:cs typeface="等线" panose="02010600030101010101" charset="-122"/>
              </a:rPr>
              <a:t>私营或外资</a:t>
            </a:r>
            <a:r>
              <a:rPr lang="zh-CN" altLang="en-US" sz="2400" b="1" smtClean="0">
                <a:latin typeface="等线" panose="02010600030101010101" charset="-122"/>
                <a:ea typeface="等线" panose="02010600030101010101" charset="-122"/>
                <a:cs typeface="等线" panose="02010600030101010101" charset="-122"/>
              </a:rPr>
              <a:t>的科技人员的工资、奖金、津贴</a:t>
            </a:r>
            <a:r>
              <a:rPr lang="en-US" altLang="zh-CN" sz="2400" b="1" smtClean="0">
                <a:latin typeface="等线" panose="02010600030101010101" charset="-122"/>
                <a:ea typeface="等线" panose="02010600030101010101" charset="-122"/>
                <a:cs typeface="等线" panose="02010600030101010101" charset="-122"/>
              </a:rPr>
              <a:t>---</a:t>
            </a:r>
            <a:r>
              <a:rPr lang="zh-CN" altLang="en-US" sz="2400" b="1" smtClean="0">
                <a:latin typeface="等线" panose="02010600030101010101" charset="-122"/>
                <a:ea typeface="等线" panose="02010600030101010101" charset="-122"/>
                <a:cs typeface="等线" panose="02010600030101010101" charset="-122"/>
              </a:rPr>
              <a:t>按劳动要素分配</a:t>
            </a:r>
            <a:endParaRPr lang="en-US" altLang="zh-CN" sz="2400" b="1" smtClean="0">
              <a:latin typeface="等线" panose="02010600030101010101" charset="-122"/>
              <a:ea typeface="等线" panose="02010600030101010101" charset="-122"/>
              <a:cs typeface="等线" panose="02010600030101010101" charset="-122"/>
            </a:endParaRPr>
          </a:p>
          <a:p>
            <a:pPr marL="0" indent="0" fontAlgn="auto">
              <a:lnSpc>
                <a:spcPct val="130000"/>
              </a:lnSpc>
              <a:spcBef>
                <a:spcPct val="0"/>
              </a:spcBef>
              <a:buNone/>
            </a:pPr>
            <a:r>
              <a:rPr lang="zh-CN" altLang="en-US" sz="2400" b="1" smtClean="0">
                <a:latin typeface="等线" panose="02010600030101010101" charset="-122"/>
                <a:ea typeface="等线" panose="02010600030101010101" charset="-122"/>
                <a:cs typeface="等线" panose="02010600030101010101" charset="-122"/>
              </a:rPr>
              <a:t>③</a:t>
            </a:r>
            <a:r>
              <a:rPr lang="zh-CN" altLang="en-US" sz="2400" b="1" smtClean="0">
                <a:solidFill>
                  <a:srgbClr val="C00000"/>
                </a:solidFill>
                <a:latin typeface="等线" panose="02010600030101010101" charset="-122"/>
                <a:ea typeface="等线" panose="02010600030101010101" charset="-122"/>
                <a:cs typeface="等线" panose="02010600030101010101" charset="-122"/>
              </a:rPr>
              <a:t>技术入股、自己研究、转让成果专利</a:t>
            </a:r>
            <a:r>
              <a:rPr lang="zh-CN" altLang="en-US" sz="2400" b="1" smtClean="0">
                <a:latin typeface="等线" panose="02010600030101010101" charset="-122"/>
                <a:ea typeface="等线" panose="02010600030101010101" charset="-122"/>
                <a:cs typeface="等线" panose="02010600030101010101" charset="-122"/>
              </a:rPr>
              <a:t>取得的收入</a:t>
            </a:r>
            <a:r>
              <a:rPr lang="en-US" altLang="zh-CN" sz="2400" b="1" smtClean="0">
                <a:latin typeface="等线" panose="02010600030101010101" charset="-122"/>
                <a:ea typeface="等线" panose="02010600030101010101" charset="-122"/>
                <a:cs typeface="等线" panose="02010600030101010101" charset="-122"/>
              </a:rPr>
              <a:t>---</a:t>
            </a:r>
            <a:r>
              <a:rPr lang="zh-CN" altLang="en-US" sz="2400" b="1" smtClean="0">
                <a:latin typeface="等线" panose="02010600030101010101" charset="-122"/>
                <a:ea typeface="等线" panose="02010600030101010101" charset="-122"/>
                <a:cs typeface="等线" panose="02010600030101010101" charset="-122"/>
              </a:rPr>
              <a:t>按技术要素分配</a:t>
            </a:r>
            <a:endParaRPr lang="zh-CN" altLang="en-US" sz="2400" b="1" smtClean="0">
              <a:latin typeface="等线" panose="02010600030101010101" charset="-122"/>
              <a:ea typeface="等线" panose="02010600030101010101" charset="-122"/>
              <a:cs typeface="等线" panose="02010600030101010101" charset="-122"/>
            </a:endParaRPr>
          </a:p>
          <a:p>
            <a:pPr fontAlgn="auto">
              <a:lnSpc>
                <a:spcPct val="150000"/>
              </a:lnSpc>
              <a:spcBef>
                <a:spcPct val="0"/>
              </a:spcBef>
            </a:pPr>
            <a:endParaRPr lang="zh-CN" altLang="en-US" sz="2400" b="1" smtClean="0">
              <a:latin typeface="等线" panose="02010600030101010101" charset="-122"/>
              <a:ea typeface="等线" panose="02010600030101010101" charset="-122"/>
              <a:cs typeface="等线" panose="02010600030101010101" charset="-122"/>
            </a:endParaRPr>
          </a:p>
        </p:txBody>
      </p:sp>
      <p:sp>
        <p:nvSpPr>
          <p:cNvPr id="6" name="文本框 5"/>
          <p:cNvSpPr txBox="1"/>
          <p:nvPr>
            <p:custDataLst>
              <p:tags r:id="rId2"/>
            </p:custDataLst>
          </p:nvPr>
        </p:nvSpPr>
        <p:spPr>
          <a:xfrm>
            <a:off x="0" y="0"/>
            <a:ext cx="2284730" cy="583565"/>
          </a:xfrm>
          <a:prstGeom prst="rect">
            <a:avLst/>
          </a:prstGeom>
          <a:solidFill>
            <a:srgbClr val="00B050"/>
          </a:solidFill>
        </p:spPr>
        <p:txBody>
          <a:bodyPr wrap="square" rtlCol="0" anchor="t">
            <a:spAutoFit/>
          </a:bodyPr>
          <a:lstStyle/>
          <a:p>
            <a:pPr algn="l" eaLnBrk="0" fontAlgn="base" hangingPunct="0">
              <a:buClrTx/>
              <a:buSzTx/>
              <a:buFontTx/>
            </a:pPr>
            <a:r>
              <a:rPr lang="zh-CN" altLang="en-US" sz="3200" b="1" spc="600">
                <a:solidFill>
                  <a:schemeClr val="bg1"/>
                </a:solidFill>
                <a:cs typeface="+mn-ea"/>
                <a:sym typeface="+mn-ea"/>
              </a:rPr>
              <a:t>牛刀小试</a:t>
            </a:r>
            <a:endParaRPr lang="zh-CN" altLang="en-US" sz="3200" b="1" spc="600">
              <a:solidFill>
                <a:schemeClr val="bg1"/>
              </a:solidFill>
              <a:cs typeface="+mn-ea"/>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 calcmode="lin" valueType="num">
                                      <p:cBhvr additive="base">
                                        <p:cTn id="2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 calcmode="lin" valueType="num">
                                      <p:cBhvr additive="base">
                                        <p:cTn id="3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 calcmode="lin" valueType="num">
                                      <p:cBhvr additive="base">
                                        <p:cTn id="3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47370" y="1537970"/>
            <a:ext cx="10524490" cy="2122805"/>
          </a:xfrm>
          <a:prstGeom prst="rect">
            <a:avLst/>
          </a:prstGeom>
          <a:noFill/>
        </p:spPr>
        <p:txBody>
          <a:bodyPr wrap="square" rtlCol="0" anchor="t">
            <a:spAutoFit/>
          </a:bodyPr>
          <a:lstStyle/>
          <a:p>
            <a:pPr indent="0" algn="ctr" fontAlgn="auto">
              <a:lnSpc>
                <a:spcPct val="150000"/>
              </a:lnSpc>
            </a:pPr>
            <a:r>
              <a:rPr lang="zh-CN" altLang="en-US" sz="4400" b="1">
                <a:solidFill>
                  <a:srgbClr val="FF0000"/>
                </a:solidFill>
                <a:sym typeface="+mn-ea"/>
              </a:rPr>
              <a:t>议题二</a:t>
            </a:r>
            <a:endParaRPr lang="zh-CN" altLang="en-US" sz="4400" b="1">
              <a:solidFill>
                <a:srgbClr val="FF0000"/>
              </a:solidFill>
              <a:sym typeface="+mn-ea"/>
            </a:endParaRPr>
          </a:p>
          <a:p>
            <a:pPr indent="0" algn="ctr" fontAlgn="auto">
              <a:lnSpc>
                <a:spcPct val="150000"/>
              </a:lnSpc>
            </a:pPr>
            <a:r>
              <a:rPr lang="zh-CN" altLang="en-US" sz="4400" b="1">
                <a:latin typeface="微软雅黑" panose="020B0503020204020204" charset="-122"/>
                <a:ea typeface="微软雅黑" panose="020B0503020204020204" charset="-122"/>
                <a:sym typeface="+mn-ea"/>
              </a:rPr>
              <a:t>探究个人收入分配的多样途径</a:t>
            </a:r>
            <a:endParaRPr lang="zh-CN" altLang="en-US" sz="4400" b="1">
              <a:sym typeface="+mn-ea"/>
            </a:endParaRPr>
          </a:p>
        </p:txBody>
      </p:sp>
    </p:spTree>
    <p:custDataLst>
      <p:tags r:id="rId2"/>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p:nvPr userDrawn="1">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1471910" y="6200776"/>
            <a:ext cx="720090" cy="657225"/>
          </a:xfrm>
          <a:prstGeom prst="rect">
            <a:avLst/>
          </a:prstGeom>
        </p:spPr>
      </p:pic>
      <p:sp>
        <p:nvSpPr>
          <p:cNvPr id="21" name="矩形 5"/>
          <p:cNvSpPr/>
          <p:nvPr>
            <p:custDataLst>
              <p:tags r:id="rId3"/>
            </p:custDataLst>
          </p:nvPr>
        </p:nvSpPr>
        <p:spPr>
          <a:xfrm>
            <a:off x="302453" y="1267423"/>
            <a:ext cx="10972737" cy="5223806"/>
          </a:xfrm>
          <a:prstGeom prst="rect">
            <a:avLst/>
          </a:prstGeom>
          <a:solidFill>
            <a:schemeClr val="lt1"/>
          </a:solidFill>
          <a:ln>
            <a:noFill/>
          </a:ln>
          <a:effectLst>
            <a:outerShdw blurRad="2159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zh-CN" altLang="en-US" sz="20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 name="矩形 4"/>
          <p:cNvSpPr/>
          <p:nvPr>
            <p:custDataLst>
              <p:tags r:id="rId4"/>
            </p:custDataLst>
          </p:nvPr>
        </p:nvSpPr>
        <p:spPr>
          <a:xfrm>
            <a:off x="8911721" y="6308226"/>
            <a:ext cx="2590821" cy="1016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3"/>
          <p:cNvSpPr/>
          <p:nvPr>
            <p:custDataLst>
              <p:tags r:id="rId5"/>
            </p:custDataLst>
          </p:nvPr>
        </p:nvSpPr>
        <p:spPr>
          <a:xfrm>
            <a:off x="238086" y="730979"/>
            <a:ext cx="3670137" cy="14802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00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4" name="TextBox 14"/>
          <p:cNvSpPr txBox="1"/>
          <p:nvPr>
            <p:custDataLst>
              <p:tags r:id="rId6"/>
            </p:custDataLst>
          </p:nvPr>
        </p:nvSpPr>
        <p:spPr>
          <a:xfrm>
            <a:off x="304800" y="13970"/>
            <a:ext cx="5452110" cy="737235"/>
          </a:xfrm>
          <a:prstGeom prst="rect">
            <a:avLst/>
          </a:prstGeom>
          <a:noFill/>
          <a:ln>
            <a:noFill/>
            <a:prstDash val="lgDash"/>
          </a:ln>
        </p:spPr>
        <p:txBody>
          <a:bodyPr wrap="square" rtlCol="0">
            <a:spAutoFit/>
          </a:bodyPr>
          <a:lstStyle/>
          <a:p>
            <a:pPr defTabSz="609600">
              <a:lnSpc>
                <a:spcPct val="150000"/>
              </a:lnSpc>
            </a:pPr>
            <a:r>
              <a:rPr lang="zh-CN" altLang="en-US" sz="2800" b="1">
                <a:solidFill>
                  <a:srgbClr val="FF0000"/>
                </a:solidFill>
                <a:latin typeface="微软雅黑" panose="020B0503020204020204" charset="-122"/>
                <a:ea typeface="微软雅黑" panose="020B0503020204020204" charset="-122"/>
                <a:cs typeface="Arial" panose="020B0604020202020204"/>
              </a:rPr>
              <a:t>名词点击：</a:t>
            </a:r>
            <a:r>
              <a:rPr lang="zh-CN" altLang="en-US" sz="2800" b="1">
                <a:solidFill>
                  <a:srgbClr val="FF0000"/>
                </a:solidFill>
                <a:latin typeface="微软雅黑" panose="020B0503020204020204" charset="-122"/>
                <a:ea typeface="微软雅黑" panose="020B0503020204020204" charset="-122"/>
                <a:cs typeface="方正粗黑宋简体" panose="02000000000000000000" charset="-122"/>
                <a:sym typeface="幼圆" panose="02010509060101010101" pitchFamily="49" charset="-122"/>
              </a:rPr>
              <a:t>居民收入的途径</a:t>
            </a:r>
            <a:endParaRPr lang="zh-CN" altLang="en-US" sz="2800" b="1">
              <a:solidFill>
                <a:srgbClr val="FF0000"/>
              </a:solidFill>
              <a:latin typeface="微软雅黑" panose="020B0503020204020204" charset="-122"/>
              <a:ea typeface="微软雅黑" panose="020B0503020204020204" charset="-122"/>
              <a:cs typeface="Arial" panose="020B0604020202020204"/>
            </a:endParaRPr>
          </a:p>
        </p:txBody>
      </p:sp>
      <p:sp>
        <p:nvSpPr>
          <p:cNvPr id="5" name="Freeform 8"/>
          <p:cNvSpPr/>
          <p:nvPr>
            <p:custDataLst>
              <p:tags r:id="rId7"/>
            </p:custDataLst>
          </p:nvPr>
        </p:nvSpPr>
        <p:spPr bwMode="gray">
          <a:xfrm flipH="1">
            <a:off x="319940" y="1108890"/>
            <a:ext cx="5192872" cy="2582362"/>
          </a:xfrm>
          <a:custGeom>
            <a:avLst/>
            <a:gdLst/>
            <a:ahLst/>
            <a:cxnLst/>
            <a:rect l="l" t="t" r="r" b="b"/>
            <a:pathLst>
              <a:path w="4176929"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accent2">
              <a:lumMod val="20000"/>
              <a:lumOff val="80000"/>
            </a:schemeClr>
          </a:solidFill>
          <a:ln w="12700">
            <a:solidFill>
              <a:srgbClr val="FFFFFF">
                <a:lumMod val="65000"/>
              </a:srgbClr>
            </a:solidFill>
            <a:miter lim="800000"/>
          </a:ln>
          <a:effectLst/>
        </p:spPr>
        <p:txBody>
          <a:bodyPr lIns="85289" tIns="56859" rIns="85289" bIns="113719" anchor="b" anchorCtr="0"/>
          <a:lstStyle/>
          <a:p>
            <a:pPr defTabSz="609600"/>
            <a:endParaRPr lang="zh-CN" altLang="en-US" sz="20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8" name="Freeform 9"/>
          <p:cNvSpPr/>
          <p:nvPr>
            <p:custDataLst>
              <p:tags r:id="rId8"/>
            </p:custDataLst>
          </p:nvPr>
        </p:nvSpPr>
        <p:spPr bwMode="gray">
          <a:xfrm>
            <a:off x="305889" y="3725128"/>
            <a:ext cx="5296231" cy="2803857"/>
          </a:xfrm>
          <a:custGeom>
            <a:avLst/>
            <a:gdLst/>
            <a:ahLst/>
            <a:cxnLst>
              <a:cxn ang="0">
                <a:pos x="1300" y="0"/>
              </a:cxn>
              <a:cxn ang="0">
                <a:pos x="0" y="0"/>
              </a:cxn>
              <a:cxn ang="0">
                <a:pos x="0" y="864"/>
              </a:cxn>
              <a:cxn ang="0">
                <a:pos x="1753" y="864"/>
              </a:cxn>
              <a:cxn ang="0">
                <a:pos x="1753" y="453"/>
              </a:cxn>
              <a:cxn ang="0">
                <a:pos x="1300" y="0"/>
              </a:cxn>
            </a:cxnLst>
            <a:rect l="0" t="0" r="r" b="b"/>
            <a:pathLst>
              <a:path w="1752"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accent2">
              <a:lumMod val="20000"/>
              <a:lumOff val="80000"/>
            </a:schemeClr>
          </a:solidFill>
          <a:ln w="12700">
            <a:solidFill>
              <a:srgbClr val="FFFFFF">
                <a:lumMod val="65000"/>
              </a:srgbClr>
            </a:solidFill>
            <a:miter lim="800000"/>
          </a:ln>
          <a:effectLst/>
        </p:spPr>
        <p:txBody>
          <a:bodyPr lIns="85289" tIns="113719" rIns="85289" bIns="113719" anchor="t" anchorCtr="0"/>
          <a:lstStyle/>
          <a:p>
            <a:pPr defTabSz="609600"/>
            <a:endParaRPr lang="zh-CN" altLang="en-US" sz="2000">
              <a:solidFill>
                <a:srgbClr val="000000">
                  <a:lumMod val="50000"/>
                  <a:lumOff val="50000"/>
                </a:srgbClr>
              </a:solidFill>
              <a:latin typeface="微软雅黑" panose="020B0503020204020204" charset="-122"/>
              <a:ea typeface="微软雅黑" panose="020B0503020204020204" charset="-122"/>
              <a:cs typeface="华文黑体" pitchFamily="2" charset="-122"/>
            </a:endParaRPr>
          </a:p>
        </p:txBody>
      </p:sp>
      <p:sp>
        <p:nvSpPr>
          <p:cNvPr id="9" name="Freeform 10"/>
          <p:cNvSpPr/>
          <p:nvPr>
            <p:custDataLst>
              <p:tags r:id="rId9"/>
            </p:custDataLst>
          </p:nvPr>
        </p:nvSpPr>
        <p:spPr bwMode="gray">
          <a:xfrm>
            <a:off x="5849639" y="3820899"/>
            <a:ext cx="6022419" cy="2803856"/>
          </a:xfrm>
          <a:custGeom>
            <a:avLst/>
            <a:gdLst/>
            <a:ahLst/>
            <a:cxnLst>
              <a:cxn ang="0">
                <a:pos x="0" y="453"/>
              </a:cxn>
              <a:cxn ang="0">
                <a:pos x="0" y="864"/>
              </a:cxn>
              <a:cxn ang="0">
                <a:pos x="1753" y="864"/>
              </a:cxn>
              <a:cxn ang="0">
                <a:pos x="1753" y="0"/>
              </a:cxn>
              <a:cxn ang="0">
                <a:pos x="453" y="0"/>
              </a:cxn>
              <a:cxn ang="0">
                <a:pos x="0" y="453"/>
              </a:cxn>
            </a:cxnLst>
            <a:rect l="0" t="0" r="r" b="b"/>
            <a:pathLst>
              <a:path w="1752"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accent2">
              <a:lumMod val="20000"/>
              <a:lumOff val="80000"/>
            </a:schemeClr>
          </a:solidFill>
          <a:ln w="12700">
            <a:solidFill>
              <a:srgbClr val="FFFFFF">
                <a:lumMod val="65000"/>
              </a:srgbClr>
            </a:solidFill>
            <a:miter lim="800000"/>
          </a:ln>
          <a:effectLst/>
        </p:spPr>
        <p:txBody>
          <a:bodyPr lIns="85289" tIns="113719" rIns="85289" bIns="113719" anchor="t" anchorCtr="0"/>
          <a:lstStyle/>
          <a:p>
            <a:pPr algn="ctr" defTabSz="609600"/>
            <a:endParaRPr lang="zh-CN" altLang="en-US" sz="2000">
              <a:solidFill>
                <a:sysClr val="windowText" lastClr="000000">
                  <a:lumMod val="75000"/>
                  <a:lumOff val="25000"/>
                </a:sysClr>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10" name="Freeform 8"/>
          <p:cNvSpPr/>
          <p:nvPr>
            <p:custDataLst>
              <p:tags r:id="rId10"/>
            </p:custDataLst>
          </p:nvPr>
        </p:nvSpPr>
        <p:spPr bwMode="gray">
          <a:xfrm>
            <a:off x="5849639" y="1110822"/>
            <a:ext cx="6022420" cy="2571666"/>
          </a:xfrm>
          <a:custGeom>
            <a:avLst/>
            <a:gdLst/>
            <a:ahLst/>
            <a:cxnLst/>
            <a:rect l="l" t="t" r="r" b="b"/>
            <a:pathLst>
              <a:path w="4176929"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accent2">
              <a:lumMod val="20000"/>
              <a:lumOff val="80000"/>
            </a:schemeClr>
          </a:solidFill>
          <a:ln w="12700">
            <a:solidFill>
              <a:srgbClr val="FFFFFF">
                <a:lumMod val="65000"/>
              </a:srgbClr>
            </a:solidFill>
            <a:miter lim="800000"/>
          </a:ln>
          <a:effectLst/>
        </p:spPr>
        <p:txBody>
          <a:bodyPr lIns="85289" tIns="56859" rIns="85289" bIns="113719" anchor="b" anchorCtr="0"/>
          <a:lstStyle/>
          <a:p>
            <a:pPr algn="r" defTabSz="609600"/>
            <a:endParaRPr lang="zh-CN" altLang="en-US" sz="2000">
              <a:solidFill>
                <a:srgbClr val="000000">
                  <a:lumMod val="50000"/>
                  <a:lumOff val="50000"/>
                </a:srgbClr>
              </a:solidFill>
              <a:latin typeface="微软雅黑" panose="020B0503020204020204" charset="-122"/>
              <a:ea typeface="微软雅黑" panose="020B0503020204020204" charset="-122"/>
              <a:cs typeface="华文黑体" pitchFamily="2" charset="-122"/>
            </a:endParaRPr>
          </a:p>
        </p:txBody>
      </p:sp>
      <p:grpSp>
        <p:nvGrpSpPr>
          <p:cNvPr id="11" name="Gruppieren 43"/>
          <p:cNvGrpSpPr/>
          <p:nvPr>
            <p:custDataLst>
              <p:tags r:id="rId11"/>
            </p:custDataLst>
          </p:nvPr>
        </p:nvGrpSpPr>
        <p:grpSpPr>
          <a:xfrm>
            <a:off x="4429383" y="2937325"/>
            <a:ext cx="2675774" cy="1363752"/>
            <a:chOff x="2804400" y="1911431"/>
            <a:chExt cx="3744926" cy="3535200"/>
          </a:xfrm>
          <a:solidFill>
            <a:schemeClr val="accent2">
              <a:lumMod val="20000"/>
              <a:lumOff val="80000"/>
            </a:schemeClr>
          </a:solidFill>
          <a:effectLst/>
        </p:grpSpPr>
        <p:sp>
          <p:nvSpPr>
            <p:cNvPr id="13" name="Freeform 10"/>
            <p:cNvSpPr>
              <a:spLocks noEditPoints="1"/>
            </p:cNvSpPr>
            <p:nvPr>
              <p:custDataLst>
                <p:tags r:id="rId12"/>
              </p:custDataLst>
            </p:nvPr>
          </p:nvSpPr>
          <p:spPr bwMode="gray">
            <a:xfrm>
              <a:off x="2804400" y="2009308"/>
              <a:ext cx="3535200" cy="3185164"/>
            </a:xfrm>
            <a:prstGeom prst="ellipse">
              <a:avLst/>
            </a:prstGeom>
            <a:grpFill/>
            <a:ln w="9525">
              <a:noFill/>
              <a:round/>
            </a:ln>
          </p:spPr>
          <p:txBody>
            <a:bodyPr/>
            <a:lstStyle/>
            <a:p>
              <a:pPr defTabSz="609600"/>
              <a:endParaRPr lang="de-DE" sz="2000">
                <a:solidFill>
                  <a:srgbClr val="000000"/>
                </a:solidFill>
                <a:latin typeface="微软雅黑" panose="020B0503020204020204" charset="-122"/>
                <a:ea typeface="微软雅黑" panose="020B0503020204020204" charset="-122"/>
                <a:cs typeface="Arial" panose="020B0604020202020204"/>
              </a:endParaRPr>
            </a:p>
          </p:txBody>
        </p:sp>
        <p:sp>
          <p:nvSpPr>
            <p:cNvPr id="15" name="_color1"/>
            <p:cNvSpPr>
              <a:spLocks noEditPoints="1"/>
            </p:cNvSpPr>
            <p:nvPr>
              <p:custDataLst>
                <p:tags r:id="rId13"/>
              </p:custDataLst>
            </p:nvPr>
          </p:nvSpPr>
          <p:spPr bwMode="gray">
            <a:xfrm>
              <a:off x="2804400" y="1911431"/>
              <a:ext cx="3533540" cy="3535200"/>
            </a:xfrm>
            <a:prstGeom prst="ellipse">
              <a:avLst/>
            </a:prstGeom>
            <a:grpFill/>
            <a:ln w="9525">
              <a:noFill/>
              <a:round/>
            </a:ln>
          </p:spPr>
          <p:txBody>
            <a:bodyPr/>
            <a:lstStyle/>
            <a:p>
              <a:pPr defTabSz="609600"/>
              <a:endParaRPr lang="de-DE" sz="2000">
                <a:solidFill>
                  <a:srgbClr val="000000"/>
                </a:solidFill>
                <a:latin typeface="微软雅黑" panose="020B0503020204020204" charset="-122"/>
                <a:ea typeface="微软雅黑" panose="020B0503020204020204" charset="-122"/>
                <a:cs typeface="Arial" panose="020B0604020202020204"/>
              </a:endParaRPr>
            </a:p>
          </p:txBody>
        </p:sp>
        <p:sp>
          <p:nvSpPr>
            <p:cNvPr id="16" name="Freeform 12"/>
            <p:cNvSpPr>
              <a:spLocks noEditPoints="1"/>
            </p:cNvSpPr>
            <p:nvPr>
              <p:custDataLst>
                <p:tags r:id="rId14"/>
              </p:custDataLst>
            </p:nvPr>
          </p:nvSpPr>
          <p:spPr bwMode="gray">
            <a:xfrm>
              <a:off x="3015786" y="2042900"/>
              <a:ext cx="3533540" cy="3332809"/>
            </a:xfrm>
            <a:prstGeom prst="ellipse">
              <a:avLst/>
            </a:prstGeom>
            <a:solidFill>
              <a:srgbClr val="00B050"/>
            </a:solidFill>
            <a:ln w="9525" cap="flat" cmpd="sng">
              <a:noFill/>
              <a:prstDash val="solid"/>
              <a:round/>
              <a:headEnd type="none" w="med" len="med"/>
              <a:tailEnd type="none" w="med" len="med"/>
            </a:ln>
            <a:effectLst/>
          </p:spPr>
          <p:txBody>
            <a:bodyPr/>
            <a:lstStyle/>
            <a:p>
              <a:pPr defTabSz="609600"/>
              <a:r>
                <a:rPr lang="zh-CN" altLang="en-US" sz="2400" b="1">
                  <a:solidFill>
                    <a:srgbClr val="FF0000"/>
                  </a:solidFill>
                  <a:latin typeface="微软雅黑" panose="020B0503020204020204" charset="-122"/>
                  <a:ea typeface="微软雅黑" panose="020B0503020204020204" charset="-122"/>
                  <a:cs typeface="Arial" panose="020B0604020202020204"/>
                </a:rPr>
                <a:t>居民收入来源多样化</a:t>
              </a:r>
              <a:endParaRPr lang="zh-CN" altLang="en-US" sz="2400" b="1">
                <a:solidFill>
                  <a:srgbClr val="FF0000"/>
                </a:solidFill>
                <a:latin typeface="微软雅黑" panose="020B0503020204020204" charset="-122"/>
                <a:ea typeface="微软雅黑" panose="020B0503020204020204" charset="-122"/>
                <a:cs typeface="Arial" panose="020B0604020202020204"/>
              </a:endParaRPr>
            </a:p>
          </p:txBody>
        </p:sp>
      </p:grpSp>
      <p:sp>
        <p:nvSpPr>
          <p:cNvPr id="17" name="文本框 16"/>
          <p:cNvSpPr txBox="1"/>
          <p:nvPr>
            <p:custDataLst>
              <p:tags r:id="rId15"/>
            </p:custDataLst>
          </p:nvPr>
        </p:nvSpPr>
        <p:spPr>
          <a:xfrm>
            <a:off x="595838" y="1976036"/>
            <a:ext cx="3675826" cy="1135054"/>
          </a:xfrm>
          <a:prstGeom prst="rect">
            <a:avLst/>
          </a:prstGeom>
          <a:noFill/>
        </p:spPr>
        <p:txBody>
          <a:bodyPr wrap="square" rtlCol="0">
            <a:spAutoFit/>
          </a:bodyPr>
          <a:lstStyle/>
          <a:p>
            <a:pPr defTabSz="609600">
              <a:lnSpc>
                <a:spcPct val="150000"/>
              </a:lnSpc>
            </a:pPr>
            <a:r>
              <a:rPr lang="zh-CN" altLang="en-US" sz="2400" b="1">
                <a:solidFill>
                  <a:srgbClr val="000000"/>
                </a:solidFill>
                <a:latin typeface="微软雅黑" panose="020B0503020204020204" charset="-122"/>
                <a:ea typeface="微软雅黑" panose="020B0503020204020204" charset="-122"/>
                <a:cs typeface="Arial" panose="020B0604020202020204"/>
              </a:rPr>
              <a:t>通过劳动所获得的收入，包括</a:t>
            </a:r>
            <a:r>
              <a:rPr lang="zh-CN" altLang="en-US" sz="2400" b="1" u="sng">
                <a:solidFill>
                  <a:srgbClr val="1A02CC"/>
                </a:solidFill>
                <a:latin typeface="微软雅黑" panose="020B0503020204020204" charset="-122"/>
                <a:ea typeface="微软雅黑" panose="020B0503020204020204" charset="-122"/>
                <a:cs typeface="Arial" panose="020B0604020202020204"/>
              </a:rPr>
              <a:t>工资、奖金、津贴</a:t>
            </a:r>
            <a:r>
              <a:rPr lang="zh-CN" altLang="en-US" sz="2400" b="1">
                <a:solidFill>
                  <a:srgbClr val="000000"/>
                </a:solidFill>
                <a:latin typeface="微软雅黑" panose="020B0503020204020204" charset="-122"/>
                <a:ea typeface="微软雅黑" panose="020B0503020204020204" charset="-122"/>
                <a:cs typeface="Arial" panose="020B0604020202020204"/>
              </a:rPr>
              <a:t>等</a:t>
            </a:r>
            <a:endParaRPr lang="zh-CN" altLang="en-US" sz="2400" b="1">
              <a:solidFill>
                <a:srgbClr val="000000"/>
              </a:solidFill>
              <a:latin typeface="微软雅黑" panose="020B0503020204020204" charset="-122"/>
              <a:ea typeface="微软雅黑" panose="020B0503020204020204" charset="-122"/>
              <a:cs typeface="Arial" panose="020B0604020202020204"/>
            </a:endParaRPr>
          </a:p>
        </p:txBody>
      </p:sp>
      <p:sp>
        <p:nvSpPr>
          <p:cNvPr id="18" name="文本框 17"/>
          <p:cNvSpPr txBox="1"/>
          <p:nvPr>
            <p:custDataLst>
              <p:tags r:id="rId16"/>
            </p:custDataLst>
          </p:nvPr>
        </p:nvSpPr>
        <p:spPr>
          <a:xfrm>
            <a:off x="6954120" y="1578574"/>
            <a:ext cx="4799516" cy="1566051"/>
          </a:xfrm>
          <a:prstGeom prst="rect">
            <a:avLst/>
          </a:prstGeom>
          <a:noFill/>
        </p:spPr>
        <p:txBody>
          <a:bodyPr wrap="square" rtlCol="0">
            <a:noAutofit/>
          </a:bodyPr>
          <a:lstStyle/>
          <a:p>
            <a:pPr defTabSz="609600">
              <a:lnSpc>
                <a:spcPct val="150000"/>
              </a:lnSpc>
            </a:pPr>
            <a:r>
              <a:rPr lang="zh-CN" altLang="en-US" sz="2200" b="1">
                <a:solidFill>
                  <a:srgbClr val="000000"/>
                </a:solidFill>
                <a:latin typeface="微软雅黑" panose="020B0503020204020204" charset="-122"/>
                <a:ea typeface="微软雅黑" panose="020B0503020204020204" charset="-122"/>
                <a:cs typeface="Arial" panose="020B0604020202020204"/>
                <a:sym typeface="Arial" panose="020B0604020202020204" pitchFamily="34" charset="0"/>
              </a:rPr>
              <a:t>通过自己所拥有的</a:t>
            </a:r>
            <a:r>
              <a:rPr lang="zh-CN" altLang="en-US" sz="2200" b="1" u="sng">
                <a:solidFill>
                  <a:srgbClr val="1A02CC"/>
                </a:solidFill>
                <a:latin typeface="微软雅黑" panose="020B0503020204020204" charset="-122"/>
                <a:ea typeface="微软雅黑" panose="020B0503020204020204" charset="-122"/>
                <a:cs typeface="Arial" panose="020B0604020202020204"/>
                <a:sym typeface="Arial" panose="020B0604020202020204" pitchFamily="34" charset="0"/>
              </a:rPr>
              <a:t>各类财产</a:t>
            </a:r>
            <a:r>
              <a:rPr lang="zh-CN" altLang="en-US" sz="2200" b="1">
                <a:solidFill>
                  <a:srgbClr val="000000"/>
                </a:solidFill>
                <a:latin typeface="微软雅黑" panose="020B0503020204020204" charset="-122"/>
                <a:ea typeface="微软雅黑" panose="020B0503020204020204" charset="-122"/>
                <a:cs typeface="Arial" panose="020B0604020202020204"/>
                <a:sym typeface="Arial" panose="020B0604020202020204" pitchFamily="34" charset="0"/>
              </a:rPr>
              <a:t>获得的收入，包括银行存款所得的</a:t>
            </a:r>
            <a:r>
              <a:rPr lang="zh-CN" altLang="en-US" sz="2200" b="1" u="sng">
                <a:solidFill>
                  <a:srgbClr val="1A02CC"/>
                </a:solidFill>
                <a:latin typeface="微软雅黑" panose="020B0503020204020204" charset="-122"/>
                <a:ea typeface="微软雅黑" panose="020B0503020204020204" charset="-122"/>
                <a:cs typeface="Arial" panose="020B0604020202020204"/>
                <a:sym typeface="Arial" panose="020B0604020202020204" pitchFamily="34" charset="0"/>
              </a:rPr>
              <a:t>利息</a:t>
            </a:r>
            <a:r>
              <a:rPr lang="zh-CN" altLang="en-US" sz="2200" b="1">
                <a:solidFill>
                  <a:srgbClr val="000000"/>
                </a:solidFill>
                <a:latin typeface="微软雅黑" panose="020B0503020204020204" charset="-122"/>
                <a:ea typeface="微软雅黑" panose="020B0503020204020204" charset="-122"/>
                <a:cs typeface="Arial" panose="020B0604020202020204"/>
                <a:sym typeface="Arial" panose="020B0604020202020204" pitchFamily="34" charset="0"/>
              </a:rPr>
              <a:t>、房屋出租、土地流转所得</a:t>
            </a:r>
            <a:r>
              <a:rPr lang="zh-CN" altLang="en-US" sz="2200" b="1" u="sng">
                <a:solidFill>
                  <a:srgbClr val="1A02CC"/>
                </a:solidFill>
                <a:latin typeface="微软雅黑" panose="020B0503020204020204" charset="-122"/>
                <a:ea typeface="微软雅黑" panose="020B0503020204020204" charset="-122"/>
                <a:cs typeface="Arial" panose="020B0604020202020204"/>
                <a:sym typeface="Arial" panose="020B0604020202020204" pitchFamily="34" charset="0"/>
              </a:rPr>
              <a:t>租金</a:t>
            </a:r>
            <a:r>
              <a:rPr lang="zh-CN" altLang="en-US" sz="2200" b="1">
                <a:solidFill>
                  <a:srgbClr val="000000"/>
                </a:solidFill>
                <a:latin typeface="微软雅黑" panose="020B0503020204020204" charset="-122"/>
                <a:ea typeface="微软雅黑" panose="020B0503020204020204" charset="-122"/>
                <a:cs typeface="Arial" panose="020B0604020202020204"/>
                <a:sym typeface="Arial" panose="020B0604020202020204" pitchFamily="34" charset="0"/>
              </a:rPr>
              <a:t>等</a:t>
            </a:r>
            <a:endParaRPr lang="zh-CN" altLang="en-US" sz="2200" b="1">
              <a:solidFill>
                <a:srgbClr val="000000"/>
              </a:solidFill>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19" name="文本框 18"/>
          <p:cNvSpPr txBox="1"/>
          <p:nvPr>
            <p:custDataLst>
              <p:tags r:id="rId17"/>
            </p:custDataLst>
          </p:nvPr>
        </p:nvSpPr>
        <p:spPr>
          <a:xfrm>
            <a:off x="360045" y="4324434"/>
            <a:ext cx="4284400" cy="1689052"/>
          </a:xfrm>
          <a:prstGeom prst="rect">
            <a:avLst/>
          </a:prstGeom>
          <a:noFill/>
        </p:spPr>
        <p:txBody>
          <a:bodyPr wrap="square" rtlCol="0">
            <a:spAutoFit/>
          </a:bodyPr>
          <a:lstStyle/>
          <a:p>
            <a:pPr defTabSz="609600">
              <a:lnSpc>
                <a:spcPct val="150000"/>
              </a:lnSpc>
            </a:pPr>
            <a:r>
              <a:rPr lang="zh-CN" altLang="en-US" sz="24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通过</a:t>
            </a:r>
            <a:r>
              <a:rPr lang="zh-CN" altLang="en-US" sz="2400" b="1" u="sng">
                <a:solidFill>
                  <a:srgbClr val="1A02CC"/>
                </a:solidFill>
                <a:latin typeface="微软雅黑" panose="020B0503020204020204" charset="-122"/>
                <a:ea typeface="微软雅黑" panose="020B0503020204020204" charset="-122"/>
                <a:cs typeface="Arial" panose="020B0604020202020204"/>
                <a:sym typeface="微软雅黑" panose="020B0503020204020204" charset="-122"/>
              </a:rPr>
              <a:t>生产经营活动</a:t>
            </a:r>
            <a:r>
              <a:rPr lang="zh-CN" altLang="en-US" sz="24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所获得的收入,比如开小店、摆小摊</a:t>
            </a:r>
            <a:endParaRPr lang="en-US" altLang="zh-CN" sz="24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endParaRPr>
          </a:p>
          <a:p>
            <a:pPr defTabSz="609600">
              <a:lnSpc>
                <a:spcPct val="150000"/>
              </a:lnSpc>
            </a:pPr>
            <a:r>
              <a:rPr lang="zh-CN" altLang="en-US" sz="24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、开办企业等。</a:t>
            </a:r>
            <a:endParaRPr lang="zh-CN" altLang="en-US" sz="24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20" name="文本框 19"/>
          <p:cNvSpPr txBox="1"/>
          <p:nvPr>
            <p:custDataLst>
              <p:tags r:id="rId18"/>
            </p:custDataLst>
          </p:nvPr>
        </p:nvSpPr>
        <p:spPr>
          <a:xfrm>
            <a:off x="6884312" y="4208680"/>
            <a:ext cx="4843054" cy="1884618"/>
          </a:xfrm>
          <a:prstGeom prst="rect">
            <a:avLst/>
          </a:prstGeom>
          <a:noFill/>
        </p:spPr>
        <p:txBody>
          <a:bodyPr wrap="square" rtlCol="0">
            <a:spAutoFit/>
          </a:bodyPr>
          <a:lstStyle/>
          <a:p>
            <a:pPr defTabSz="609600">
              <a:lnSpc>
                <a:spcPct val="150000"/>
              </a:lnSpc>
            </a:pPr>
            <a:r>
              <a:rPr lang="zh-CN" altLang="en-US" sz="20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国家、单位、社会团体对住户的各种经常性</a:t>
            </a:r>
            <a:r>
              <a:rPr lang="zh-CN" altLang="en-US" sz="2000" b="1" u="sng">
                <a:solidFill>
                  <a:srgbClr val="1A02CC"/>
                </a:solidFill>
                <a:latin typeface="微软雅黑" panose="020B0503020204020204" charset="-122"/>
                <a:ea typeface="微软雅黑" panose="020B0503020204020204" charset="-122"/>
                <a:cs typeface="Arial" panose="020B0604020202020204"/>
                <a:sym typeface="微软雅黑" panose="020B0503020204020204" charset="-122"/>
              </a:rPr>
              <a:t>转移支付</a:t>
            </a:r>
            <a:r>
              <a:rPr lang="zh-CN" altLang="en-US" sz="20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和住户之间的经常性收入转移，包括</a:t>
            </a:r>
            <a:r>
              <a:rPr lang="zh-CN" altLang="en-US" sz="2000" b="1" u="sng">
                <a:solidFill>
                  <a:srgbClr val="1A02CC"/>
                </a:solidFill>
                <a:latin typeface="微软雅黑" panose="020B0503020204020204" charset="-122"/>
                <a:ea typeface="微软雅黑" panose="020B0503020204020204" charset="-122"/>
                <a:cs typeface="Arial" panose="020B0604020202020204"/>
                <a:sym typeface="微软雅黑" panose="020B0503020204020204" charset="-122"/>
              </a:rPr>
              <a:t>养老金、社会救济和补助、政策性生产补贴、政策性生活补贴、救灾款</a:t>
            </a:r>
            <a:r>
              <a:rPr lang="zh-CN" altLang="en-US" sz="20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rPr>
              <a:t>等</a:t>
            </a:r>
            <a:endParaRPr lang="zh-CN" altLang="en-US" sz="2000" b="1">
              <a:solidFill>
                <a:srgbClr val="000000"/>
              </a:solidFill>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22" name="Rectangle 19"/>
          <p:cNvSpPr>
            <a:spLocks noChangeArrowheads="1"/>
          </p:cNvSpPr>
          <p:nvPr>
            <p:custDataLst>
              <p:tags r:id="rId19"/>
            </p:custDataLst>
          </p:nvPr>
        </p:nvSpPr>
        <p:spPr bwMode="gray">
          <a:xfrm>
            <a:off x="6133359" y="1294895"/>
            <a:ext cx="4373797" cy="327639"/>
          </a:xfrm>
          <a:prstGeom prst="rect">
            <a:avLst/>
          </a:prstGeom>
          <a:noFill/>
          <a:ln w="12700">
            <a:noFill/>
            <a:round/>
          </a:ln>
          <a:effectLst/>
        </p:spPr>
        <p:txBody>
          <a:bodyPr wrap="none" lIns="72211" tIns="36107" rIns="72211" bIns="36107" anchor="ctr">
            <a:noAutofit/>
          </a:bodyPr>
          <a:lstStyle/>
          <a:p>
            <a:pPr defTabSz="609600"/>
            <a:r>
              <a:rPr lang="zh-CN" altLang="en-US" sz="2400" b="1">
                <a:solidFill>
                  <a:srgbClr val="FF0000"/>
                </a:solidFill>
                <a:latin typeface="微软雅黑" panose="020B0503020204020204" charset="-122"/>
                <a:ea typeface="微软雅黑" panose="020B0503020204020204" charset="-122"/>
                <a:cs typeface="Arial" panose="020B0604020202020204"/>
                <a:sym typeface="微软雅黑" panose="020B0503020204020204" charset="-122"/>
              </a:rPr>
              <a:t>②财产性收入</a:t>
            </a:r>
            <a:endParaRPr lang="zh-CN" altLang="en-US" sz="2400" b="1">
              <a:solidFill>
                <a:srgbClr val="FF0000"/>
              </a:solidFill>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23" name="矩形 22"/>
          <p:cNvSpPr/>
          <p:nvPr>
            <p:custDataLst>
              <p:tags r:id="rId20"/>
            </p:custDataLst>
          </p:nvPr>
        </p:nvSpPr>
        <p:spPr bwMode="gray">
          <a:xfrm>
            <a:off x="7302182" y="3848995"/>
            <a:ext cx="2904949" cy="404971"/>
          </a:xfrm>
          <a:prstGeom prst="rect">
            <a:avLst/>
          </a:prstGeom>
          <a:noFill/>
          <a:ln w="12700">
            <a:noFill/>
            <a:miter lim="800000"/>
          </a:ln>
          <a:effectLst/>
        </p:spPr>
        <p:txBody>
          <a:bodyPr wrap="square" lIns="85289" tIns="56859" rIns="85289" bIns="56859" rtlCol="0" anchor="ctr">
            <a:noAutofit/>
          </a:bodyPr>
          <a:lstStyle/>
          <a:p>
            <a:pPr defTabSz="633095" eaLnBrk="0" hangingPunct="0"/>
            <a:r>
              <a:rPr lang="zh-CN" altLang="en-US" sz="2400" b="1">
                <a:solidFill>
                  <a:srgbClr val="FF0000"/>
                </a:solidFill>
                <a:latin typeface="微软雅黑" panose="020B0503020204020204" charset="-122"/>
                <a:ea typeface="微软雅黑" panose="020B0503020204020204" charset="-122"/>
                <a:cs typeface="Arial" panose="020B0604020202020204"/>
                <a:sym typeface="微软雅黑" panose="020B0503020204020204" charset="-122"/>
              </a:rPr>
              <a:t>④转移性收入</a:t>
            </a:r>
            <a:endParaRPr lang="zh-CN" altLang="en-US" sz="2400" b="1">
              <a:solidFill>
                <a:srgbClr val="FF0000"/>
              </a:solidFill>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24" name="Rectangle 19"/>
          <p:cNvSpPr>
            <a:spLocks noChangeArrowheads="1"/>
          </p:cNvSpPr>
          <p:nvPr>
            <p:custDataLst>
              <p:tags r:id="rId21"/>
            </p:custDataLst>
          </p:nvPr>
        </p:nvSpPr>
        <p:spPr bwMode="gray">
          <a:xfrm>
            <a:off x="489064" y="3868270"/>
            <a:ext cx="3165346" cy="327857"/>
          </a:xfrm>
          <a:prstGeom prst="rect">
            <a:avLst/>
          </a:prstGeom>
          <a:noFill/>
          <a:ln w="12700">
            <a:noFill/>
            <a:miter lim="800000"/>
          </a:ln>
          <a:effectLst/>
        </p:spPr>
        <p:txBody>
          <a:bodyPr lIns="85289" tIns="56859" rIns="85289" bIns="56859" anchor="ctr"/>
          <a:lstStyle/>
          <a:p>
            <a:pPr defTabSz="633095" eaLnBrk="0" hangingPunct="0"/>
            <a:r>
              <a:rPr lang="zh-CN" altLang="en-US" sz="2400" b="1">
                <a:solidFill>
                  <a:srgbClr val="FF0000"/>
                </a:solidFill>
                <a:latin typeface="微软雅黑" panose="020B0503020204020204" charset="-122"/>
                <a:ea typeface="微软雅黑" panose="020B0503020204020204" charset="-122"/>
                <a:cs typeface="Arial" panose="020B0604020202020204"/>
                <a:sym typeface="微软雅黑" panose="020B0503020204020204" charset="-122"/>
              </a:rPr>
              <a:t>③经营性收入</a:t>
            </a:r>
            <a:r>
              <a:rPr lang="en-US" sz="2400" b="1">
                <a:solidFill>
                  <a:srgbClr val="C00000"/>
                </a:solidFill>
                <a:latin typeface="微软雅黑" panose="020B0503020204020204" charset="-122"/>
                <a:ea typeface="微软雅黑" panose="020B0503020204020204" charset="-122"/>
                <a:cs typeface="Times New Roman" panose="02020603050405020304" charset="0"/>
                <a:sym typeface="微软雅黑" panose="020B0503020204020204" charset="-122"/>
              </a:rPr>
              <a:t>　</a:t>
            </a:r>
            <a:endParaRPr lang="de-DE" altLang="zh-CN" sz="2400" b="1" noProof="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6" name="Rectangle 19"/>
          <p:cNvSpPr>
            <a:spLocks noChangeArrowheads="1"/>
          </p:cNvSpPr>
          <p:nvPr>
            <p:custDataLst>
              <p:tags r:id="rId22"/>
            </p:custDataLst>
          </p:nvPr>
        </p:nvSpPr>
        <p:spPr bwMode="gray">
          <a:xfrm>
            <a:off x="521702" y="1466260"/>
            <a:ext cx="4373769" cy="426311"/>
          </a:xfrm>
          <a:prstGeom prst="rect">
            <a:avLst/>
          </a:prstGeom>
          <a:noFill/>
          <a:ln w="12700">
            <a:noFill/>
            <a:round/>
          </a:ln>
          <a:effectLst/>
        </p:spPr>
        <p:txBody>
          <a:bodyPr wrap="none" lIns="72211" tIns="36107" rIns="72211" bIns="36107" anchor="ctr"/>
          <a:lstStyle/>
          <a:p>
            <a:pPr defTabSz="609600"/>
            <a:r>
              <a:rPr lang="zh-CN" altLang="en-US" sz="2400" b="1" noProof="1">
                <a:solidFill>
                  <a:srgbClr val="FF0000"/>
                </a:solidFill>
                <a:latin typeface="微软雅黑" panose="020B0503020204020204" charset="-122"/>
                <a:ea typeface="微软雅黑" panose="020B0503020204020204" charset="-122"/>
                <a:cs typeface="Arial" panose="020B0604020202020204"/>
              </a:rPr>
              <a:t>①劳动性收入</a:t>
            </a:r>
            <a:endParaRPr lang="zh-CN" altLang="en-US" sz="2400" b="1" noProof="1">
              <a:solidFill>
                <a:srgbClr val="FF0000"/>
              </a:solidFill>
              <a:latin typeface="微软雅黑" panose="020B0503020204020204" charset="-122"/>
              <a:ea typeface="微软雅黑" panose="020B0503020204020204" charset="-122"/>
              <a:cs typeface="Arial" panose="020B0604020202020204"/>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2" grpId="0" animBg="1"/>
      <p:bldP spid="23" grpId="0" animBg="1"/>
      <p:bldP spid="24"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533400" y="109220"/>
            <a:ext cx="2284730" cy="583565"/>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议学活动</a:t>
            </a:r>
            <a:endParaRPr lang="zh-CN" altLang="en-US" sz="3200" b="1" spc="600">
              <a:solidFill>
                <a:srgbClr val="FF0000"/>
              </a:solidFill>
              <a:cs typeface="+mn-ea"/>
              <a:sym typeface="+mn-ea"/>
            </a:endParaRPr>
          </a:p>
        </p:txBody>
      </p:sp>
      <p:sp>
        <p:nvSpPr>
          <p:cNvPr id="60" name="文本框 59"/>
          <p:cNvSpPr txBox="1"/>
          <p:nvPr>
            <p:custDataLst>
              <p:tags r:id="rId2"/>
            </p:custDataLst>
          </p:nvPr>
        </p:nvSpPr>
        <p:spPr>
          <a:xfrm>
            <a:off x="533400" y="5818505"/>
            <a:ext cx="11392535" cy="460375"/>
          </a:xfrm>
          <a:prstGeom prst="rect">
            <a:avLst/>
          </a:prstGeom>
          <a:noFill/>
        </p:spPr>
        <p:txBody>
          <a:bodyPr wrap="square" rtlCol="0" anchor="t">
            <a:spAutoFit/>
          </a:bodyPr>
          <a:lstStyle/>
          <a:p>
            <a:pPr marL="0" lvl="0" indent="0" algn="l">
              <a:lnSpc>
                <a:spcPct val="100000"/>
              </a:lnSpc>
              <a:spcBef>
                <a:spcPct val="0"/>
              </a:spcBef>
              <a:spcAft>
                <a:spcPct val="0"/>
              </a:spcAft>
              <a:buSzTx/>
              <a:buNone/>
            </a:pPr>
            <a:r>
              <a:rPr lang="zh-CN" altLang="en-US" sz="2400" b="1" spc="300">
                <a:solidFill>
                  <a:srgbClr val="FF0000"/>
                </a:solidFill>
                <a:ea typeface="+mn-lt"/>
                <a:sym typeface="+mn-ea"/>
              </a:rPr>
              <a:t>议学问题：</a:t>
            </a:r>
            <a:r>
              <a:rPr lang="zh-CN" altLang="en-US" sz="2400" b="1" smtClean="0">
                <a:solidFill>
                  <a:schemeClr val="tx1"/>
                </a:solidFill>
                <a:latin typeface="微软雅黑" panose="020B0503020204020204" charset="-122"/>
                <a:ea typeface="微软雅黑" panose="020B0503020204020204" charset="-122"/>
                <a:sym typeface="+mn-ea"/>
              </a:rPr>
              <a:t>“三权分置”下农民收入的分配方式有哪些？收入的途径又有哪些？</a:t>
            </a:r>
            <a:endParaRPr lang="zh-CN" altLang="en-US" sz="2400" b="1" spc="300" smtClean="0">
              <a:solidFill>
                <a:schemeClr val="tx1"/>
              </a:solidFill>
              <a:latin typeface="微软雅黑" panose="020B0503020204020204" charset="-122"/>
              <a:ea typeface="微软雅黑" panose="020B0503020204020204" charset="-122"/>
              <a:sym typeface="+mn-ea"/>
            </a:endParaRPr>
          </a:p>
        </p:txBody>
      </p:sp>
      <p:pic>
        <p:nvPicPr>
          <p:cNvPr id="3" name="图片 2"/>
          <p:cNvPicPr/>
          <p:nvPr>
            <p:custDataLst>
              <p:tags r:id="rId3"/>
            </p:custDataLst>
          </p:nvPr>
        </p:nvPicPr>
        <p:blipFill>
          <a:blip r:embed="rId4">
            <a:clrChange>
              <a:clrFrom>
                <a:srgbClr val="FFFFFF">
                  <a:alpha val="100000"/>
                </a:srgbClr>
              </a:clrFrom>
              <a:clrTo>
                <a:srgbClr val="FFFFFF">
                  <a:alpha val="100000"/>
                  <a:alpha val="0"/>
                </a:srgbClr>
              </a:clrTo>
            </a:clrChange>
          </a:blip>
          <a:srcRect r="1772" b="3817"/>
          <a:stretch>
            <a:fillRect/>
          </a:stretch>
        </p:blipFill>
        <p:spPr>
          <a:xfrm>
            <a:off x="-165100" y="5578475"/>
            <a:ext cx="887095" cy="693420"/>
          </a:xfrm>
          <a:prstGeom prst="rect">
            <a:avLst/>
          </a:prstGeom>
          <a:noFill/>
          <a:ln w="9525">
            <a:noFill/>
          </a:ln>
        </p:spPr>
      </p:pic>
      <p:sp>
        <p:nvSpPr>
          <p:cNvPr id="6" name="矩形 5"/>
          <p:cNvSpPr/>
          <p:nvPr>
            <p:custDataLst>
              <p:tags r:id="rId5"/>
            </p:custDataLst>
          </p:nvPr>
        </p:nvSpPr>
        <p:spPr>
          <a:xfrm>
            <a:off x="2270760" y="4859212"/>
            <a:ext cx="8219440" cy="521970"/>
          </a:xfrm>
          <a:prstGeom prst="rect">
            <a:avLst/>
          </a:prstGeom>
          <a:noFill/>
          <a:ln>
            <a:noFill/>
          </a:ln>
        </p:spPr>
        <p:txBody>
          <a:bodyPr wrap="square" rtlCol="0" anchor="t">
            <a:spAutoFit/>
          </a:bodyPr>
          <a:lstStyle/>
          <a:p>
            <a:pPr algn="l"/>
            <a:r>
              <a:rPr lang="zh-CN" altLang="zh-CN" sz="2800" b="1">
                <a:solidFill>
                  <a:srgbClr val="FF0000"/>
                </a:solidFill>
                <a:effectLst/>
                <a:latin typeface="微软雅黑" panose="020B0503020204020204" charset="-122"/>
                <a:ea typeface="微软雅黑" panose="020B0503020204020204" charset="-122"/>
              </a:rPr>
              <a:t>三权：土地所有权、农户承包权、经营者经营权</a:t>
            </a:r>
            <a:endParaRPr lang="zh-CN" altLang="zh-CN" sz="2800" b="1">
              <a:solidFill>
                <a:srgbClr val="FF0000"/>
              </a:solidFill>
              <a:effectLst/>
              <a:latin typeface="微软雅黑" panose="020B0503020204020204" charset="-122"/>
              <a:ea typeface="微软雅黑" panose="020B0503020204020204" charset="-122"/>
            </a:endParaRPr>
          </a:p>
        </p:txBody>
      </p:sp>
      <p:pic>
        <p:nvPicPr>
          <p:cNvPr id="2" name="图片 1"/>
          <p:cNvPicPr/>
          <p:nvPr>
            <p:custDataLst>
              <p:tags r:id="rId6"/>
            </p:custDataLst>
          </p:nvPr>
        </p:nvPicPr>
        <p:blipFill>
          <a:blip r:embed="rId7"/>
          <a:stretch>
            <a:fillRect/>
          </a:stretch>
        </p:blipFill>
        <p:spPr>
          <a:xfrm>
            <a:off x="2818130" y="517525"/>
            <a:ext cx="6255385" cy="4027805"/>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标题"/>
          <p:cNvSpPr>
            <a:spLocks noGrp="1"/>
          </p:cNvSpPr>
          <p:nvPr>
            <p:ph type="title"/>
            <p:custDataLst>
              <p:tags r:id="rId1"/>
            </p:custDataLst>
          </p:nvPr>
        </p:nvSpPr>
        <p:spPr>
          <a:xfrm>
            <a:off x="250190" y="1608455"/>
            <a:ext cx="902335" cy="3371850"/>
          </a:xfrm>
        </p:spPr>
        <p:txBody>
          <a:bodyPr>
            <a:normAutofit fontScale="90000"/>
          </a:bodyPr>
          <a:lstStyle/>
          <a:p>
            <a:r>
              <a:rPr lang="zh-CN" altLang="en-US">
                <a:solidFill>
                  <a:srgbClr val="FF0000"/>
                </a:solidFill>
              </a:rPr>
              <a:t>导</a:t>
            </a:r>
            <a:br>
              <a:rPr lang="zh-CN" altLang="en-US">
                <a:solidFill>
                  <a:srgbClr val="FF0000"/>
                </a:solidFill>
              </a:rPr>
            </a:br>
            <a:r>
              <a:rPr lang="zh-CN" altLang="en-US">
                <a:solidFill>
                  <a:srgbClr val="FF0000"/>
                </a:solidFill>
              </a:rPr>
              <a:t>入</a:t>
            </a:r>
            <a:br>
              <a:rPr lang="zh-CN" altLang="en-US">
                <a:solidFill>
                  <a:srgbClr val="FF0000"/>
                </a:solidFill>
              </a:rPr>
            </a:br>
            <a:r>
              <a:rPr lang="zh-CN" altLang="en-US">
                <a:solidFill>
                  <a:srgbClr val="FF0000"/>
                </a:solidFill>
              </a:rPr>
              <a:t>新</a:t>
            </a:r>
            <a:br>
              <a:rPr lang="zh-CN" altLang="en-US">
                <a:solidFill>
                  <a:srgbClr val="FF0000"/>
                </a:solidFill>
              </a:rPr>
            </a:br>
            <a:r>
              <a:rPr lang="zh-CN" altLang="en-US">
                <a:solidFill>
                  <a:srgbClr val="FF0000"/>
                </a:solidFill>
              </a:rPr>
              <a:t>课</a:t>
            </a:r>
            <a:endParaRPr lang="zh-CN" altLang="en-US">
              <a:solidFill>
                <a:srgbClr val="FF0000"/>
              </a:solidFill>
            </a:endParaRPr>
          </a:p>
        </p:txBody>
      </p:sp>
      <p:sp>
        <p:nvSpPr>
          <p:cNvPr id="60" name="文本框 59"/>
          <p:cNvSpPr txBox="1"/>
          <p:nvPr>
            <p:custDataLst>
              <p:tags r:id="rId2"/>
            </p:custDataLst>
          </p:nvPr>
        </p:nvSpPr>
        <p:spPr>
          <a:xfrm>
            <a:off x="1418590" y="363220"/>
            <a:ext cx="10691495" cy="460375"/>
          </a:xfrm>
          <a:prstGeom prst="rect">
            <a:avLst/>
          </a:prstGeom>
          <a:noFill/>
        </p:spPr>
        <p:txBody>
          <a:bodyPr wrap="square" rtlCol="0" anchor="t">
            <a:spAutoFit/>
          </a:bodyPr>
          <a:lstStyle/>
          <a:p>
            <a:pPr marL="0" lvl="0" indent="0" algn="l">
              <a:lnSpc>
                <a:spcPct val="100000"/>
              </a:lnSpc>
              <a:spcBef>
                <a:spcPct val="0"/>
              </a:spcBef>
              <a:spcAft>
                <a:spcPct val="0"/>
              </a:spcAft>
              <a:buSzTx/>
              <a:buNone/>
            </a:pPr>
            <a:r>
              <a:rPr lang="en-US" altLang="zh-CN" sz="2400" b="1" spc="300">
                <a:solidFill>
                  <a:schemeClr val="tx1"/>
                </a:solidFill>
                <a:ea typeface="+mn-lt"/>
                <a:sym typeface="+mn-ea"/>
              </a:rPr>
              <a:t>     </a:t>
            </a:r>
            <a:r>
              <a:rPr lang="zh-CN" altLang="en-US" sz="2400" b="1" spc="300">
                <a:solidFill>
                  <a:schemeClr val="tx1"/>
                </a:solidFill>
                <a:ea typeface="+mn-lt"/>
                <a:sym typeface="+mn-ea"/>
              </a:rPr>
              <a:t>观看视频，思考中等收入人群为什么获得感不强？</a:t>
            </a:r>
            <a:endParaRPr lang="zh-CN" altLang="en-US" sz="2400" b="1" spc="300">
              <a:solidFill>
                <a:schemeClr val="tx1"/>
              </a:solidFill>
              <a:ea typeface="+mn-lt"/>
              <a:sym typeface="+mn-ea"/>
            </a:endParaRPr>
          </a:p>
        </p:txBody>
      </p:sp>
      <p:pic>
        <p:nvPicPr>
          <p:cNvPr id="3" name="个人收入分配">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333500" y="1199515"/>
            <a:ext cx="10226675" cy="4877435"/>
          </a:xfrm>
          <a:prstGeom prst="rect">
            <a:avLst/>
          </a:prstGeom>
        </p:spPr>
      </p:pic>
      <p:pic>
        <p:nvPicPr>
          <p:cNvPr id="2" name="Picture 2"/>
          <p:cNvPicPr>
            <a:picLocks noChangeAspect="1"/>
          </p:cNvPicPr>
          <p:nvPr>
            <p:custDataLst>
              <p:tags r:id="rId7"/>
            </p:custDataLst>
          </p:nvPr>
        </p:nvPicPr>
        <p:blipFill>
          <a:blip r:embed="rId8"/>
          <a:stretch>
            <a:fillRect/>
          </a:stretch>
        </p:blipFill>
        <p:spPr>
          <a:xfrm flipH="1">
            <a:off x="12103100" y="11620500"/>
            <a:ext cx="0" cy="0"/>
          </a:xfrm>
          <a:prstGeom prst="rect">
            <a:avLst/>
          </a:prstGeom>
          <a:ln>
            <a:noFill/>
          </a:ln>
        </p:spPr>
      </p:pic>
    </p:spTree>
    <p:custDataLst>
      <p:tags r:id="rId9"/>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07368" y="1315616"/>
            <a:ext cx="11377264" cy="4225925"/>
          </a:xfrm>
          <a:prstGeom prst="rect">
            <a:avLst/>
          </a:prstGeom>
          <a:solidFill>
            <a:schemeClr val="bg1"/>
          </a:solidFill>
          <a:ln w="28575" cmpd="thickThin">
            <a:solidFill>
              <a:schemeClr val="accent1">
                <a:shade val="50000"/>
              </a:schemeClr>
            </a:solidFill>
            <a:prstDash val="sysDash"/>
          </a:ln>
        </p:spPr>
        <p:txBody>
          <a:bodyPr wrap="square" rtlCol="0">
            <a:spAutoFit/>
          </a:bodyPr>
          <a:lstStyle/>
          <a:p>
            <a:pPr eaLnBrk="1" hangingPunct="1">
              <a:lnSpc>
                <a:spcPct val="120000"/>
              </a:lnSpc>
            </a:pPr>
            <a:r>
              <a:rPr lang="zh-CN" altLang="en-US" sz="2800" b="1" smtClean="0">
                <a:latin typeface="微软雅黑" panose="020B0503020204020204" charset="-122"/>
                <a:ea typeface="微软雅黑" panose="020B0503020204020204" charset="-122"/>
                <a:cs typeface="+mj-ea"/>
                <a:sym typeface="+mn-ea"/>
              </a:rPr>
              <a:t>（</a:t>
            </a:r>
            <a:r>
              <a:rPr lang="en-US" altLang="zh-CN" sz="2800" b="1" smtClean="0">
                <a:latin typeface="微软雅黑" panose="020B0503020204020204" charset="-122"/>
                <a:ea typeface="微软雅黑" panose="020B0503020204020204" charset="-122"/>
                <a:cs typeface="+mj-ea"/>
                <a:sym typeface="+mn-ea"/>
              </a:rPr>
              <a:t>1</a:t>
            </a:r>
            <a:r>
              <a:rPr lang="zh-CN" altLang="en-US" sz="2800" b="1" smtClean="0">
                <a:latin typeface="微软雅黑" panose="020B0503020204020204" charset="-122"/>
                <a:ea typeface="微软雅黑" panose="020B0503020204020204" charset="-122"/>
                <a:cs typeface="+mj-ea"/>
                <a:sym typeface="+mn-ea"/>
              </a:rPr>
              <a:t>）农民</a:t>
            </a:r>
            <a:r>
              <a:rPr lang="zh-CN" altLang="en-US" sz="2800" b="1">
                <a:solidFill>
                  <a:srgbClr val="00B050"/>
                </a:solidFill>
                <a:highlight>
                  <a:srgbClr val="FFFF00"/>
                </a:highlight>
                <a:latin typeface="微软雅黑" panose="020B0503020204020204" charset="-122"/>
                <a:ea typeface="微软雅黑" panose="020B0503020204020204" charset="-122"/>
                <a:cs typeface="+mj-ea"/>
                <a:sym typeface="+mn-ea"/>
              </a:rPr>
              <a:t>自己经营</a:t>
            </a:r>
            <a:r>
              <a:rPr lang="zh-CN" altLang="en-US" sz="2800" b="1">
                <a:highlight>
                  <a:srgbClr val="FFFF00"/>
                </a:highlight>
                <a:latin typeface="微软雅黑" panose="020B0503020204020204" charset="-122"/>
                <a:ea typeface="微软雅黑" panose="020B0503020204020204" charset="-122"/>
                <a:cs typeface="+mj-ea"/>
                <a:sym typeface="+mn-ea"/>
              </a:rPr>
              <a:t>所</a:t>
            </a:r>
            <a:r>
              <a:rPr lang="zh-CN" altLang="en-US" sz="2800" b="1">
                <a:solidFill>
                  <a:srgbClr val="0408B5"/>
                </a:solidFill>
                <a:highlight>
                  <a:srgbClr val="FFFF00"/>
                </a:highlight>
                <a:latin typeface="微软雅黑" panose="020B0503020204020204" charset="-122"/>
                <a:ea typeface="微软雅黑" panose="020B0503020204020204" charset="-122"/>
                <a:cs typeface="+mj-ea"/>
                <a:sym typeface="+mn-ea"/>
              </a:rPr>
              <a:t>承包土地</a:t>
            </a:r>
            <a:r>
              <a:rPr lang="zh-CN" altLang="en-US" sz="2800" b="1">
                <a:latin typeface="微软雅黑" panose="020B0503020204020204" charset="-122"/>
                <a:ea typeface="微软雅黑" panose="020B0503020204020204" charset="-122"/>
                <a:cs typeface="+mj-ea"/>
                <a:sym typeface="+mn-ea"/>
              </a:rPr>
              <a:t>获得的</a:t>
            </a:r>
            <a:r>
              <a:rPr lang="zh-CN" altLang="en-US" sz="2800" b="1">
                <a:solidFill>
                  <a:schemeClr val="tx1"/>
                </a:solidFill>
                <a:latin typeface="微软雅黑" panose="020B0503020204020204" charset="-122"/>
                <a:ea typeface="微软雅黑" panose="020B0503020204020204" charset="-122"/>
                <a:cs typeface="+mj-ea"/>
                <a:sym typeface="+mn-ea"/>
              </a:rPr>
              <a:t>收入</a:t>
            </a:r>
            <a:r>
              <a:rPr lang="zh-CN" altLang="en-US" sz="2800" b="1">
                <a:latin typeface="微软雅黑" panose="020B0503020204020204" charset="-122"/>
                <a:ea typeface="微软雅黑" panose="020B0503020204020204" charset="-122"/>
                <a:cs typeface="+mj-ea"/>
                <a:sym typeface="+mn-ea"/>
              </a:rPr>
              <a:t>属于</a:t>
            </a:r>
            <a:r>
              <a:rPr lang="zh-CN" altLang="en-US" sz="2800" b="1">
                <a:solidFill>
                  <a:srgbClr val="FF0000"/>
                </a:solidFill>
                <a:latin typeface="微软雅黑" panose="020B0503020204020204" charset="-122"/>
                <a:ea typeface="微软雅黑" panose="020B0503020204020204" charset="-122"/>
                <a:cs typeface="+mj-ea"/>
                <a:sym typeface="+mn-ea"/>
              </a:rPr>
              <a:t>按劳分配</a:t>
            </a:r>
            <a:r>
              <a:rPr lang="zh-CN" altLang="en-US" sz="2800" b="1">
                <a:latin typeface="微软雅黑" panose="020B0503020204020204" charset="-122"/>
                <a:ea typeface="微软雅黑" panose="020B0503020204020204" charset="-122"/>
                <a:cs typeface="+mj-ea"/>
                <a:sym typeface="+mn-ea"/>
              </a:rPr>
              <a:t>所得，也属于合法的劳动收入。</a:t>
            </a:r>
            <a:endParaRPr lang="zh-CN" altLang="en-US" sz="2800" b="1">
              <a:latin typeface="微软雅黑" panose="020B0503020204020204" charset="-122"/>
              <a:ea typeface="微软雅黑" panose="020B0503020204020204" charset="-122"/>
              <a:cs typeface="+mj-ea"/>
            </a:endParaRPr>
          </a:p>
          <a:p>
            <a:pPr eaLnBrk="1" hangingPunct="1">
              <a:lnSpc>
                <a:spcPct val="120000"/>
              </a:lnSpc>
            </a:pPr>
            <a:r>
              <a:rPr lang="zh-CN" altLang="en-US" sz="2800" b="1" smtClean="0">
                <a:latin typeface="微软雅黑" panose="020B0503020204020204" charset="-122"/>
                <a:ea typeface="微软雅黑" panose="020B0503020204020204" charset="-122"/>
                <a:cs typeface="+mj-ea"/>
                <a:sym typeface="+mn-ea"/>
              </a:rPr>
              <a:t>（</a:t>
            </a:r>
            <a:r>
              <a:rPr lang="en-US" altLang="zh-CN" sz="2800" b="1" smtClean="0">
                <a:latin typeface="微软雅黑" panose="020B0503020204020204" charset="-122"/>
                <a:ea typeface="微软雅黑" panose="020B0503020204020204" charset="-122"/>
                <a:cs typeface="+mj-ea"/>
                <a:sym typeface="+mn-ea"/>
              </a:rPr>
              <a:t>2</a:t>
            </a:r>
            <a:r>
              <a:rPr lang="zh-CN" altLang="en-US" sz="2800" b="1" smtClean="0">
                <a:latin typeface="微软雅黑" panose="020B0503020204020204" charset="-122"/>
                <a:ea typeface="微软雅黑" panose="020B0503020204020204" charset="-122"/>
                <a:cs typeface="+mj-ea"/>
                <a:sym typeface="+mn-ea"/>
              </a:rPr>
              <a:t>）农民</a:t>
            </a:r>
            <a:r>
              <a:rPr lang="zh-CN" altLang="en-US" sz="2800" b="1">
                <a:solidFill>
                  <a:srgbClr val="00B050"/>
                </a:solidFill>
                <a:highlight>
                  <a:srgbClr val="FFFF00"/>
                </a:highlight>
                <a:latin typeface="微软雅黑" panose="020B0503020204020204" charset="-122"/>
                <a:ea typeface="微软雅黑" panose="020B0503020204020204" charset="-122"/>
                <a:cs typeface="+mj-ea"/>
                <a:sym typeface="+mn-ea"/>
              </a:rPr>
              <a:t>流转土地</a:t>
            </a:r>
            <a:r>
              <a:rPr lang="zh-CN" altLang="en-US" sz="2800" b="1">
                <a:highlight>
                  <a:srgbClr val="FFFF00"/>
                </a:highlight>
                <a:latin typeface="微软雅黑" panose="020B0503020204020204" charset="-122"/>
                <a:ea typeface="微软雅黑" panose="020B0503020204020204" charset="-122"/>
                <a:cs typeface="+mj-ea"/>
                <a:sym typeface="+mn-ea"/>
              </a:rPr>
              <a:t>所得</a:t>
            </a:r>
            <a:r>
              <a:rPr lang="zh-CN" altLang="en-US" sz="2800" b="1">
                <a:solidFill>
                  <a:schemeClr val="tx1"/>
                </a:solidFill>
                <a:highlight>
                  <a:srgbClr val="FFFF00"/>
                </a:highlight>
                <a:latin typeface="微软雅黑" panose="020B0503020204020204" charset="-122"/>
                <a:ea typeface="微软雅黑" panose="020B0503020204020204" charset="-122"/>
                <a:cs typeface="+mj-ea"/>
                <a:sym typeface="+mn-ea"/>
              </a:rPr>
              <a:t>收入</a:t>
            </a:r>
            <a:r>
              <a:rPr lang="zh-CN" altLang="en-US" sz="2800" b="1">
                <a:latin typeface="微软雅黑" panose="020B0503020204020204" charset="-122"/>
                <a:ea typeface="微软雅黑" panose="020B0503020204020204" charset="-122"/>
                <a:cs typeface="+mj-ea"/>
                <a:sym typeface="+mn-ea"/>
              </a:rPr>
              <a:t>，属于按生产要素分配中的按</a:t>
            </a:r>
            <a:r>
              <a:rPr lang="zh-CN" altLang="en-US" sz="2800" b="1">
                <a:solidFill>
                  <a:srgbClr val="FF0000"/>
                </a:solidFill>
                <a:latin typeface="微软雅黑" panose="020B0503020204020204" charset="-122"/>
                <a:ea typeface="微软雅黑" panose="020B0503020204020204" charset="-122"/>
                <a:cs typeface="+mj-ea"/>
                <a:sym typeface="+mn-ea"/>
              </a:rPr>
              <a:t>土地要素</a:t>
            </a:r>
            <a:r>
              <a:rPr lang="zh-CN" altLang="en-US" sz="2800" b="1">
                <a:latin typeface="微软雅黑" panose="020B0503020204020204" charset="-122"/>
                <a:ea typeface="微软雅黑" panose="020B0503020204020204" charset="-122"/>
                <a:cs typeface="+mj-ea"/>
                <a:sym typeface="+mn-ea"/>
              </a:rPr>
              <a:t>分配收入，也属于</a:t>
            </a:r>
            <a:r>
              <a:rPr lang="zh-CN" altLang="en-US" sz="2800" b="1">
                <a:solidFill>
                  <a:srgbClr val="FF0000"/>
                </a:solidFill>
                <a:latin typeface="微软雅黑" panose="020B0503020204020204" charset="-122"/>
                <a:ea typeface="微软雅黑" panose="020B0503020204020204" charset="-122"/>
                <a:cs typeface="+mj-ea"/>
                <a:sym typeface="+mn-ea"/>
              </a:rPr>
              <a:t>财产性收入</a:t>
            </a:r>
            <a:r>
              <a:rPr lang="zh-CN" altLang="en-US" sz="2800" b="1">
                <a:latin typeface="微软雅黑" panose="020B0503020204020204" charset="-122"/>
                <a:ea typeface="微软雅黑" panose="020B0503020204020204" charset="-122"/>
                <a:cs typeface="+mj-ea"/>
                <a:sym typeface="+mn-ea"/>
              </a:rPr>
              <a:t>，同时属于合法的非劳动收入。</a:t>
            </a:r>
            <a:endParaRPr lang="zh-CN" altLang="en-US" sz="2800" b="1">
              <a:latin typeface="微软雅黑" panose="020B0503020204020204" charset="-122"/>
              <a:ea typeface="微软雅黑" panose="020B0503020204020204" charset="-122"/>
              <a:cs typeface="+mj-ea"/>
            </a:endParaRPr>
          </a:p>
          <a:p>
            <a:pPr eaLnBrk="1" hangingPunct="1">
              <a:lnSpc>
                <a:spcPct val="120000"/>
              </a:lnSpc>
            </a:pPr>
            <a:r>
              <a:rPr lang="zh-CN" altLang="en-US" sz="2800" b="1" smtClean="0">
                <a:latin typeface="微软雅黑" panose="020B0503020204020204" charset="-122"/>
                <a:ea typeface="微软雅黑" panose="020B0503020204020204" charset="-122"/>
                <a:cs typeface="+mj-ea"/>
                <a:sym typeface="+mn-ea"/>
              </a:rPr>
              <a:t>（</a:t>
            </a:r>
            <a:r>
              <a:rPr lang="en-US" altLang="zh-CN" sz="2800" b="1" smtClean="0">
                <a:latin typeface="微软雅黑" panose="020B0503020204020204" charset="-122"/>
                <a:ea typeface="微软雅黑" panose="020B0503020204020204" charset="-122"/>
                <a:cs typeface="+mj-ea"/>
                <a:sym typeface="+mn-ea"/>
              </a:rPr>
              <a:t>3</a:t>
            </a:r>
            <a:r>
              <a:rPr lang="zh-CN" altLang="en-US" sz="2800" b="1" smtClean="0">
                <a:latin typeface="微软雅黑" panose="020B0503020204020204" charset="-122"/>
                <a:ea typeface="微软雅黑" panose="020B0503020204020204" charset="-122"/>
                <a:cs typeface="+mj-ea"/>
                <a:sym typeface="+mn-ea"/>
              </a:rPr>
              <a:t>）农民</a:t>
            </a:r>
            <a:r>
              <a:rPr lang="zh-CN" altLang="en-US" sz="2800" b="1">
                <a:latin typeface="微软雅黑" panose="020B0503020204020204" charset="-122"/>
                <a:ea typeface="微软雅黑" panose="020B0503020204020204" charset="-122"/>
                <a:cs typeface="+mj-ea"/>
                <a:sym typeface="+mn-ea"/>
              </a:rPr>
              <a:t>到</a:t>
            </a:r>
            <a:r>
              <a:rPr lang="zh-CN" altLang="en-US" sz="2800" b="1">
                <a:solidFill>
                  <a:srgbClr val="0408B5"/>
                </a:solidFill>
                <a:highlight>
                  <a:srgbClr val="FFFF00"/>
                </a:highlight>
                <a:latin typeface="微软雅黑" panose="020B0503020204020204" charset="-122"/>
                <a:ea typeface="微软雅黑" panose="020B0503020204020204" charset="-122"/>
                <a:cs typeface="+mj-ea"/>
                <a:sym typeface="+mn-ea"/>
              </a:rPr>
              <a:t>流转后</a:t>
            </a:r>
            <a:r>
              <a:rPr lang="zh-CN" altLang="en-US" sz="2800" b="1">
                <a:highlight>
                  <a:srgbClr val="FFFF00"/>
                </a:highlight>
                <a:latin typeface="微软雅黑" panose="020B0503020204020204" charset="-122"/>
                <a:ea typeface="微软雅黑" panose="020B0503020204020204" charset="-122"/>
                <a:cs typeface="+mj-ea"/>
                <a:sym typeface="+mn-ea"/>
              </a:rPr>
              <a:t>获得经营权的</a:t>
            </a:r>
            <a:r>
              <a:rPr lang="zh-CN" altLang="en-US" sz="2800" b="1">
                <a:solidFill>
                  <a:srgbClr val="0408B5"/>
                </a:solidFill>
                <a:highlight>
                  <a:srgbClr val="FFFF00"/>
                </a:highlight>
                <a:latin typeface="微软雅黑" panose="020B0503020204020204" charset="-122"/>
                <a:ea typeface="微软雅黑" panose="020B0503020204020204" charset="-122"/>
                <a:cs typeface="+mj-ea"/>
                <a:sym typeface="+mn-ea"/>
              </a:rPr>
              <a:t>公司</a:t>
            </a:r>
            <a:r>
              <a:rPr lang="zh-CN" altLang="en-US" sz="2800" b="1">
                <a:highlight>
                  <a:srgbClr val="FFFF00"/>
                </a:highlight>
                <a:latin typeface="微软雅黑" panose="020B0503020204020204" charset="-122"/>
                <a:ea typeface="微软雅黑" panose="020B0503020204020204" charset="-122"/>
                <a:cs typeface="+mj-ea"/>
                <a:sym typeface="+mn-ea"/>
              </a:rPr>
              <a:t>去</a:t>
            </a:r>
            <a:r>
              <a:rPr lang="zh-CN" altLang="en-US" sz="2800" b="1">
                <a:solidFill>
                  <a:srgbClr val="00B050"/>
                </a:solidFill>
                <a:highlight>
                  <a:srgbClr val="FFFF00"/>
                </a:highlight>
                <a:latin typeface="微软雅黑" panose="020B0503020204020204" charset="-122"/>
                <a:ea typeface="微软雅黑" panose="020B0503020204020204" charset="-122"/>
                <a:cs typeface="+mj-ea"/>
                <a:sym typeface="+mn-ea"/>
              </a:rPr>
              <a:t>打工</a:t>
            </a:r>
            <a:r>
              <a:rPr lang="zh-CN" altLang="en-US" sz="2800" b="1">
                <a:latin typeface="微软雅黑" panose="020B0503020204020204" charset="-122"/>
                <a:ea typeface="微软雅黑" panose="020B0503020204020204" charset="-122"/>
                <a:cs typeface="+mj-ea"/>
                <a:sym typeface="+mn-ea"/>
              </a:rPr>
              <a:t>，其收入为按</a:t>
            </a:r>
            <a:r>
              <a:rPr lang="zh-CN" altLang="en-US" sz="2800" b="1">
                <a:solidFill>
                  <a:srgbClr val="FF0000"/>
                </a:solidFill>
                <a:latin typeface="微软雅黑" panose="020B0503020204020204" charset="-122"/>
                <a:ea typeface="微软雅黑" panose="020B0503020204020204" charset="-122"/>
                <a:cs typeface="+mj-ea"/>
                <a:sym typeface="+mn-ea"/>
              </a:rPr>
              <a:t>劳动要素</a:t>
            </a:r>
            <a:r>
              <a:rPr lang="zh-CN" altLang="en-US" sz="2800" b="1">
                <a:latin typeface="微软雅黑" panose="020B0503020204020204" charset="-122"/>
                <a:ea typeface="微软雅黑" panose="020B0503020204020204" charset="-122"/>
                <a:cs typeface="+mj-ea"/>
                <a:sym typeface="+mn-ea"/>
              </a:rPr>
              <a:t>分配收入。</a:t>
            </a:r>
            <a:endParaRPr lang="zh-CN" altLang="en-US" sz="2800" b="1">
              <a:latin typeface="微软雅黑" panose="020B0503020204020204" charset="-122"/>
              <a:ea typeface="微软雅黑" panose="020B0503020204020204" charset="-122"/>
              <a:cs typeface="+mj-ea"/>
            </a:endParaRPr>
          </a:p>
          <a:p>
            <a:pPr eaLnBrk="1" hangingPunct="1">
              <a:lnSpc>
                <a:spcPct val="120000"/>
              </a:lnSpc>
            </a:pPr>
            <a:r>
              <a:rPr lang="zh-CN" altLang="en-US" sz="2800" b="1" smtClean="0">
                <a:latin typeface="微软雅黑" panose="020B0503020204020204" charset="-122"/>
                <a:ea typeface="微软雅黑" panose="020B0503020204020204" charset="-122"/>
                <a:cs typeface="+mj-ea"/>
                <a:sym typeface="+mn-ea"/>
              </a:rPr>
              <a:t>（</a:t>
            </a:r>
            <a:r>
              <a:rPr lang="en-US" altLang="zh-CN" sz="2800" b="1" smtClean="0">
                <a:latin typeface="微软雅黑" panose="020B0503020204020204" charset="-122"/>
                <a:ea typeface="微软雅黑" panose="020B0503020204020204" charset="-122"/>
                <a:cs typeface="+mj-ea"/>
                <a:sym typeface="+mn-ea"/>
              </a:rPr>
              <a:t>4</a:t>
            </a:r>
            <a:r>
              <a:rPr lang="zh-CN" altLang="en-US" sz="2800" b="1" smtClean="0">
                <a:latin typeface="微软雅黑" panose="020B0503020204020204" charset="-122"/>
                <a:ea typeface="微软雅黑" panose="020B0503020204020204" charset="-122"/>
                <a:cs typeface="+mj-ea"/>
                <a:sym typeface="+mn-ea"/>
              </a:rPr>
              <a:t>）农民</a:t>
            </a:r>
            <a:r>
              <a:rPr lang="zh-CN" altLang="en-US" sz="2800" b="1">
                <a:solidFill>
                  <a:srgbClr val="00B050"/>
                </a:solidFill>
                <a:latin typeface="微软雅黑" panose="020B0503020204020204" charset="-122"/>
                <a:ea typeface="微软雅黑" panose="020B0503020204020204" charset="-122"/>
                <a:cs typeface="+mj-ea"/>
                <a:sym typeface="+mn-ea"/>
              </a:rPr>
              <a:t>土地财产性收入</a:t>
            </a:r>
            <a:r>
              <a:rPr lang="zh-CN" altLang="en-US" sz="2800" b="1">
                <a:latin typeface="微软雅黑" panose="020B0503020204020204" charset="-122"/>
                <a:ea typeface="微软雅黑" panose="020B0503020204020204" charset="-122"/>
                <a:cs typeface="+mj-ea"/>
                <a:sym typeface="+mn-ea"/>
              </a:rPr>
              <a:t>包括：</a:t>
            </a:r>
            <a:r>
              <a:rPr lang="zh-CN" altLang="en-US" sz="2800" b="1">
                <a:solidFill>
                  <a:srgbClr val="FF0000"/>
                </a:solidFill>
                <a:latin typeface="微软雅黑" panose="020B0503020204020204" charset="-122"/>
                <a:ea typeface="微软雅黑" panose="020B0503020204020204" charset="-122"/>
                <a:cs typeface="+mj-ea"/>
                <a:sym typeface="+mn-ea"/>
              </a:rPr>
              <a:t>土地补偿</a:t>
            </a:r>
            <a:r>
              <a:rPr lang="zh-CN" altLang="en-US" sz="2800" b="1">
                <a:latin typeface="微软雅黑" panose="020B0503020204020204" charset="-122"/>
                <a:ea typeface="微软雅黑" panose="020B0503020204020204" charset="-122"/>
                <a:cs typeface="+mj-ea"/>
                <a:sym typeface="+mn-ea"/>
              </a:rPr>
              <a:t>收入、</a:t>
            </a:r>
            <a:r>
              <a:rPr lang="zh-CN" altLang="en-US" sz="2800" b="1">
                <a:solidFill>
                  <a:srgbClr val="FF0000"/>
                </a:solidFill>
                <a:latin typeface="微软雅黑" panose="020B0503020204020204" charset="-122"/>
                <a:ea typeface="微软雅黑" panose="020B0503020204020204" charset="-122"/>
                <a:cs typeface="+mj-ea"/>
                <a:sym typeface="+mn-ea"/>
              </a:rPr>
              <a:t>红利</a:t>
            </a:r>
            <a:r>
              <a:rPr lang="zh-CN" altLang="en-US" sz="2800" b="1">
                <a:latin typeface="微软雅黑" panose="020B0503020204020204" charset="-122"/>
                <a:ea typeface="微软雅黑" panose="020B0503020204020204" charset="-122"/>
                <a:cs typeface="+mj-ea"/>
                <a:sym typeface="+mn-ea"/>
              </a:rPr>
              <a:t>收入、</a:t>
            </a:r>
            <a:r>
              <a:rPr lang="zh-CN" altLang="en-US" sz="2800" b="1">
                <a:solidFill>
                  <a:srgbClr val="FF0000"/>
                </a:solidFill>
                <a:latin typeface="微软雅黑" panose="020B0503020204020204" charset="-122"/>
                <a:ea typeface="微软雅黑" panose="020B0503020204020204" charset="-122"/>
                <a:cs typeface="+mj-ea"/>
                <a:sym typeface="+mn-ea"/>
              </a:rPr>
              <a:t>租金</a:t>
            </a:r>
            <a:r>
              <a:rPr lang="zh-CN" altLang="en-US" sz="2800" b="1" smtClean="0">
                <a:latin typeface="微软雅黑" panose="020B0503020204020204" charset="-122"/>
                <a:ea typeface="微软雅黑" panose="020B0503020204020204" charset="-122"/>
                <a:cs typeface="+mj-ea"/>
                <a:sym typeface="+mn-ea"/>
              </a:rPr>
              <a:t>收入</a:t>
            </a:r>
            <a:r>
              <a:rPr lang="zh-CN" altLang="en-US" sz="2800" b="1">
                <a:latin typeface="微软雅黑" panose="020B0503020204020204" charset="-122"/>
                <a:ea typeface="微软雅黑" panose="020B0503020204020204" charset="-122"/>
                <a:cs typeface="+mj-ea"/>
                <a:sym typeface="+mn-ea"/>
              </a:rPr>
              <a:t>。</a:t>
            </a:r>
            <a:endParaRPr lang="zh-CN" altLang="en-US" sz="2800" b="1">
              <a:latin typeface="微软雅黑" panose="020B0503020204020204" charset="-122"/>
              <a:ea typeface="微软雅黑" panose="020B0503020204020204" charset="-122"/>
              <a:cs typeface="+mj-ea"/>
            </a:endParaRPr>
          </a:p>
          <a:p>
            <a:pPr eaLnBrk="1" hangingPunct="1">
              <a:lnSpc>
                <a:spcPct val="120000"/>
              </a:lnSpc>
            </a:pPr>
            <a:r>
              <a:rPr lang="zh-CN" altLang="en-US" sz="2800" b="1" smtClean="0">
                <a:latin typeface="微软雅黑" panose="020B0503020204020204" charset="-122"/>
                <a:ea typeface="微软雅黑" panose="020B0503020204020204" charset="-122"/>
                <a:cs typeface="+mj-ea"/>
                <a:sym typeface="+mn-ea"/>
              </a:rPr>
              <a:t>（</a:t>
            </a:r>
            <a:r>
              <a:rPr lang="en-US" altLang="zh-CN" sz="2800" b="1" smtClean="0">
                <a:latin typeface="微软雅黑" panose="020B0503020204020204" charset="-122"/>
                <a:ea typeface="微软雅黑" panose="020B0503020204020204" charset="-122"/>
                <a:cs typeface="+mj-ea"/>
                <a:sym typeface="+mn-ea"/>
              </a:rPr>
              <a:t>5</a:t>
            </a:r>
            <a:r>
              <a:rPr lang="zh-CN" altLang="en-US" sz="2800" b="1" smtClean="0">
                <a:latin typeface="微软雅黑" panose="020B0503020204020204" charset="-122"/>
                <a:ea typeface="微软雅黑" panose="020B0503020204020204" charset="-122"/>
                <a:cs typeface="+mj-ea"/>
                <a:sym typeface="+mn-ea"/>
              </a:rPr>
              <a:t>）农民</a:t>
            </a:r>
            <a:r>
              <a:rPr lang="zh-CN" altLang="en-US" sz="2800" b="1">
                <a:latin typeface="微软雅黑" panose="020B0503020204020204" charset="-122"/>
                <a:ea typeface="微软雅黑" panose="020B0503020204020204" charset="-122"/>
                <a:cs typeface="+mj-ea"/>
                <a:sym typeface="+mn-ea"/>
              </a:rPr>
              <a:t>的</a:t>
            </a:r>
            <a:r>
              <a:rPr lang="zh-CN" altLang="en-US" sz="2800" b="1">
                <a:solidFill>
                  <a:srgbClr val="00B050"/>
                </a:solidFill>
                <a:latin typeface="微软雅黑" panose="020B0503020204020204" charset="-122"/>
                <a:ea typeface="微软雅黑" panose="020B0503020204020204" charset="-122"/>
                <a:cs typeface="+mj-ea"/>
                <a:sym typeface="+mn-ea"/>
              </a:rPr>
              <a:t>种粮补贴收入</a:t>
            </a:r>
            <a:r>
              <a:rPr lang="zh-CN" altLang="en-US" sz="2800" b="1">
                <a:latin typeface="微软雅黑" panose="020B0503020204020204" charset="-122"/>
                <a:ea typeface="微软雅黑" panose="020B0503020204020204" charset="-122"/>
                <a:cs typeface="+mj-ea"/>
                <a:sym typeface="+mn-ea"/>
              </a:rPr>
              <a:t>，属于</a:t>
            </a:r>
            <a:r>
              <a:rPr lang="zh-CN" altLang="en-US" sz="2800" b="1">
                <a:solidFill>
                  <a:srgbClr val="FF0000"/>
                </a:solidFill>
                <a:latin typeface="微软雅黑" panose="020B0503020204020204" charset="-122"/>
                <a:ea typeface="微软雅黑" panose="020B0503020204020204" charset="-122"/>
                <a:cs typeface="+mj-ea"/>
                <a:sym typeface="+mn-ea"/>
              </a:rPr>
              <a:t>转移性</a:t>
            </a:r>
            <a:r>
              <a:rPr lang="zh-CN" altLang="en-US" sz="2800" b="1">
                <a:latin typeface="微软雅黑" panose="020B0503020204020204" charset="-122"/>
                <a:ea typeface="微软雅黑" panose="020B0503020204020204" charset="-122"/>
                <a:cs typeface="+mj-ea"/>
                <a:sym typeface="+mn-ea"/>
              </a:rPr>
              <a:t>收入。</a:t>
            </a:r>
            <a:endParaRPr lang="zh-CN" altLang="en-US" sz="2800" b="1" smtClean="0">
              <a:solidFill>
                <a:srgbClr val="FF0000"/>
              </a:solidFill>
              <a:latin typeface="微软雅黑" panose="020B0503020204020204" charset="-122"/>
              <a:ea typeface="微软雅黑" panose="020B0503020204020204" charset="-122"/>
              <a:cs typeface="+mj-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48" name="组合 58"/>
          <p:cNvGrpSpPr/>
          <p:nvPr>
            <p:custDataLst>
              <p:tags r:id="rId1"/>
            </p:custDataLst>
          </p:nvPr>
        </p:nvGrpSpPr>
        <p:grpSpPr>
          <a:xfrm>
            <a:off x="6767195" y="5361305"/>
            <a:ext cx="1979930" cy="647700"/>
            <a:chOff x="2035285" y="1595186"/>
            <a:chExt cx="1980000" cy="720000"/>
          </a:xfrm>
        </p:grpSpPr>
        <p:sp>
          <p:nvSpPr>
            <p:cNvPr id="57" name="圆角矩形 56"/>
            <p:cNvSpPr/>
            <p:nvPr>
              <p:custDataLst>
                <p:tags r:id="rId2"/>
              </p:custDataLst>
            </p:nvPr>
          </p:nvSpPr>
          <p:spPr>
            <a:xfrm>
              <a:off x="203528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转移性收入</a:t>
              </a:r>
              <a:endParaRPr lang="zh-CN" altLang="en-US" sz="2400" b="1">
                <a:solidFill>
                  <a:srgbClr val="C00000"/>
                </a:solidFill>
                <a:cs typeface="+mn-ea"/>
              </a:endParaRPr>
            </a:p>
          </p:txBody>
        </p:sp>
        <p:sp>
          <p:nvSpPr>
            <p:cNvPr id="58" name="圆角矩形 57"/>
            <p:cNvSpPr/>
            <p:nvPr>
              <p:custDataLst>
                <p:tags r:id="rId3"/>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cxnSp>
        <p:nvCxnSpPr>
          <p:cNvPr id="87" name="直接连接符 86"/>
          <p:cNvCxnSpPr/>
          <p:nvPr>
            <p:custDataLst>
              <p:tags r:id="rId4"/>
            </p:custDataLst>
          </p:nvPr>
        </p:nvCxnSpPr>
        <p:spPr>
          <a:xfrm>
            <a:off x="4619625" y="3284220"/>
            <a:ext cx="2194560" cy="544195"/>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55344" name="组合 59"/>
          <p:cNvGrpSpPr/>
          <p:nvPr>
            <p:custDataLst>
              <p:tags r:id="rId5"/>
            </p:custDataLst>
          </p:nvPr>
        </p:nvGrpSpPr>
        <p:grpSpPr>
          <a:xfrm>
            <a:off x="2638425" y="2960370"/>
            <a:ext cx="1981200" cy="647700"/>
            <a:chOff x="-313552" y="1671396"/>
            <a:chExt cx="1980962" cy="720020"/>
          </a:xfrm>
        </p:grpSpPr>
        <p:sp>
          <p:nvSpPr>
            <p:cNvPr id="61" name="圆角矩形 60"/>
            <p:cNvSpPr/>
            <p:nvPr>
              <p:custDataLst>
                <p:tags r:id="rId6"/>
              </p:custDataLst>
            </p:nvPr>
          </p:nvSpPr>
          <p:spPr>
            <a:xfrm>
              <a:off x="-313552" y="1671396"/>
              <a:ext cx="1980962" cy="7200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土地</a:t>
              </a:r>
              <a:endParaRPr lang="zh-CN" altLang="en-US" sz="2400" b="1">
                <a:solidFill>
                  <a:srgbClr val="C00000"/>
                </a:solidFill>
                <a:cs typeface="+mn-ea"/>
              </a:endParaRPr>
            </a:p>
          </p:txBody>
        </p:sp>
        <p:sp>
          <p:nvSpPr>
            <p:cNvPr id="62" name="圆角矩形 61"/>
            <p:cNvSpPr/>
            <p:nvPr>
              <p:custDataLst>
                <p:tags r:id="rId7"/>
              </p:custDataLst>
            </p:nvPr>
          </p:nvSpPr>
          <p:spPr>
            <a:xfrm>
              <a:off x="-291331" y="1717988"/>
              <a:ext cx="1907946" cy="640605"/>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1400"/>
            </a:p>
          </p:txBody>
        </p:sp>
      </p:grpSp>
      <p:cxnSp>
        <p:nvCxnSpPr>
          <p:cNvPr id="89" name="直接连接符 88"/>
          <p:cNvCxnSpPr/>
          <p:nvPr>
            <p:custDataLst>
              <p:tags r:id="rId8"/>
            </p:custDataLst>
          </p:nvPr>
        </p:nvCxnSpPr>
        <p:spPr>
          <a:xfrm flipV="1">
            <a:off x="4655185" y="3828415"/>
            <a:ext cx="2132330" cy="335915"/>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55340" name="组合 62"/>
          <p:cNvGrpSpPr/>
          <p:nvPr>
            <p:custDataLst>
              <p:tags r:id="rId9"/>
            </p:custDataLst>
          </p:nvPr>
        </p:nvGrpSpPr>
        <p:grpSpPr>
          <a:xfrm>
            <a:off x="2675890" y="3840480"/>
            <a:ext cx="1979930" cy="647700"/>
            <a:chOff x="1185544" y="1671396"/>
            <a:chExt cx="1980000" cy="720000"/>
          </a:xfrm>
        </p:grpSpPr>
        <p:sp>
          <p:nvSpPr>
            <p:cNvPr id="64" name="圆角矩形 63"/>
            <p:cNvSpPr/>
            <p:nvPr>
              <p:custDataLst>
                <p:tags r:id="rId10"/>
              </p:custDataLst>
            </p:nvPr>
          </p:nvSpPr>
          <p:spPr>
            <a:xfrm>
              <a:off x="1185544" y="1671396"/>
              <a:ext cx="1979798" cy="7200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知识</a:t>
              </a:r>
              <a:endParaRPr lang="zh-CN" altLang="en-US" sz="2400" b="1">
                <a:solidFill>
                  <a:srgbClr val="C00000"/>
                </a:solidFill>
                <a:cs typeface="+mn-ea"/>
              </a:endParaRPr>
            </a:p>
          </p:txBody>
        </p:sp>
        <p:sp>
          <p:nvSpPr>
            <p:cNvPr id="65" name="圆角矩形 64"/>
            <p:cNvSpPr/>
            <p:nvPr>
              <p:custDataLst>
                <p:tags r:id="rId11"/>
              </p:custDataLst>
            </p:nvPr>
          </p:nvSpPr>
          <p:spPr>
            <a:xfrm>
              <a:off x="1222059" y="1706690"/>
              <a:ext cx="1906767" cy="640588"/>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solidFill>
                  <a:srgbClr val="C00000"/>
                </a:solidFill>
              </a:endParaRPr>
            </a:p>
          </p:txBody>
        </p:sp>
      </p:grpSp>
      <p:cxnSp>
        <p:nvCxnSpPr>
          <p:cNvPr id="91" name="直接连接符 90"/>
          <p:cNvCxnSpPr/>
          <p:nvPr>
            <p:custDataLst>
              <p:tags r:id="rId12"/>
            </p:custDataLst>
          </p:nvPr>
        </p:nvCxnSpPr>
        <p:spPr>
          <a:xfrm flipV="1">
            <a:off x="4744085" y="3818255"/>
            <a:ext cx="2112010" cy="1125220"/>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55336" name="组合 65"/>
          <p:cNvGrpSpPr/>
          <p:nvPr>
            <p:custDataLst>
              <p:tags r:id="rId13"/>
            </p:custDataLst>
          </p:nvPr>
        </p:nvGrpSpPr>
        <p:grpSpPr>
          <a:xfrm>
            <a:off x="2764790" y="4619625"/>
            <a:ext cx="1980565" cy="647700"/>
            <a:chOff x="1185544" y="1671396"/>
            <a:chExt cx="1980000" cy="720000"/>
          </a:xfrm>
        </p:grpSpPr>
        <p:sp>
          <p:nvSpPr>
            <p:cNvPr id="67" name="圆角矩形 66"/>
            <p:cNvSpPr/>
            <p:nvPr>
              <p:custDataLst>
                <p:tags r:id="rId14"/>
              </p:custDataLst>
            </p:nvPr>
          </p:nvSpPr>
          <p:spPr>
            <a:xfrm>
              <a:off x="1185544" y="1671446"/>
              <a:ext cx="1979224" cy="7199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技术</a:t>
              </a:r>
              <a:endParaRPr lang="zh-CN" altLang="en-US" sz="2400" b="1">
                <a:solidFill>
                  <a:srgbClr val="C00000"/>
                </a:solidFill>
                <a:cs typeface="+mn-ea"/>
              </a:endParaRPr>
            </a:p>
          </p:txBody>
        </p:sp>
        <p:sp>
          <p:nvSpPr>
            <p:cNvPr id="68" name="圆角矩形 67"/>
            <p:cNvSpPr/>
            <p:nvPr>
              <p:custDataLst>
                <p:tags r:id="rId15"/>
              </p:custDataLst>
            </p:nvPr>
          </p:nvSpPr>
          <p:spPr>
            <a:xfrm>
              <a:off x="1222049" y="1706738"/>
              <a:ext cx="1906214" cy="640544"/>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solidFill>
                  <a:srgbClr val="C00000"/>
                </a:solidFill>
              </a:endParaRPr>
            </a:p>
          </p:txBody>
        </p:sp>
      </p:grpSp>
      <p:cxnSp>
        <p:nvCxnSpPr>
          <p:cNvPr id="72" name="直接连接符 71"/>
          <p:cNvCxnSpPr/>
          <p:nvPr>
            <p:custDataLst>
              <p:tags r:id="rId16"/>
            </p:custDataLst>
          </p:nvPr>
        </p:nvCxnSpPr>
        <p:spPr>
          <a:xfrm flipV="1">
            <a:off x="4692650" y="3718560"/>
            <a:ext cx="2141855" cy="2827655"/>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55318" name="组合 81"/>
          <p:cNvGrpSpPr/>
          <p:nvPr>
            <p:custDataLst>
              <p:tags r:id="rId17"/>
            </p:custDataLst>
          </p:nvPr>
        </p:nvGrpSpPr>
        <p:grpSpPr>
          <a:xfrm>
            <a:off x="2740025" y="6206490"/>
            <a:ext cx="1952625" cy="678815"/>
            <a:chOff x="1185544" y="1671396"/>
            <a:chExt cx="1980000" cy="720000"/>
          </a:xfrm>
        </p:grpSpPr>
        <p:sp>
          <p:nvSpPr>
            <p:cNvPr id="83" name="圆角矩形 82"/>
            <p:cNvSpPr/>
            <p:nvPr>
              <p:custDataLst>
                <p:tags r:id="rId18"/>
              </p:custDataLst>
            </p:nvPr>
          </p:nvSpPr>
          <p:spPr>
            <a:xfrm>
              <a:off x="1185544" y="1671821"/>
              <a:ext cx="1979901" cy="7195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b="1">
                <a:solidFill>
                  <a:srgbClr val="C00000"/>
                </a:solidFill>
                <a:cs typeface="+mn-ea"/>
              </a:endParaRPr>
            </a:p>
          </p:txBody>
        </p:sp>
        <p:sp>
          <p:nvSpPr>
            <p:cNvPr id="84" name="圆角矩形 83"/>
            <p:cNvSpPr/>
            <p:nvPr>
              <p:custDataLst>
                <p:tags r:id="rId19"/>
              </p:custDataLst>
            </p:nvPr>
          </p:nvSpPr>
          <p:spPr>
            <a:xfrm>
              <a:off x="1220957" y="1707799"/>
              <a:ext cx="1909075" cy="638982"/>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1400"/>
            </a:p>
          </p:txBody>
        </p:sp>
      </p:grpSp>
      <p:sp>
        <p:nvSpPr>
          <p:cNvPr id="55311" name="文本框 17"/>
          <p:cNvSpPr txBox="1">
            <a:spLocks noChangeArrowheads="1"/>
          </p:cNvSpPr>
          <p:nvPr>
            <p:custDataLst>
              <p:tags r:id="rId20"/>
            </p:custDataLst>
          </p:nvPr>
        </p:nvSpPr>
        <p:spPr bwMode="auto">
          <a:xfrm>
            <a:off x="3382010" y="6311900"/>
            <a:ext cx="792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eaLnBrk="1" hangingPunct="1"/>
            <a:r>
              <a:rPr lang="zh-CN" altLang="en-US" sz="2400" b="1">
                <a:solidFill>
                  <a:srgbClr val="C00000"/>
                </a:solidFill>
              </a:rPr>
              <a:t>数据</a:t>
            </a:r>
            <a:endParaRPr lang="zh-CN" altLang="en-US" sz="2400" b="1">
              <a:solidFill>
                <a:srgbClr val="C00000"/>
              </a:solidFill>
            </a:endParaRPr>
          </a:p>
        </p:txBody>
      </p:sp>
      <p:cxnSp>
        <p:nvCxnSpPr>
          <p:cNvPr id="20" name="直接连接符 19"/>
          <p:cNvCxnSpPr/>
          <p:nvPr>
            <p:custDataLst>
              <p:tags r:id="rId21"/>
            </p:custDataLst>
          </p:nvPr>
        </p:nvCxnSpPr>
        <p:spPr>
          <a:xfrm>
            <a:off x="4551680" y="1621790"/>
            <a:ext cx="2181225" cy="979805"/>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22"/>
            </p:custDataLst>
          </p:nvPr>
        </p:nvCxnSpPr>
        <p:spPr>
          <a:xfrm flipV="1">
            <a:off x="4500880" y="4706620"/>
            <a:ext cx="2298700" cy="1016000"/>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6" name="组合 58"/>
          <p:cNvGrpSpPr/>
          <p:nvPr>
            <p:custDataLst>
              <p:tags r:id="rId23"/>
            </p:custDataLst>
          </p:nvPr>
        </p:nvGrpSpPr>
        <p:grpSpPr>
          <a:xfrm>
            <a:off x="6775450" y="2301875"/>
            <a:ext cx="1979930" cy="647700"/>
            <a:chOff x="2035285" y="1595186"/>
            <a:chExt cx="1980000" cy="720000"/>
          </a:xfrm>
        </p:grpSpPr>
        <p:sp>
          <p:nvSpPr>
            <p:cNvPr id="7" name="圆角矩形 6"/>
            <p:cNvSpPr/>
            <p:nvPr>
              <p:custDataLst>
                <p:tags r:id="rId24"/>
              </p:custDataLst>
            </p:nvPr>
          </p:nvSpPr>
          <p:spPr>
            <a:xfrm>
              <a:off x="203528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劳动性收入</a:t>
              </a:r>
              <a:endParaRPr lang="zh-CN" altLang="en-US" sz="2400" b="1">
                <a:solidFill>
                  <a:srgbClr val="C00000"/>
                </a:solidFill>
                <a:cs typeface="+mn-ea"/>
              </a:endParaRPr>
            </a:p>
          </p:txBody>
        </p:sp>
        <p:sp>
          <p:nvSpPr>
            <p:cNvPr id="8" name="圆角矩形 7"/>
            <p:cNvSpPr/>
            <p:nvPr>
              <p:custDataLst>
                <p:tags r:id="rId25"/>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cxnSp>
        <p:nvCxnSpPr>
          <p:cNvPr id="13" name="直接连接符 12"/>
          <p:cNvCxnSpPr/>
          <p:nvPr>
            <p:custDataLst>
              <p:tags r:id="rId26"/>
            </p:custDataLst>
          </p:nvPr>
        </p:nvCxnSpPr>
        <p:spPr>
          <a:xfrm>
            <a:off x="4592320" y="2446020"/>
            <a:ext cx="2159635" cy="1376680"/>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grpSp>
        <p:nvGrpSpPr>
          <p:cNvPr id="16" name="组合 58"/>
          <p:cNvGrpSpPr/>
          <p:nvPr>
            <p:custDataLst>
              <p:tags r:id="rId27"/>
            </p:custDataLst>
          </p:nvPr>
        </p:nvGrpSpPr>
        <p:grpSpPr>
          <a:xfrm>
            <a:off x="2642870" y="2117090"/>
            <a:ext cx="1962785" cy="647700"/>
            <a:chOff x="633067" y="1595186"/>
            <a:chExt cx="1979534" cy="720234"/>
          </a:xfrm>
        </p:grpSpPr>
        <p:sp>
          <p:nvSpPr>
            <p:cNvPr id="18" name="圆角矩形 17"/>
            <p:cNvSpPr/>
            <p:nvPr>
              <p:custDataLst>
                <p:tags r:id="rId28"/>
              </p:custDataLst>
            </p:nvPr>
          </p:nvSpPr>
          <p:spPr>
            <a:xfrm>
              <a:off x="633067"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资本</a:t>
              </a:r>
              <a:endParaRPr lang="zh-CN" altLang="en-US" sz="2400" b="1">
                <a:solidFill>
                  <a:srgbClr val="C00000"/>
                </a:solidFill>
                <a:cs typeface="+mn-ea"/>
              </a:endParaRPr>
            </a:p>
          </p:txBody>
        </p:sp>
        <p:sp>
          <p:nvSpPr>
            <p:cNvPr id="19" name="圆角矩形 18"/>
            <p:cNvSpPr/>
            <p:nvPr>
              <p:custDataLst>
                <p:tags r:id="rId29"/>
              </p:custDataLst>
            </p:nvPr>
          </p:nvSpPr>
          <p:spPr>
            <a:xfrm>
              <a:off x="690851"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grpSp>
        <p:nvGrpSpPr>
          <p:cNvPr id="24" name="组合 58"/>
          <p:cNvGrpSpPr/>
          <p:nvPr>
            <p:custDataLst>
              <p:tags r:id="rId30"/>
            </p:custDataLst>
          </p:nvPr>
        </p:nvGrpSpPr>
        <p:grpSpPr>
          <a:xfrm>
            <a:off x="6751955" y="4398645"/>
            <a:ext cx="1979930" cy="647700"/>
            <a:chOff x="2035285" y="1595186"/>
            <a:chExt cx="1980000" cy="720000"/>
          </a:xfrm>
        </p:grpSpPr>
        <p:sp>
          <p:nvSpPr>
            <p:cNvPr id="25" name="圆角矩形 24"/>
            <p:cNvSpPr/>
            <p:nvPr>
              <p:custDataLst>
                <p:tags r:id="rId31"/>
              </p:custDataLst>
            </p:nvPr>
          </p:nvSpPr>
          <p:spPr>
            <a:xfrm>
              <a:off x="203528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经营性收入</a:t>
              </a:r>
              <a:endParaRPr lang="zh-CN" altLang="en-US" sz="2400" b="1">
                <a:solidFill>
                  <a:srgbClr val="C00000"/>
                </a:solidFill>
                <a:cs typeface="+mn-ea"/>
              </a:endParaRPr>
            </a:p>
          </p:txBody>
        </p:sp>
        <p:sp>
          <p:nvSpPr>
            <p:cNvPr id="26" name="圆角矩形 25"/>
            <p:cNvSpPr/>
            <p:nvPr>
              <p:custDataLst>
                <p:tags r:id="rId32"/>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grpSp>
        <p:nvGrpSpPr>
          <p:cNvPr id="29" name="组合 58"/>
          <p:cNvGrpSpPr/>
          <p:nvPr>
            <p:custDataLst>
              <p:tags r:id="rId33"/>
            </p:custDataLst>
          </p:nvPr>
        </p:nvGrpSpPr>
        <p:grpSpPr>
          <a:xfrm>
            <a:off x="6821170" y="3394710"/>
            <a:ext cx="1992801" cy="647911"/>
            <a:chOff x="1981308" y="1595186"/>
            <a:chExt cx="1992871" cy="720234"/>
          </a:xfrm>
        </p:grpSpPr>
        <p:sp>
          <p:nvSpPr>
            <p:cNvPr id="30" name="圆角矩形 29"/>
            <p:cNvSpPr/>
            <p:nvPr>
              <p:custDataLst>
                <p:tags r:id="rId34"/>
              </p:custDataLst>
            </p:nvPr>
          </p:nvSpPr>
          <p:spPr>
            <a:xfrm>
              <a:off x="199464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财产性收入</a:t>
              </a:r>
              <a:endParaRPr lang="zh-CN" altLang="en-US" sz="2400" b="1">
                <a:solidFill>
                  <a:srgbClr val="C00000"/>
                </a:solidFill>
                <a:cs typeface="+mn-ea"/>
              </a:endParaRPr>
            </a:p>
          </p:txBody>
        </p:sp>
        <p:sp>
          <p:nvSpPr>
            <p:cNvPr id="31" name="圆角矩形 30"/>
            <p:cNvSpPr/>
            <p:nvPr>
              <p:custDataLst>
                <p:tags r:id="rId35"/>
              </p:custDataLst>
            </p:nvPr>
          </p:nvSpPr>
          <p:spPr>
            <a:xfrm>
              <a:off x="19813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grpSp>
        <p:nvGrpSpPr>
          <p:cNvPr id="34" name="组合 58"/>
          <p:cNvGrpSpPr/>
          <p:nvPr>
            <p:custDataLst>
              <p:tags r:id="rId36"/>
            </p:custDataLst>
          </p:nvPr>
        </p:nvGrpSpPr>
        <p:grpSpPr>
          <a:xfrm>
            <a:off x="2662555" y="606425"/>
            <a:ext cx="1904256" cy="434340"/>
            <a:chOff x="2035285" y="1641083"/>
            <a:chExt cx="1955723" cy="674103"/>
          </a:xfrm>
        </p:grpSpPr>
        <p:sp>
          <p:nvSpPr>
            <p:cNvPr id="35" name="圆角矩形 34"/>
            <p:cNvSpPr/>
            <p:nvPr>
              <p:custDataLst>
                <p:tags r:id="rId37"/>
              </p:custDataLst>
            </p:nvPr>
          </p:nvSpPr>
          <p:spPr>
            <a:xfrm>
              <a:off x="2035285" y="1695287"/>
              <a:ext cx="1888010" cy="61989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a:solidFill>
                    <a:srgbClr val="C00000"/>
                  </a:solidFill>
                  <a:cs typeface="+mn-ea"/>
                </a:rPr>
                <a:t>按劳分配</a:t>
              </a:r>
              <a:endParaRPr lang="zh-CN" altLang="en-US" sz="2400">
                <a:solidFill>
                  <a:srgbClr val="C00000"/>
                </a:solidFill>
                <a:cs typeface="+mn-ea"/>
              </a:endParaRPr>
            </a:p>
          </p:txBody>
        </p:sp>
        <p:sp>
          <p:nvSpPr>
            <p:cNvPr id="36" name="圆角矩形 35"/>
            <p:cNvSpPr/>
            <p:nvPr>
              <p:custDataLst>
                <p:tags r:id="rId38"/>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grpSp>
        <p:nvGrpSpPr>
          <p:cNvPr id="39" name="组合 58"/>
          <p:cNvGrpSpPr/>
          <p:nvPr>
            <p:custDataLst>
              <p:tags r:id="rId39"/>
            </p:custDataLst>
          </p:nvPr>
        </p:nvGrpSpPr>
        <p:grpSpPr>
          <a:xfrm>
            <a:off x="2707640" y="1261745"/>
            <a:ext cx="1979930" cy="647700"/>
            <a:chOff x="2035285" y="1595186"/>
            <a:chExt cx="1980000" cy="720000"/>
          </a:xfrm>
        </p:grpSpPr>
        <p:sp>
          <p:nvSpPr>
            <p:cNvPr id="40" name="圆角矩形 39"/>
            <p:cNvSpPr/>
            <p:nvPr>
              <p:custDataLst>
                <p:tags r:id="rId40"/>
              </p:custDataLst>
            </p:nvPr>
          </p:nvSpPr>
          <p:spPr>
            <a:xfrm>
              <a:off x="203528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劳动</a:t>
              </a:r>
              <a:endParaRPr lang="zh-CN" altLang="en-US" sz="2400" b="1">
                <a:solidFill>
                  <a:srgbClr val="C00000"/>
                </a:solidFill>
                <a:cs typeface="+mn-ea"/>
              </a:endParaRPr>
            </a:p>
          </p:txBody>
        </p:sp>
        <p:sp>
          <p:nvSpPr>
            <p:cNvPr id="41" name="圆角矩形 40"/>
            <p:cNvSpPr/>
            <p:nvPr>
              <p:custDataLst>
                <p:tags r:id="rId41"/>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grpSp>
        <p:nvGrpSpPr>
          <p:cNvPr id="44" name="组合 58"/>
          <p:cNvGrpSpPr/>
          <p:nvPr>
            <p:custDataLst>
              <p:tags r:id="rId42"/>
            </p:custDataLst>
          </p:nvPr>
        </p:nvGrpSpPr>
        <p:grpSpPr>
          <a:xfrm>
            <a:off x="2728595" y="5391785"/>
            <a:ext cx="1979930" cy="647700"/>
            <a:chOff x="2035285" y="1595186"/>
            <a:chExt cx="1980000" cy="720000"/>
          </a:xfrm>
        </p:grpSpPr>
        <p:sp>
          <p:nvSpPr>
            <p:cNvPr id="45" name="圆角矩形 44"/>
            <p:cNvSpPr/>
            <p:nvPr>
              <p:custDataLst>
                <p:tags r:id="rId43"/>
              </p:custDataLst>
            </p:nvPr>
          </p:nvSpPr>
          <p:spPr>
            <a:xfrm>
              <a:off x="2035285" y="1595186"/>
              <a:ext cx="1979534" cy="7202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r>
                <a:rPr lang="zh-CN" altLang="en-US" sz="2400" b="1">
                  <a:solidFill>
                    <a:srgbClr val="C00000"/>
                  </a:solidFill>
                  <a:cs typeface="+mn-ea"/>
                </a:rPr>
                <a:t>管理</a:t>
              </a:r>
              <a:endParaRPr lang="zh-CN" altLang="en-US" sz="2400" b="1">
                <a:solidFill>
                  <a:srgbClr val="C00000"/>
                </a:solidFill>
                <a:cs typeface="+mn-ea"/>
              </a:endParaRPr>
            </a:p>
          </p:txBody>
        </p:sp>
        <p:sp>
          <p:nvSpPr>
            <p:cNvPr id="46" name="圆角矩形 45"/>
            <p:cNvSpPr/>
            <p:nvPr>
              <p:custDataLst>
                <p:tags r:id="rId44"/>
              </p:custDataLst>
            </p:nvPr>
          </p:nvSpPr>
          <p:spPr>
            <a:xfrm>
              <a:off x="2082908" y="1641083"/>
              <a:ext cx="1908100" cy="63903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sz="2400"/>
            </a:p>
          </p:txBody>
        </p:sp>
      </p:grpSp>
      <p:cxnSp>
        <p:nvCxnSpPr>
          <p:cNvPr id="2" name="直接连接符 1"/>
          <p:cNvCxnSpPr/>
          <p:nvPr>
            <p:custDataLst>
              <p:tags r:id="rId45"/>
            </p:custDataLst>
          </p:nvPr>
        </p:nvCxnSpPr>
        <p:spPr>
          <a:xfrm>
            <a:off x="4758055" y="779145"/>
            <a:ext cx="2181225" cy="1846580"/>
          </a:xfrm>
          <a:prstGeom prst="line">
            <a:avLst/>
          </a:prstGeom>
          <a:ln w="15875">
            <a:solidFill>
              <a:srgbClr val="C00000"/>
            </a:solidFill>
            <a:prstDash val="dashDot"/>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46"/>
            </p:custDataLst>
          </p:nvPr>
        </p:nvSpPr>
        <p:spPr>
          <a:xfrm>
            <a:off x="-121920" y="3537585"/>
            <a:ext cx="2322195" cy="891540"/>
          </a:xfrm>
          <a:prstGeom prst="rect">
            <a:avLst/>
          </a:prstGeom>
          <a:noFill/>
          <a:ln>
            <a:noFill/>
          </a:ln>
        </p:spPr>
        <p:txBody>
          <a:bodyPr wrap="square" rtlCol="0" anchor="t">
            <a:spAutoFit/>
          </a:bodyPr>
          <a:lstStyle/>
          <a:p>
            <a:pPr algn="ctr" fontAlgn="auto">
              <a:lnSpc>
                <a:spcPct val="100000"/>
              </a:lnSpc>
            </a:pPr>
            <a:r>
              <a:rPr lang="zh-CN" altLang="en-US" sz="2600" b="1">
                <a:solidFill>
                  <a:srgbClr val="FF0000"/>
                </a:solidFill>
                <a:effectLst/>
                <a:latin typeface="+mj-ea"/>
                <a:ea typeface="+mj-ea"/>
                <a:cs typeface="楷体" panose="02010609060101010101" pitchFamily="49" charset="-122"/>
              </a:rPr>
              <a:t>按生产要素</a:t>
            </a:r>
            <a:endParaRPr lang="zh-CN" altLang="en-US" sz="2600" b="1">
              <a:solidFill>
                <a:srgbClr val="FF0000"/>
              </a:solidFill>
              <a:effectLst/>
              <a:latin typeface="+mj-ea"/>
              <a:ea typeface="+mj-ea"/>
              <a:cs typeface="楷体" panose="02010609060101010101" pitchFamily="49" charset="-122"/>
            </a:endParaRPr>
          </a:p>
          <a:p>
            <a:pPr algn="ctr" fontAlgn="auto">
              <a:lnSpc>
                <a:spcPct val="100000"/>
              </a:lnSpc>
            </a:pPr>
            <a:r>
              <a:rPr lang="zh-CN" altLang="en-US" sz="2600" b="1">
                <a:solidFill>
                  <a:srgbClr val="FF0000"/>
                </a:solidFill>
                <a:effectLst/>
                <a:latin typeface="+mj-ea"/>
                <a:ea typeface="+mj-ea"/>
                <a:cs typeface="楷体" panose="02010609060101010101" pitchFamily="49" charset="-122"/>
              </a:rPr>
              <a:t>分配</a:t>
            </a:r>
            <a:endParaRPr lang="zh-CN" altLang="en-US" sz="2600" b="1">
              <a:solidFill>
                <a:srgbClr val="FF0000"/>
              </a:solidFill>
              <a:effectLst/>
              <a:latin typeface="+mj-ea"/>
              <a:ea typeface="+mj-ea"/>
              <a:cs typeface="楷体" panose="02010609060101010101" pitchFamily="49" charset="-122"/>
            </a:endParaRPr>
          </a:p>
        </p:txBody>
      </p:sp>
      <p:sp>
        <p:nvSpPr>
          <p:cNvPr id="15" name="左大括号 14"/>
          <p:cNvSpPr/>
          <p:nvPr>
            <p:custDataLst>
              <p:tags r:id="rId47"/>
            </p:custDataLst>
          </p:nvPr>
        </p:nvSpPr>
        <p:spPr>
          <a:xfrm>
            <a:off x="2039620" y="1703705"/>
            <a:ext cx="623570" cy="4949190"/>
          </a:xfrm>
          <a:prstGeom prst="leftBrace">
            <a:avLst/>
          </a:prstGeom>
          <a:ln w="19050">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FF0000"/>
              </a:solidFill>
            </a:endParaRPr>
          </a:p>
        </p:txBody>
      </p:sp>
    </p:spTree>
    <p:custDataLst>
      <p:tags r:id="rId4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5662" t="5742" r="10213"/>
          <a:stretch>
            <a:fillRect/>
          </a:stretch>
        </p:blipFill>
        <p:spPr>
          <a:xfrm>
            <a:off x="442595" y="895350"/>
            <a:ext cx="4204970" cy="5699125"/>
          </a:xfrm>
          <a:prstGeom prst="rect">
            <a:avLst/>
          </a:prstGeom>
        </p:spPr>
      </p:pic>
      <p:sp>
        <p:nvSpPr>
          <p:cNvPr id="3" name="矩形 2"/>
          <p:cNvSpPr/>
          <p:nvPr>
            <p:custDataLst>
              <p:tags r:id="rId3"/>
            </p:custDataLst>
          </p:nvPr>
        </p:nvSpPr>
        <p:spPr>
          <a:xfrm>
            <a:off x="5580380" y="895350"/>
            <a:ext cx="5902960" cy="5259070"/>
          </a:xfrm>
          <a:prstGeom prst="rect">
            <a:avLst/>
          </a:prstGeom>
          <a:noFill/>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劳动的重要性</a:t>
            </a:r>
            <a:endParaRPr lang="zh-CN" altLang="en-US" sz="2800" b="1">
              <a:solidFill>
                <a:srgbClr val="FF0000"/>
              </a:solidFill>
              <a:latin typeface="黑体" panose="02010609060101010101" charset="-122"/>
              <a:ea typeface="黑体" panose="02010609060101010101" charset="-122"/>
              <a:cs typeface="黑体" panose="02010609060101010101" charset="-122"/>
              <a:sym typeface="+mn-ea"/>
            </a:endParaRPr>
          </a:p>
          <a:p>
            <a:pPr algn="l">
              <a:lnSpc>
                <a:spcPct val="110000"/>
              </a:lnSpc>
            </a:pPr>
            <a:r>
              <a:rPr lang="en-US" sz="2800" b="1">
                <a:solidFill>
                  <a:schemeClr val="tx1"/>
                </a:solidFill>
                <a:latin typeface="黑体" panose="02010609060101010101" charset="-122"/>
                <a:ea typeface="黑体" panose="02010609060101010101" charset="-122"/>
                <a:cs typeface="黑体" panose="02010609060101010101" charset="-122"/>
                <a:sym typeface="+mn-ea"/>
              </a:rPr>
              <a:t>1.</a:t>
            </a: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重要性：劳动是财富的源泉，我们获取的任何收入归根结底都来自劳动创造</a:t>
            </a:r>
            <a:endParaRPr lang="zh-CN" altLang="en-US" sz="2800" b="1">
              <a:solidFill>
                <a:schemeClr val="tx1"/>
              </a:solidFill>
              <a:latin typeface="黑体" panose="02010609060101010101" charset="-122"/>
              <a:ea typeface="黑体" panose="02010609060101010101" charset="-122"/>
              <a:cs typeface="黑体" panose="02010609060101010101" charset="-122"/>
              <a:sym typeface="+mn-ea"/>
            </a:endParaRPr>
          </a:p>
          <a:p>
            <a:pPr algn="l">
              <a:lnSpc>
                <a:spcPct val="110000"/>
              </a:lnSpc>
            </a:pPr>
            <a:r>
              <a:rPr lang="en-US" sz="2800" b="1">
                <a:solidFill>
                  <a:schemeClr val="tx1"/>
                </a:solidFill>
                <a:latin typeface="黑体" panose="02010609060101010101" charset="-122"/>
                <a:ea typeface="黑体" panose="02010609060101010101" charset="-122"/>
                <a:cs typeface="黑体" panose="02010609060101010101" charset="-122"/>
                <a:sym typeface="+mn-ea"/>
              </a:rPr>
              <a:t>2.</a:t>
            </a: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怎么办</a:t>
            </a:r>
            <a:endParaRPr lang="zh-CN" altLang="en-US" sz="2800" b="1">
              <a:solidFill>
                <a:schemeClr val="tx1"/>
              </a:solidFill>
              <a:latin typeface="黑体" panose="02010609060101010101" charset="-122"/>
              <a:ea typeface="黑体" panose="02010609060101010101" charset="-122"/>
              <a:cs typeface="黑体" panose="02010609060101010101" charset="-122"/>
            </a:endParaRPr>
          </a:p>
          <a:p>
            <a:pPr algn="l">
              <a:lnSpc>
                <a:spcPct val="110000"/>
              </a:lnSpc>
            </a:pP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①弘扬劳动最光荣、劳动最崇高、劳动最伟大、劳动最美丽的社会风尚，树立以辛勤劳动为荣、以好逸恶劳为耻的劳动观。</a:t>
            </a:r>
            <a:endParaRPr lang="zh-CN" altLang="en-US" sz="2800" b="1">
              <a:solidFill>
                <a:schemeClr val="tx1"/>
              </a:solidFill>
              <a:latin typeface="黑体" panose="02010609060101010101" charset="-122"/>
              <a:ea typeface="黑体" panose="02010609060101010101" charset="-122"/>
              <a:cs typeface="黑体" panose="02010609060101010101" charset="-122"/>
            </a:endParaRPr>
          </a:p>
          <a:p>
            <a:pPr algn="l">
              <a:lnSpc>
                <a:spcPct val="110000"/>
              </a:lnSpc>
            </a:pP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②要鼓励全体劳动得通过辛勤劳动、诚实劳动、创造性劳动致富。</a:t>
            </a:r>
            <a:endParaRPr lang="zh-CN" altLang="en-US" sz="2800" b="1">
              <a:solidFill>
                <a:schemeClr val="tx1"/>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p:cNvSpPr txBox="1"/>
          <p:nvPr>
            <p:custDataLst>
              <p:tags r:id="rId1"/>
            </p:custDataLst>
          </p:nvPr>
        </p:nvSpPr>
        <p:spPr>
          <a:xfrm>
            <a:off x="999016" y="4513804"/>
            <a:ext cx="10229278" cy="1421928"/>
          </a:xfrm>
          <a:prstGeom prst="rect">
            <a:avLst/>
          </a:prstGeom>
          <a:noFill/>
        </p:spPr>
        <p:txBody>
          <a:bodyPr wrap="square" rtlCol="0" anchor="t">
            <a:spAutoFit/>
          </a:bodyPr>
          <a:lstStyle/>
          <a:p>
            <a:pPr algn="just">
              <a:lnSpc>
                <a:spcPct val="120000"/>
              </a:lnSpc>
            </a:pPr>
            <a:r>
              <a:rPr lang="zh-CN" altLang="en-US" sz="2400" b="1" smtClean="0">
                <a:latin typeface="微软雅黑" panose="020B0503020204020204" charset="-122"/>
                <a:ea typeface="微软雅黑" panose="020B0503020204020204" charset="-122"/>
              </a:rPr>
              <a:t>       习近平</a:t>
            </a:r>
            <a:r>
              <a:rPr lang="zh-CN" altLang="en-US" sz="2400" b="1">
                <a:latin typeface="微软雅黑" panose="020B0503020204020204" charset="-122"/>
                <a:ea typeface="微软雅黑" panose="020B0503020204020204" charset="-122"/>
              </a:rPr>
              <a:t>强调，光荣属于劳动者，幸福属于劳动者。社会主义是干出来的，新时代是奋斗出来的</a:t>
            </a:r>
            <a:r>
              <a:rPr lang="zh-CN" altLang="en-US" sz="2400" b="1" smtClean="0">
                <a:latin typeface="微软雅黑" panose="020B0503020204020204" charset="-122"/>
                <a:ea typeface="微软雅黑" panose="020B0503020204020204" charset="-122"/>
              </a:rPr>
              <a:t>。要</a:t>
            </a:r>
            <a:r>
              <a:rPr lang="zh-CN" altLang="en-US" sz="2400" b="1">
                <a:latin typeface="微软雅黑" panose="020B0503020204020204" charset="-122"/>
                <a:ea typeface="微软雅黑" panose="020B0503020204020204" charset="-122"/>
              </a:rPr>
              <a:t>努力建设高素质劳动大军。培养一代又一代热爱劳动、勤于劳动、善于劳动的高素质劳动者</a:t>
            </a:r>
            <a:r>
              <a:rPr lang="zh-CN" altLang="en-US" sz="2400" b="1" smtClean="0">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stretch>
            <a:fillRect/>
          </a:stretch>
        </p:blipFill>
        <p:spPr>
          <a:xfrm>
            <a:off x="5864907" y="480813"/>
            <a:ext cx="4516222" cy="3591111"/>
          </a:xfrm>
          <a:prstGeom prst="rect">
            <a:avLst/>
          </a:prstGeom>
        </p:spPr>
      </p:pic>
      <p:pic>
        <p:nvPicPr>
          <p:cNvPr id="3" name="图片 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29554" y="282387"/>
            <a:ext cx="4316506" cy="3934174"/>
          </a:xfrm>
          <a:prstGeom prst="rect">
            <a:avLst/>
          </a:prstGeom>
          <a:ln>
            <a:noFill/>
          </a:ln>
          <a:effectLst>
            <a:softEdge rad="112500"/>
          </a:effectLst>
        </p:spPr>
      </p:pic>
      <p:sp>
        <p:nvSpPr>
          <p:cNvPr id="27" name="任意多边形 15"/>
          <p:cNvSpPr/>
          <p:nvPr>
            <p:custDataLst>
              <p:tags r:id="rId6"/>
            </p:custDataLst>
          </p:nvPr>
        </p:nvSpPr>
        <p:spPr>
          <a:xfrm flipV="1">
            <a:off x="0" y="6098737"/>
            <a:ext cx="12192000" cy="759263"/>
          </a:xfrm>
          <a:custGeom>
            <a:avLst/>
            <a:gdLst>
              <a:gd name="connsiteX0" fmla="*/ 0 w 12192000"/>
              <a:gd name="connsiteY0" fmla="*/ 0 h 1001486"/>
              <a:gd name="connsiteX1" fmla="*/ 12192000 w 12192000"/>
              <a:gd name="connsiteY1" fmla="*/ 0 h 1001486"/>
              <a:gd name="connsiteX2" fmla="*/ 12192000 w 12192000"/>
              <a:gd name="connsiteY2" fmla="*/ 781050 h 1001486"/>
              <a:gd name="connsiteX3" fmla="*/ 10839450 w 12192000"/>
              <a:gd name="connsiteY3" fmla="*/ 1000125 h 1001486"/>
              <a:gd name="connsiteX4" fmla="*/ 9591675 w 12192000"/>
              <a:gd name="connsiteY4" fmla="*/ 752475 h 1001486"/>
              <a:gd name="connsiteX5" fmla="*/ 8143875 w 12192000"/>
              <a:gd name="connsiteY5" fmla="*/ 971550 h 1001486"/>
              <a:gd name="connsiteX6" fmla="*/ 6791325 w 12192000"/>
              <a:gd name="connsiteY6" fmla="*/ 762000 h 1001486"/>
              <a:gd name="connsiteX7" fmla="*/ 5438776 w 12192000"/>
              <a:gd name="connsiteY7" fmla="*/ 990600 h 1001486"/>
              <a:gd name="connsiteX8" fmla="*/ 4095750 w 12192000"/>
              <a:gd name="connsiteY8" fmla="*/ 790575 h 1001486"/>
              <a:gd name="connsiteX9" fmla="*/ 2766094 w 12192000"/>
              <a:gd name="connsiteY9" fmla="*/ 1001486 h 1001486"/>
              <a:gd name="connsiteX10" fmla="*/ 2670665 w 12192000"/>
              <a:gd name="connsiteY10" fmla="*/ 1001486 h 1001486"/>
              <a:gd name="connsiteX11" fmla="*/ 1381125 w 12192000"/>
              <a:gd name="connsiteY11" fmla="*/ 762000 h 1001486"/>
              <a:gd name="connsiteX12" fmla="*/ 0 w 12192000"/>
              <a:gd name="connsiteY12" fmla="*/ 976634 h 100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001485">
                <a:moveTo>
                  <a:pt x="0" y="0"/>
                </a:moveTo>
                <a:lnTo>
                  <a:pt x="12192000" y="0"/>
                </a:lnTo>
                <a:lnTo>
                  <a:pt x="12192000" y="781050"/>
                </a:lnTo>
                <a:lnTo>
                  <a:pt x="10839450" y="1000125"/>
                </a:lnTo>
                <a:lnTo>
                  <a:pt x="9591675" y="752475"/>
                </a:lnTo>
                <a:lnTo>
                  <a:pt x="8143875" y="971550"/>
                </a:lnTo>
                <a:lnTo>
                  <a:pt x="6791325" y="762000"/>
                </a:lnTo>
                <a:lnTo>
                  <a:pt x="5438776" y="990600"/>
                </a:lnTo>
                <a:lnTo>
                  <a:pt x="4095750" y="790575"/>
                </a:lnTo>
                <a:lnTo>
                  <a:pt x="2766094" y="1001486"/>
                </a:lnTo>
                <a:lnTo>
                  <a:pt x="2670665" y="1001486"/>
                </a:lnTo>
                <a:lnTo>
                  <a:pt x="1381125" y="762000"/>
                </a:lnTo>
                <a:lnTo>
                  <a:pt x="0" y="976634"/>
                </a:lnTo>
                <a:close/>
              </a:path>
            </a:pathLst>
          </a:custGeom>
          <a:solidFill>
            <a:srgbClr val="9DE3D7"/>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25" b="0" i="0" u="none" strike="noStrike" kern="0" cap="none" spc="0" normalizeH="0" baseline="0" noProof="0">
              <a:ln>
                <a:noFill/>
              </a:ln>
              <a:solidFill>
                <a:prstClr val="white"/>
              </a:solidFill>
              <a:effectLst/>
              <a:uLnTx/>
              <a:uFillTx/>
              <a:latin typeface="Calibri" panose="020F05020202040A0204"/>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47370" y="1537970"/>
            <a:ext cx="10524490" cy="2122805"/>
          </a:xfrm>
          <a:prstGeom prst="rect">
            <a:avLst/>
          </a:prstGeom>
          <a:noFill/>
        </p:spPr>
        <p:txBody>
          <a:bodyPr wrap="square" rtlCol="0" anchor="t">
            <a:spAutoFit/>
          </a:bodyPr>
          <a:lstStyle/>
          <a:p>
            <a:pPr indent="0" algn="ctr" fontAlgn="auto">
              <a:lnSpc>
                <a:spcPct val="150000"/>
              </a:lnSpc>
            </a:pPr>
            <a:r>
              <a:rPr lang="zh-CN" altLang="en-US" sz="4400" b="1">
                <a:solidFill>
                  <a:srgbClr val="FF0000"/>
                </a:solidFill>
                <a:sym typeface="+mn-ea"/>
              </a:rPr>
              <a:t>议题三</a:t>
            </a:r>
            <a:endParaRPr lang="zh-CN" altLang="en-US" sz="4400" b="1">
              <a:solidFill>
                <a:srgbClr val="FF0000"/>
              </a:solidFill>
              <a:sym typeface="+mn-ea"/>
            </a:endParaRPr>
          </a:p>
          <a:p>
            <a:pPr lvl="0" algn="ctr">
              <a:lnSpc>
                <a:spcPct val="150000"/>
              </a:lnSpc>
              <a:buClrTx/>
              <a:buSzTx/>
              <a:buFontTx/>
            </a:pPr>
            <a:r>
              <a:rPr lang="zh-CN" altLang="en-US" sz="4400" b="1">
                <a:latin typeface="微软雅黑" panose="020B0503020204020204" charset="-122"/>
                <a:ea typeface="微软雅黑" panose="020B0503020204020204" charset="-122"/>
                <a:sym typeface="+mn-ea"/>
              </a:rPr>
              <a:t>找寻完善个人收入分配的举措</a:t>
            </a:r>
            <a:endParaRPr lang="zh-CN" altLang="en-US" sz="4400" b="1">
              <a:sym typeface="+mn-ea"/>
            </a:endParaRPr>
          </a:p>
        </p:txBody>
      </p:sp>
    </p:spTree>
    <p:custDataLst>
      <p:tags r:id="rId2"/>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533400" y="109220"/>
            <a:ext cx="2284730" cy="583565"/>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议学活动</a:t>
            </a:r>
            <a:endParaRPr lang="zh-CN" altLang="en-US" sz="3200" b="1" spc="600">
              <a:solidFill>
                <a:srgbClr val="FF0000"/>
              </a:solidFill>
              <a:cs typeface="+mn-ea"/>
              <a:sym typeface="+mn-ea"/>
            </a:endParaRPr>
          </a:p>
        </p:txBody>
      </p:sp>
      <p:sp>
        <p:nvSpPr>
          <p:cNvPr id="60" name="文本框 59"/>
          <p:cNvSpPr txBox="1"/>
          <p:nvPr>
            <p:custDataLst>
              <p:tags r:id="rId2"/>
            </p:custDataLst>
          </p:nvPr>
        </p:nvSpPr>
        <p:spPr>
          <a:xfrm>
            <a:off x="721995" y="5182870"/>
            <a:ext cx="10691495" cy="1198880"/>
          </a:xfrm>
          <a:prstGeom prst="rect">
            <a:avLst/>
          </a:prstGeom>
          <a:noFill/>
        </p:spPr>
        <p:txBody>
          <a:bodyPr wrap="square" rtlCol="0" anchor="t">
            <a:spAutoFit/>
          </a:bodyPr>
          <a:lstStyle/>
          <a:p>
            <a:pPr marL="0" lvl="0" indent="0" algn="l">
              <a:lnSpc>
                <a:spcPct val="100000"/>
              </a:lnSpc>
              <a:spcBef>
                <a:spcPct val="0"/>
              </a:spcBef>
              <a:spcAft>
                <a:spcPct val="0"/>
              </a:spcAft>
              <a:buSzTx/>
              <a:buNone/>
            </a:pPr>
            <a:r>
              <a:rPr lang="zh-CN" altLang="en-US" sz="2400" b="1" spc="300">
                <a:solidFill>
                  <a:srgbClr val="FF0000"/>
                </a:solidFill>
                <a:ea typeface="+mn-lt"/>
                <a:sym typeface="+mn-ea"/>
              </a:rPr>
              <a:t>议学问题：</a:t>
            </a:r>
            <a:r>
              <a:rPr lang="zh-CN" altLang="en-US" sz="2400" b="1" spc="300">
                <a:solidFill>
                  <a:schemeClr val="tx1"/>
                </a:solidFill>
                <a:ea typeface="+mn-lt"/>
                <a:sym typeface="+mn-ea"/>
              </a:rPr>
              <a:t>我国个人收入分配存在什么问题？我国为什么要完善个人收入分配？如何完善？</a:t>
            </a:r>
            <a:endParaRPr lang="zh-CN" altLang="en-US" sz="2400" b="1" spc="300">
              <a:solidFill>
                <a:schemeClr val="tx1"/>
              </a:solidFill>
              <a:ea typeface="+mn-lt"/>
              <a:sym typeface="+mn-ea"/>
            </a:endParaRPr>
          </a:p>
          <a:p>
            <a:pPr marL="0" lvl="0" indent="0" algn="l">
              <a:lnSpc>
                <a:spcPct val="100000"/>
              </a:lnSpc>
              <a:spcBef>
                <a:spcPct val="0"/>
              </a:spcBef>
              <a:spcAft>
                <a:spcPct val="0"/>
              </a:spcAft>
              <a:buSzTx/>
              <a:buNone/>
            </a:pPr>
            <a:endParaRPr lang="en-US" altLang="zh-CN" sz="2400" b="1" spc="300">
              <a:solidFill>
                <a:schemeClr val="tx1"/>
              </a:solidFill>
              <a:highlight>
                <a:srgbClr val="000000">
                  <a:alpha val="0"/>
                </a:srgbClr>
              </a:highlight>
              <a:latin typeface="等线" panose="02010600030101010101" charset="-122"/>
              <a:ea typeface="等线" panose="02010600030101010101" charset="-122"/>
              <a:cs typeface="等线" panose="02010600030101010101" charset="-122"/>
              <a:sym typeface="+mn-ea"/>
            </a:endParaRPr>
          </a:p>
        </p:txBody>
      </p:sp>
      <p:pic>
        <p:nvPicPr>
          <p:cNvPr id="3" name="图片 2"/>
          <p:cNvPicPr/>
          <p:nvPr>
            <p:custDataLst>
              <p:tags r:id="rId3"/>
            </p:custDataLst>
          </p:nvPr>
        </p:nvPicPr>
        <p:blipFill>
          <a:blip r:embed="rId4">
            <a:clrChange>
              <a:clrFrom>
                <a:srgbClr val="FFFFFF">
                  <a:alpha val="100000"/>
                </a:srgbClr>
              </a:clrFrom>
              <a:clrTo>
                <a:srgbClr val="FFFFFF">
                  <a:alpha val="100000"/>
                  <a:alpha val="0"/>
                </a:srgbClr>
              </a:clrTo>
            </a:clrChange>
          </a:blip>
          <a:srcRect r="1772" b="3817"/>
          <a:stretch>
            <a:fillRect/>
          </a:stretch>
        </p:blipFill>
        <p:spPr>
          <a:xfrm>
            <a:off x="-165100" y="5578475"/>
            <a:ext cx="887095" cy="693420"/>
          </a:xfrm>
          <a:prstGeom prst="rect">
            <a:avLst/>
          </a:prstGeom>
          <a:noFill/>
          <a:ln w="9525">
            <a:noFill/>
          </a:ln>
        </p:spPr>
      </p:pic>
      <p:pic>
        <p:nvPicPr>
          <p:cNvPr id="13" name="图片 12"/>
          <p:cNvPicPr>
            <a:picLocks noChangeAspect="1"/>
          </p:cNvPicPr>
          <p:nvPr>
            <p:custDataLst>
              <p:tags r:id="rId5"/>
            </p:custDataLst>
          </p:nvPr>
        </p:nvPicPr>
        <p:blipFill>
          <a:blip r:embed="rId6"/>
          <a:stretch>
            <a:fillRect/>
          </a:stretch>
        </p:blipFill>
        <p:spPr>
          <a:xfrm>
            <a:off x="443230" y="931545"/>
            <a:ext cx="2595245" cy="2706370"/>
          </a:xfrm>
          <a:prstGeom prst="rect">
            <a:avLst/>
          </a:prstGeom>
        </p:spPr>
      </p:pic>
      <p:sp>
        <p:nvSpPr>
          <p:cNvPr id="2" name="文本框 1"/>
          <p:cNvSpPr txBox="1"/>
          <p:nvPr>
            <p:custDataLst>
              <p:tags r:id="rId7"/>
            </p:custDataLst>
          </p:nvPr>
        </p:nvSpPr>
        <p:spPr>
          <a:xfrm>
            <a:off x="442595" y="3789045"/>
            <a:ext cx="2595245" cy="965200"/>
          </a:xfrm>
          <a:prstGeom prst="rect">
            <a:avLst/>
          </a:prstGeom>
          <a:noFill/>
        </p:spPr>
        <p:txBody>
          <a:bodyPr wrap="square" rtlCol="0" anchor="t">
            <a:noAutofit/>
          </a:bodyPr>
          <a:lstStyle/>
          <a:p>
            <a:pPr lvl="0" algn="ctr">
              <a:buClrTx/>
              <a:buSzTx/>
              <a:buFontTx/>
            </a:pPr>
            <a:r>
              <a:rPr lang="zh-CN" altLang="en-US" sz="2400">
                <a:latin typeface="等线" panose="02010600030101010101" charset="-122"/>
                <a:ea typeface="等线" panose="02010600030101010101" charset="-122"/>
                <a:sym typeface="+mn-ea"/>
              </a:rPr>
              <a:t>城乡收入分配差距大</a:t>
            </a:r>
            <a:endParaRPr lang="zh-CN" altLang="en-US" sz="2400">
              <a:latin typeface="等线" panose="02010600030101010101" charset="-122"/>
              <a:ea typeface="等线" panose="02010600030101010101" charset="-122"/>
              <a:sym typeface="+mn-ea"/>
            </a:endParaRPr>
          </a:p>
        </p:txBody>
      </p:sp>
      <p:pic>
        <p:nvPicPr>
          <p:cNvPr id="4" name="图片 3"/>
          <p:cNvPicPr>
            <a:picLocks noChangeAspect="1"/>
          </p:cNvPicPr>
          <p:nvPr>
            <p:custDataLst>
              <p:tags r:id="rId8"/>
            </p:custDataLst>
          </p:nvPr>
        </p:nvPicPr>
        <p:blipFill>
          <a:blip r:embed="rId9"/>
          <a:srcRect r="8127"/>
          <a:stretch>
            <a:fillRect/>
          </a:stretch>
        </p:blipFill>
        <p:spPr>
          <a:xfrm>
            <a:off x="3188335" y="1168400"/>
            <a:ext cx="2664460" cy="2469515"/>
          </a:xfrm>
          <a:prstGeom prst="rect">
            <a:avLst/>
          </a:prstGeom>
        </p:spPr>
      </p:pic>
      <p:sp>
        <p:nvSpPr>
          <p:cNvPr id="18" name="文本框 17"/>
          <p:cNvSpPr txBox="1"/>
          <p:nvPr>
            <p:custDataLst>
              <p:tags r:id="rId10"/>
            </p:custDataLst>
          </p:nvPr>
        </p:nvSpPr>
        <p:spPr>
          <a:xfrm>
            <a:off x="3248025" y="3789045"/>
            <a:ext cx="2400935" cy="965200"/>
          </a:xfrm>
          <a:prstGeom prst="rect">
            <a:avLst/>
          </a:prstGeom>
          <a:noFill/>
        </p:spPr>
        <p:txBody>
          <a:bodyPr wrap="square" rtlCol="0" anchor="t">
            <a:noAutofit/>
          </a:bodyPr>
          <a:lstStyle/>
          <a:p>
            <a:pPr lvl="0" algn="ctr">
              <a:buClrTx/>
              <a:buSzTx/>
              <a:buFontTx/>
            </a:pPr>
            <a:r>
              <a:rPr lang="zh-CN" altLang="en-US" sz="2400">
                <a:latin typeface="等线" panose="02010600030101010101" charset="-122"/>
                <a:ea typeface="等线" panose="02010600030101010101" charset="-122"/>
                <a:sym typeface="+mn-ea"/>
              </a:rPr>
              <a:t>地区收入分配差距大</a:t>
            </a:r>
            <a:endParaRPr lang="zh-CN" altLang="en-US" sz="2400">
              <a:latin typeface="等线" panose="02010600030101010101" charset="-122"/>
              <a:ea typeface="等线" panose="02010600030101010101" charset="-122"/>
              <a:sym typeface="+mn-ea"/>
            </a:endParaRPr>
          </a:p>
        </p:txBody>
      </p:sp>
      <p:sp>
        <p:nvSpPr>
          <p:cNvPr id="20" name="文本框 19"/>
          <p:cNvSpPr txBox="1"/>
          <p:nvPr>
            <p:custDataLst>
              <p:tags r:id="rId11"/>
            </p:custDataLst>
          </p:nvPr>
        </p:nvSpPr>
        <p:spPr>
          <a:xfrm>
            <a:off x="5859145" y="3789045"/>
            <a:ext cx="2566035" cy="965200"/>
          </a:xfrm>
          <a:prstGeom prst="rect">
            <a:avLst/>
          </a:prstGeom>
          <a:noFill/>
        </p:spPr>
        <p:txBody>
          <a:bodyPr wrap="square" rtlCol="0" anchor="t">
            <a:noAutofit/>
          </a:bodyPr>
          <a:lstStyle/>
          <a:p>
            <a:pPr lvl="0" algn="ctr">
              <a:buClrTx/>
              <a:buSzTx/>
              <a:buFontTx/>
            </a:pPr>
            <a:r>
              <a:rPr lang="zh-CN" altLang="en-US" sz="2400">
                <a:latin typeface="等线" panose="02010600030101010101" charset="-122"/>
                <a:ea typeface="等线" panose="02010600030101010101" charset="-122"/>
                <a:sym typeface="+mn-ea"/>
              </a:rPr>
              <a:t>行业收入分配差距大</a:t>
            </a:r>
            <a:endParaRPr lang="zh-CN" altLang="en-US" sz="2400">
              <a:latin typeface="等线" panose="02010600030101010101" charset="-122"/>
              <a:ea typeface="等线" panose="02010600030101010101" charset="-122"/>
              <a:sym typeface="+mn-ea"/>
            </a:endParaRPr>
          </a:p>
        </p:txBody>
      </p:sp>
      <p:pic>
        <p:nvPicPr>
          <p:cNvPr id="21" name="图片 20"/>
          <p:cNvPicPr>
            <a:picLocks noChangeAspect="1"/>
          </p:cNvPicPr>
          <p:nvPr>
            <p:custDataLst>
              <p:tags r:id="rId12"/>
            </p:custDataLst>
          </p:nvPr>
        </p:nvPicPr>
        <p:blipFill>
          <a:blip r:embed="rId13"/>
          <a:stretch>
            <a:fillRect/>
          </a:stretch>
        </p:blipFill>
        <p:spPr>
          <a:xfrm>
            <a:off x="5681980" y="1537970"/>
            <a:ext cx="2803525" cy="2099945"/>
          </a:xfrm>
          <a:prstGeom prst="rect">
            <a:avLst/>
          </a:prstGeom>
        </p:spPr>
      </p:pic>
      <p:sp>
        <p:nvSpPr>
          <p:cNvPr id="23" name="文本框 22"/>
          <p:cNvSpPr txBox="1"/>
          <p:nvPr>
            <p:custDataLst>
              <p:tags r:id="rId14"/>
            </p:custDataLst>
          </p:nvPr>
        </p:nvSpPr>
        <p:spPr>
          <a:xfrm>
            <a:off x="8820150" y="3789045"/>
            <a:ext cx="3172460" cy="965200"/>
          </a:xfrm>
          <a:prstGeom prst="rect">
            <a:avLst/>
          </a:prstGeom>
          <a:noFill/>
        </p:spPr>
        <p:txBody>
          <a:bodyPr wrap="square" rtlCol="0" anchor="t">
            <a:noAutofit/>
          </a:bodyPr>
          <a:lstStyle/>
          <a:p>
            <a:pPr lvl="0" algn="ctr">
              <a:buClrTx/>
              <a:buSzTx/>
              <a:buFontTx/>
            </a:pPr>
            <a:r>
              <a:rPr lang="zh-CN" altLang="en-US" sz="2400">
                <a:latin typeface="等线" panose="02010600030101010101" charset="-122"/>
                <a:ea typeface="等线" panose="02010600030101010101" charset="-122"/>
                <a:sym typeface="+mn-ea"/>
              </a:rPr>
              <a:t>行业内部收入分配差距大</a:t>
            </a:r>
            <a:endParaRPr lang="zh-CN" altLang="en-US" sz="2400">
              <a:latin typeface="等线" panose="02010600030101010101" charset="-122"/>
              <a:ea typeface="等线" panose="02010600030101010101" charset="-122"/>
              <a:sym typeface="+mn-ea"/>
            </a:endParaRPr>
          </a:p>
        </p:txBody>
      </p:sp>
      <p:pic>
        <p:nvPicPr>
          <p:cNvPr id="24" name="图片 23"/>
          <p:cNvPicPr>
            <a:picLocks noChangeAspect="1"/>
          </p:cNvPicPr>
          <p:nvPr>
            <p:custDataLst>
              <p:tags r:id="rId15"/>
            </p:custDataLst>
          </p:nvPr>
        </p:nvPicPr>
        <p:blipFill>
          <a:blip r:embed="rId16"/>
          <a:stretch>
            <a:fillRect/>
          </a:stretch>
        </p:blipFill>
        <p:spPr>
          <a:xfrm>
            <a:off x="8535035" y="1209675"/>
            <a:ext cx="3242945" cy="2428240"/>
          </a:xfrm>
          <a:prstGeom prst="rect">
            <a:avLst/>
          </a:prstGeom>
        </p:spPr>
      </p:pic>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500" fill="hold">
                                          <p:stCondLst>
                                            <p:cond delay="0"/>
                                          </p:stCondLst>
                                        </p:cTn>
                                        <p:tgtEl>
                                          <p:spTgt spid="18"/>
                                        </p:tgtEl>
                                        <p:attrNameLst>
                                          <p:attrName>style.visibility</p:attrName>
                                        </p:attrNameLst>
                                      </p:cBhvr>
                                      <p:to>
                                        <p:strVal val="visible"/>
                                      </p:to>
                                    </p:set>
                                    <p:animEffect transition="in" filter="wheel(1)">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500" fill="hold">
                                          <p:stCondLst>
                                            <p:cond delay="0"/>
                                          </p:stCondLst>
                                        </p:cTn>
                                        <p:tgtEl>
                                          <p:spTgt spid="20"/>
                                        </p:tgtEl>
                                        <p:attrNameLst>
                                          <p:attrName>style.visibility</p:attrName>
                                        </p:attrNameLst>
                                      </p:cBhvr>
                                      <p:to>
                                        <p:strVal val="visible"/>
                                      </p:to>
                                    </p:set>
                                    <p:animEffect transition="in" filter="wheel(1)">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500" fill="hold">
                                          <p:stCondLst>
                                            <p:cond delay="0"/>
                                          </p:stCondLst>
                                        </p:cTn>
                                        <p:tgtEl>
                                          <p:spTgt spid="23"/>
                                        </p:tgtEl>
                                        <p:attrNameLst>
                                          <p:attrName>style.visibility</p:attrName>
                                        </p:attrNameLst>
                                      </p:cBhvr>
                                      <p:to>
                                        <p:strVal val="visible"/>
                                      </p:to>
                                    </p:set>
                                    <p:animEffect transition="in" filter="wheel(1)">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68574" y="1564249"/>
            <a:ext cx="11465925" cy="3322955"/>
          </a:xfrm>
          <a:prstGeom prst="rect">
            <a:avLst/>
          </a:prstGeom>
          <a:noFill/>
          <a:ln>
            <a:solidFill>
              <a:srgbClr val="FF0000"/>
            </a:solidFill>
          </a:ln>
        </p:spPr>
        <p:txBody>
          <a:bodyPr wrap="square" rtlCol="0">
            <a:spAutoFit/>
          </a:bodyPr>
          <a:lstStyle/>
          <a:p>
            <a:pPr indent="0" fontAlgn="auto">
              <a:lnSpc>
                <a:spcPct val="150000"/>
              </a:lnSpc>
            </a:pPr>
            <a:r>
              <a:rPr lang="zh-CN" altLang="en-US" sz="2800" b="1" smtClean="0">
                <a:latin typeface="微软雅黑" panose="020B0503020204020204" charset="-122"/>
                <a:ea typeface="微软雅黑" panose="020B0503020204020204" charset="-122"/>
              </a:rPr>
              <a:t>①</a:t>
            </a:r>
            <a:r>
              <a:rPr lang="zh-CN" altLang="en-US" sz="2800" b="1" smtClean="0">
                <a:solidFill>
                  <a:srgbClr val="00B050"/>
                </a:solidFill>
                <a:latin typeface="微软雅黑" panose="020B0503020204020204" charset="-122"/>
                <a:ea typeface="微软雅黑" panose="020B0503020204020204" charset="-122"/>
              </a:rPr>
              <a:t>分配制度是促进共同富裕的基础性制度</a:t>
            </a:r>
            <a:r>
              <a:rPr lang="zh-CN" altLang="en-US" sz="2800" b="1" smtClean="0">
                <a:latin typeface="微软雅黑" panose="020B0503020204020204" charset="-122"/>
                <a:ea typeface="微软雅黑" panose="020B0503020204020204" charset="-122"/>
              </a:rPr>
              <a:t>。</a:t>
            </a:r>
            <a:r>
              <a:rPr lang="zh-CN" altLang="en-US" sz="2800" b="1" smtClean="0">
                <a:solidFill>
                  <a:srgbClr val="00B050"/>
                </a:solidFill>
                <a:latin typeface="微软雅黑" panose="020B0503020204020204" charset="-122"/>
                <a:ea typeface="微软雅黑" panose="020B0503020204020204" charset="-122"/>
              </a:rPr>
              <a:t>（新增）</a:t>
            </a:r>
            <a:r>
              <a:rPr lang="zh-CN" altLang="en-US" sz="2800" b="1" smtClean="0">
                <a:latin typeface="微软雅黑" panose="020B0503020204020204" charset="-122"/>
                <a:ea typeface="微软雅黑" panose="020B0503020204020204" charset="-122"/>
              </a:rPr>
              <a:t>收入</a:t>
            </a:r>
            <a:r>
              <a:rPr lang="zh-CN" altLang="en-US" sz="2800" b="1">
                <a:latin typeface="微软雅黑" panose="020B0503020204020204" charset="-122"/>
                <a:ea typeface="微软雅黑" panose="020B0503020204020204" charset="-122"/>
              </a:rPr>
              <a:t>分配是民生之源，是改善民生、实现发展成果由人民共享最重要、最直接的方式。</a:t>
            </a:r>
            <a:endParaRPr lang="zh-CN" altLang="en-US" sz="2800" b="1">
              <a:latin typeface="微软雅黑" panose="020B0503020204020204" charset="-122"/>
              <a:ea typeface="微软雅黑" panose="020B0503020204020204" charset="-122"/>
            </a:endParaRPr>
          </a:p>
          <a:p>
            <a:pPr indent="0" algn="l" defTabSz="914400" fontAlgn="auto">
              <a:lnSpc>
                <a:spcPct val="150000"/>
              </a:lnSpc>
              <a:buClrTx/>
              <a:buSzTx/>
              <a:buNone/>
              <a:tabLst>
                <a:tab pos="1187450" algn="l"/>
                <a:tab pos="2162810" algn="l"/>
                <a:tab pos="3141980" algn="l"/>
                <a:tab pos="4189730" algn="l"/>
              </a:tabLst>
            </a:pPr>
            <a:r>
              <a:rPr lang="zh-CN" altLang="en-US" sz="2800" b="1" smtClean="0">
                <a:solidFill>
                  <a:schemeClr val="dk1"/>
                </a:solidFill>
                <a:latin typeface="微软雅黑" panose="020B0503020204020204" charset="-122"/>
                <a:ea typeface="微软雅黑" panose="020B0503020204020204" charset="-122"/>
                <a:sym typeface="+mn-ea"/>
              </a:rPr>
              <a:t>②</a:t>
            </a:r>
            <a:r>
              <a:rPr lang="zh-CN" altLang="en-US" sz="2800" b="1">
                <a:solidFill>
                  <a:schemeClr val="dk1"/>
                </a:solidFill>
                <a:latin typeface="微软雅黑" panose="020B0503020204020204" charset="-122"/>
                <a:ea typeface="微软雅黑" panose="020B0503020204020204" charset="-122"/>
                <a:sym typeface="+mn-ea"/>
              </a:rPr>
              <a:t>是</a:t>
            </a:r>
            <a:r>
              <a:rPr lang="zh-CN" altLang="en-US" sz="2800" b="1">
                <a:solidFill>
                  <a:srgbClr val="FF0000"/>
                </a:solidFill>
                <a:latin typeface="微软雅黑" panose="020B0503020204020204" charset="-122"/>
                <a:ea typeface="微软雅黑" panose="020B0503020204020204" charset="-122"/>
                <a:sym typeface="+mn-ea"/>
              </a:rPr>
              <a:t>坚持以人民为中心发展思想</a:t>
            </a:r>
            <a:r>
              <a:rPr lang="zh-CN" altLang="en-US" sz="2800" b="1">
                <a:solidFill>
                  <a:schemeClr val="dk1"/>
                </a:solidFill>
                <a:latin typeface="微软雅黑" panose="020B0503020204020204" charset="-122"/>
                <a:ea typeface="微软雅黑" panose="020B0503020204020204" charset="-122"/>
                <a:sym typeface="+mn-ea"/>
              </a:rPr>
              <a:t>，贯彻</a:t>
            </a:r>
            <a:r>
              <a:rPr lang="zh-CN" altLang="en-US" sz="2800" b="1">
                <a:solidFill>
                  <a:srgbClr val="FF0000"/>
                </a:solidFill>
                <a:latin typeface="微软雅黑" panose="020B0503020204020204" charset="-122"/>
                <a:ea typeface="微软雅黑" panose="020B0503020204020204" charset="-122"/>
                <a:sym typeface="+mn-ea"/>
              </a:rPr>
              <a:t>协调和共享新发展理念</a:t>
            </a:r>
            <a:r>
              <a:rPr lang="zh-CN" altLang="en-US" sz="2800" b="1">
                <a:solidFill>
                  <a:schemeClr val="dk1"/>
                </a:solidFill>
                <a:latin typeface="微软雅黑" panose="020B0503020204020204" charset="-122"/>
                <a:ea typeface="微软雅黑" panose="020B0503020204020204" charset="-122"/>
                <a:sym typeface="+mn-ea"/>
              </a:rPr>
              <a:t>的要求，有利于理顺国家、企业和个人三者的收入分配关系</a:t>
            </a:r>
            <a:endParaRPr lang="zh-CN" altLang="en-US" sz="2800" b="1">
              <a:solidFill>
                <a:schemeClr val="dk1"/>
              </a:solidFill>
              <a:latin typeface="微软雅黑" panose="020B0503020204020204" charset="-122"/>
              <a:ea typeface="微软雅黑" panose="020B0503020204020204" charset="-122"/>
              <a:sym typeface="+mn-ea"/>
            </a:endParaRPr>
          </a:p>
          <a:p>
            <a:pPr indent="0" fontAlgn="auto">
              <a:lnSpc>
                <a:spcPct val="150000"/>
              </a:lnSpc>
            </a:pPr>
            <a:r>
              <a:rPr lang="zh-CN" altLang="en-US" sz="2800" b="1">
                <a:solidFill>
                  <a:schemeClr val="dk1"/>
                </a:solidFill>
                <a:latin typeface="微软雅黑" panose="020B0503020204020204" charset="-122"/>
                <a:ea typeface="微软雅黑" panose="020B0503020204020204" charset="-122"/>
                <a:sym typeface="+mn-ea"/>
              </a:rPr>
              <a:t>③有利于体现</a:t>
            </a:r>
            <a:r>
              <a:rPr lang="zh-CN" altLang="en-US" sz="2800" b="1" smtClean="0">
                <a:solidFill>
                  <a:srgbClr val="FF0000"/>
                </a:solidFill>
                <a:latin typeface="微软雅黑" panose="020B0503020204020204" charset="-122"/>
                <a:ea typeface="微软雅黑" panose="020B0503020204020204" charset="-122"/>
                <a:sym typeface="+mn-ea"/>
              </a:rPr>
              <a:t>效率</a:t>
            </a:r>
            <a:r>
              <a:rPr lang="zh-CN" altLang="en-US" sz="2800" b="1" smtClean="0">
                <a:solidFill>
                  <a:schemeClr val="dk1"/>
                </a:solidFill>
                <a:latin typeface="微软雅黑" panose="020B0503020204020204" charset="-122"/>
                <a:ea typeface="微软雅黑" panose="020B0503020204020204" charset="-122"/>
                <a:sym typeface="+mn-ea"/>
              </a:rPr>
              <a:t>、</a:t>
            </a:r>
            <a:r>
              <a:rPr lang="zh-CN" altLang="en-US" sz="2800" b="1">
                <a:solidFill>
                  <a:schemeClr val="dk1"/>
                </a:solidFill>
                <a:latin typeface="微软雅黑" panose="020B0503020204020204" charset="-122"/>
                <a:ea typeface="微软雅黑" panose="020B0503020204020204" charset="-122"/>
                <a:sym typeface="+mn-ea"/>
              </a:rPr>
              <a:t>促进公平。</a:t>
            </a:r>
            <a:endParaRPr lang="zh-CN" altLang="en-US" sz="2800" b="1">
              <a:latin typeface="微软雅黑" panose="020B0503020204020204" charset="-122"/>
              <a:ea typeface="微软雅黑" panose="020B0503020204020204" charset="-122"/>
            </a:endParaRPr>
          </a:p>
        </p:txBody>
      </p:sp>
      <p:sp>
        <p:nvSpPr>
          <p:cNvPr id="12" name="文本框 11"/>
          <p:cNvSpPr txBox="1"/>
          <p:nvPr>
            <p:custDataLst>
              <p:tags r:id="rId2"/>
            </p:custDataLst>
          </p:nvPr>
        </p:nvSpPr>
        <p:spPr>
          <a:xfrm>
            <a:off x="468630" y="805815"/>
            <a:ext cx="4015740" cy="737235"/>
          </a:xfrm>
          <a:prstGeom prst="rect">
            <a:avLst/>
          </a:prstGeom>
          <a:noFill/>
        </p:spPr>
        <p:txBody>
          <a:bodyPr wrap="square" rtlCol="0">
            <a:spAutoFit/>
          </a:bodyPr>
          <a:lstStyle/>
          <a:p>
            <a:pPr algn="l">
              <a:lnSpc>
                <a:spcPct val="150000"/>
              </a:lnSpc>
              <a:buClrTx/>
              <a:buSzTx/>
              <a:buFontTx/>
            </a:pPr>
            <a:r>
              <a:rPr lang="zh-CN" altLang="en-US" sz="2800" b="1" smtClean="0">
                <a:solidFill>
                  <a:srgbClr val="FF0000"/>
                </a:solidFill>
                <a:latin typeface="微软雅黑" panose="020B0503020204020204" charset="-122"/>
                <a:ea typeface="微软雅黑" panose="020B0503020204020204" charset="-122"/>
              </a:rPr>
              <a:t>（一）原因（为什么？）</a:t>
            </a:r>
            <a:endParaRPr lang="zh-CN" altLang="en-US" sz="2800" b="1">
              <a:solidFill>
                <a:srgbClr val="FF0000"/>
              </a:solidFill>
              <a:latin typeface="微软雅黑" panose="020B0503020204020204" charset="-122"/>
              <a:ea typeface="微软雅黑" panose="020B0503020204020204" charset="-122"/>
            </a:endParaRPr>
          </a:p>
        </p:txBody>
      </p:sp>
      <p:sp>
        <p:nvSpPr>
          <p:cNvPr id="5121" name="文本框 2"/>
          <p:cNvSpPr txBox="1"/>
          <p:nvPr>
            <p:custDataLst>
              <p:tags r:id="rId3"/>
            </p:custDataLst>
          </p:nvPr>
        </p:nvSpPr>
        <p:spPr>
          <a:xfrm>
            <a:off x="610870" y="117475"/>
            <a:ext cx="5130800" cy="583565"/>
          </a:xfrm>
          <a:prstGeom prst="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anchor="t">
            <a:spAutoFit/>
          </a:bodyPr>
          <a:lstStyle/>
          <a:p>
            <a:r>
              <a:rPr lang="zh-CN" altLang="en-US" sz="3200" b="1">
                <a:solidFill>
                  <a:schemeClr val="bg1"/>
                </a:solidFill>
                <a:latin typeface="微软雅黑" panose="020B0503020204020204" charset="-122"/>
                <a:ea typeface="微软雅黑" panose="020B0503020204020204" charset="-122"/>
              </a:rPr>
              <a:t>（二）</a:t>
            </a:r>
            <a:r>
              <a:rPr lang="zh-CN" altLang="en-US" sz="3200" b="1">
                <a:solidFill>
                  <a:schemeClr val="bg1"/>
                </a:solidFill>
                <a:latin typeface="黑体" panose="02010609060101010101" charset="-122"/>
                <a:ea typeface="黑体" panose="02010609060101010101" charset="-122"/>
                <a:sym typeface="微软雅黑" panose="020B0503020204020204" charset="-122"/>
              </a:rPr>
              <a:t>完善个人收入分配</a:t>
            </a:r>
            <a:endParaRPr lang="zh-CN" altLang="en-US" sz="3200" b="1" noProof="0">
              <a:ln>
                <a:noFill/>
              </a:ln>
              <a:solidFill>
                <a:schemeClr val="bg1"/>
              </a:solidFill>
              <a:effectLst/>
              <a:uLnTx/>
              <a:uFillTx/>
              <a:latin typeface="黑体" panose="02010609060101010101" charset="-122"/>
              <a:ea typeface="黑体" panose="02010609060101010101" charset="-122"/>
              <a:cs typeface="Arial" panose="020B0604020202020204"/>
              <a:sym typeface="微软雅黑" panose="020B0503020204020204"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611187" y="1120775"/>
            <a:ext cx="6072188" cy="521970"/>
          </a:xfrm>
          <a:prstGeom prst="rect">
            <a:avLst/>
          </a:prstGeom>
          <a:noFill/>
        </p:spPr>
        <p:txBody>
          <a:bodyPr wrap="square" rtlCol="0">
            <a:spAutoFit/>
          </a:bodyPr>
          <a:lstStyle/>
          <a:p>
            <a:r>
              <a:rPr lang="zh-CN" altLang="en-US" sz="2800" b="1">
                <a:solidFill>
                  <a:schemeClr val="tx1"/>
                </a:solidFill>
                <a:latin typeface="黑体" panose="02010609060101010101" charset="-122"/>
                <a:ea typeface="黑体" panose="02010609060101010101" charset="-122"/>
                <a:cs typeface="黑体" panose="02010609060101010101" charset="-122"/>
              </a:rPr>
              <a:t>二</a:t>
            </a:r>
            <a:r>
              <a:rPr lang="en-US" altLang="zh-CN" sz="2800" b="1">
                <a:solidFill>
                  <a:schemeClr val="tx1"/>
                </a:solidFill>
                <a:latin typeface="黑体" panose="02010609060101010101" charset="-122"/>
                <a:ea typeface="黑体" panose="02010609060101010101" charset="-122"/>
                <a:cs typeface="黑体" panose="02010609060101010101" charset="-122"/>
              </a:rPr>
              <a:t>.</a:t>
            </a:r>
            <a:r>
              <a:rPr lang="zh-CN" altLang="en-US" sz="2800" b="1">
                <a:solidFill>
                  <a:schemeClr val="tx1"/>
                </a:solidFill>
                <a:latin typeface="黑体" panose="02010609060101010101" charset="-122"/>
                <a:ea typeface="黑体" panose="02010609060101010101" charset="-122"/>
                <a:cs typeface="黑体" panose="02010609060101010101" charset="-122"/>
              </a:rPr>
              <a:t>如何完善个人收入分配</a:t>
            </a:r>
            <a:endParaRPr lang="zh-CN" altLang="en-US" sz="2800" b="1">
              <a:solidFill>
                <a:schemeClr val="tx1"/>
              </a:solidFill>
              <a:latin typeface="黑体" panose="02010609060101010101" charset="-122"/>
              <a:ea typeface="黑体" panose="02010609060101010101" charset="-122"/>
              <a:cs typeface="黑体" panose="02010609060101010101" charset="-122"/>
            </a:endParaRPr>
          </a:p>
        </p:txBody>
      </p:sp>
      <p:sp>
        <p:nvSpPr>
          <p:cNvPr id="13" name="圆角矩形 12"/>
          <p:cNvSpPr/>
          <p:nvPr>
            <p:custDataLst>
              <p:tags r:id="rId2"/>
            </p:custDataLst>
          </p:nvPr>
        </p:nvSpPr>
        <p:spPr>
          <a:xfrm>
            <a:off x="808355" y="1753870"/>
            <a:ext cx="10575290" cy="1609090"/>
          </a:xfrm>
          <a:prstGeom prst="roundRect">
            <a:avLst/>
          </a:prstGeom>
          <a:noFill/>
          <a:ln w="28575" cmpd="sng">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812165" y="1995805"/>
            <a:ext cx="10850880" cy="1124585"/>
          </a:xfrm>
          <a:prstGeom prst="rect">
            <a:avLst/>
          </a:prstGeom>
          <a:noFill/>
        </p:spPr>
        <p:txBody>
          <a:bodyPr wrap="none" rtlCol="0" anchor="t">
            <a:spAutoFit/>
          </a:bodyPr>
          <a:lstStyle/>
          <a:p>
            <a:pPr>
              <a:lnSpc>
                <a:spcPct val="120000"/>
              </a:lnSpc>
            </a:pPr>
            <a:r>
              <a:rPr lang="zh-CN" altLang="en-US" sz="2800">
                <a:latin typeface="黑体" panose="02010609060101010101" charset="-122"/>
                <a:ea typeface="黑体" panose="02010609060101010101" charset="-122"/>
                <a:cs typeface="黑体" panose="02010609060101010101" charset="-122"/>
              </a:rPr>
              <a:t>完善个人收入分配，要理顺国家、企业和个人三者的收入分配关系，</a:t>
            </a:r>
            <a:endParaRPr lang="zh-CN" altLang="en-US" sz="2800">
              <a:latin typeface="黑体" panose="02010609060101010101" charset="-122"/>
              <a:ea typeface="黑体" panose="02010609060101010101" charset="-122"/>
              <a:cs typeface="黑体" panose="02010609060101010101" charset="-122"/>
            </a:endParaRPr>
          </a:p>
          <a:p>
            <a:pPr>
              <a:lnSpc>
                <a:spcPct val="120000"/>
              </a:lnSpc>
            </a:pPr>
            <a:r>
              <a:rPr lang="zh-CN" altLang="en-US" sz="2800">
                <a:latin typeface="黑体" panose="02010609060101010101" charset="-122"/>
                <a:ea typeface="黑体" panose="02010609060101010101" charset="-122"/>
                <a:cs typeface="黑体" panose="02010609060101010101" charset="-122"/>
              </a:rPr>
              <a:t>健全体现效率、促进公平的收入分配制度。</a:t>
            </a:r>
            <a:endParaRPr lang="zh-CN" altLang="en-US" sz="2800">
              <a:latin typeface="黑体" panose="02010609060101010101" charset="-122"/>
              <a:ea typeface="黑体" panose="02010609060101010101" charset="-122"/>
              <a:cs typeface="黑体" panose="02010609060101010101" charset="-122"/>
            </a:endParaRPr>
          </a:p>
        </p:txBody>
      </p:sp>
      <p:sp>
        <p:nvSpPr>
          <p:cNvPr id="10" name="矩形 9"/>
          <p:cNvSpPr/>
          <p:nvPr>
            <p:custDataLst>
              <p:tags r:id="rId4"/>
            </p:custDataLst>
          </p:nvPr>
        </p:nvSpPr>
        <p:spPr>
          <a:xfrm>
            <a:off x="486410" y="3679825"/>
            <a:ext cx="11106785"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buFontTx/>
              <a:buNone/>
              <a:defRPr/>
            </a:pPr>
            <a:r>
              <a:rPr lang="en-US" altLang="zh-CN" sz="2800" b="1">
                <a:solidFill>
                  <a:schemeClr val="tx1"/>
                </a:solidFill>
                <a:latin typeface="黑体" panose="02010609060101010101" charset="-122"/>
                <a:ea typeface="黑体" panose="02010609060101010101" charset="-122"/>
                <a:cs typeface="黑体" panose="02010609060101010101" charset="-122"/>
              </a:rPr>
              <a:t>1.</a:t>
            </a:r>
            <a:r>
              <a:rPr lang="zh-CN" altLang="en-US" sz="2800" b="1">
                <a:solidFill>
                  <a:schemeClr val="tx1"/>
                </a:solidFill>
                <a:latin typeface="黑体" panose="02010609060101010101" charset="-122"/>
                <a:ea typeface="黑体" panose="02010609060101010101" charset="-122"/>
                <a:cs typeface="黑体" panose="02010609060101010101" charset="-122"/>
              </a:rPr>
              <a:t>根本措施：</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大力发展生产力</a:t>
            </a:r>
            <a:r>
              <a:rPr lang="zh-CN" altLang="en-US" sz="2800" b="1">
                <a:solidFill>
                  <a:schemeClr val="tx1"/>
                </a:solidFill>
                <a:latin typeface="黑体" panose="02010609060101010101" charset="-122"/>
                <a:ea typeface="黑体" panose="02010609060101010101" charset="-122"/>
                <a:cs typeface="黑体" panose="02010609060101010101" charset="-122"/>
              </a:rPr>
              <a:t>，增加社会财富和居民收入</a:t>
            </a:r>
            <a:endParaRPr lang="zh-CN" altLang="en-US" sz="2800" b="1">
              <a:solidFill>
                <a:schemeClr val="tx1"/>
              </a:solidFill>
              <a:latin typeface="黑体" panose="02010609060101010101" charset="-122"/>
              <a:ea typeface="黑体" panose="02010609060101010101" charset="-122"/>
              <a:cs typeface="黑体" panose="02010609060101010101" charset="-122"/>
            </a:endParaRPr>
          </a:p>
        </p:txBody>
      </p:sp>
      <p:sp>
        <p:nvSpPr>
          <p:cNvPr id="11" name="矩形 10"/>
          <p:cNvSpPr/>
          <p:nvPr>
            <p:custDataLst>
              <p:tags r:id="rId5"/>
            </p:custDataLst>
          </p:nvPr>
        </p:nvSpPr>
        <p:spPr>
          <a:xfrm>
            <a:off x="9672320" y="3661410"/>
            <a:ext cx="1958975" cy="386715"/>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buFontTx/>
              <a:buNone/>
              <a:defRPr/>
            </a:pPr>
            <a:r>
              <a:rPr lang="zh-CN" altLang="en-US" sz="2800" b="1">
                <a:solidFill>
                  <a:prstClr val="white"/>
                </a:solidFill>
                <a:latin typeface="黑体" panose="02010609060101010101" charset="-122"/>
                <a:ea typeface="黑体" panose="02010609060101010101" charset="-122"/>
                <a:sym typeface="+mn-ea"/>
              </a:rPr>
              <a:t>做大蛋糕</a:t>
            </a:r>
            <a:endParaRPr lang="zh-CN" altLang="en-US" sz="2800" b="1">
              <a:solidFill>
                <a:prstClr val="white"/>
              </a:solidFill>
              <a:latin typeface="黑体" panose="02010609060101010101" charset="-122"/>
              <a:ea typeface="黑体" panose="02010609060101010101" charset="-122"/>
              <a:sym typeface="+mn-ea"/>
            </a:endParaRPr>
          </a:p>
        </p:txBody>
      </p:sp>
      <p:sp>
        <p:nvSpPr>
          <p:cNvPr id="12" name="矩形 11"/>
          <p:cNvSpPr/>
          <p:nvPr>
            <p:custDataLst>
              <p:tags r:id="rId6"/>
            </p:custDataLst>
          </p:nvPr>
        </p:nvSpPr>
        <p:spPr>
          <a:xfrm>
            <a:off x="486410" y="4371975"/>
            <a:ext cx="11145520" cy="492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buFontTx/>
              <a:buNone/>
              <a:defRPr/>
            </a:pPr>
            <a:r>
              <a:rPr lang="en-US" altLang="zh-CN" sz="2800" b="1">
                <a:solidFill>
                  <a:schemeClr val="tx1"/>
                </a:solidFill>
                <a:latin typeface="黑体" panose="02010609060101010101" charset="-122"/>
                <a:ea typeface="黑体" panose="02010609060101010101" charset="-122"/>
                <a:cs typeface="黑体" panose="02010609060101010101" charset="-122"/>
              </a:rPr>
              <a:t>2.</a:t>
            </a:r>
            <a:r>
              <a:rPr lang="zh-CN" altLang="en-US" sz="2800" b="1">
                <a:solidFill>
                  <a:schemeClr val="tx1"/>
                </a:solidFill>
                <a:latin typeface="黑体" panose="02010609060101010101" charset="-122"/>
                <a:ea typeface="黑体" panose="02010609060101010101" charset="-122"/>
                <a:cs typeface="黑体" panose="02010609060101010101" charset="-122"/>
              </a:rPr>
              <a:t>制度基础：坚持按劳分配为主体、多种分配方式并存</a:t>
            </a:r>
            <a:endPar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14" name="矩形 13"/>
          <p:cNvSpPr/>
          <p:nvPr>
            <p:custDataLst>
              <p:tags r:id="rId7"/>
            </p:custDataLst>
          </p:nvPr>
        </p:nvSpPr>
        <p:spPr>
          <a:xfrm>
            <a:off x="486410" y="5060315"/>
            <a:ext cx="11145520" cy="92138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buFontTx/>
              <a:buNone/>
              <a:defRPr/>
            </a:pPr>
            <a:r>
              <a:rPr lang="en-US" altLang="zh-CN" sz="2800" b="1">
                <a:solidFill>
                  <a:schemeClr val="tx1"/>
                </a:solidFill>
                <a:latin typeface="黑体" panose="02010609060101010101" charset="-122"/>
                <a:ea typeface="黑体" panose="02010609060101010101" charset="-122"/>
                <a:cs typeface="黑体" panose="02010609060101010101" charset="-122"/>
              </a:rPr>
              <a:t>3.</a:t>
            </a:r>
            <a:r>
              <a:rPr lang="en-US" altLang="zh-CN"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两个同步</a:t>
            </a:r>
            <a:r>
              <a:rPr lang="en-US" altLang="zh-CN"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sz="2800" b="1">
                <a:solidFill>
                  <a:schemeClr val="tx1"/>
                </a:solidFill>
                <a:latin typeface="黑体" panose="02010609060101010101" charset="-122"/>
                <a:ea typeface="黑体" panose="02010609060101010101" charset="-122"/>
                <a:cs typeface="黑体" panose="02010609060101010101" charset="-122"/>
              </a:rPr>
              <a:t>：居民收入增长和经济增长基本同步、劳动报酬提高和劳动生产率提高基本同步。</a:t>
            </a:r>
            <a:endParaRPr lang="en-US" altLang="zh-CN" sz="2800" b="1">
              <a:solidFill>
                <a:schemeClr val="tx1"/>
              </a:solidFill>
              <a:latin typeface="黑体" panose="02010609060101010101" charset="-122"/>
              <a:ea typeface="黑体" panose="02010609060101010101" charset="-122"/>
              <a:cs typeface="黑体" panose="02010609060101010101" charset="-122"/>
            </a:endParaRPr>
          </a:p>
        </p:txBody>
      </p:sp>
      <p:sp>
        <p:nvSpPr>
          <p:cNvPr id="15" name="矩形 14"/>
          <p:cNvSpPr/>
          <p:nvPr>
            <p:custDataLst>
              <p:tags r:id="rId8"/>
            </p:custDataLst>
          </p:nvPr>
        </p:nvSpPr>
        <p:spPr>
          <a:xfrm>
            <a:off x="9672320" y="4418965"/>
            <a:ext cx="1958340" cy="387985"/>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buFontTx/>
              <a:buNone/>
              <a:defRPr/>
            </a:pPr>
            <a:r>
              <a:rPr lang="zh-CN" altLang="en-US" sz="2800" b="1">
                <a:solidFill>
                  <a:prstClr val="white"/>
                </a:solidFill>
                <a:latin typeface="黑体" panose="02010609060101010101" charset="-122"/>
                <a:ea typeface="黑体" panose="02010609060101010101" charset="-122"/>
                <a:sym typeface="+mn-ea"/>
              </a:rPr>
              <a:t>切好蛋糕</a:t>
            </a:r>
            <a:endParaRPr lang="zh-CN" altLang="en-US" sz="2800" b="1">
              <a:solidFill>
                <a:prstClr val="white"/>
              </a:solidFill>
              <a:latin typeface="黑体" panose="02010609060101010101" charset="-122"/>
              <a:ea typeface="黑体" panose="02010609060101010101" charset="-122"/>
              <a:sym typeface="+mn-ea"/>
            </a:endParaRPr>
          </a:p>
        </p:txBody>
      </p:sp>
      <p:sp>
        <p:nvSpPr>
          <p:cNvPr id="5121" name="文本框 2"/>
          <p:cNvSpPr txBox="1"/>
          <p:nvPr>
            <p:custDataLst>
              <p:tags r:id="rId9"/>
            </p:custDataLst>
          </p:nvPr>
        </p:nvSpPr>
        <p:spPr>
          <a:xfrm>
            <a:off x="610870" y="117475"/>
            <a:ext cx="5130800" cy="583565"/>
          </a:xfrm>
          <a:prstGeom prst="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anchor="t">
            <a:spAutoFit/>
          </a:bodyPr>
          <a:lstStyle/>
          <a:p>
            <a:r>
              <a:rPr lang="zh-CN" altLang="en-US" sz="3200" b="1">
                <a:solidFill>
                  <a:schemeClr val="bg1"/>
                </a:solidFill>
                <a:latin typeface="微软雅黑" panose="020B0503020204020204" charset="-122"/>
                <a:ea typeface="微软雅黑" panose="020B0503020204020204" charset="-122"/>
              </a:rPr>
              <a:t>（二）</a:t>
            </a:r>
            <a:r>
              <a:rPr lang="zh-CN" altLang="en-US" sz="3200" b="1">
                <a:solidFill>
                  <a:schemeClr val="bg1"/>
                </a:solidFill>
                <a:latin typeface="黑体" panose="02010609060101010101" charset="-122"/>
                <a:ea typeface="黑体" panose="02010609060101010101" charset="-122"/>
                <a:sym typeface="微软雅黑" panose="020B0503020204020204" charset="-122"/>
              </a:rPr>
              <a:t>完善个人收入分配</a:t>
            </a:r>
            <a:endParaRPr lang="zh-CN" altLang="en-US" sz="3200" b="1" noProof="0">
              <a:ln>
                <a:noFill/>
              </a:ln>
              <a:solidFill>
                <a:schemeClr val="bg1"/>
              </a:solidFill>
              <a:effectLst/>
              <a:uLnTx/>
              <a:uFillTx/>
              <a:latin typeface="黑体" panose="02010609060101010101" charset="-122"/>
              <a:ea typeface="黑体" panose="02010609060101010101" charset="-122"/>
              <a:cs typeface="Arial" panose="020B0604020202020204"/>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diamond(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611187" y="1071880"/>
            <a:ext cx="6072188" cy="521970"/>
          </a:xfrm>
          <a:prstGeom prst="rect">
            <a:avLst/>
          </a:prstGeom>
          <a:noFill/>
        </p:spPr>
        <p:txBody>
          <a:bodyPr wrap="square" rtlCol="0">
            <a:spAutoFit/>
          </a:bodyPr>
          <a:lstStyle/>
          <a:p>
            <a:r>
              <a:rPr lang="zh-CN" altLang="en-US" sz="2800" b="1">
                <a:solidFill>
                  <a:schemeClr val="tx1"/>
                </a:solidFill>
                <a:latin typeface="黑体" panose="02010609060101010101" charset="-122"/>
                <a:ea typeface="黑体" panose="02010609060101010101" charset="-122"/>
                <a:cs typeface="黑体" panose="02010609060101010101" charset="-122"/>
              </a:rPr>
              <a:t>二</a:t>
            </a:r>
            <a:r>
              <a:rPr lang="en-US" altLang="zh-CN" sz="2800" b="1">
                <a:solidFill>
                  <a:schemeClr val="tx1"/>
                </a:solidFill>
                <a:latin typeface="黑体" panose="02010609060101010101" charset="-122"/>
                <a:ea typeface="黑体" panose="02010609060101010101" charset="-122"/>
                <a:cs typeface="黑体" panose="02010609060101010101" charset="-122"/>
              </a:rPr>
              <a:t>.</a:t>
            </a:r>
            <a:r>
              <a:rPr lang="zh-CN" altLang="en-US" sz="2800" b="1">
                <a:solidFill>
                  <a:schemeClr val="tx1"/>
                </a:solidFill>
                <a:latin typeface="黑体" panose="02010609060101010101" charset="-122"/>
                <a:ea typeface="黑体" panose="02010609060101010101" charset="-122"/>
                <a:cs typeface="黑体" panose="02010609060101010101" charset="-122"/>
              </a:rPr>
              <a:t>如何完善个人收入分配</a:t>
            </a:r>
            <a:endParaRPr lang="zh-CN" altLang="en-US" sz="2800" b="1">
              <a:solidFill>
                <a:schemeClr val="tx1"/>
              </a:solidFill>
              <a:latin typeface="黑体" panose="02010609060101010101" charset="-122"/>
              <a:ea typeface="黑体" panose="02010609060101010101" charset="-122"/>
              <a:cs typeface="黑体" panose="02010609060101010101" charset="-122"/>
            </a:endParaRPr>
          </a:p>
        </p:txBody>
      </p:sp>
      <p:sp>
        <p:nvSpPr>
          <p:cNvPr id="3" name="矩形 2"/>
          <p:cNvSpPr/>
          <p:nvPr>
            <p:custDataLst>
              <p:tags r:id="rId2"/>
            </p:custDataLst>
          </p:nvPr>
        </p:nvSpPr>
        <p:spPr>
          <a:xfrm>
            <a:off x="529590" y="1656080"/>
            <a:ext cx="11133455" cy="4658995"/>
          </a:xfrm>
          <a:prstGeom prst="rect">
            <a:avLst/>
          </a:prstGeom>
          <a:noFill/>
          <a:ln w="285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ct val="0"/>
              </a:spcBef>
              <a:spcAft>
                <a:spcPct val="0"/>
              </a:spcAft>
              <a:buFontTx/>
              <a:buNone/>
              <a:defRPr/>
            </a:pPr>
            <a:r>
              <a:rPr lang="en-US" sz="2800" b="1">
                <a:solidFill>
                  <a:schemeClr val="tx1"/>
                </a:solidFill>
                <a:latin typeface="黑体" panose="02010609060101010101" charset="-122"/>
                <a:ea typeface="黑体" panose="02010609060101010101" charset="-122"/>
                <a:cs typeface="黑体" panose="02010609060101010101" charset="-122"/>
              </a:rPr>
              <a:t>4</a:t>
            </a:r>
            <a:r>
              <a:rPr lang="zh-CN" altLang="en-US" sz="2800" b="1">
                <a:solidFill>
                  <a:schemeClr val="tx1"/>
                </a:solidFill>
                <a:latin typeface="黑体" panose="02010609060101010101" charset="-122"/>
                <a:ea typeface="黑体" panose="02010609060101010101" charset="-122"/>
                <a:cs typeface="黑体" panose="02010609060101010101" charset="-122"/>
              </a:rPr>
              <a:t>、</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初次分配</a:t>
            </a:r>
            <a:r>
              <a:rPr lang="zh-CN" altLang="en-US" sz="2800" b="1">
                <a:solidFill>
                  <a:schemeClr val="tx1"/>
                </a:solidFill>
                <a:latin typeface="黑体" panose="02010609060101010101" charset="-122"/>
                <a:ea typeface="黑体" panose="02010609060101010101" charset="-122"/>
                <a:cs typeface="黑体" panose="02010609060101010101" charset="-122"/>
              </a:rPr>
              <a:t>方面，坚持多劳多得，着重保护劳动所得，增加劳动者</a:t>
            </a:r>
            <a:r>
              <a:rPr lang="zh-CN" altLang="en-US" sz="2800" b="1">
                <a:solidFill>
                  <a:srgbClr val="C00000"/>
                </a:solidFill>
                <a:latin typeface="黑体" panose="02010609060101010101" charset="-122"/>
                <a:ea typeface="黑体" panose="02010609060101010101" charset="-122"/>
                <a:cs typeface="黑体" panose="02010609060101010101" charset="-122"/>
              </a:rPr>
              <a:t>报酬</a:t>
            </a:r>
            <a:r>
              <a:rPr lang="zh-CN" altLang="en-US" sz="2800" b="1">
                <a:solidFill>
                  <a:schemeClr val="tx1"/>
                </a:solidFill>
                <a:latin typeface="黑体" panose="02010609060101010101" charset="-122"/>
                <a:ea typeface="黑体" panose="02010609060101010101" charset="-122"/>
                <a:cs typeface="黑体" panose="02010609060101010101" charset="-122"/>
              </a:rPr>
              <a:t>，提高劳动报酬在初次分配中比重；健全各类</a:t>
            </a:r>
            <a:r>
              <a:rPr lang="zh-CN" altLang="en-US" sz="2800" b="1">
                <a:solidFill>
                  <a:srgbClr val="C00000"/>
                </a:solidFill>
                <a:latin typeface="黑体" panose="02010609060101010101" charset="-122"/>
                <a:ea typeface="黑体" panose="02010609060101010101" charset="-122"/>
                <a:cs typeface="黑体" panose="02010609060101010101" charset="-122"/>
              </a:rPr>
              <a:t>生产要素</a:t>
            </a:r>
            <a:r>
              <a:rPr lang="zh-CN" altLang="en-US" sz="2800" b="1">
                <a:solidFill>
                  <a:schemeClr val="tx1"/>
                </a:solidFill>
                <a:latin typeface="黑体" panose="02010609060101010101" charset="-122"/>
                <a:ea typeface="黑体" panose="02010609060101010101" charset="-122"/>
                <a:cs typeface="黑体" panose="02010609060101010101" charset="-122"/>
              </a:rPr>
              <a:t>由市场决定报酬机制。</a:t>
            </a:r>
            <a:endParaRPr lang="zh-CN" altLang="en-US" sz="2800" b="1">
              <a:solidFill>
                <a:schemeClr val="tx1"/>
              </a:solidFill>
              <a:latin typeface="黑体" panose="02010609060101010101" charset="-122"/>
              <a:ea typeface="黑体" panose="02010609060101010101" charset="-122"/>
              <a:cs typeface="黑体" panose="02010609060101010101" charset="-122"/>
            </a:endParaRPr>
          </a:p>
          <a:p>
            <a:pPr fontAlgn="auto">
              <a:lnSpc>
                <a:spcPct val="100000"/>
              </a:lnSpc>
              <a:spcBef>
                <a:spcPct val="0"/>
              </a:spcBef>
              <a:spcAft>
                <a:spcPct val="0"/>
              </a:spcAft>
              <a:buFontTx/>
              <a:buNone/>
              <a:defRPr/>
            </a:pPr>
            <a:r>
              <a:rPr lang="en-US" sz="2800" b="1">
                <a:solidFill>
                  <a:schemeClr val="tx1"/>
                </a:solidFill>
                <a:latin typeface="黑体" panose="02010609060101010101" charset="-122"/>
                <a:ea typeface="黑体" panose="02010609060101010101" charset="-122"/>
                <a:cs typeface="黑体" panose="02010609060101010101" charset="-122"/>
              </a:rPr>
              <a:t>5.</a:t>
            </a:r>
            <a:r>
              <a:rPr lang="zh-CN" altLang="en-US" sz="2800" b="1">
                <a:solidFill>
                  <a:schemeClr val="tx1"/>
                </a:solidFill>
                <a:latin typeface="黑体" panose="02010609060101010101" charset="-122"/>
                <a:ea typeface="黑体" panose="02010609060101010101" charset="-122"/>
                <a:cs typeface="黑体" panose="02010609060101010101" charset="-122"/>
              </a:rPr>
              <a:t>在</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再分配</a:t>
            </a:r>
            <a:r>
              <a:rPr lang="zh-CN" altLang="en-US" sz="2800" b="1">
                <a:solidFill>
                  <a:schemeClr val="tx1"/>
                </a:solidFill>
                <a:latin typeface="黑体" panose="02010609060101010101" charset="-122"/>
                <a:ea typeface="黑体" panose="02010609060101010101" charset="-122"/>
                <a:cs typeface="黑体" panose="02010609060101010101" charset="-122"/>
              </a:rPr>
              <a:t>方面，健全以</a:t>
            </a:r>
            <a:r>
              <a:rPr lang="zh-CN" altLang="en-US" sz="2800" b="1">
                <a:solidFill>
                  <a:srgbClr val="C00000"/>
                </a:solidFill>
                <a:latin typeface="黑体" panose="02010609060101010101" charset="-122"/>
                <a:ea typeface="黑体" panose="02010609060101010101" charset="-122"/>
                <a:cs typeface="黑体" panose="02010609060101010101" charset="-122"/>
              </a:rPr>
              <a:t>税收、社会保障、转移支付</a:t>
            </a:r>
            <a:r>
              <a:rPr lang="zh-CN" altLang="en-US" sz="2800" b="1">
                <a:solidFill>
                  <a:schemeClr val="tx1"/>
                </a:solidFill>
                <a:latin typeface="黑体" panose="02010609060101010101" charset="-122"/>
                <a:ea typeface="黑体" panose="02010609060101010101" charset="-122"/>
                <a:cs typeface="黑体" panose="02010609060101010101" charset="-122"/>
              </a:rPr>
              <a:t>等为主要手段的再分配调节机制，强化税收调节。</a:t>
            </a:r>
            <a:endParaRPr lang="en-US" altLang="zh-CN" sz="2800" b="1">
              <a:solidFill>
                <a:schemeClr val="tx1"/>
              </a:solidFill>
              <a:latin typeface="黑体" panose="02010609060101010101" charset="-122"/>
              <a:ea typeface="黑体" panose="02010609060101010101" charset="-122"/>
              <a:cs typeface="黑体" panose="02010609060101010101" charset="-122"/>
            </a:endParaRPr>
          </a:p>
          <a:p>
            <a:pPr fontAlgn="auto">
              <a:lnSpc>
                <a:spcPct val="100000"/>
              </a:lnSpc>
              <a:spcBef>
                <a:spcPct val="0"/>
              </a:spcBef>
              <a:spcAft>
                <a:spcPct val="0"/>
              </a:spcAft>
              <a:buFontTx/>
              <a:buNone/>
              <a:defRPr/>
            </a:pPr>
            <a:r>
              <a:rPr lang="en-US" sz="2800" b="1">
                <a:solidFill>
                  <a:schemeClr val="tx1"/>
                </a:solidFill>
                <a:latin typeface="黑体" panose="02010609060101010101" charset="-122"/>
                <a:ea typeface="黑体" panose="02010609060101010101" charset="-122"/>
                <a:cs typeface="黑体" panose="02010609060101010101" charset="-122"/>
              </a:rPr>
              <a:t>6.</a:t>
            </a:r>
            <a:r>
              <a:rPr lang="zh-CN" altLang="en-US" sz="2800" b="1">
                <a:solidFill>
                  <a:schemeClr val="tx1"/>
                </a:solidFill>
                <a:latin typeface="黑体" panose="02010609060101010101" charset="-122"/>
                <a:ea typeface="黑体" panose="02010609060101010101" charset="-122"/>
                <a:cs typeface="黑体" panose="02010609060101010101" charset="-122"/>
              </a:rPr>
              <a:t>发挥</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第三次分配</a:t>
            </a:r>
            <a:r>
              <a:rPr lang="zh-CN" altLang="en-US" sz="2800" b="1">
                <a:solidFill>
                  <a:schemeClr val="tx1"/>
                </a:solidFill>
                <a:latin typeface="黑体" panose="02010609060101010101" charset="-122"/>
                <a:ea typeface="黑体" panose="02010609060101010101" charset="-122"/>
                <a:cs typeface="黑体" panose="02010609060101010101" charset="-122"/>
              </a:rPr>
              <a:t>作用，发展</a:t>
            </a:r>
            <a:r>
              <a:rPr lang="zh-CN" altLang="en-US" sz="2800" b="1">
                <a:solidFill>
                  <a:srgbClr val="C00000"/>
                </a:solidFill>
                <a:latin typeface="黑体" panose="02010609060101010101" charset="-122"/>
                <a:ea typeface="黑体" panose="02010609060101010101" charset="-122"/>
                <a:cs typeface="黑体" panose="02010609060101010101" charset="-122"/>
              </a:rPr>
              <a:t>慈善等社会公益事业</a:t>
            </a:r>
            <a:r>
              <a:rPr lang="zh-CN" altLang="en-US" sz="2800" b="1">
                <a:solidFill>
                  <a:schemeClr val="tx1"/>
                </a:solidFill>
                <a:latin typeface="黑体" panose="02010609060101010101" charset="-122"/>
                <a:ea typeface="黑体" panose="02010609060101010101" charset="-122"/>
                <a:cs typeface="黑体" panose="02010609060101010101" charset="-122"/>
              </a:rPr>
              <a:t>。</a:t>
            </a:r>
            <a:endParaRPr lang="en-US" altLang="zh-CN" sz="2800" b="1">
              <a:solidFill>
                <a:schemeClr val="tx1"/>
              </a:solidFill>
              <a:latin typeface="黑体" panose="02010609060101010101" charset="-122"/>
              <a:ea typeface="黑体" panose="02010609060101010101" charset="-122"/>
              <a:cs typeface="黑体" panose="02010609060101010101" charset="-122"/>
            </a:endParaRPr>
          </a:p>
          <a:p>
            <a:pPr fontAlgn="auto">
              <a:lnSpc>
                <a:spcPct val="100000"/>
              </a:lnSpc>
              <a:spcBef>
                <a:spcPct val="0"/>
              </a:spcBef>
              <a:spcAft>
                <a:spcPct val="0"/>
              </a:spcAft>
              <a:buFontTx/>
              <a:buNone/>
              <a:defRPr/>
            </a:pPr>
            <a:r>
              <a:rPr lang="en-US" sz="2800" b="1">
                <a:solidFill>
                  <a:schemeClr val="tx1"/>
                </a:solidFill>
                <a:latin typeface="黑体" panose="02010609060101010101" charset="-122"/>
                <a:ea typeface="黑体" panose="02010609060101010101" charset="-122"/>
                <a:cs typeface="黑体" panose="02010609060101010101" charset="-122"/>
              </a:rPr>
              <a:t>7.</a:t>
            </a:r>
            <a:r>
              <a:rPr lang="zh-CN" altLang="en-US" sz="2800" b="1">
                <a:solidFill>
                  <a:schemeClr val="tx1"/>
                </a:solidFill>
                <a:latin typeface="黑体" panose="02010609060101010101" charset="-122"/>
                <a:ea typeface="黑体" panose="02010609060101010101" charset="-122"/>
                <a:cs typeface="黑体" panose="02010609060101010101" charset="-122"/>
              </a:rPr>
              <a:t>要</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规范收入分配秩序</a:t>
            </a:r>
            <a:r>
              <a:rPr lang="zh-CN" altLang="en-US" sz="2800" b="1">
                <a:solidFill>
                  <a:schemeClr val="tx1"/>
                </a:solidFill>
                <a:latin typeface="黑体" panose="02010609060101010101" charset="-122"/>
                <a:ea typeface="黑体" panose="02010609060101010101" charset="-122"/>
                <a:cs typeface="黑体" panose="02010609060101010101" charset="-122"/>
              </a:rPr>
              <a:t>，</a:t>
            </a:r>
            <a:r>
              <a:rPr lang="zh-CN" altLang="en-US" sz="2800" b="1">
                <a:solidFill>
                  <a:schemeClr val="tx1"/>
                </a:solidFill>
                <a:latin typeface="黑体" panose="02010609060101010101" charset="-122"/>
                <a:ea typeface="黑体" panose="02010609060101010101" charset="-122"/>
                <a:cs typeface="黑体" panose="02010609060101010101" charset="-122"/>
                <a:sym typeface="+mn-ea"/>
              </a:rPr>
              <a:t>调高、取非、</a:t>
            </a:r>
            <a:r>
              <a:rPr lang="zh-CN" altLang="en-US" sz="2800" b="1">
                <a:solidFill>
                  <a:schemeClr val="tx1"/>
                </a:solidFill>
                <a:latin typeface="黑体" panose="02010609060101010101" charset="-122"/>
                <a:ea typeface="黑体" panose="02010609060101010101" charset="-122"/>
                <a:cs typeface="黑体" panose="02010609060101010101" charset="-122"/>
              </a:rPr>
              <a:t>增低、扩中、推动形成橄榄型分配格局。</a:t>
            </a:r>
            <a:endParaRPr lang="en-US" altLang="zh-CN" sz="2800" b="1">
              <a:solidFill>
                <a:schemeClr val="tx1"/>
              </a:solidFill>
              <a:latin typeface="黑体" panose="02010609060101010101" charset="-122"/>
              <a:ea typeface="黑体" panose="02010609060101010101" charset="-122"/>
              <a:cs typeface="黑体" panose="02010609060101010101" charset="-122"/>
            </a:endParaRPr>
          </a:p>
          <a:p>
            <a:pPr fontAlgn="auto">
              <a:lnSpc>
                <a:spcPct val="100000"/>
              </a:lnSpc>
              <a:spcBef>
                <a:spcPct val="0"/>
              </a:spcBef>
              <a:spcAft>
                <a:spcPct val="0"/>
              </a:spcAft>
              <a:buFontTx/>
              <a:buNone/>
              <a:defRPr/>
            </a:pPr>
            <a:r>
              <a:rPr lang="en-US" sz="2800" b="1">
                <a:solidFill>
                  <a:schemeClr val="tx1"/>
                </a:solidFill>
                <a:latin typeface="黑体" panose="02010609060101010101" charset="-122"/>
                <a:ea typeface="黑体" panose="02010609060101010101" charset="-122"/>
                <a:cs typeface="黑体" panose="02010609060101010101" charset="-122"/>
              </a:rPr>
              <a:t>8.</a:t>
            </a:r>
            <a:r>
              <a:rPr lang="zh-CN" altLang="en-US" sz="2800" b="1">
                <a:solidFill>
                  <a:schemeClr val="tx1"/>
                </a:solidFill>
                <a:latin typeface="黑体" panose="02010609060101010101" charset="-122"/>
                <a:ea typeface="黑体" panose="02010609060101010101" charset="-122"/>
                <a:cs typeface="黑体" panose="02010609060101010101" charset="-122"/>
              </a:rPr>
              <a:t>必须坚持</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消除贫困，让脱贫攻坚成果同乡村振兴有效衔接。</a:t>
            </a:r>
            <a:endParaRPr lang="zh-CN" altLang="en-US" sz="28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5121" name="文本框 2"/>
          <p:cNvSpPr txBox="1"/>
          <p:nvPr>
            <p:custDataLst>
              <p:tags r:id="rId3"/>
            </p:custDataLst>
          </p:nvPr>
        </p:nvSpPr>
        <p:spPr>
          <a:xfrm>
            <a:off x="610870" y="117475"/>
            <a:ext cx="5130800" cy="583565"/>
          </a:xfrm>
          <a:prstGeom prst="rect">
            <a:avLst/>
          </a:prstGeom>
          <a:solidFill>
            <a:srgbClr val="00B050"/>
          </a:solidFill>
        </p:spPr>
        <p:style>
          <a:lnRef idx="2">
            <a:schemeClr val="accent1"/>
          </a:lnRef>
          <a:fillRef idx="1">
            <a:schemeClr val="lt1"/>
          </a:fillRef>
          <a:effectRef idx="0">
            <a:schemeClr val="accent1"/>
          </a:effectRef>
          <a:fontRef idx="minor">
            <a:schemeClr val="dk1"/>
          </a:fontRef>
        </p:style>
        <p:txBody>
          <a:bodyPr wrap="square" anchor="t">
            <a:spAutoFit/>
          </a:bodyPr>
          <a:lstStyle/>
          <a:p>
            <a:r>
              <a:rPr lang="zh-CN" altLang="en-US" sz="3200" b="1">
                <a:solidFill>
                  <a:schemeClr val="bg1"/>
                </a:solidFill>
                <a:latin typeface="微软雅黑" panose="020B0503020204020204" charset="-122"/>
                <a:ea typeface="微软雅黑" panose="020B0503020204020204" charset="-122"/>
              </a:rPr>
              <a:t>（二）</a:t>
            </a:r>
            <a:r>
              <a:rPr lang="zh-CN" altLang="en-US" sz="3200" b="1">
                <a:solidFill>
                  <a:schemeClr val="bg1"/>
                </a:solidFill>
                <a:latin typeface="黑体" panose="02010609060101010101" charset="-122"/>
                <a:ea typeface="黑体" panose="02010609060101010101" charset="-122"/>
                <a:sym typeface="微软雅黑" panose="020B0503020204020204" charset="-122"/>
              </a:rPr>
              <a:t>完善个人收入分配</a:t>
            </a:r>
            <a:endParaRPr lang="zh-CN" altLang="en-US" sz="3200" b="1" noProof="0">
              <a:ln>
                <a:noFill/>
              </a:ln>
              <a:solidFill>
                <a:schemeClr val="bg1"/>
              </a:solidFill>
              <a:effectLst/>
              <a:uLnTx/>
              <a:uFillTx/>
              <a:latin typeface="黑体" panose="02010609060101010101" charset="-122"/>
              <a:ea typeface="黑体" panose="02010609060101010101" charset="-122"/>
              <a:cs typeface="Arial" panose="020B0604020202020204"/>
              <a:sym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左大括号 1"/>
          <p:cNvSpPr/>
          <p:nvPr>
            <p:custDataLst>
              <p:tags r:id="rId1"/>
            </p:custDataLst>
          </p:nvPr>
        </p:nvSpPr>
        <p:spPr>
          <a:xfrm rot="5400000">
            <a:off x="6062345" y="567055"/>
            <a:ext cx="448310" cy="386334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黑体" panose="02010609060101010101" charset="-122"/>
              <a:ea typeface="黑体" panose="02010609060101010101" charset="-122"/>
            </a:endParaRPr>
          </a:p>
        </p:txBody>
      </p:sp>
      <p:sp>
        <p:nvSpPr>
          <p:cNvPr id="39" name="矩形 38"/>
          <p:cNvSpPr/>
          <p:nvPr>
            <p:custDataLst>
              <p:tags r:id="rId2"/>
            </p:custDataLst>
          </p:nvPr>
        </p:nvSpPr>
        <p:spPr>
          <a:xfrm>
            <a:off x="4450080" y="1174750"/>
            <a:ext cx="4220845" cy="4768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lt"/>
              </a:rPr>
              <a:t>初次分配与再分配</a:t>
            </a:r>
            <a:endPar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lt"/>
            </a:endParaRPr>
          </a:p>
        </p:txBody>
      </p:sp>
      <p:sp>
        <p:nvSpPr>
          <p:cNvPr id="7" name="文本框 6"/>
          <p:cNvSpPr txBox="1"/>
          <p:nvPr>
            <p:custDataLst>
              <p:tags r:id="rId3"/>
            </p:custDataLst>
          </p:nvPr>
        </p:nvSpPr>
        <p:spPr>
          <a:xfrm>
            <a:off x="1445895" y="2722880"/>
            <a:ext cx="4464685" cy="829945"/>
          </a:xfrm>
          <a:prstGeom prst="rect">
            <a:avLst/>
          </a:prstGeom>
          <a:noFill/>
          <a:ln>
            <a:solidFill>
              <a:srgbClr val="FF0000"/>
            </a:solidFill>
            <a:prstDash val="dashDot"/>
          </a:ln>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r>
              <a:rPr lang="zh-CN" altLang="zh-CN" sz="2400" b="1">
                <a:latin typeface="黑体" panose="02010609060101010101" charset="-122"/>
                <a:ea typeface="黑体" panose="02010609060101010101" charset="-122"/>
              </a:rPr>
              <a:t>初次分配是指在创造国民入的</a:t>
            </a:r>
            <a:r>
              <a:rPr lang="zh-CN" altLang="zh-CN" sz="2400" b="1">
                <a:solidFill>
                  <a:srgbClr val="C00000"/>
                </a:solidFill>
                <a:latin typeface="黑体" panose="02010609060101010101" charset="-122"/>
                <a:ea typeface="黑体" panose="02010609060101010101" charset="-122"/>
              </a:rPr>
              <a:t>物质生产部门内部</a:t>
            </a:r>
            <a:r>
              <a:rPr lang="zh-CN" altLang="zh-CN" sz="2400" b="1">
                <a:latin typeface="黑体" panose="02010609060101010101" charset="-122"/>
                <a:ea typeface="黑体" panose="02010609060101010101" charset="-122"/>
              </a:rPr>
              <a:t>进行的分配</a:t>
            </a:r>
            <a:endParaRPr lang="zh-CN" altLang="zh-CN" sz="2400" b="1">
              <a:latin typeface="黑体" panose="02010609060101010101" charset="-122"/>
              <a:ea typeface="黑体" panose="02010609060101010101" charset="-122"/>
            </a:endParaRPr>
          </a:p>
        </p:txBody>
      </p:sp>
      <p:sp>
        <p:nvSpPr>
          <p:cNvPr id="8" name="文本框 7"/>
          <p:cNvSpPr txBox="1"/>
          <p:nvPr>
            <p:custDataLst>
              <p:tags r:id="rId4"/>
            </p:custDataLst>
          </p:nvPr>
        </p:nvSpPr>
        <p:spPr>
          <a:xfrm>
            <a:off x="6327140" y="2722880"/>
            <a:ext cx="3997960" cy="1198880"/>
          </a:xfrm>
          <a:prstGeom prst="rect">
            <a:avLst/>
          </a:prstGeom>
          <a:noFill/>
          <a:ln>
            <a:solidFill>
              <a:srgbClr val="FF0000"/>
            </a:solidFill>
            <a:prstDash val="dashDot"/>
          </a:ln>
          <a:extLst>
            <a:ext uri="{909E8E84-426E-40DD-AFC4-6F175D3DCCD1}">
              <a14:hiddenFill xmlns:a14="http://schemas.microsoft.com/office/drawing/2010/main">
                <a:solidFill>
                  <a:schemeClr val="accent3">
                    <a:lumMod val="60000"/>
                    <a:lumOff val="40000"/>
                  </a:schemeClr>
                </a:solidFill>
              </a14:hiddenFill>
            </a:ext>
          </a:extLst>
        </p:spPr>
        <p:txBody>
          <a:bodyPr wrap="square" rtlCol="0">
            <a:spAutoFit/>
          </a:bodyPr>
          <a:lstStyle/>
          <a:p>
            <a:pPr algn="l"/>
            <a:r>
              <a:rPr lang="zh-CN" altLang="zh-CN" sz="2400" b="1">
                <a:latin typeface="黑体" panose="02010609060101010101" charset="-122"/>
                <a:ea typeface="黑体" panose="02010609060101010101" charset="-122"/>
              </a:rPr>
              <a:t>再次分配是指在初次分配的基础上，在</a:t>
            </a:r>
            <a:r>
              <a:rPr lang="zh-CN" altLang="zh-CN" sz="2400" b="1">
                <a:solidFill>
                  <a:srgbClr val="C00000"/>
                </a:solidFill>
                <a:latin typeface="黑体" panose="02010609060101010101" charset="-122"/>
                <a:ea typeface="黑体" panose="02010609060101010101" charset="-122"/>
              </a:rPr>
              <a:t>全社会范围内继</a:t>
            </a:r>
            <a:r>
              <a:rPr lang="zh-CN" altLang="zh-CN" sz="2400" b="1">
                <a:latin typeface="黑体" panose="02010609060101010101" charset="-122"/>
                <a:ea typeface="黑体" panose="02010609060101010101" charset="-122"/>
              </a:rPr>
              <a:t>续进行分配</a:t>
            </a:r>
            <a:endParaRPr lang="zh-CN" altLang="zh-CN" sz="2400" b="1">
              <a:latin typeface="黑体" panose="02010609060101010101" charset="-122"/>
              <a:ea typeface="黑体" panose="02010609060101010101" charset="-122"/>
            </a:endParaRPr>
          </a:p>
        </p:txBody>
      </p:sp>
      <p:sp>
        <p:nvSpPr>
          <p:cNvPr id="14" name="矩形 13"/>
          <p:cNvSpPr/>
          <p:nvPr>
            <p:custDataLst>
              <p:tags r:id="rId5"/>
            </p:custDataLst>
          </p:nvPr>
        </p:nvSpPr>
        <p:spPr>
          <a:xfrm>
            <a:off x="5122545" y="1752600"/>
            <a:ext cx="2327910" cy="5219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rPr>
              <a:t>国民收入分配</a:t>
            </a:r>
            <a:endPar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endParaRPr>
          </a:p>
        </p:txBody>
      </p:sp>
      <p:cxnSp>
        <p:nvCxnSpPr>
          <p:cNvPr id="19" name="直接箭头连接符 18"/>
          <p:cNvCxnSpPr/>
          <p:nvPr>
            <p:custDataLst>
              <p:tags r:id="rId6"/>
            </p:custDataLst>
          </p:nvPr>
        </p:nvCxnSpPr>
        <p:spPr>
          <a:xfrm flipH="1">
            <a:off x="3652520" y="3554730"/>
            <a:ext cx="0" cy="5791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custDataLst>
              <p:tags r:id="rId7"/>
            </p:custDataLst>
          </p:nvPr>
        </p:nvPicPr>
        <p:blipFill>
          <a:blip r:embed="rId8"/>
          <a:stretch>
            <a:fillRect/>
          </a:stretch>
        </p:blipFill>
        <p:spPr>
          <a:xfrm>
            <a:off x="2251710" y="3816350"/>
            <a:ext cx="2852420" cy="2569210"/>
          </a:xfrm>
          <a:prstGeom prst="rect">
            <a:avLst/>
          </a:prstGeom>
        </p:spPr>
      </p:pic>
      <p:sp>
        <p:nvSpPr>
          <p:cNvPr id="20" name="矩形 19"/>
          <p:cNvSpPr/>
          <p:nvPr>
            <p:custDataLst>
              <p:tags r:id="rId9"/>
            </p:custDataLst>
          </p:nvPr>
        </p:nvSpPr>
        <p:spPr>
          <a:xfrm>
            <a:off x="2432685" y="5462270"/>
            <a:ext cx="2440940" cy="4603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rPr>
              <a:t>个人（工资）</a:t>
            </a:r>
            <a:endPar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endParaRPr>
          </a:p>
        </p:txBody>
      </p:sp>
      <p:sp>
        <p:nvSpPr>
          <p:cNvPr id="21" name="矩形 20"/>
          <p:cNvSpPr/>
          <p:nvPr>
            <p:custDataLst>
              <p:tags r:id="rId10"/>
            </p:custDataLst>
          </p:nvPr>
        </p:nvSpPr>
        <p:spPr>
          <a:xfrm>
            <a:off x="989330" y="4170045"/>
            <a:ext cx="2198370" cy="4603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rPr>
              <a:t>企业（利润）</a:t>
            </a:r>
            <a:endPar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endParaRPr>
          </a:p>
        </p:txBody>
      </p:sp>
      <p:sp>
        <p:nvSpPr>
          <p:cNvPr id="12" name="矩形 11"/>
          <p:cNvSpPr/>
          <p:nvPr>
            <p:custDataLst>
              <p:tags r:id="rId11"/>
            </p:custDataLst>
          </p:nvPr>
        </p:nvSpPr>
        <p:spPr>
          <a:xfrm>
            <a:off x="4354830" y="4225290"/>
            <a:ext cx="2165985" cy="4603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defRPr/>
            </a:pPr>
            <a:r>
              <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rPr>
              <a:t>政府（税收）</a:t>
            </a:r>
            <a:endParaRPr lang="zh-CN" altLang="en-US" sz="2800" b="1" noProof="0">
              <a:ln>
                <a:noFill/>
              </a:ln>
              <a:solidFill>
                <a:srgbClr val="FFFF00"/>
              </a:solidFill>
              <a:effectLst/>
              <a:uLnTx/>
              <a:uFillTx/>
              <a:latin typeface="黑体" panose="02010609060101010101" charset="-122"/>
              <a:ea typeface="黑体" panose="02010609060101010101" charset="-122"/>
              <a:cs typeface="Arial" panose="020B0604020202020204"/>
              <a:sym typeface="+mn-ea"/>
            </a:endParaRPr>
          </a:p>
        </p:txBody>
      </p:sp>
      <p:sp>
        <p:nvSpPr>
          <p:cNvPr id="9" name="文本框 8"/>
          <p:cNvSpPr txBox="1"/>
          <p:nvPr>
            <p:custDataLst>
              <p:tags r:id="rId12"/>
            </p:custDataLst>
          </p:nvPr>
        </p:nvSpPr>
        <p:spPr>
          <a:xfrm>
            <a:off x="7243445" y="4025900"/>
            <a:ext cx="1713865" cy="460375"/>
          </a:xfrm>
          <a:prstGeom prst="rect">
            <a:avLst/>
          </a:prstGeom>
          <a:solidFill>
            <a:schemeClr val="bg1"/>
          </a:solidFill>
        </p:spPr>
        <p:txBody>
          <a:bodyPr wrap="square" rtlCol="0">
            <a:spAutoFit/>
          </a:bodyPr>
          <a:lstStyle/>
          <a:p>
            <a:pPr algn="ctr"/>
            <a:r>
              <a:rPr lang="en-US" altLang="zh-CN" sz="2400" b="1">
                <a:latin typeface="黑体" panose="02010609060101010101" charset="-122"/>
                <a:ea typeface="黑体" panose="02010609060101010101" charset="-122"/>
              </a:rPr>
              <a:t> </a:t>
            </a:r>
            <a:r>
              <a:rPr lang="zh-CN" altLang="en-US" sz="2400" b="1">
                <a:latin typeface="黑体" panose="02010609060101010101" charset="-122"/>
                <a:ea typeface="黑体" panose="02010609060101010101" charset="-122"/>
              </a:rPr>
              <a:t>再</a:t>
            </a:r>
            <a:r>
              <a:rPr lang="en-US" altLang="zh-CN" sz="2400" b="1">
                <a:latin typeface="黑体" panose="02010609060101010101" charset="-122"/>
                <a:ea typeface="黑体" panose="02010609060101010101" charset="-122"/>
              </a:rPr>
              <a:t>  </a:t>
            </a:r>
            <a:r>
              <a:rPr lang="zh-CN" altLang="en-US" sz="2400" b="1">
                <a:latin typeface="黑体" panose="02010609060101010101" charset="-122"/>
                <a:ea typeface="黑体" panose="02010609060101010101" charset="-122"/>
              </a:rPr>
              <a:t>分配</a:t>
            </a:r>
            <a:endParaRPr lang="zh-CN" altLang="en-US" sz="2400" b="1">
              <a:latin typeface="黑体" panose="02010609060101010101" charset="-122"/>
              <a:ea typeface="黑体" panose="02010609060101010101" charset="-122"/>
            </a:endParaRPr>
          </a:p>
        </p:txBody>
      </p:sp>
      <p:sp>
        <p:nvSpPr>
          <p:cNvPr id="15" name="文本框 14"/>
          <p:cNvSpPr txBox="1"/>
          <p:nvPr>
            <p:custDataLst>
              <p:tags r:id="rId13"/>
            </p:custDataLst>
          </p:nvPr>
        </p:nvSpPr>
        <p:spPr>
          <a:xfrm>
            <a:off x="6529070" y="4682490"/>
            <a:ext cx="3623310" cy="1198880"/>
          </a:xfrm>
          <a:prstGeom prst="rect">
            <a:avLst/>
          </a:prstGeom>
          <a:solidFill>
            <a:schemeClr val="accent3">
              <a:lumMod val="60000"/>
              <a:lumOff val="40000"/>
            </a:schemeClr>
          </a:solidFill>
          <a:ln>
            <a:solidFill>
              <a:schemeClr val="accent3">
                <a:lumMod val="40000"/>
                <a:lumOff val="60000"/>
              </a:schemeClr>
            </a:solidFill>
          </a:ln>
        </p:spPr>
        <p:txBody>
          <a:bodyPr wrap="square" rtlCol="0">
            <a:spAutoFit/>
          </a:bodyPr>
          <a:lstStyle/>
          <a:p>
            <a:pPr algn="l"/>
            <a:r>
              <a:rPr lang="zh-CN" altLang="zh-CN" sz="2400" b="1">
                <a:latin typeface="黑体" panose="02010609060101010101" charset="-122"/>
                <a:ea typeface="黑体" panose="02010609060101010101" charset="-122"/>
              </a:rPr>
              <a:t>国家通过</a:t>
            </a:r>
            <a:r>
              <a:rPr lang="zh-CN" altLang="zh-CN" sz="2400" b="1">
                <a:solidFill>
                  <a:srgbClr val="C00000"/>
                </a:solidFill>
                <a:latin typeface="黑体" panose="02010609060101010101" charset="-122"/>
                <a:ea typeface="黑体" panose="02010609060101010101" charset="-122"/>
              </a:rPr>
              <a:t>财政、税收、社会保障、转移支付等手段</a:t>
            </a:r>
            <a:r>
              <a:rPr lang="zh-CN" altLang="zh-CN" sz="2400" b="1">
                <a:latin typeface="黑体" panose="02010609060101010101" charset="-122"/>
                <a:ea typeface="黑体" panose="02010609060101010101" charset="-122"/>
              </a:rPr>
              <a:t>在全社会范围内进行分配</a:t>
            </a:r>
            <a:endParaRPr lang="zh-CN" altLang="zh-CN" sz="2400" b="1">
              <a:latin typeface="黑体" panose="02010609060101010101" charset="-122"/>
              <a:ea typeface="黑体" panose="02010609060101010101" charset="-122"/>
            </a:endParaRPr>
          </a:p>
        </p:txBody>
      </p:sp>
      <p:cxnSp>
        <p:nvCxnSpPr>
          <p:cNvPr id="18" name="直接箭头连接符 17"/>
          <p:cNvCxnSpPr/>
          <p:nvPr>
            <p:custDataLst>
              <p:tags r:id="rId14"/>
            </p:custDataLst>
          </p:nvPr>
        </p:nvCxnSpPr>
        <p:spPr>
          <a:xfrm flipH="1">
            <a:off x="8094980" y="3961130"/>
            <a:ext cx="10160" cy="6692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15"/>
            </p:custDataLst>
          </p:nvPr>
        </p:nvSpPr>
        <p:spPr>
          <a:xfrm>
            <a:off x="2675255" y="3630930"/>
            <a:ext cx="2005965" cy="4603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ctr"/>
            <a:r>
              <a:rPr lang="zh-CN" altLang="en-US" sz="2400" b="1">
                <a:solidFill>
                  <a:srgbClr val="C00000"/>
                </a:solidFill>
                <a:latin typeface="黑体" panose="02010609060101010101" charset="-122"/>
                <a:ea typeface="黑体" panose="02010609060101010101" charset="-122"/>
              </a:rPr>
              <a:t>初次</a:t>
            </a:r>
            <a:r>
              <a:rPr lang="en-US" altLang="zh-CN" sz="2400" b="1">
                <a:solidFill>
                  <a:srgbClr val="C00000"/>
                </a:solidFill>
                <a:latin typeface="黑体" panose="02010609060101010101" charset="-122"/>
                <a:ea typeface="黑体" panose="02010609060101010101" charset="-122"/>
              </a:rPr>
              <a:t>   </a:t>
            </a:r>
            <a:r>
              <a:rPr lang="zh-CN" altLang="en-US" sz="2400" b="1">
                <a:solidFill>
                  <a:srgbClr val="C00000"/>
                </a:solidFill>
                <a:latin typeface="黑体" panose="02010609060101010101" charset="-122"/>
                <a:ea typeface="黑体" panose="02010609060101010101" charset="-122"/>
              </a:rPr>
              <a:t>分配</a:t>
            </a:r>
            <a:endParaRPr lang="zh-CN" altLang="en-US" sz="2400" b="1">
              <a:solidFill>
                <a:srgbClr val="C00000"/>
              </a:solidFill>
              <a:latin typeface="黑体" panose="02010609060101010101" charset="-122"/>
              <a:ea typeface="黑体" panose="02010609060101010101" charset="-122"/>
            </a:endParaRPr>
          </a:p>
        </p:txBody>
      </p:sp>
      <p:sp>
        <p:nvSpPr>
          <p:cNvPr id="5" name="文本框 4"/>
          <p:cNvSpPr txBox="1"/>
          <p:nvPr>
            <p:custDataLst>
              <p:tags r:id="rId16"/>
            </p:custDataLst>
          </p:nvPr>
        </p:nvSpPr>
        <p:spPr>
          <a:xfrm>
            <a:off x="245110" y="2145665"/>
            <a:ext cx="798195" cy="2425700"/>
          </a:xfrm>
          <a:prstGeom prst="rect">
            <a:avLst/>
          </a:prstGeom>
          <a:noFill/>
        </p:spPr>
        <p:txBody>
          <a:bodyPr vert="eaVert" wrap="square" rtlCol="0">
            <a:spAutoFit/>
          </a:bodyPr>
          <a:lstStyle/>
          <a:p>
            <a:r>
              <a:rPr lang="zh-CN" altLang="en-US" sz="4000" b="1">
                <a:solidFill>
                  <a:srgbClr val="FF0000"/>
                </a:solidFill>
              </a:rPr>
              <a:t>名词点击</a:t>
            </a:r>
            <a:endParaRPr lang="zh-CN" altLang="en-US" sz="4000" b="1">
              <a:solidFill>
                <a:srgbClr val="FF0000"/>
              </a:solidFill>
            </a:endParaRPr>
          </a:p>
        </p:txBody>
      </p:sp>
      <p:sp>
        <p:nvSpPr>
          <p:cNvPr id="6" name="文本框 5"/>
          <p:cNvSpPr txBox="1"/>
          <p:nvPr>
            <p:custDataLst>
              <p:tags r:id="rId17"/>
            </p:custDataLst>
          </p:nvPr>
        </p:nvSpPr>
        <p:spPr>
          <a:xfrm>
            <a:off x="751840" y="353060"/>
            <a:ext cx="10687685" cy="460375"/>
          </a:xfrm>
          <a:prstGeom prst="rect">
            <a:avLst/>
          </a:prstGeom>
          <a:noFill/>
        </p:spPr>
        <p:txBody>
          <a:bodyPr wrap="square" rtlCol="0" anchor="t">
            <a:spAutoFit/>
          </a:bodyPr>
          <a:lstStyle/>
          <a:p>
            <a:pPr defTabSz="1219200" eaLnBrk="0" fontAlgn="base" hangingPunct="0">
              <a:spcBef>
                <a:spcPct val="0"/>
              </a:spcBef>
              <a:spcAft>
                <a:spcPct val="0"/>
              </a:spcAft>
              <a:defRPr/>
            </a:pPr>
            <a:r>
              <a:rPr lang="zh-CN" altLang="en-US" sz="2400" b="1">
                <a:solidFill>
                  <a:srgbClr val="0000FF"/>
                </a:solidFill>
                <a:latin typeface="微软雅黑" panose="020B0503020204020204" charset="-122"/>
                <a:ea typeface="微软雅黑" panose="020B0503020204020204" charset="-122"/>
                <a:cs typeface="宋体" panose="02010600030101010101" pitchFamily="2" charset="-122"/>
                <a:sym typeface="+mn-ea"/>
              </a:rPr>
              <a:t>第三次分配：慈善等社会公益事业（主体是企业和个人、社会组织）</a:t>
            </a:r>
            <a:endParaRPr lang="zh-CN" altLang="en-US" sz="2400" b="1">
              <a:solidFill>
                <a:srgbClr val="0000FF"/>
              </a:solidFill>
              <a:latin typeface="微软雅黑" panose="020B0503020204020204" charset="-122"/>
              <a:ea typeface="微软雅黑" panose="020B0503020204020204" charset="-122"/>
              <a:cs typeface="宋体" panose="02010600030101010101" pitchFamily="2" charset="-122"/>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图片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r="-1063"/>
          <a:stretch>
            <a:fillRect/>
          </a:stretch>
        </p:blipFill>
        <p:spPr bwMode="auto">
          <a:xfrm>
            <a:off x="554990" y="1130300"/>
            <a:ext cx="4970145" cy="45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12"/>
          <p:cNvCxnSpPr/>
          <p:nvPr>
            <p:custDataLst>
              <p:tags r:id="rId3"/>
            </p:custDataLst>
          </p:nvPr>
        </p:nvCxnSpPr>
        <p:spPr>
          <a:xfrm>
            <a:off x="554990" y="1130300"/>
            <a:ext cx="11061065" cy="95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4"/>
            </p:custDataLst>
          </p:nvPr>
        </p:nvCxnSpPr>
        <p:spPr>
          <a:xfrm>
            <a:off x="1833236" y="5954362"/>
            <a:ext cx="579374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5"/>
            </p:custDataLst>
          </p:nvPr>
        </p:nvCxnSpPr>
        <p:spPr>
          <a:xfrm>
            <a:off x="6038163" y="1474429"/>
            <a:ext cx="501904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6"/>
            </p:custDataLst>
          </p:nvPr>
        </p:nvSpPr>
        <p:spPr>
          <a:xfrm>
            <a:off x="5438140" y="1728470"/>
            <a:ext cx="6177915" cy="4225925"/>
          </a:xfrm>
          <a:prstGeom prst="rect">
            <a:avLst/>
          </a:prstGeom>
          <a:noFill/>
        </p:spPr>
        <p:txBody>
          <a:bodyPr wrap="square" rtlCol="0" anchor="t">
            <a:spAutoFit/>
          </a:bodyPr>
          <a:lstStyle/>
          <a:p>
            <a:pPr>
              <a:lnSpc>
                <a:spcPct val="140000"/>
              </a:lnSpc>
            </a:pPr>
            <a:r>
              <a:rPr lang="en-US" altLang="zh-CN"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  </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蛋糕”不断做大了，同时还要把“蛋糕”分好。我国社会历来有“不患寡而患不均”的观念。我们要在不断发展的基础上尽量把促进社会公平正义的事情做好，既尽力而为、又量力而行，努力使全体人民在学有所教、劳有所得、病有所医、老有所养、住有所居上持续取得新进展。</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a:lnSpc>
                <a:spcPct val="140000"/>
              </a:lnSpc>
            </a:pP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　　                   ——习近平</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3814445" y="351185"/>
            <a:ext cx="6492240" cy="584775"/>
          </a:xfrm>
          <a:prstGeom prst="rect">
            <a:avLst/>
          </a:prstGeom>
          <a:solidFill>
            <a:schemeClr val="accent6"/>
          </a:solidFill>
          <a:ln>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vertOverflow="overflow" horzOverflow="overflow" vert="horz" wrap="square" lIns="91440" tIns="45720" rIns="91440" bIns="45720" numCol="1" spcCol="0" rtlCol="0" fromWordArt="0" anchor="ctr" anchorCtr="0" forceAA="0" compatLnSpc="1">
            <a:spAutoFit/>
          </a:bodyPr>
          <a:lstStyle/>
          <a:p>
            <a:pPr defTabSz="914400" fontAlgn="base">
              <a:buFont typeface="Wingdings" panose="05000000000000000000" pitchFamily="2" charset="2"/>
              <a:buChar char="Ø"/>
            </a:pPr>
            <a:r>
              <a:rPr lang="zh-CN" altLang="en-US" sz="3200" b="1">
                <a:solidFill>
                  <a:srgbClr val="0070C0"/>
                </a:solidFill>
                <a:latin typeface="微软雅黑" panose="020B0503020204020204" charset="-122"/>
                <a:ea typeface="微软雅黑" panose="020B0503020204020204" charset="-122"/>
                <a:cs typeface="Arial" panose="020B0604020202020204"/>
                <a:sym typeface="+mn-ea"/>
              </a:rPr>
              <a:t>判断以下情况属于哪一次分配？</a:t>
            </a:r>
            <a:endParaRPr lang="zh-CN" altLang="en-US" sz="3200" b="1">
              <a:solidFill>
                <a:srgbClr val="0070C0"/>
              </a:solidFill>
              <a:latin typeface="微软雅黑" panose="020B0503020204020204" charset="-122"/>
              <a:ea typeface="微软雅黑" panose="020B0503020204020204" charset="-122"/>
              <a:cs typeface="Arial" panose="020B0604020202020204"/>
              <a:sym typeface="+mn-ea"/>
            </a:endParaRPr>
          </a:p>
        </p:txBody>
      </p:sp>
      <p:sp>
        <p:nvSpPr>
          <p:cNvPr id="17" name="文本框 3"/>
          <p:cNvSpPr/>
          <p:nvPr>
            <p:custDataLst>
              <p:tags r:id="rId2"/>
            </p:custDataLst>
          </p:nvPr>
        </p:nvSpPr>
        <p:spPr>
          <a:xfrm>
            <a:off x="3388361" y="942975"/>
            <a:ext cx="1964055" cy="621773"/>
          </a:xfrm>
          <a:prstGeom prst="rect">
            <a:avLst/>
          </a:prstGeom>
          <a:noFill/>
          <a:ln w="9525">
            <a:noFill/>
          </a:ln>
        </p:spPr>
        <p:txBody>
          <a:bodyPr wrap="square" anchor="t">
            <a:spAutoFit/>
          </a:bodyPr>
          <a:lstStyle/>
          <a:p>
            <a:pPr defTabSz="914400" eaLnBrk="0" fontAlgn="base" hangingPunct="0">
              <a:lnSpc>
                <a:spcPct val="150000"/>
              </a:lnSpc>
              <a:spcBef>
                <a:spcPct val="0"/>
              </a:spcBef>
              <a:spcAft>
                <a:spcPct val="0"/>
              </a:spcAft>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初次分配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18" name="文本框 4"/>
          <p:cNvSpPr/>
          <p:nvPr>
            <p:custDataLst>
              <p:tags r:id="rId3"/>
            </p:custDataLst>
          </p:nvPr>
        </p:nvSpPr>
        <p:spPr>
          <a:xfrm>
            <a:off x="4482783" y="1510832"/>
            <a:ext cx="1739265"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再分配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19" name="文本框 5"/>
          <p:cNvSpPr/>
          <p:nvPr>
            <p:custDataLst>
              <p:tags r:id="rId4"/>
            </p:custDataLst>
          </p:nvPr>
        </p:nvSpPr>
        <p:spPr>
          <a:xfrm>
            <a:off x="3564946" y="3356940"/>
            <a:ext cx="2111375"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再分配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20" name="文本框 6"/>
          <p:cNvSpPr/>
          <p:nvPr>
            <p:custDataLst>
              <p:tags r:id="rId5"/>
            </p:custDataLst>
          </p:nvPr>
        </p:nvSpPr>
        <p:spPr>
          <a:xfrm>
            <a:off x="5781398" y="4390441"/>
            <a:ext cx="1597025"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再分配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22" name="文本框 7"/>
          <p:cNvSpPr/>
          <p:nvPr>
            <p:custDataLst>
              <p:tags r:id="rId6"/>
            </p:custDataLst>
          </p:nvPr>
        </p:nvSpPr>
        <p:spPr>
          <a:xfrm>
            <a:off x="4508500" y="2735772"/>
            <a:ext cx="1587500"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再分配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23" name="文本框 8"/>
          <p:cNvSpPr/>
          <p:nvPr>
            <p:custDataLst>
              <p:tags r:id="rId7"/>
            </p:custDataLst>
          </p:nvPr>
        </p:nvSpPr>
        <p:spPr>
          <a:xfrm>
            <a:off x="5088255" y="2132000"/>
            <a:ext cx="2267585"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初次分配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24" name="文本框 9"/>
          <p:cNvSpPr/>
          <p:nvPr>
            <p:custDataLst>
              <p:tags r:id="rId8"/>
            </p:custDataLst>
          </p:nvPr>
        </p:nvSpPr>
        <p:spPr>
          <a:xfrm>
            <a:off x="6724445" y="3908506"/>
            <a:ext cx="2195830"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初次分配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25" name="文本框 2"/>
          <p:cNvSpPr/>
          <p:nvPr>
            <p:custDataLst>
              <p:tags r:id="rId9"/>
            </p:custDataLst>
          </p:nvPr>
        </p:nvSpPr>
        <p:spPr>
          <a:xfrm>
            <a:off x="9033228" y="5634659"/>
            <a:ext cx="2396490" cy="621773"/>
          </a:xfrm>
          <a:prstGeom prst="rect">
            <a:avLst/>
          </a:prstGeom>
          <a:noFill/>
          <a:ln w="9525">
            <a:noFill/>
          </a:ln>
        </p:spPr>
        <p:txBody>
          <a:bodyPr wrap="square" anchor="t">
            <a:spAutoFit/>
          </a:bodyPr>
          <a:lstStyle/>
          <a:p>
            <a:pPr defTabSz="914400" eaLnBrk="0" fontAlgn="base" hangingPunct="0">
              <a:lnSpc>
                <a:spcPct val="150000"/>
              </a:lnSpc>
            </a:pPr>
            <a:r>
              <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rPr>
              <a:t>第三次分配</a:t>
            </a:r>
            <a:endParaRPr lang="zh-CN" altLang="en-US" sz="2600" b="1" kern="0">
              <a:solidFill>
                <a:srgbClr val="FF0000"/>
              </a:solidFill>
              <a:latin typeface="微软雅黑" panose="020B0503020204020204" charset="-122"/>
              <a:ea typeface="微软雅黑" panose="020B0503020204020204" charset="-122"/>
              <a:cs typeface="Arial" panose="020B0604020202020204"/>
              <a:sym typeface="宋体" panose="02010600030101010101" pitchFamily="2" charset="-122"/>
            </a:endParaRPr>
          </a:p>
        </p:txBody>
      </p:sp>
      <p:sp>
        <p:nvSpPr>
          <p:cNvPr id="8" name="文本占位符 111618"/>
          <p:cNvSpPr/>
          <p:nvPr>
            <p:custDataLst>
              <p:tags r:id="rId10"/>
            </p:custDataLst>
          </p:nvPr>
        </p:nvSpPr>
        <p:spPr>
          <a:xfrm>
            <a:off x="539750" y="942975"/>
            <a:ext cx="11694160" cy="5212080"/>
          </a:xfrm>
          <a:prstGeom prst="rect">
            <a:avLst/>
          </a:prstGeom>
          <a:noFill/>
          <a:ln w="9525">
            <a:noFill/>
            <a:miter/>
          </a:ln>
        </p:spPr>
        <p:txBody>
          <a:bodyPr anchor="t"/>
          <a:lstStyle>
            <a:lvl1pPr marL="342900" lvl="0" indent="-342900" algn="l" defTabSz="914400" rtl="0" eaLnBrk="1" fontAlgn="base" latinLnBrk="0" hangingPunct="1">
              <a:lnSpc>
                <a:spcPct val="100000"/>
              </a:lnSpc>
              <a:spcBef>
                <a:spcPct val="20000"/>
              </a:spcBef>
              <a:spcAft>
                <a:spcPct val="0"/>
              </a:spcAft>
              <a:buClrTx/>
              <a:buSzTx/>
              <a:buFontTx/>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Tx/>
              <a:buSzTx/>
              <a:buFontTx/>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rPr>
              <a:t>1.</a:t>
            </a:r>
            <a:r>
              <a:rPr lang="zh-CN" altLang="en-US" sz="2400" b="1">
                <a:solidFill>
                  <a:prstClr val="black"/>
                </a:solidFill>
                <a:latin typeface="微软雅黑" panose="020B0503020204020204" charset="-122"/>
                <a:ea typeface="微软雅黑" panose="020B0503020204020204" charset="-122"/>
                <a:cs typeface="微软雅黑" panose="020B0503020204020204" charset="-122"/>
              </a:rPr>
              <a:t>提高最低工资标准</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2.</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加强社会保障体系的建设</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rPr>
              <a:t>3.</a:t>
            </a:r>
            <a:r>
              <a:rPr lang="zh-CN" altLang="en-US" sz="2400" b="1">
                <a:solidFill>
                  <a:prstClr val="black"/>
                </a:solidFill>
                <a:latin typeface="微软雅黑" panose="020B0503020204020204" charset="-122"/>
                <a:ea typeface="微软雅黑" panose="020B0503020204020204" charset="-122"/>
                <a:cs typeface="微软雅黑" panose="020B0503020204020204" charset="-122"/>
              </a:rPr>
              <a:t>建立企业职工正常工资增长机制</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4.</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提高城市居民最低生活保障</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5.</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加大对农产品的补贴</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rPr>
              <a:t>6.</a:t>
            </a:r>
            <a:r>
              <a:rPr lang="zh-CN" altLang="en-US" sz="2400" b="1">
                <a:solidFill>
                  <a:prstClr val="black"/>
                </a:solidFill>
                <a:latin typeface="微软雅黑" panose="020B0503020204020204" charset="-122"/>
                <a:ea typeface="微软雅黑" panose="020B0503020204020204" charset="-122"/>
                <a:cs typeface="微软雅黑" panose="020B0503020204020204" charset="-122"/>
              </a:rPr>
              <a:t>鼓励资本、技术等要素参与分配，增加收入</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7.</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提高个税起征点，调节个人收入分配</a:t>
            </a:r>
            <a:endParaRPr lang="zh-CN" altLang="en-US" sz="2400" b="1">
              <a:solidFill>
                <a:prstClr val="black"/>
              </a:solidFill>
              <a:latin typeface="微软雅黑" panose="020B0503020204020204" charset="-122"/>
              <a:ea typeface="微软雅黑" panose="020B0503020204020204" charset="-122"/>
              <a:cs typeface="微软雅黑" panose="020B0503020204020204" charset="-122"/>
            </a:endParaRPr>
          </a:p>
          <a:p>
            <a:pPr marL="0" indent="0" defTabSz="914400">
              <a:lnSpc>
                <a:spcPts val="4580"/>
              </a:lnSpc>
              <a:spcBef>
                <a:spcPct val="0"/>
              </a:spcBef>
              <a:buNone/>
            </a:pP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rPr>
              <a:t>8.疫情发生后，</a:t>
            </a:r>
            <a:r>
              <a:rPr lang="zh-CN" altLang="en-US" sz="2400" b="1">
                <a:solidFill>
                  <a:prstClr val="black"/>
                </a:solidFill>
                <a:latin typeface="微软雅黑" panose="020B0503020204020204" charset="-122"/>
                <a:ea typeface="微软雅黑" panose="020B0503020204020204" charset="-122"/>
                <a:cs typeface="微软雅黑" panose="020B0503020204020204" charset="-122"/>
                <a:sym typeface="+mn-ea"/>
              </a:rPr>
              <a:t>某</a:t>
            </a:r>
            <a:r>
              <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rPr>
              <a:t>集团捐给一线医院等急需防护物资的地方捐款捐物1300余万</a:t>
            </a:r>
            <a:endPar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endParaRPr>
          </a:p>
          <a:p>
            <a:pPr marL="0" indent="0" defTabSz="914400">
              <a:lnSpc>
                <a:spcPts val="4580"/>
              </a:lnSpc>
              <a:spcBef>
                <a:spcPct val="0"/>
              </a:spcBef>
              <a:buNone/>
            </a:pPr>
            <a:endParaRPr lang="en-US" altLang="zh-CN" sz="2400" b="1">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11"/>
            </p:custDataLst>
          </p:nvPr>
        </p:nvSpPr>
        <p:spPr>
          <a:xfrm>
            <a:off x="653415" y="276225"/>
            <a:ext cx="2284730" cy="583565"/>
          </a:xfrm>
          <a:prstGeom prst="rect">
            <a:avLst/>
          </a:prstGeom>
          <a:solidFill>
            <a:srgbClr val="00B050"/>
          </a:solidFill>
        </p:spPr>
        <p:txBody>
          <a:bodyPr wrap="square" rtlCol="0" anchor="t">
            <a:spAutoFit/>
          </a:bodyPr>
          <a:lstStyle/>
          <a:p>
            <a:pPr algn="l" eaLnBrk="0" fontAlgn="base" hangingPunct="0">
              <a:buClrTx/>
              <a:buSzTx/>
              <a:buFontTx/>
            </a:pPr>
            <a:r>
              <a:rPr lang="zh-CN" altLang="en-US" sz="3200" b="1" spc="600">
                <a:solidFill>
                  <a:schemeClr val="bg1"/>
                </a:solidFill>
                <a:cs typeface="+mn-ea"/>
                <a:sym typeface="+mn-ea"/>
              </a:rPr>
              <a:t>牛刀小试</a:t>
            </a:r>
            <a:endParaRPr lang="zh-CN" altLang="en-US" sz="3200" b="1" spc="600">
              <a:solidFill>
                <a:schemeClr val="bg1"/>
              </a:solidFill>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05435" y="679450"/>
            <a:ext cx="11769725" cy="2749550"/>
          </a:xfrm>
          <a:prstGeom prst="rect">
            <a:avLst/>
          </a:prstGeom>
          <a:solidFill>
            <a:schemeClr val="bg1"/>
          </a:solidFill>
          <a:ln>
            <a:solidFill>
              <a:schemeClr val="accent1">
                <a:lumMod val="75000"/>
              </a:schemeClr>
            </a:solidFill>
          </a:ln>
        </p:spPr>
        <p:txBody>
          <a:bodyPr wrap="square" rtlCol="0" anchor="t">
            <a:spAutoFit/>
          </a:bodyPr>
          <a:lstStyle/>
          <a:p>
            <a:pPr fontAlgn="auto">
              <a:lnSpc>
                <a:spcPct val="120000"/>
              </a:lnSpc>
            </a:pPr>
            <a:r>
              <a:rPr lang="zh-CN" altLang="en-US" sz="20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是国家对</a:t>
            </a:r>
            <a:r>
              <a:rPr lang="zh-CN" altLang="en-US" sz="2400" b="1" u="sng">
                <a:solidFill>
                  <a:srgbClr val="FF0000"/>
                </a:solidFill>
                <a:latin typeface="微软雅黑" panose="020B0503020204020204" charset="-122"/>
                <a:ea typeface="微软雅黑" panose="020B0503020204020204" charset="-122"/>
              </a:rPr>
              <a:t>个人所得</a:t>
            </a:r>
            <a:r>
              <a:rPr lang="zh-CN" altLang="en-US" sz="2400" b="1">
                <a:latin typeface="微软雅黑" panose="020B0503020204020204" charset="-122"/>
                <a:ea typeface="微软雅黑" panose="020B0503020204020204" charset="-122"/>
              </a:rPr>
              <a:t>征收的一种税种。</a:t>
            </a:r>
            <a:endParaRPr lang="zh-CN" altLang="en-US" sz="2400" b="1">
              <a:latin typeface="微软雅黑" panose="020B0503020204020204" charset="-122"/>
              <a:ea typeface="微软雅黑" panose="020B0503020204020204" charset="-122"/>
            </a:endParaRPr>
          </a:p>
          <a:p>
            <a:pPr fontAlgn="auto">
              <a:lnSpc>
                <a:spcPct val="120000"/>
              </a:lnSpc>
            </a:pPr>
            <a:r>
              <a:rPr lang="zh-CN" altLang="en-US" sz="2400" b="1">
                <a:solidFill>
                  <a:srgbClr val="0000FF"/>
                </a:solidFill>
                <a:latin typeface="微软雅黑" panose="020B0503020204020204" charset="-122"/>
                <a:ea typeface="微软雅黑" panose="020B0503020204020204" charset="-122"/>
              </a:rPr>
              <a:t>●如何征收?</a:t>
            </a:r>
            <a:endParaRPr lang="zh-CN" altLang="en-US" sz="2400" b="1">
              <a:solidFill>
                <a:srgbClr val="0000FF"/>
              </a:solidFill>
              <a:latin typeface="微软雅黑" panose="020B0503020204020204" charset="-122"/>
              <a:ea typeface="微软雅黑" panose="020B0503020204020204" charset="-122"/>
            </a:endParaRPr>
          </a:p>
          <a:p>
            <a:pPr fontAlgn="auto">
              <a:lnSpc>
                <a:spcPct val="120000"/>
              </a:lnSpc>
            </a:pPr>
            <a:r>
              <a:rPr lang="zh-CN" altLang="en-US" sz="2400" b="1">
                <a:latin typeface="微软雅黑" panose="020B0503020204020204" charset="-122"/>
                <a:ea typeface="微软雅黑" panose="020B0503020204020204" charset="-122"/>
              </a:rPr>
              <a:t>       居民个人每</a:t>
            </a:r>
            <a:r>
              <a:rPr lang="zh-CN" altLang="en-US" sz="2400" b="1">
                <a:solidFill>
                  <a:srgbClr val="FF0000"/>
                </a:solidFill>
                <a:latin typeface="微软雅黑" panose="020B0503020204020204" charset="-122"/>
                <a:ea typeface="微软雅黑" panose="020B0503020204020204" charset="-122"/>
              </a:rPr>
              <a:t>年度的收入额</a:t>
            </a:r>
            <a:r>
              <a:rPr lang="zh-CN" altLang="en-US" sz="2400" b="1">
                <a:latin typeface="微软雅黑" panose="020B0503020204020204" charset="-122"/>
                <a:ea typeface="微软雅黑" panose="020B0503020204020204" charset="-122"/>
              </a:rPr>
              <a:t>减除费用</a:t>
            </a:r>
            <a:r>
              <a:rPr lang="zh-CN" altLang="en-US" sz="2400" b="1" u="sng">
                <a:solidFill>
                  <a:srgbClr val="CC00FF"/>
                </a:solidFill>
                <a:latin typeface="微软雅黑" panose="020B0503020204020204" charset="-122"/>
                <a:ea typeface="微软雅黑" panose="020B0503020204020204" charset="-122"/>
              </a:rPr>
              <a:t>六万元</a:t>
            </a:r>
            <a:r>
              <a:rPr lang="zh-CN" altLang="en-US" sz="2400" b="1">
                <a:latin typeface="微软雅黑" panose="020B0503020204020204" charset="-122"/>
                <a:ea typeface="微软雅黑" panose="020B0503020204020204" charset="-122"/>
              </a:rPr>
              <a:t>以及</a:t>
            </a:r>
            <a:r>
              <a:rPr lang="zh-CN" altLang="en-US" sz="2400" b="1" u="sng">
                <a:solidFill>
                  <a:srgbClr val="FF0000"/>
                </a:solidFill>
                <a:latin typeface="微软雅黑" panose="020B0503020204020204" charset="-122"/>
                <a:ea typeface="微软雅黑" panose="020B0503020204020204" charset="-122"/>
              </a:rPr>
              <a:t>专项扣除、专项附加扣除</a:t>
            </a:r>
            <a:r>
              <a:rPr lang="zh-CN" altLang="en-US" sz="2400" b="1">
                <a:latin typeface="微软雅黑" panose="020B0503020204020204" charset="-122"/>
                <a:ea typeface="微软雅黑" panose="020B0503020204020204" charset="-122"/>
              </a:rPr>
              <a:t>和依法确定的其他扣除后的</a:t>
            </a:r>
            <a:r>
              <a:rPr lang="zh-CN" altLang="en-US" sz="2400" b="1">
                <a:solidFill>
                  <a:srgbClr val="CC00FF"/>
                </a:solidFill>
                <a:latin typeface="微软雅黑" panose="020B0503020204020204" charset="-122"/>
                <a:ea typeface="微软雅黑" panose="020B0503020204020204" charset="-122"/>
              </a:rPr>
              <a:t>余额</a:t>
            </a:r>
            <a:r>
              <a:rPr lang="zh-CN" altLang="en-US" sz="2400" b="1">
                <a:latin typeface="微软雅黑" panose="020B0503020204020204" charset="-122"/>
                <a:ea typeface="微软雅黑" panose="020B0503020204020204" charset="-122"/>
              </a:rPr>
              <a:t>，为应纳税所得额。</a:t>
            </a:r>
            <a:endParaRPr lang="zh-CN" altLang="en-US" sz="2400" b="1">
              <a:latin typeface="微软雅黑" panose="020B0503020204020204" charset="-122"/>
              <a:ea typeface="微软雅黑" panose="020B0503020204020204" charset="-122"/>
            </a:endParaRPr>
          </a:p>
          <a:p>
            <a:pPr fontAlgn="auto">
              <a:lnSpc>
                <a:spcPct val="120000"/>
              </a:lnSpc>
            </a:pPr>
            <a:r>
              <a:rPr lang="zh-CN" altLang="en-US" sz="2400" b="1">
                <a:solidFill>
                  <a:srgbClr val="0000FF"/>
                </a:solidFill>
                <a:latin typeface="微软雅黑" panose="020B0503020204020204" charset="-122"/>
                <a:ea typeface="微软雅黑" panose="020B0503020204020204" charset="-122"/>
              </a:rPr>
              <a:t>●重要性?</a:t>
            </a:r>
            <a:endParaRPr lang="zh-CN" altLang="en-US" sz="2400" b="1">
              <a:solidFill>
                <a:srgbClr val="0000FF"/>
              </a:solidFill>
              <a:latin typeface="微软雅黑" panose="020B0503020204020204" charset="-122"/>
              <a:ea typeface="微软雅黑" panose="020B0503020204020204" charset="-122"/>
            </a:endParaRPr>
          </a:p>
          <a:p>
            <a:pPr fontAlgn="auto">
              <a:lnSpc>
                <a:spcPct val="120000"/>
              </a:lnSpc>
            </a:pPr>
            <a:r>
              <a:rPr lang="zh-CN" altLang="en-US" sz="2400" b="1">
                <a:latin typeface="微软雅黑" panose="020B0503020204020204" charset="-122"/>
                <a:ea typeface="微软雅黑" panose="020B0503020204020204" charset="-122"/>
              </a:rPr>
              <a:t>       </a:t>
            </a:r>
            <a:r>
              <a:rPr lang="zh-CN" altLang="en-US" sz="2400" b="1" u="sng">
                <a:solidFill>
                  <a:srgbClr val="FF0000"/>
                </a:solidFill>
                <a:latin typeface="微软雅黑" panose="020B0503020204020204" charset="-122"/>
                <a:ea typeface="微软雅黑" panose="020B0503020204020204" charset="-122"/>
              </a:rPr>
              <a:t>是调节个人收入分配、实现社会公平的有效手段</a:t>
            </a:r>
            <a:r>
              <a:rPr lang="zh-CN" altLang="en-US" sz="2400" b="1">
                <a:latin typeface="微软雅黑" panose="020B0503020204020204" charset="-122"/>
                <a:ea typeface="微软雅黑" panose="020B0503020204020204" charset="-122"/>
              </a:rPr>
              <a:t>。</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custDataLst>
              <p:tags r:id="rId2"/>
            </p:custDataLst>
          </p:nvPr>
        </p:nvPicPr>
        <p:blipFill>
          <a:blip r:embed="rId3"/>
          <a:stretch>
            <a:fillRect/>
          </a:stretch>
        </p:blipFill>
        <p:spPr>
          <a:xfrm>
            <a:off x="6671310" y="3656330"/>
            <a:ext cx="4795520" cy="2221865"/>
          </a:xfrm>
          <a:prstGeom prst="rect">
            <a:avLst/>
          </a:prstGeom>
        </p:spPr>
      </p:pic>
      <p:sp>
        <p:nvSpPr>
          <p:cNvPr id="9" name="TextBox 6"/>
          <p:cNvSpPr txBox="1"/>
          <p:nvPr>
            <p:custDataLst>
              <p:tags r:id="rId4"/>
            </p:custDataLst>
          </p:nvPr>
        </p:nvSpPr>
        <p:spPr>
          <a:xfrm>
            <a:off x="400685" y="78105"/>
            <a:ext cx="6019165" cy="601345"/>
          </a:xfrm>
          <a:prstGeom prst="rect">
            <a:avLst/>
          </a:prstGeom>
          <a:noFill/>
        </p:spPr>
        <p:txBody>
          <a:bodyPr wrap="square" rtlCol="0">
            <a:noAutofit/>
          </a:bodyPr>
          <a:lstStyle/>
          <a:p>
            <a:pPr fontAlgn="auto">
              <a:lnSpc>
                <a:spcPct val="100000"/>
              </a:lnSpc>
            </a:pPr>
            <a:r>
              <a:rPr lang="en-US" altLang="zh-CN" sz="3200" b="1" smtClean="0">
                <a:solidFill>
                  <a:srgbClr val="CC00FF"/>
                </a:solidFill>
                <a:latin typeface="微软雅黑" panose="020B0503020204020204" charset="-122"/>
                <a:ea typeface="微软雅黑" panose="020B0503020204020204" charset="-122"/>
                <a:cs typeface="+mn-ea"/>
                <a:sym typeface="+mn-ea"/>
              </a:rPr>
              <a:t>P48</a:t>
            </a:r>
            <a:r>
              <a:rPr lang="zh-CN" altLang="en-US" sz="3200" b="1" smtClean="0">
                <a:solidFill>
                  <a:srgbClr val="CC00FF"/>
                </a:solidFill>
                <a:latin typeface="微软雅黑" panose="020B0503020204020204" charset="-122"/>
                <a:ea typeface="微软雅黑" panose="020B0503020204020204" charset="-122"/>
                <a:cs typeface="+mn-ea"/>
                <a:sym typeface="+mn-ea"/>
              </a:rPr>
              <a:t>相关链接：</a:t>
            </a:r>
            <a:r>
              <a:rPr lang="zh-CN" altLang="en-US" sz="3200" b="1" smtClean="0">
                <a:solidFill>
                  <a:srgbClr val="0000FF"/>
                </a:solidFill>
                <a:latin typeface="微软雅黑" panose="020B0503020204020204" charset="-122"/>
                <a:ea typeface="微软雅黑" panose="020B0503020204020204" charset="-122"/>
                <a:cs typeface="+mn-ea"/>
                <a:sym typeface="+mn-ea"/>
              </a:rPr>
              <a:t>个人所得税</a:t>
            </a:r>
            <a:endParaRPr lang="zh-CN" altLang="en-US" sz="3200" b="1">
              <a:solidFill>
                <a:srgbClr val="0000FF"/>
              </a:solidFill>
              <a:latin typeface="微软雅黑" panose="020B0503020204020204" charset="-122"/>
              <a:ea typeface="微软雅黑" panose="020B0503020204020204" charset="-122"/>
              <a:cs typeface="+mn-ea"/>
            </a:endParaRPr>
          </a:p>
        </p:txBody>
      </p:sp>
      <p:sp>
        <p:nvSpPr>
          <p:cNvPr id="4" name="圆角矩形标注 3"/>
          <p:cNvSpPr/>
          <p:nvPr>
            <p:custDataLst>
              <p:tags r:id="rId5"/>
            </p:custDataLst>
          </p:nvPr>
        </p:nvSpPr>
        <p:spPr>
          <a:xfrm>
            <a:off x="5583555" y="823595"/>
            <a:ext cx="5883275" cy="548640"/>
          </a:xfrm>
          <a:prstGeom prst="wedgeRoundRectCallout">
            <a:avLst>
              <a:gd name="adj1" fmla="val -38493"/>
              <a:gd name="adj2" fmla="val 94560"/>
              <a:gd name="adj3" fmla="val 16667"/>
            </a:avLst>
          </a:prstGeom>
          <a:solidFill>
            <a:schemeClr val="accent1">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cs typeface="微软雅黑" panose="020B0503020204020204" charset="-122"/>
              </a:rPr>
              <a:t>免除额按每月</a:t>
            </a:r>
            <a:r>
              <a:rPr lang="en-US" altLang="zh-CN" sz="2400">
                <a:latin typeface="微软雅黑" panose="020B0503020204020204" charset="-122"/>
                <a:ea typeface="微软雅黑" panose="020B0503020204020204" charset="-122"/>
                <a:cs typeface="微软雅黑" panose="020B0503020204020204" charset="-122"/>
              </a:rPr>
              <a:t>5000</a:t>
            </a:r>
            <a:r>
              <a:rPr lang="zh-CN" altLang="en-US" sz="2400">
                <a:latin typeface="微软雅黑" panose="020B0503020204020204" charset="-122"/>
                <a:ea typeface="微软雅黑" panose="020B0503020204020204" charset="-122"/>
                <a:cs typeface="微软雅黑" panose="020B0503020204020204" charset="-122"/>
              </a:rPr>
              <a:t>计，5000×12 = 6万</a:t>
            </a:r>
            <a:endParaRPr lang="zh-CN" altLang="en-US" sz="2400">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custDataLst>
              <p:tags r:id="rId6"/>
            </p:custDataLst>
          </p:nvPr>
        </p:nvGrpSpPr>
        <p:grpSpPr>
          <a:xfrm>
            <a:off x="499110" y="3512185"/>
            <a:ext cx="5689600" cy="3208020"/>
            <a:chOff x="763" y="5658"/>
            <a:chExt cx="8960" cy="5052"/>
          </a:xfrm>
        </p:grpSpPr>
        <p:sp>
          <p:nvSpPr>
            <p:cNvPr id="3" name="矩形 2">
              <a:hlinkClick r:id="" action="ppaction://noaction"/>
            </p:cNvPr>
            <p:cNvSpPr/>
            <p:nvPr>
              <p:custDataLst>
                <p:tags r:id="rId7"/>
              </p:custDataLst>
            </p:nvPr>
          </p:nvSpPr>
          <p:spPr>
            <a:xfrm>
              <a:off x="902" y="5658"/>
              <a:ext cx="5583" cy="628"/>
            </a:xfrm>
            <a:prstGeom prst="rect">
              <a:avLst/>
            </a:prstGeom>
            <a:solidFill>
              <a:srgbClr val="F1C695"/>
            </a:solidFill>
            <a:ln>
              <a:solidFill>
                <a:srgbClr val="F1C695"/>
              </a:solidFill>
            </a:ln>
          </p:spPr>
          <p:txBody>
            <a:bodyPr wrap="square">
              <a:spAutoFit/>
            </a:bodyPr>
            <a:lstStyle/>
            <a:p>
              <a:pPr marL="285750" indent="-285750">
                <a:buFont typeface="Wingdings" panose="05000000000000000000" pitchFamily="2" charset="2"/>
                <a:buChar char="Ø"/>
              </a:pPr>
              <a:r>
                <a:rPr kumimoji="1" lang="en-US" altLang="en-US" sz="2000" b="1">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kumimoji="1" lang="en-US"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超额累进税率</a:t>
              </a:r>
              <a:r>
                <a:rPr kumimoji="1" lang="en-US" altLang="en-US" sz="2000" b="1">
                  <a:effectLst>
                    <a:outerShdw blurRad="38100" dist="38100" dir="2700000" algn="tl">
                      <a:srgbClr val="000000">
                        <a:alpha val="43137"/>
                      </a:srgbClr>
                    </a:outerShdw>
                  </a:effectLst>
                  <a:latin typeface="微软雅黑" panose="020B0503020204020204" charset="-122"/>
                  <a:ea typeface="微软雅黑" panose="020B0503020204020204" charset="-122"/>
                </a:rPr>
                <a:t>和</a:t>
              </a:r>
              <a:r>
                <a:rPr kumimoji="1" lang="en-US" altLang="en-US" sz="20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比例税率</a:t>
              </a:r>
              <a:endParaRPr lang="zh-CN" altLang="en-US" sz="2000"/>
            </a:p>
          </p:txBody>
        </p:sp>
        <p:pic>
          <p:nvPicPr>
            <p:cNvPr id="8" name="图片 7" descr="20231216222815"/>
            <p:cNvPicPr>
              <a:picLocks noChangeAspect="1"/>
            </p:cNvPicPr>
            <p:nvPr>
              <p:custDataLst>
                <p:tags r:id="rId8"/>
              </p:custDataLst>
            </p:nvPr>
          </p:nvPicPr>
          <p:blipFill>
            <a:blip r:embed="rId9"/>
            <a:stretch>
              <a:fillRect/>
            </a:stretch>
          </p:blipFill>
          <p:spPr>
            <a:xfrm>
              <a:off x="763" y="6360"/>
              <a:ext cx="8960" cy="4350"/>
            </a:xfrm>
            <a:prstGeom prst="rect">
              <a:avLst/>
            </a:prstGeom>
          </p:spPr>
        </p:pic>
      </p:grpSp>
      <p:sp>
        <p:nvSpPr>
          <p:cNvPr id="11" name="文本框 10"/>
          <p:cNvSpPr txBox="1"/>
          <p:nvPr>
            <p:custDataLst>
              <p:tags r:id="rId10"/>
            </p:custDataLst>
          </p:nvPr>
        </p:nvSpPr>
        <p:spPr>
          <a:xfrm>
            <a:off x="6419850" y="5974715"/>
            <a:ext cx="5654675" cy="521970"/>
          </a:xfrm>
          <a:prstGeom prst="rect">
            <a:avLst/>
          </a:prstGeom>
          <a:noFill/>
        </p:spPr>
        <p:txBody>
          <a:bodyPr wrap="square" rtlCol="0">
            <a:spAutoFit/>
          </a:bodyPr>
          <a:lstStyle/>
          <a:p>
            <a:r>
              <a:rPr lang="zh-CN" altLang="en-US" sz="2800" b="1">
                <a:solidFill>
                  <a:srgbClr val="CC00FF"/>
                </a:solidFill>
                <a:highlight>
                  <a:srgbClr val="FFFF00"/>
                </a:highlight>
                <a:latin typeface="微软雅黑" panose="020B0503020204020204" charset="-122"/>
                <a:ea typeface="微软雅黑" panose="020B0503020204020204" charset="-122"/>
                <a:cs typeface="微软雅黑" panose="020B0503020204020204" charset="-122"/>
              </a:rPr>
              <a:t>个人所得税的应税项目见</a:t>
            </a:r>
            <a:r>
              <a:rPr lang="en-US" altLang="zh-CN" sz="2800" b="1">
                <a:solidFill>
                  <a:srgbClr val="CC00FF"/>
                </a:solidFill>
                <a:highlight>
                  <a:srgbClr val="FFFF00"/>
                </a:highlight>
                <a:latin typeface="微软雅黑" panose="020B0503020204020204" charset="-122"/>
                <a:ea typeface="微软雅黑" panose="020B0503020204020204" charset="-122"/>
                <a:cs typeface="微软雅黑" panose="020B0503020204020204" charset="-122"/>
              </a:rPr>
              <a:t>P49</a:t>
            </a:r>
            <a:r>
              <a:rPr lang="zh-CN" altLang="en-US" sz="2800" b="1">
                <a:solidFill>
                  <a:srgbClr val="CC00FF"/>
                </a:solidFill>
                <a:highlight>
                  <a:srgbClr val="FFFF00"/>
                </a:highlight>
                <a:latin typeface="微软雅黑" panose="020B0503020204020204" charset="-122"/>
                <a:ea typeface="微软雅黑" panose="020B0503020204020204" charset="-122"/>
                <a:cs typeface="微软雅黑" panose="020B0503020204020204" charset="-122"/>
              </a:rPr>
              <a:t>图示</a:t>
            </a:r>
            <a:endParaRPr lang="zh-CN" altLang="en-US" sz="2800" b="1">
              <a:solidFill>
                <a:srgbClr val="CC00FF"/>
              </a:solidFill>
              <a:highlight>
                <a:srgbClr val="FFFF00"/>
              </a:highlight>
              <a:latin typeface="微软雅黑" panose="020B0503020204020204" charset="-122"/>
              <a:ea typeface="微软雅黑" panose="020B0503020204020204" charset="-122"/>
              <a:cs typeface="微软雅黑" panose="020B0503020204020204"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45110" y="2145665"/>
            <a:ext cx="798195" cy="2425700"/>
          </a:xfrm>
          <a:prstGeom prst="rect">
            <a:avLst/>
          </a:prstGeom>
          <a:noFill/>
        </p:spPr>
        <p:txBody>
          <a:bodyPr vert="eaVert" wrap="square" rtlCol="0">
            <a:spAutoFit/>
          </a:bodyPr>
          <a:lstStyle/>
          <a:p>
            <a:r>
              <a:rPr lang="zh-CN" altLang="en-US" sz="4000" b="1">
                <a:solidFill>
                  <a:srgbClr val="FF0000"/>
                </a:solidFill>
              </a:rPr>
              <a:t>名词点击</a:t>
            </a:r>
            <a:endParaRPr lang="zh-CN" altLang="en-US" sz="4000" b="1">
              <a:solidFill>
                <a:srgbClr val="FF0000"/>
              </a:solidFill>
            </a:endParaRPr>
          </a:p>
        </p:txBody>
      </p:sp>
      <p:sp>
        <p:nvSpPr>
          <p:cNvPr id="6" name="文本框 5"/>
          <p:cNvSpPr txBox="1"/>
          <p:nvPr>
            <p:custDataLst>
              <p:tags r:id="rId2"/>
            </p:custDataLst>
          </p:nvPr>
        </p:nvSpPr>
        <p:spPr>
          <a:xfrm>
            <a:off x="1111250" y="1092835"/>
            <a:ext cx="8676640" cy="4569460"/>
          </a:xfrm>
          <a:prstGeom prst="rect">
            <a:avLst/>
          </a:prstGeom>
          <a:noFill/>
        </p:spPr>
        <p:txBody>
          <a:bodyPr wrap="square" rtlCol="0" anchor="t">
            <a:spAutoFit/>
          </a:bodyPr>
          <a:lstStyle/>
          <a:p>
            <a:pPr algn="l" fontAlgn="auto">
              <a:lnSpc>
                <a:spcPct val="130000"/>
              </a:lnSpc>
            </a:pP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转移支付又称无偿支付</a:t>
            </a:r>
            <a:r>
              <a:rPr lang="zh-CN" altLang="en-US" sz="2800" b="1">
                <a:latin typeface="黑体" panose="02010609060101010101" charset="-122"/>
                <a:ea typeface="黑体" panose="02010609060101010101" charset="-122"/>
                <a:cs typeface="黑体" panose="02010609060101010101" charset="-122"/>
                <a:sym typeface="+mn-ea"/>
              </a:rPr>
              <a:t>，主要是指政府或企业无偿支付财物给其他经济主体以增加其收入，是收入再分配的一种形式。</a:t>
            </a:r>
            <a:endParaRPr lang="zh-CN" altLang="en-US" sz="2800" b="1">
              <a:latin typeface="黑体" panose="02010609060101010101" charset="-122"/>
              <a:ea typeface="黑体" panose="02010609060101010101" charset="-122"/>
              <a:cs typeface="黑体" panose="02010609060101010101" charset="-122"/>
              <a:sym typeface="+mn-ea"/>
            </a:endParaRPr>
          </a:p>
          <a:p>
            <a:pPr algn="l" fontAlgn="auto">
              <a:lnSpc>
                <a:spcPct val="130000"/>
              </a:lnSpc>
            </a:pPr>
            <a:r>
              <a:rPr lang="zh-CN" altLang="en-US" sz="2800" b="1">
                <a:latin typeface="黑体" panose="02010609060101010101" charset="-122"/>
                <a:ea typeface="黑体" panose="02010609060101010101" charset="-122"/>
                <a:cs typeface="黑体" panose="02010609060101010101" charset="-122"/>
                <a:sym typeface="+mn-ea"/>
              </a:rPr>
              <a:t>具体内容：</a:t>
            </a:r>
            <a:endParaRPr lang="zh-CN" altLang="en-US" sz="2800" b="1">
              <a:latin typeface="黑体" panose="02010609060101010101" charset="-122"/>
              <a:ea typeface="黑体" panose="02010609060101010101" charset="-122"/>
              <a:cs typeface="黑体" panose="02010609060101010101" charset="-122"/>
              <a:sym typeface="+mn-ea"/>
            </a:endParaRPr>
          </a:p>
          <a:p>
            <a:pPr algn="l" fontAlgn="auto">
              <a:lnSpc>
                <a:spcPct val="130000"/>
              </a:lnSpc>
            </a:pPr>
            <a:r>
              <a:rPr lang="zh-CN" altLang="en-US" sz="2800" b="1">
                <a:latin typeface="黑体" panose="02010609060101010101" charset="-122"/>
                <a:ea typeface="黑体" panose="02010609060101010101" charset="-122"/>
                <a:cs typeface="黑体" panose="02010609060101010101" charset="-122"/>
                <a:sym typeface="+mn-ea"/>
              </a:rPr>
              <a:t>①政府向个人的转移支付大都具有社会保障性质</a:t>
            </a:r>
            <a:endParaRPr lang="zh-CN" altLang="en-US" sz="2800" b="1">
              <a:latin typeface="黑体" panose="02010609060101010101" charset="-122"/>
              <a:ea typeface="黑体" panose="02010609060101010101" charset="-122"/>
              <a:cs typeface="黑体" panose="02010609060101010101" charset="-122"/>
              <a:sym typeface="+mn-ea"/>
            </a:endParaRPr>
          </a:p>
          <a:p>
            <a:pPr algn="l" fontAlgn="auto">
              <a:lnSpc>
                <a:spcPct val="130000"/>
              </a:lnSpc>
            </a:pPr>
            <a:r>
              <a:rPr lang="zh-CN" altLang="en-US" sz="2800" b="1">
                <a:latin typeface="黑体" panose="02010609060101010101" charset="-122"/>
                <a:ea typeface="黑体" panose="02010609060101010101" charset="-122"/>
                <a:cs typeface="黑体" panose="02010609060101010101" charset="-122"/>
                <a:sym typeface="+mn-ea"/>
              </a:rPr>
              <a:t>②上级政府对下级政府的转移支付主要是为了平衡各地区的政府收入差距</a:t>
            </a:r>
            <a:endParaRPr lang="zh-CN" altLang="en-US" sz="2800" b="1">
              <a:latin typeface="黑体" panose="02010609060101010101" charset="-122"/>
              <a:ea typeface="黑体" panose="02010609060101010101" charset="-122"/>
              <a:cs typeface="黑体" panose="02010609060101010101" charset="-122"/>
              <a:sym typeface="+mn-ea"/>
            </a:endParaRPr>
          </a:p>
          <a:p>
            <a:pPr algn="l" fontAlgn="auto">
              <a:lnSpc>
                <a:spcPct val="130000"/>
              </a:lnSpc>
            </a:pPr>
            <a:r>
              <a:rPr lang="zh-CN" altLang="en-US" sz="2800" b="1">
                <a:latin typeface="黑体" panose="02010609060101010101" charset="-122"/>
                <a:ea typeface="黑体" panose="02010609060101010101" charset="-122"/>
                <a:cs typeface="黑体" panose="02010609060101010101" charset="-122"/>
                <a:sym typeface="+mn-ea"/>
              </a:rPr>
              <a:t>③企业对非盈利组织的捐赠也是一-种重要的转移支付</a:t>
            </a:r>
            <a:endParaRPr lang="zh-CN" altLang="en-US" sz="2800" b="1">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3"/>
            </p:custDataLst>
          </p:nvPr>
        </p:nvPicPr>
        <p:blipFill>
          <a:blip r:embed="rId4"/>
          <a:srcRect l="5317" r="6830"/>
          <a:stretch>
            <a:fillRect/>
          </a:stretch>
        </p:blipFill>
        <p:spPr>
          <a:xfrm>
            <a:off x="9316085" y="1759585"/>
            <a:ext cx="2326005" cy="367284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过程 1"/>
          <p:cNvSpPr/>
          <p:nvPr>
            <p:custDataLst>
              <p:tags r:id="rId1"/>
            </p:custDataLst>
          </p:nvPr>
        </p:nvSpPr>
        <p:spPr>
          <a:xfrm>
            <a:off x="530225" y="1156970"/>
            <a:ext cx="573405" cy="4775835"/>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a:solidFill>
                  <a:schemeClr val="tx1"/>
                </a:solidFill>
                <a:latin typeface="黑体" panose="02010609060101010101" charset="-122"/>
                <a:ea typeface="黑体" panose="02010609060101010101" charset="-122"/>
              </a:rPr>
              <a:t>第四课</a:t>
            </a:r>
            <a:r>
              <a:rPr lang="en-US" altLang="zh-CN" b="1">
                <a:solidFill>
                  <a:schemeClr val="tx1"/>
                </a:solidFill>
                <a:latin typeface="黑体" panose="02010609060101010101" charset="-122"/>
                <a:ea typeface="黑体" panose="02010609060101010101" charset="-122"/>
              </a:rPr>
              <a:t> </a:t>
            </a:r>
            <a:r>
              <a:rPr lang="zh-CN" altLang="en-US" b="1">
                <a:solidFill>
                  <a:schemeClr val="tx1"/>
                </a:solidFill>
                <a:latin typeface="黑体" panose="02010609060101010101" charset="-122"/>
                <a:ea typeface="黑体" panose="02010609060101010101" charset="-122"/>
              </a:rPr>
              <a:t>我国的个人收入分配与社会保障</a:t>
            </a:r>
            <a:endParaRPr lang="zh-CN" altLang="en-US" b="1">
              <a:solidFill>
                <a:schemeClr val="tx1"/>
              </a:solidFill>
              <a:latin typeface="黑体" panose="02010609060101010101" charset="-122"/>
              <a:ea typeface="黑体" panose="02010609060101010101" charset="-122"/>
            </a:endParaRPr>
          </a:p>
        </p:txBody>
      </p:sp>
      <p:sp>
        <p:nvSpPr>
          <p:cNvPr id="3" name="左大括号 2"/>
          <p:cNvSpPr/>
          <p:nvPr>
            <p:custDataLst>
              <p:tags r:id="rId2"/>
            </p:custDataLst>
          </p:nvPr>
        </p:nvSpPr>
        <p:spPr>
          <a:xfrm>
            <a:off x="1223010" y="2497455"/>
            <a:ext cx="76200" cy="260159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4" name="流程图: 过程 3"/>
          <p:cNvSpPr/>
          <p:nvPr>
            <p:custDataLst>
              <p:tags r:id="rId3"/>
            </p:custDataLst>
          </p:nvPr>
        </p:nvSpPr>
        <p:spPr>
          <a:xfrm>
            <a:off x="1390650" y="2011680"/>
            <a:ext cx="922655" cy="212153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4.1 </a:t>
            </a:r>
            <a:r>
              <a:rPr lang="zh-CN" altLang="en-US" b="1">
                <a:solidFill>
                  <a:schemeClr val="tx1"/>
                </a:solidFill>
                <a:latin typeface="黑体" panose="02010609060101010101" charset="-122"/>
                <a:ea typeface="黑体" panose="02010609060101010101" charset="-122"/>
              </a:rPr>
              <a:t>我国的个人收入分配</a:t>
            </a:r>
            <a:endParaRPr lang="zh-CN" altLang="en-US" b="1">
              <a:solidFill>
                <a:schemeClr val="tx1"/>
              </a:solidFill>
              <a:latin typeface="黑体" panose="02010609060101010101" charset="-122"/>
              <a:ea typeface="黑体" panose="02010609060101010101" charset="-122"/>
            </a:endParaRPr>
          </a:p>
        </p:txBody>
      </p:sp>
      <p:sp>
        <p:nvSpPr>
          <p:cNvPr id="5" name="流程图: 过程 4"/>
          <p:cNvSpPr/>
          <p:nvPr>
            <p:custDataLst>
              <p:tags r:id="rId4"/>
            </p:custDataLst>
          </p:nvPr>
        </p:nvSpPr>
        <p:spPr>
          <a:xfrm>
            <a:off x="1373505" y="4359910"/>
            <a:ext cx="931545" cy="1452880"/>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4.2 </a:t>
            </a:r>
            <a:r>
              <a:rPr lang="zh-CN" altLang="en-US" b="1">
                <a:solidFill>
                  <a:schemeClr val="tx1"/>
                </a:solidFill>
                <a:latin typeface="黑体" panose="02010609060101010101" charset="-122"/>
                <a:ea typeface="黑体" panose="02010609060101010101" charset="-122"/>
              </a:rPr>
              <a:t>我国的社会保障</a:t>
            </a:r>
            <a:endParaRPr lang="zh-CN" altLang="en-US" b="1">
              <a:solidFill>
                <a:schemeClr val="tx1"/>
              </a:solidFill>
              <a:latin typeface="黑体" panose="02010609060101010101" charset="-122"/>
              <a:ea typeface="黑体" panose="02010609060101010101" charset="-122"/>
            </a:endParaRPr>
          </a:p>
        </p:txBody>
      </p:sp>
      <p:sp>
        <p:nvSpPr>
          <p:cNvPr id="8" name="左大括号 7"/>
          <p:cNvSpPr/>
          <p:nvPr>
            <p:custDataLst>
              <p:tags r:id="rId5"/>
            </p:custDataLst>
          </p:nvPr>
        </p:nvSpPr>
        <p:spPr>
          <a:xfrm>
            <a:off x="2405380" y="2113915"/>
            <a:ext cx="76835" cy="287020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10" name="流程图: 过程 9"/>
          <p:cNvSpPr/>
          <p:nvPr>
            <p:custDataLst>
              <p:tags r:id="rId6"/>
            </p:custDataLst>
          </p:nvPr>
        </p:nvSpPr>
        <p:spPr>
          <a:xfrm>
            <a:off x="2574925" y="2011680"/>
            <a:ext cx="2025650" cy="1216660"/>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按劳分配为主体</a:t>
            </a:r>
            <a:r>
              <a:rPr lang="en-US" altLang="zh-CN" b="1">
                <a:solidFill>
                  <a:schemeClr val="tx1"/>
                </a:solidFill>
                <a:latin typeface="黑体" panose="02010609060101010101" charset="-122"/>
                <a:ea typeface="黑体" panose="02010609060101010101" charset="-122"/>
              </a:rPr>
              <a:t>  </a:t>
            </a:r>
            <a:r>
              <a:rPr lang="zh-CN" altLang="en-US" b="1">
                <a:solidFill>
                  <a:schemeClr val="tx1"/>
                </a:solidFill>
                <a:latin typeface="黑体" panose="02010609060101010101" charset="-122"/>
                <a:ea typeface="黑体" panose="02010609060101010101" charset="-122"/>
              </a:rPr>
              <a:t>多种分配方式并存</a:t>
            </a:r>
            <a:endParaRPr lang="zh-CN" altLang="en-US" b="1">
              <a:solidFill>
                <a:schemeClr val="tx1"/>
              </a:solidFill>
              <a:latin typeface="黑体" panose="02010609060101010101" charset="-122"/>
              <a:ea typeface="黑体" panose="02010609060101010101" charset="-122"/>
            </a:endParaRPr>
          </a:p>
        </p:txBody>
      </p:sp>
      <p:sp>
        <p:nvSpPr>
          <p:cNvPr id="12" name="左大括号 11"/>
          <p:cNvSpPr/>
          <p:nvPr>
            <p:custDataLst>
              <p:tags r:id="rId7"/>
            </p:custDataLst>
          </p:nvPr>
        </p:nvSpPr>
        <p:spPr>
          <a:xfrm>
            <a:off x="4693920" y="683260"/>
            <a:ext cx="76200" cy="367728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16" name="流程图: 过程 15"/>
          <p:cNvSpPr/>
          <p:nvPr>
            <p:custDataLst>
              <p:tags r:id="rId8"/>
            </p:custDataLst>
          </p:nvPr>
        </p:nvSpPr>
        <p:spPr>
          <a:xfrm>
            <a:off x="4862195" y="1860550"/>
            <a:ext cx="21253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我国的分配方式</a:t>
            </a:r>
            <a:endParaRPr lang="zh-CN" altLang="en-US" b="1">
              <a:solidFill>
                <a:schemeClr val="tx1"/>
              </a:solidFill>
              <a:latin typeface="黑体" panose="02010609060101010101" charset="-122"/>
              <a:ea typeface="黑体" panose="02010609060101010101" charset="-122"/>
            </a:endParaRPr>
          </a:p>
        </p:txBody>
      </p:sp>
      <p:sp>
        <p:nvSpPr>
          <p:cNvPr id="17" name="流程图: 过程 16"/>
          <p:cNvSpPr/>
          <p:nvPr>
            <p:custDataLst>
              <p:tags r:id="rId9"/>
            </p:custDataLst>
          </p:nvPr>
        </p:nvSpPr>
        <p:spPr>
          <a:xfrm>
            <a:off x="4863465" y="542290"/>
            <a:ext cx="300736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我国的分配制度及原因</a:t>
            </a:r>
            <a:endParaRPr lang="zh-CN" altLang="en-US" b="1">
              <a:solidFill>
                <a:schemeClr val="tx1"/>
              </a:solidFill>
              <a:latin typeface="黑体" panose="02010609060101010101" charset="-122"/>
              <a:ea typeface="黑体" panose="02010609060101010101" charset="-122"/>
            </a:endParaRPr>
          </a:p>
        </p:txBody>
      </p:sp>
      <p:sp>
        <p:nvSpPr>
          <p:cNvPr id="23" name="流程图: 过程 22"/>
          <p:cNvSpPr/>
          <p:nvPr>
            <p:custDataLst>
              <p:tags r:id="rId10"/>
            </p:custDataLst>
          </p:nvPr>
        </p:nvSpPr>
        <p:spPr>
          <a:xfrm>
            <a:off x="2574925" y="4611370"/>
            <a:ext cx="2360930" cy="755650"/>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完善个人收入分配</a:t>
            </a:r>
            <a:endParaRPr lang="zh-CN" altLang="en-US" b="1">
              <a:solidFill>
                <a:schemeClr val="tx1"/>
              </a:solidFill>
              <a:latin typeface="黑体" panose="02010609060101010101" charset="-122"/>
              <a:ea typeface="黑体" panose="02010609060101010101" charset="-122"/>
            </a:endParaRPr>
          </a:p>
          <a:p>
            <a:pPr algn="ctr"/>
            <a:r>
              <a:rPr lang="zh-CN" altLang="en-US" b="1">
                <a:solidFill>
                  <a:schemeClr val="tx1"/>
                </a:solidFill>
                <a:latin typeface="黑体" panose="02010609060101010101" charset="-122"/>
                <a:ea typeface="黑体" panose="02010609060101010101" charset="-122"/>
              </a:rPr>
              <a:t>（效率与公平兼具）</a:t>
            </a:r>
            <a:endParaRPr lang="zh-CN" altLang="en-US" b="1">
              <a:solidFill>
                <a:schemeClr val="tx1"/>
              </a:solidFill>
              <a:latin typeface="黑体" panose="02010609060101010101" charset="-122"/>
              <a:ea typeface="黑体" panose="02010609060101010101" charset="-122"/>
            </a:endParaRPr>
          </a:p>
        </p:txBody>
      </p:sp>
      <p:sp>
        <p:nvSpPr>
          <p:cNvPr id="27" name="流程图: 过程 26"/>
          <p:cNvSpPr/>
          <p:nvPr>
            <p:custDataLst>
              <p:tags r:id="rId11"/>
            </p:custDataLst>
          </p:nvPr>
        </p:nvSpPr>
        <p:spPr>
          <a:xfrm>
            <a:off x="4863465" y="3350895"/>
            <a:ext cx="21253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黑体" panose="02010609060101010101" charset="-122"/>
                <a:ea typeface="黑体" panose="02010609060101010101" charset="-122"/>
              </a:rPr>
              <a:t>3.</a:t>
            </a:r>
            <a:r>
              <a:rPr lang="zh-CN" altLang="en-US" b="1">
                <a:solidFill>
                  <a:schemeClr val="tx1"/>
                </a:solidFill>
                <a:latin typeface="黑体" panose="02010609060101010101" charset="-122"/>
                <a:ea typeface="黑体" panose="02010609060101010101" charset="-122"/>
              </a:rPr>
              <a:t>居民的收入方式</a:t>
            </a:r>
            <a:endParaRPr lang="zh-CN" altLang="en-US" b="1">
              <a:solidFill>
                <a:schemeClr val="tx1"/>
              </a:solidFill>
              <a:latin typeface="黑体" panose="02010609060101010101" charset="-122"/>
              <a:ea typeface="黑体" panose="02010609060101010101" charset="-122"/>
            </a:endParaRPr>
          </a:p>
        </p:txBody>
      </p:sp>
      <p:sp>
        <p:nvSpPr>
          <p:cNvPr id="28" name="流程图: 过程 27"/>
          <p:cNvSpPr/>
          <p:nvPr>
            <p:custDataLst>
              <p:tags r:id="rId12"/>
            </p:custDataLst>
          </p:nvPr>
        </p:nvSpPr>
        <p:spPr>
          <a:xfrm>
            <a:off x="4863465" y="4074160"/>
            <a:ext cx="169100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4.</a:t>
            </a:r>
            <a:r>
              <a:rPr lang="zh-CN" altLang="en-US" b="1">
                <a:solidFill>
                  <a:schemeClr val="tx1"/>
                </a:solidFill>
                <a:latin typeface="黑体" panose="02010609060101010101" charset="-122"/>
                <a:ea typeface="黑体" panose="02010609060101010101" charset="-122"/>
              </a:rPr>
              <a:t>劳动重要性</a:t>
            </a:r>
            <a:endParaRPr lang="zh-CN" altLang="en-US" b="1">
              <a:solidFill>
                <a:schemeClr val="tx1"/>
              </a:solidFill>
              <a:latin typeface="黑体" panose="02010609060101010101" charset="-122"/>
              <a:ea typeface="黑体" panose="02010609060101010101" charset="-122"/>
            </a:endParaRPr>
          </a:p>
        </p:txBody>
      </p:sp>
      <p:sp>
        <p:nvSpPr>
          <p:cNvPr id="29" name="左大括号 28"/>
          <p:cNvSpPr/>
          <p:nvPr>
            <p:custDataLst>
              <p:tags r:id="rId13"/>
            </p:custDataLst>
          </p:nvPr>
        </p:nvSpPr>
        <p:spPr>
          <a:xfrm>
            <a:off x="7058660" y="1390650"/>
            <a:ext cx="76200" cy="123444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30" name="流程图: 过程 29"/>
          <p:cNvSpPr/>
          <p:nvPr>
            <p:custDataLst>
              <p:tags r:id="rId14"/>
            </p:custDataLst>
          </p:nvPr>
        </p:nvSpPr>
        <p:spPr>
          <a:xfrm>
            <a:off x="7265035" y="1149350"/>
            <a:ext cx="14268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按劳分配</a:t>
            </a:r>
            <a:endParaRPr lang="zh-CN" altLang="en-US" b="1">
              <a:solidFill>
                <a:schemeClr val="tx1"/>
              </a:solidFill>
              <a:latin typeface="黑体" panose="02010609060101010101" charset="-122"/>
              <a:ea typeface="黑体" panose="02010609060101010101" charset="-122"/>
            </a:endParaRPr>
          </a:p>
        </p:txBody>
      </p:sp>
      <p:sp>
        <p:nvSpPr>
          <p:cNvPr id="31" name="左大括号 30"/>
          <p:cNvSpPr/>
          <p:nvPr>
            <p:custDataLst>
              <p:tags r:id="rId15"/>
            </p:custDataLst>
          </p:nvPr>
        </p:nvSpPr>
        <p:spPr>
          <a:xfrm>
            <a:off x="8819515" y="542925"/>
            <a:ext cx="83820" cy="157099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32" name="流程图: 过程 31"/>
          <p:cNvSpPr/>
          <p:nvPr>
            <p:custDataLst>
              <p:tags r:id="rId16"/>
            </p:custDataLst>
          </p:nvPr>
        </p:nvSpPr>
        <p:spPr>
          <a:xfrm>
            <a:off x="8977630" y="542290"/>
            <a:ext cx="14268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地位</a:t>
            </a:r>
            <a:endParaRPr lang="zh-CN" altLang="en-US" b="1">
              <a:solidFill>
                <a:schemeClr val="tx1"/>
              </a:solidFill>
              <a:latin typeface="黑体" panose="02010609060101010101" charset="-122"/>
              <a:ea typeface="黑体" panose="02010609060101010101" charset="-122"/>
            </a:endParaRPr>
          </a:p>
        </p:txBody>
      </p:sp>
      <p:sp>
        <p:nvSpPr>
          <p:cNvPr id="36" name="流程图: 过程 35"/>
          <p:cNvSpPr/>
          <p:nvPr>
            <p:custDataLst>
              <p:tags r:id="rId17"/>
            </p:custDataLst>
          </p:nvPr>
        </p:nvSpPr>
        <p:spPr>
          <a:xfrm>
            <a:off x="8977630" y="979805"/>
            <a:ext cx="214058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基本内容及要求</a:t>
            </a:r>
            <a:endParaRPr lang="zh-CN" altLang="en-US" b="1">
              <a:solidFill>
                <a:schemeClr val="tx1"/>
              </a:solidFill>
              <a:latin typeface="黑体" panose="02010609060101010101" charset="-122"/>
              <a:ea typeface="黑体" panose="02010609060101010101" charset="-122"/>
            </a:endParaRPr>
          </a:p>
        </p:txBody>
      </p:sp>
      <p:sp>
        <p:nvSpPr>
          <p:cNvPr id="37" name="流程图: 过程 36"/>
          <p:cNvSpPr/>
          <p:nvPr>
            <p:custDataLst>
              <p:tags r:id="rId18"/>
            </p:custDataLst>
          </p:nvPr>
        </p:nvSpPr>
        <p:spPr>
          <a:xfrm>
            <a:off x="8977630" y="1417320"/>
            <a:ext cx="190055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3.</a:t>
            </a:r>
            <a:r>
              <a:rPr lang="zh-CN" altLang="en-US" b="1">
                <a:solidFill>
                  <a:schemeClr val="tx1"/>
                </a:solidFill>
                <a:latin typeface="黑体" panose="02010609060101010101" charset="-122"/>
                <a:ea typeface="黑体" panose="02010609060101010101" charset="-122"/>
              </a:rPr>
              <a:t>具体实现形式</a:t>
            </a:r>
            <a:endParaRPr lang="zh-CN" altLang="en-US" b="1">
              <a:solidFill>
                <a:schemeClr val="tx1"/>
              </a:solidFill>
              <a:latin typeface="黑体" panose="02010609060101010101" charset="-122"/>
              <a:ea typeface="黑体" panose="02010609060101010101" charset="-122"/>
            </a:endParaRPr>
          </a:p>
        </p:txBody>
      </p:sp>
      <p:sp>
        <p:nvSpPr>
          <p:cNvPr id="38" name="流程图: 过程 37"/>
          <p:cNvSpPr/>
          <p:nvPr>
            <p:custDataLst>
              <p:tags r:id="rId19"/>
            </p:custDataLst>
          </p:nvPr>
        </p:nvSpPr>
        <p:spPr>
          <a:xfrm>
            <a:off x="8977630" y="1860550"/>
            <a:ext cx="169037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4.</a:t>
            </a:r>
            <a:r>
              <a:rPr lang="zh-CN" altLang="en-US" b="1">
                <a:solidFill>
                  <a:schemeClr val="tx1"/>
                </a:solidFill>
                <a:latin typeface="黑体" panose="02010609060101010101" charset="-122"/>
                <a:ea typeface="黑体" panose="02010609060101010101" charset="-122"/>
              </a:rPr>
              <a:t>原因及意义</a:t>
            </a:r>
            <a:endParaRPr lang="zh-CN" altLang="en-US" b="1">
              <a:solidFill>
                <a:schemeClr val="tx1"/>
              </a:solidFill>
              <a:latin typeface="黑体" panose="02010609060101010101" charset="-122"/>
              <a:ea typeface="黑体" panose="02010609060101010101" charset="-122"/>
            </a:endParaRPr>
          </a:p>
        </p:txBody>
      </p:sp>
      <p:sp>
        <p:nvSpPr>
          <p:cNvPr id="40" name="流程图: 过程 39"/>
          <p:cNvSpPr/>
          <p:nvPr>
            <p:custDataLst>
              <p:tags r:id="rId20"/>
            </p:custDataLst>
          </p:nvPr>
        </p:nvSpPr>
        <p:spPr>
          <a:xfrm>
            <a:off x="7206615" y="2497455"/>
            <a:ext cx="161861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按要素分配</a:t>
            </a:r>
            <a:endParaRPr lang="zh-CN" altLang="en-US" b="1">
              <a:solidFill>
                <a:schemeClr val="tx1"/>
              </a:solidFill>
              <a:latin typeface="黑体" panose="02010609060101010101" charset="-122"/>
              <a:ea typeface="黑体" panose="02010609060101010101" charset="-122"/>
            </a:endParaRPr>
          </a:p>
        </p:txBody>
      </p:sp>
      <p:sp>
        <p:nvSpPr>
          <p:cNvPr id="41" name="左大括号 40"/>
          <p:cNvSpPr/>
          <p:nvPr>
            <p:custDataLst>
              <p:tags r:id="rId21"/>
            </p:custDataLst>
          </p:nvPr>
        </p:nvSpPr>
        <p:spPr>
          <a:xfrm>
            <a:off x="8939530" y="2303780"/>
            <a:ext cx="76200" cy="65913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42" name="流程图: 过程 41"/>
          <p:cNvSpPr/>
          <p:nvPr>
            <p:custDataLst>
              <p:tags r:id="rId22"/>
            </p:custDataLst>
          </p:nvPr>
        </p:nvSpPr>
        <p:spPr>
          <a:xfrm>
            <a:off x="9053830" y="2303780"/>
            <a:ext cx="255651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要素种类及分配方式</a:t>
            </a:r>
            <a:endParaRPr lang="zh-CN" altLang="en-US" b="1">
              <a:solidFill>
                <a:schemeClr val="tx1"/>
              </a:solidFill>
              <a:latin typeface="黑体" panose="02010609060101010101" charset="-122"/>
              <a:ea typeface="黑体" panose="02010609060101010101" charset="-122"/>
            </a:endParaRPr>
          </a:p>
        </p:txBody>
      </p:sp>
      <p:sp>
        <p:nvSpPr>
          <p:cNvPr id="43" name="流程图: 过程 42"/>
          <p:cNvSpPr/>
          <p:nvPr>
            <p:custDataLst>
              <p:tags r:id="rId23"/>
            </p:custDataLst>
          </p:nvPr>
        </p:nvSpPr>
        <p:spPr>
          <a:xfrm>
            <a:off x="9053830" y="2729865"/>
            <a:ext cx="106235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意义</a:t>
            </a:r>
            <a:endParaRPr lang="zh-CN" altLang="en-US" b="1">
              <a:solidFill>
                <a:schemeClr val="tx1"/>
              </a:solidFill>
              <a:latin typeface="黑体" panose="02010609060101010101" charset="-122"/>
              <a:ea typeface="黑体" panose="02010609060101010101" charset="-122"/>
            </a:endParaRPr>
          </a:p>
        </p:txBody>
      </p:sp>
      <p:sp>
        <p:nvSpPr>
          <p:cNvPr id="44" name="左大括号 43"/>
          <p:cNvSpPr/>
          <p:nvPr>
            <p:custDataLst>
              <p:tags r:id="rId24"/>
            </p:custDataLst>
          </p:nvPr>
        </p:nvSpPr>
        <p:spPr>
          <a:xfrm>
            <a:off x="7082155" y="3126105"/>
            <a:ext cx="76200" cy="79692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46" name="流程图: 过程 45"/>
          <p:cNvSpPr/>
          <p:nvPr>
            <p:custDataLst>
              <p:tags r:id="rId25"/>
            </p:custDataLst>
          </p:nvPr>
        </p:nvSpPr>
        <p:spPr>
          <a:xfrm>
            <a:off x="7248525" y="3171190"/>
            <a:ext cx="345821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劳动性收入及财产性收入</a:t>
            </a:r>
            <a:endParaRPr lang="zh-CN" altLang="en-US" b="1">
              <a:solidFill>
                <a:schemeClr val="tx1"/>
              </a:solidFill>
              <a:latin typeface="黑体" panose="02010609060101010101" charset="-122"/>
              <a:ea typeface="黑体" panose="02010609060101010101" charset="-122"/>
            </a:endParaRPr>
          </a:p>
        </p:txBody>
      </p:sp>
      <p:sp>
        <p:nvSpPr>
          <p:cNvPr id="47" name="流程图: 过程 46"/>
          <p:cNvSpPr/>
          <p:nvPr>
            <p:custDataLst>
              <p:tags r:id="rId26"/>
            </p:custDataLst>
          </p:nvPr>
        </p:nvSpPr>
        <p:spPr>
          <a:xfrm>
            <a:off x="7265035" y="3627755"/>
            <a:ext cx="345821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经营性收入与转移性收入</a:t>
            </a:r>
            <a:endParaRPr lang="zh-CN" altLang="en-US" b="1">
              <a:solidFill>
                <a:schemeClr val="tx1"/>
              </a:solidFill>
              <a:latin typeface="黑体" panose="02010609060101010101" charset="-122"/>
              <a:ea typeface="黑体" panose="02010609060101010101" charset="-122"/>
            </a:endParaRPr>
          </a:p>
        </p:txBody>
      </p:sp>
      <p:sp>
        <p:nvSpPr>
          <p:cNvPr id="51" name="左大括号 50"/>
          <p:cNvSpPr/>
          <p:nvPr>
            <p:custDataLst>
              <p:tags r:id="rId27"/>
            </p:custDataLst>
          </p:nvPr>
        </p:nvSpPr>
        <p:spPr>
          <a:xfrm>
            <a:off x="5029200" y="4520565"/>
            <a:ext cx="76200" cy="92392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52" name="流程图: 过程 51"/>
          <p:cNvSpPr/>
          <p:nvPr>
            <p:custDataLst>
              <p:tags r:id="rId28"/>
            </p:custDataLst>
          </p:nvPr>
        </p:nvSpPr>
        <p:spPr>
          <a:xfrm>
            <a:off x="5198745" y="4520565"/>
            <a:ext cx="14268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原因</a:t>
            </a:r>
            <a:endParaRPr lang="zh-CN" altLang="en-US" b="1">
              <a:solidFill>
                <a:schemeClr val="tx1"/>
              </a:solidFill>
              <a:latin typeface="黑体" panose="02010609060101010101" charset="-122"/>
              <a:ea typeface="黑体" panose="02010609060101010101" charset="-122"/>
            </a:endParaRPr>
          </a:p>
        </p:txBody>
      </p:sp>
      <p:sp>
        <p:nvSpPr>
          <p:cNvPr id="53" name="流程图: 过程 52"/>
          <p:cNvSpPr/>
          <p:nvPr>
            <p:custDataLst>
              <p:tags r:id="rId29"/>
            </p:custDataLst>
          </p:nvPr>
        </p:nvSpPr>
        <p:spPr>
          <a:xfrm>
            <a:off x="5205730" y="5253355"/>
            <a:ext cx="142684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措施</a:t>
            </a:r>
            <a:endParaRPr lang="zh-CN" altLang="en-US" b="1">
              <a:solidFill>
                <a:schemeClr val="tx1"/>
              </a:solidFill>
              <a:latin typeface="黑体" panose="02010609060101010101" charset="-122"/>
              <a:ea typeface="黑体" panose="02010609060101010101" charset="-122"/>
            </a:endParaRPr>
          </a:p>
        </p:txBody>
      </p:sp>
      <p:sp>
        <p:nvSpPr>
          <p:cNvPr id="54" name="左大括号 53"/>
          <p:cNvSpPr/>
          <p:nvPr>
            <p:custDataLst>
              <p:tags r:id="rId30"/>
            </p:custDataLst>
          </p:nvPr>
        </p:nvSpPr>
        <p:spPr>
          <a:xfrm>
            <a:off x="6718935" y="4520565"/>
            <a:ext cx="76200" cy="181292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p>
        </p:txBody>
      </p:sp>
      <p:sp>
        <p:nvSpPr>
          <p:cNvPr id="55" name="流程图: 过程 54"/>
          <p:cNvSpPr/>
          <p:nvPr>
            <p:custDataLst>
              <p:tags r:id="rId31"/>
            </p:custDataLst>
          </p:nvPr>
        </p:nvSpPr>
        <p:spPr>
          <a:xfrm>
            <a:off x="6817995" y="4525645"/>
            <a:ext cx="211709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1.</a:t>
            </a:r>
            <a:r>
              <a:rPr lang="zh-CN" altLang="en-US" b="1">
                <a:solidFill>
                  <a:schemeClr val="tx1"/>
                </a:solidFill>
                <a:latin typeface="黑体" panose="02010609060101010101" charset="-122"/>
                <a:ea typeface="黑体" panose="02010609060101010101" charset="-122"/>
              </a:rPr>
              <a:t>处理三者关系</a:t>
            </a:r>
            <a:endParaRPr lang="zh-CN" altLang="en-US" b="1">
              <a:solidFill>
                <a:schemeClr val="tx1"/>
              </a:solidFill>
              <a:latin typeface="黑体" panose="02010609060101010101" charset="-122"/>
              <a:ea typeface="黑体" panose="02010609060101010101" charset="-122"/>
            </a:endParaRPr>
          </a:p>
        </p:txBody>
      </p:sp>
      <p:sp>
        <p:nvSpPr>
          <p:cNvPr id="74" name="流程图: 过程 73"/>
          <p:cNvSpPr/>
          <p:nvPr>
            <p:custDataLst>
              <p:tags r:id="rId32"/>
            </p:custDataLst>
          </p:nvPr>
        </p:nvSpPr>
        <p:spPr>
          <a:xfrm>
            <a:off x="6816090" y="4924425"/>
            <a:ext cx="144780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2.</a:t>
            </a:r>
            <a:r>
              <a:rPr lang="zh-CN" altLang="en-US" b="1">
                <a:solidFill>
                  <a:schemeClr val="tx1"/>
                </a:solidFill>
                <a:latin typeface="黑体" panose="02010609060101010101" charset="-122"/>
                <a:ea typeface="黑体" panose="02010609060101010101" charset="-122"/>
              </a:rPr>
              <a:t>根本措施</a:t>
            </a:r>
            <a:endParaRPr lang="zh-CN" altLang="en-US" b="1">
              <a:solidFill>
                <a:schemeClr val="tx1"/>
              </a:solidFill>
              <a:latin typeface="黑体" panose="02010609060101010101" charset="-122"/>
              <a:ea typeface="黑体" panose="02010609060101010101" charset="-122"/>
            </a:endParaRPr>
          </a:p>
        </p:txBody>
      </p:sp>
      <p:sp>
        <p:nvSpPr>
          <p:cNvPr id="75" name="流程图: 过程 74"/>
          <p:cNvSpPr/>
          <p:nvPr>
            <p:custDataLst>
              <p:tags r:id="rId33"/>
            </p:custDataLst>
          </p:nvPr>
        </p:nvSpPr>
        <p:spPr>
          <a:xfrm>
            <a:off x="6815455" y="6120765"/>
            <a:ext cx="144843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5.</a:t>
            </a:r>
            <a:r>
              <a:rPr lang="zh-CN" altLang="en-US" b="1">
                <a:solidFill>
                  <a:schemeClr val="tx1"/>
                </a:solidFill>
                <a:latin typeface="黑体" panose="02010609060101010101" charset="-122"/>
                <a:ea typeface="黑体" panose="02010609060101010101" charset="-122"/>
              </a:rPr>
              <a:t>再分配</a:t>
            </a:r>
            <a:endParaRPr lang="zh-CN" altLang="en-US" b="1">
              <a:solidFill>
                <a:schemeClr val="tx1"/>
              </a:solidFill>
              <a:latin typeface="黑体" panose="02010609060101010101" charset="-122"/>
              <a:ea typeface="黑体" panose="02010609060101010101" charset="-122"/>
            </a:endParaRPr>
          </a:p>
        </p:txBody>
      </p:sp>
      <p:sp>
        <p:nvSpPr>
          <p:cNvPr id="76" name="流程图: 过程 75"/>
          <p:cNvSpPr/>
          <p:nvPr>
            <p:custDataLst>
              <p:tags r:id="rId34"/>
            </p:custDataLst>
          </p:nvPr>
        </p:nvSpPr>
        <p:spPr>
          <a:xfrm>
            <a:off x="6815455" y="5721985"/>
            <a:ext cx="144843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4.</a:t>
            </a:r>
            <a:r>
              <a:rPr lang="zh-CN" altLang="en-US" b="1">
                <a:solidFill>
                  <a:schemeClr val="tx1"/>
                </a:solidFill>
                <a:latin typeface="黑体" panose="02010609060101010101" charset="-122"/>
                <a:ea typeface="黑体" panose="02010609060101010101" charset="-122"/>
              </a:rPr>
              <a:t>初次分配</a:t>
            </a:r>
            <a:endParaRPr lang="zh-CN" altLang="en-US" b="1">
              <a:solidFill>
                <a:schemeClr val="tx1"/>
              </a:solidFill>
              <a:latin typeface="黑体" panose="02010609060101010101" charset="-122"/>
              <a:ea typeface="黑体" panose="02010609060101010101" charset="-122"/>
            </a:endParaRPr>
          </a:p>
        </p:txBody>
      </p:sp>
      <p:sp>
        <p:nvSpPr>
          <p:cNvPr id="77" name="流程图: 过程 76"/>
          <p:cNvSpPr/>
          <p:nvPr>
            <p:custDataLst>
              <p:tags r:id="rId35"/>
            </p:custDataLst>
          </p:nvPr>
        </p:nvSpPr>
        <p:spPr>
          <a:xfrm>
            <a:off x="6814820" y="5323205"/>
            <a:ext cx="1514475"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3.</a:t>
            </a:r>
            <a:r>
              <a:rPr lang="zh-CN" altLang="en-US" b="1">
                <a:solidFill>
                  <a:schemeClr val="tx1"/>
                </a:solidFill>
                <a:latin typeface="黑体" panose="02010609060101010101" charset="-122"/>
                <a:ea typeface="黑体" panose="02010609060101010101" charset="-122"/>
              </a:rPr>
              <a:t>制度基础</a:t>
            </a:r>
            <a:endParaRPr lang="zh-CN" altLang="en-US" b="1">
              <a:solidFill>
                <a:schemeClr val="tx1"/>
              </a:solidFill>
              <a:latin typeface="黑体" panose="02010609060101010101" charset="-122"/>
              <a:ea typeface="黑体" panose="02010609060101010101" charset="-122"/>
            </a:endParaRPr>
          </a:p>
        </p:txBody>
      </p:sp>
      <p:sp>
        <p:nvSpPr>
          <p:cNvPr id="78" name="流程图: 过程 77"/>
          <p:cNvSpPr/>
          <p:nvPr>
            <p:custDataLst>
              <p:tags r:id="rId36"/>
            </p:custDataLst>
          </p:nvPr>
        </p:nvSpPr>
        <p:spPr>
          <a:xfrm>
            <a:off x="9076690" y="4525645"/>
            <a:ext cx="215519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6.</a:t>
            </a:r>
            <a:r>
              <a:rPr lang="zh-CN" altLang="en-US" b="1">
                <a:solidFill>
                  <a:schemeClr val="tx1"/>
                </a:solidFill>
                <a:latin typeface="黑体" panose="02010609060101010101" charset="-122"/>
                <a:ea typeface="黑体" panose="02010609060101010101" charset="-122"/>
              </a:rPr>
              <a:t>第三次分配</a:t>
            </a:r>
            <a:endParaRPr lang="zh-CN" altLang="en-US" b="1">
              <a:solidFill>
                <a:schemeClr val="tx1"/>
              </a:solidFill>
              <a:latin typeface="黑体" panose="02010609060101010101" charset="-122"/>
              <a:ea typeface="黑体" panose="02010609060101010101" charset="-122"/>
            </a:endParaRPr>
          </a:p>
        </p:txBody>
      </p:sp>
      <p:sp>
        <p:nvSpPr>
          <p:cNvPr id="79" name="流程图: 过程 78"/>
          <p:cNvSpPr/>
          <p:nvPr>
            <p:custDataLst>
              <p:tags r:id="rId37"/>
            </p:custDataLst>
          </p:nvPr>
        </p:nvSpPr>
        <p:spPr>
          <a:xfrm>
            <a:off x="9076055" y="4944110"/>
            <a:ext cx="215519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7.</a:t>
            </a:r>
            <a:r>
              <a:rPr lang="zh-CN" altLang="en-US" b="1">
                <a:solidFill>
                  <a:schemeClr val="tx1"/>
                </a:solidFill>
                <a:latin typeface="黑体" panose="02010609060101010101" charset="-122"/>
                <a:ea typeface="黑体" panose="02010609060101010101" charset="-122"/>
              </a:rPr>
              <a:t>规范秩序</a:t>
            </a:r>
            <a:endParaRPr lang="zh-CN" altLang="en-US" b="1">
              <a:solidFill>
                <a:schemeClr val="tx1"/>
              </a:solidFill>
              <a:latin typeface="黑体" panose="02010609060101010101" charset="-122"/>
              <a:ea typeface="黑体" panose="02010609060101010101" charset="-122"/>
            </a:endParaRPr>
          </a:p>
        </p:txBody>
      </p:sp>
      <p:sp>
        <p:nvSpPr>
          <p:cNvPr id="80" name="流程图: 过程 79"/>
          <p:cNvSpPr/>
          <p:nvPr>
            <p:custDataLst>
              <p:tags r:id="rId38"/>
            </p:custDataLst>
          </p:nvPr>
        </p:nvSpPr>
        <p:spPr>
          <a:xfrm>
            <a:off x="9075420" y="5362575"/>
            <a:ext cx="2155190" cy="347345"/>
          </a:xfrm>
          <a:prstGeom prst="flowChart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a:solidFill>
                  <a:schemeClr val="tx1"/>
                </a:solidFill>
                <a:latin typeface="黑体" panose="02010609060101010101" charset="-122"/>
                <a:ea typeface="黑体" panose="02010609060101010101" charset="-122"/>
              </a:rPr>
              <a:t>8.</a:t>
            </a:r>
            <a:r>
              <a:rPr lang="zh-CN" altLang="en-US" b="1">
                <a:solidFill>
                  <a:schemeClr val="tx1"/>
                </a:solidFill>
                <a:latin typeface="黑体" panose="02010609060101010101" charset="-122"/>
                <a:ea typeface="黑体" panose="02010609060101010101" charset="-122"/>
              </a:rPr>
              <a:t>消除贫困</a:t>
            </a:r>
            <a:endParaRPr lang="zh-CN" altLang="en-US" b="1">
              <a:solidFill>
                <a:schemeClr val="tx1"/>
              </a:solidFill>
              <a:latin typeface="黑体" panose="02010609060101010101" charset="-122"/>
              <a:ea typeface="黑体" panose="02010609060101010101" charset="-122"/>
            </a:endParaRPr>
          </a:p>
        </p:txBody>
      </p:sp>
      <p:sp>
        <p:nvSpPr>
          <p:cNvPr id="6" name="文本框 5"/>
          <p:cNvSpPr txBox="1"/>
          <p:nvPr>
            <p:custDataLst>
              <p:tags r:id="rId39"/>
            </p:custDataLst>
          </p:nvPr>
        </p:nvSpPr>
        <p:spPr>
          <a:xfrm>
            <a:off x="653415" y="276225"/>
            <a:ext cx="2284730" cy="583565"/>
          </a:xfrm>
          <a:prstGeom prst="rect">
            <a:avLst/>
          </a:prstGeom>
          <a:solidFill>
            <a:srgbClr val="00B050"/>
          </a:solidFill>
        </p:spPr>
        <p:txBody>
          <a:bodyPr wrap="square" rtlCol="0" anchor="t">
            <a:spAutoFit/>
          </a:bodyPr>
          <a:lstStyle/>
          <a:p>
            <a:pPr algn="l" eaLnBrk="0" fontAlgn="base" hangingPunct="0">
              <a:buClrTx/>
              <a:buSzTx/>
              <a:buFontTx/>
            </a:pPr>
            <a:r>
              <a:rPr lang="zh-CN" altLang="en-US" sz="3200" b="1" spc="600">
                <a:solidFill>
                  <a:schemeClr val="bg1"/>
                </a:solidFill>
                <a:cs typeface="+mn-ea"/>
                <a:sym typeface="+mn-ea"/>
              </a:rPr>
              <a:t>课堂小结</a:t>
            </a:r>
            <a:endParaRPr lang="zh-CN" altLang="en-US" sz="3200" b="1" spc="600">
              <a:solidFill>
                <a:schemeClr val="bg1"/>
              </a:solidFill>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000"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000" fill="hold">
                                          <p:stCondLst>
                                            <p:cond delay="0"/>
                                          </p:stCondLst>
                                        </p:cTn>
                                        <p:tgtEl>
                                          <p:spTgt spid="10"/>
                                        </p:tgtEl>
                                        <p:attrNameLst>
                                          <p:attrName>style.visibility</p:attrName>
                                        </p:attrNameLst>
                                      </p:cBhvr>
                                      <p:to>
                                        <p:strVal val="visible"/>
                                      </p:to>
                                    </p:set>
                                    <p:animEffect transition="in" filter="circle(in)">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000" fill="hold">
                                          <p:stCondLst>
                                            <p:cond delay="0"/>
                                          </p:stCondLst>
                                        </p:cTn>
                                        <p:tgtEl>
                                          <p:spTgt spid="17"/>
                                        </p:tgtEl>
                                        <p:attrNameLst>
                                          <p:attrName>style.visibility</p:attrName>
                                        </p:attrNameLst>
                                      </p:cBhvr>
                                      <p:to>
                                        <p:strVal val="visible"/>
                                      </p:to>
                                    </p:set>
                                    <p:animEffect transition="in" filter="circle(in)">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000" fill="hold">
                                          <p:stCondLst>
                                            <p:cond delay="0"/>
                                          </p:stCondLst>
                                        </p:cTn>
                                        <p:tgtEl>
                                          <p:spTgt spid="16"/>
                                        </p:tgtEl>
                                        <p:attrNameLst>
                                          <p:attrName>style.visibility</p:attrName>
                                        </p:attrNameLst>
                                      </p:cBhvr>
                                      <p:to>
                                        <p:strVal val="visible"/>
                                      </p:to>
                                    </p:set>
                                    <p:animEffect transition="in" filter="circle(in)">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000" fill="hold">
                                          <p:stCondLst>
                                            <p:cond delay="0"/>
                                          </p:stCondLst>
                                        </p:cTn>
                                        <p:tgtEl>
                                          <p:spTgt spid="30"/>
                                        </p:tgtEl>
                                        <p:attrNameLst>
                                          <p:attrName>style.visibility</p:attrName>
                                        </p:attrNameLst>
                                      </p:cBhvr>
                                      <p:to>
                                        <p:strVal val="visible"/>
                                      </p:to>
                                    </p:set>
                                    <p:animEffect transition="in" filter="circle(in)">
                                      <p:cBhvr>
                                        <p:cTn id="48" dur="10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000" fill="hold">
                                          <p:stCondLst>
                                            <p:cond delay="0"/>
                                          </p:stCondLst>
                                        </p:cTn>
                                        <p:tgtEl>
                                          <p:spTgt spid="32"/>
                                        </p:tgtEl>
                                        <p:attrNameLst>
                                          <p:attrName>style.visibility</p:attrName>
                                        </p:attrNameLst>
                                      </p:cBhvr>
                                      <p:to>
                                        <p:strVal val="visible"/>
                                      </p:to>
                                    </p:set>
                                    <p:animEffect transition="in" filter="circle(in)">
                                      <p:cBhvr>
                                        <p:cTn id="57" dur="1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000" fill="hold">
                                          <p:stCondLst>
                                            <p:cond delay="0"/>
                                          </p:stCondLst>
                                        </p:cTn>
                                        <p:tgtEl>
                                          <p:spTgt spid="36"/>
                                        </p:tgtEl>
                                        <p:attrNameLst>
                                          <p:attrName>style.visibility</p:attrName>
                                        </p:attrNameLst>
                                      </p:cBhvr>
                                      <p:to>
                                        <p:strVal val="visible"/>
                                      </p:to>
                                    </p:set>
                                    <p:animEffect transition="in" filter="circle(in)">
                                      <p:cBhvr>
                                        <p:cTn id="62" dur="1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000" fill="hold">
                                          <p:stCondLst>
                                            <p:cond delay="0"/>
                                          </p:stCondLst>
                                        </p:cTn>
                                        <p:tgtEl>
                                          <p:spTgt spid="37"/>
                                        </p:tgtEl>
                                        <p:attrNameLst>
                                          <p:attrName>style.visibility</p:attrName>
                                        </p:attrNameLst>
                                      </p:cBhvr>
                                      <p:to>
                                        <p:strVal val="visible"/>
                                      </p:to>
                                    </p:set>
                                    <p:animEffect transition="in" filter="circle(in)">
                                      <p:cBhvr>
                                        <p:cTn id="67" dur="10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000" fill="hold">
                                          <p:stCondLst>
                                            <p:cond delay="0"/>
                                          </p:stCondLst>
                                        </p:cTn>
                                        <p:tgtEl>
                                          <p:spTgt spid="38"/>
                                        </p:tgtEl>
                                        <p:attrNameLst>
                                          <p:attrName>style.visibility</p:attrName>
                                        </p:attrNameLst>
                                      </p:cBhvr>
                                      <p:to>
                                        <p:strVal val="visible"/>
                                      </p:to>
                                    </p:set>
                                    <p:animEffect transition="in" filter="circle(in)">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000" fill="hold">
                                          <p:stCondLst>
                                            <p:cond delay="0"/>
                                          </p:stCondLst>
                                        </p:cTn>
                                        <p:tgtEl>
                                          <p:spTgt spid="40"/>
                                        </p:tgtEl>
                                        <p:attrNameLst>
                                          <p:attrName>style.visibility</p:attrName>
                                        </p:attrNameLst>
                                      </p:cBhvr>
                                      <p:to>
                                        <p:strVal val="visible"/>
                                      </p:to>
                                    </p:set>
                                    <p:animEffect transition="in" filter="circle(in)">
                                      <p:cBhvr>
                                        <p:cTn id="77" dur="10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000" fill="hold">
                                          <p:stCondLst>
                                            <p:cond delay="0"/>
                                          </p:stCondLst>
                                        </p:cTn>
                                        <p:tgtEl>
                                          <p:spTgt spid="42"/>
                                        </p:tgtEl>
                                        <p:attrNameLst>
                                          <p:attrName>style.visibility</p:attrName>
                                        </p:attrNameLst>
                                      </p:cBhvr>
                                      <p:to>
                                        <p:strVal val="visible"/>
                                      </p:to>
                                    </p:set>
                                    <p:animEffect transition="in" filter="circle(in)">
                                      <p:cBhvr>
                                        <p:cTn id="86" dur="10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000" fill="hold">
                                          <p:stCondLst>
                                            <p:cond delay="0"/>
                                          </p:stCondLst>
                                        </p:cTn>
                                        <p:tgtEl>
                                          <p:spTgt spid="43"/>
                                        </p:tgtEl>
                                        <p:attrNameLst>
                                          <p:attrName>style.visibility</p:attrName>
                                        </p:attrNameLst>
                                      </p:cBhvr>
                                      <p:to>
                                        <p:strVal val="visible"/>
                                      </p:to>
                                    </p:set>
                                    <p:animEffect transition="in" filter="circle(in)">
                                      <p:cBhvr>
                                        <p:cTn id="91" dur="1000"/>
                                        <p:tgtEl>
                                          <p:spTgt spid="43"/>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000" fill="hold">
                                          <p:stCondLst>
                                            <p:cond delay="0"/>
                                          </p:stCondLst>
                                        </p:cTn>
                                        <p:tgtEl>
                                          <p:spTgt spid="27"/>
                                        </p:tgtEl>
                                        <p:attrNameLst>
                                          <p:attrName>style.visibility</p:attrName>
                                        </p:attrNameLst>
                                      </p:cBhvr>
                                      <p:to>
                                        <p:strVal val="visible"/>
                                      </p:to>
                                    </p:set>
                                    <p:animEffect transition="in" filter="circle(in)">
                                      <p:cBhvr>
                                        <p:cTn id="96" dur="10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000" fill="hold">
                                          <p:stCondLst>
                                            <p:cond delay="0"/>
                                          </p:stCondLst>
                                        </p:cTn>
                                        <p:tgtEl>
                                          <p:spTgt spid="46"/>
                                        </p:tgtEl>
                                        <p:attrNameLst>
                                          <p:attrName>style.visibility</p:attrName>
                                        </p:attrNameLst>
                                      </p:cBhvr>
                                      <p:to>
                                        <p:strVal val="visible"/>
                                      </p:to>
                                    </p:set>
                                    <p:animEffect transition="in" filter="circle(in)">
                                      <p:cBhvr>
                                        <p:cTn id="105" dur="10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grpId="0" nodeType="clickEffect">
                                  <p:stCondLst>
                                    <p:cond delay="0"/>
                                  </p:stCondLst>
                                  <p:childTnLst>
                                    <p:set>
                                      <p:cBhvr>
                                        <p:cTn id="109" dur="1000" fill="hold">
                                          <p:stCondLst>
                                            <p:cond delay="0"/>
                                          </p:stCondLst>
                                        </p:cTn>
                                        <p:tgtEl>
                                          <p:spTgt spid="47"/>
                                        </p:tgtEl>
                                        <p:attrNameLst>
                                          <p:attrName>style.visibility</p:attrName>
                                        </p:attrNameLst>
                                      </p:cBhvr>
                                      <p:to>
                                        <p:strVal val="visible"/>
                                      </p:to>
                                    </p:set>
                                    <p:animEffect transition="in" filter="circle(in)">
                                      <p:cBhvr>
                                        <p:cTn id="110" dur="10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grpId="0" nodeType="clickEffect">
                                  <p:stCondLst>
                                    <p:cond delay="0"/>
                                  </p:stCondLst>
                                  <p:childTnLst>
                                    <p:set>
                                      <p:cBhvr>
                                        <p:cTn id="114" dur="1000" fill="hold">
                                          <p:stCondLst>
                                            <p:cond delay="0"/>
                                          </p:stCondLst>
                                        </p:cTn>
                                        <p:tgtEl>
                                          <p:spTgt spid="28"/>
                                        </p:tgtEl>
                                        <p:attrNameLst>
                                          <p:attrName>style.visibility</p:attrName>
                                        </p:attrNameLst>
                                      </p:cBhvr>
                                      <p:to>
                                        <p:strVal val="visible"/>
                                      </p:to>
                                    </p:set>
                                    <p:animEffect transition="in" filter="circle(in)">
                                      <p:cBhvr>
                                        <p:cTn id="115" dur="10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000" fill="hold">
                                          <p:stCondLst>
                                            <p:cond delay="0"/>
                                          </p:stCondLst>
                                        </p:cTn>
                                        <p:tgtEl>
                                          <p:spTgt spid="23"/>
                                        </p:tgtEl>
                                        <p:attrNameLst>
                                          <p:attrName>style.visibility</p:attrName>
                                        </p:attrNameLst>
                                      </p:cBhvr>
                                      <p:to>
                                        <p:strVal val="visible"/>
                                      </p:to>
                                    </p:set>
                                    <p:animEffect transition="in" filter="circle(in)">
                                      <p:cBhvr>
                                        <p:cTn id="120" dur="10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grpId="0" nodeType="clickEffect">
                                  <p:stCondLst>
                                    <p:cond delay="0"/>
                                  </p:stCondLst>
                                  <p:childTnLst>
                                    <p:set>
                                      <p:cBhvr>
                                        <p:cTn id="128" dur="1000" fill="hold">
                                          <p:stCondLst>
                                            <p:cond delay="0"/>
                                          </p:stCondLst>
                                        </p:cTn>
                                        <p:tgtEl>
                                          <p:spTgt spid="52"/>
                                        </p:tgtEl>
                                        <p:attrNameLst>
                                          <p:attrName>style.visibility</p:attrName>
                                        </p:attrNameLst>
                                      </p:cBhvr>
                                      <p:to>
                                        <p:strVal val="visible"/>
                                      </p:to>
                                    </p:set>
                                    <p:animEffect transition="in" filter="circle(in)">
                                      <p:cBhvr>
                                        <p:cTn id="129" dur="1000"/>
                                        <p:tgtEl>
                                          <p:spTgt spid="52"/>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16" fill="hold" grpId="0" nodeType="clickEffect">
                                  <p:stCondLst>
                                    <p:cond delay="0"/>
                                  </p:stCondLst>
                                  <p:childTnLst>
                                    <p:set>
                                      <p:cBhvr>
                                        <p:cTn id="133" dur="1000" fill="hold">
                                          <p:stCondLst>
                                            <p:cond delay="0"/>
                                          </p:stCondLst>
                                        </p:cTn>
                                        <p:tgtEl>
                                          <p:spTgt spid="53"/>
                                        </p:tgtEl>
                                        <p:attrNameLst>
                                          <p:attrName>style.visibility</p:attrName>
                                        </p:attrNameLst>
                                      </p:cBhvr>
                                      <p:to>
                                        <p:strVal val="visible"/>
                                      </p:to>
                                    </p:set>
                                    <p:animEffect transition="in" filter="circle(in)">
                                      <p:cBhvr>
                                        <p:cTn id="134" dur="1000"/>
                                        <p:tgtEl>
                                          <p:spTgt spid="53"/>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grpId="0" nodeType="clickEffect">
                                  <p:stCondLst>
                                    <p:cond delay="0"/>
                                  </p:stCondLst>
                                  <p:childTnLst>
                                    <p:set>
                                      <p:cBhvr>
                                        <p:cTn id="142" dur="1000" fill="hold">
                                          <p:stCondLst>
                                            <p:cond delay="0"/>
                                          </p:stCondLst>
                                        </p:cTn>
                                        <p:tgtEl>
                                          <p:spTgt spid="55"/>
                                        </p:tgtEl>
                                        <p:attrNameLst>
                                          <p:attrName>style.visibility</p:attrName>
                                        </p:attrNameLst>
                                      </p:cBhvr>
                                      <p:to>
                                        <p:strVal val="visible"/>
                                      </p:to>
                                    </p:set>
                                    <p:animEffect transition="in" filter="circle(in)">
                                      <p:cBhvr>
                                        <p:cTn id="143" dur="1000"/>
                                        <p:tgtEl>
                                          <p:spTgt spid="55"/>
                                        </p:tgtEl>
                                      </p:cBhvr>
                                    </p:animEffect>
                                  </p:childTnLst>
                                </p:cTn>
                              </p:par>
                            </p:childTnLst>
                          </p:cTn>
                        </p:par>
                      </p:childTnLst>
                    </p:cTn>
                  </p:par>
                  <p:par>
                    <p:cTn id="144" fill="hold">
                      <p:stCondLst>
                        <p:cond delay="indefinite"/>
                      </p:stCondLst>
                      <p:childTnLst>
                        <p:par>
                          <p:cTn id="145" fill="hold">
                            <p:stCondLst>
                              <p:cond delay="0"/>
                            </p:stCondLst>
                            <p:childTnLst>
                              <p:par>
                                <p:cTn id="146" presetID="6" presetClass="entr" presetSubtype="16" fill="hold" grpId="0" nodeType="clickEffect">
                                  <p:stCondLst>
                                    <p:cond delay="0"/>
                                  </p:stCondLst>
                                  <p:childTnLst>
                                    <p:set>
                                      <p:cBhvr>
                                        <p:cTn id="147" dur="1000" fill="hold">
                                          <p:stCondLst>
                                            <p:cond delay="0"/>
                                          </p:stCondLst>
                                        </p:cTn>
                                        <p:tgtEl>
                                          <p:spTgt spid="74"/>
                                        </p:tgtEl>
                                        <p:attrNameLst>
                                          <p:attrName>style.visibility</p:attrName>
                                        </p:attrNameLst>
                                      </p:cBhvr>
                                      <p:to>
                                        <p:strVal val="visible"/>
                                      </p:to>
                                    </p:set>
                                    <p:animEffect transition="in" filter="circle(in)">
                                      <p:cBhvr>
                                        <p:cTn id="148" dur="1000"/>
                                        <p:tgtEl>
                                          <p:spTgt spid="74"/>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ntr" presetSubtype="16" fill="hold" grpId="0" nodeType="clickEffect">
                                  <p:stCondLst>
                                    <p:cond delay="0"/>
                                  </p:stCondLst>
                                  <p:childTnLst>
                                    <p:set>
                                      <p:cBhvr>
                                        <p:cTn id="152" dur="1000" fill="hold">
                                          <p:stCondLst>
                                            <p:cond delay="0"/>
                                          </p:stCondLst>
                                        </p:cTn>
                                        <p:tgtEl>
                                          <p:spTgt spid="77"/>
                                        </p:tgtEl>
                                        <p:attrNameLst>
                                          <p:attrName>style.visibility</p:attrName>
                                        </p:attrNameLst>
                                      </p:cBhvr>
                                      <p:to>
                                        <p:strVal val="visible"/>
                                      </p:to>
                                    </p:set>
                                    <p:animEffect transition="in" filter="circle(in)">
                                      <p:cBhvr>
                                        <p:cTn id="153" dur="1000"/>
                                        <p:tgtEl>
                                          <p:spTgt spid="77"/>
                                        </p:tgtEl>
                                      </p:cBhvr>
                                    </p:animEffect>
                                  </p:childTnLst>
                                </p:cTn>
                              </p:par>
                            </p:childTnLst>
                          </p:cTn>
                        </p:par>
                      </p:childTnLst>
                    </p:cTn>
                  </p:par>
                  <p:par>
                    <p:cTn id="154" fill="hold">
                      <p:stCondLst>
                        <p:cond delay="indefinite"/>
                      </p:stCondLst>
                      <p:childTnLst>
                        <p:par>
                          <p:cTn id="155" fill="hold">
                            <p:stCondLst>
                              <p:cond delay="0"/>
                            </p:stCondLst>
                            <p:childTnLst>
                              <p:par>
                                <p:cTn id="156" presetID="6" presetClass="entr" presetSubtype="16" fill="hold" grpId="0" nodeType="clickEffect">
                                  <p:stCondLst>
                                    <p:cond delay="0"/>
                                  </p:stCondLst>
                                  <p:childTnLst>
                                    <p:set>
                                      <p:cBhvr>
                                        <p:cTn id="157" dur="1000" fill="hold">
                                          <p:stCondLst>
                                            <p:cond delay="0"/>
                                          </p:stCondLst>
                                        </p:cTn>
                                        <p:tgtEl>
                                          <p:spTgt spid="76"/>
                                        </p:tgtEl>
                                        <p:attrNameLst>
                                          <p:attrName>style.visibility</p:attrName>
                                        </p:attrNameLst>
                                      </p:cBhvr>
                                      <p:to>
                                        <p:strVal val="visible"/>
                                      </p:to>
                                    </p:set>
                                    <p:animEffect transition="in" filter="circle(in)">
                                      <p:cBhvr>
                                        <p:cTn id="158" dur="1000"/>
                                        <p:tgtEl>
                                          <p:spTgt spid="76"/>
                                        </p:tgtEl>
                                      </p:cBhvr>
                                    </p:animEffect>
                                  </p:childTnLst>
                                </p:cTn>
                              </p:par>
                            </p:childTnLst>
                          </p:cTn>
                        </p:par>
                      </p:childTnLst>
                    </p:cTn>
                  </p:par>
                  <p:par>
                    <p:cTn id="159" fill="hold">
                      <p:stCondLst>
                        <p:cond delay="indefinite"/>
                      </p:stCondLst>
                      <p:childTnLst>
                        <p:par>
                          <p:cTn id="160" fill="hold">
                            <p:stCondLst>
                              <p:cond delay="0"/>
                            </p:stCondLst>
                            <p:childTnLst>
                              <p:par>
                                <p:cTn id="161" presetID="6" presetClass="entr" presetSubtype="16" fill="hold" grpId="0" nodeType="clickEffect">
                                  <p:stCondLst>
                                    <p:cond delay="0"/>
                                  </p:stCondLst>
                                  <p:childTnLst>
                                    <p:set>
                                      <p:cBhvr>
                                        <p:cTn id="162" dur="1000" fill="hold">
                                          <p:stCondLst>
                                            <p:cond delay="0"/>
                                          </p:stCondLst>
                                        </p:cTn>
                                        <p:tgtEl>
                                          <p:spTgt spid="75"/>
                                        </p:tgtEl>
                                        <p:attrNameLst>
                                          <p:attrName>style.visibility</p:attrName>
                                        </p:attrNameLst>
                                      </p:cBhvr>
                                      <p:to>
                                        <p:strVal val="visible"/>
                                      </p:to>
                                    </p:set>
                                    <p:animEffect transition="in" filter="circle(in)">
                                      <p:cBhvr>
                                        <p:cTn id="163" dur="1000"/>
                                        <p:tgtEl>
                                          <p:spTgt spid="75"/>
                                        </p:tgtEl>
                                      </p:cBhvr>
                                    </p:animEffect>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grpId="0" nodeType="clickEffect">
                                  <p:stCondLst>
                                    <p:cond delay="0"/>
                                  </p:stCondLst>
                                  <p:childTnLst>
                                    <p:set>
                                      <p:cBhvr>
                                        <p:cTn id="167" dur="1000" fill="hold">
                                          <p:stCondLst>
                                            <p:cond delay="0"/>
                                          </p:stCondLst>
                                        </p:cTn>
                                        <p:tgtEl>
                                          <p:spTgt spid="78"/>
                                        </p:tgtEl>
                                        <p:attrNameLst>
                                          <p:attrName>style.visibility</p:attrName>
                                        </p:attrNameLst>
                                      </p:cBhvr>
                                      <p:to>
                                        <p:strVal val="visible"/>
                                      </p:to>
                                    </p:set>
                                    <p:animEffect transition="in" filter="circle(in)">
                                      <p:cBhvr>
                                        <p:cTn id="168" dur="1000"/>
                                        <p:tgtEl>
                                          <p:spTgt spid="78"/>
                                        </p:tgtEl>
                                      </p:cBhvr>
                                    </p:animEffect>
                                  </p:childTnLst>
                                </p:cTn>
                              </p:par>
                            </p:childTnLst>
                          </p:cTn>
                        </p:par>
                      </p:childTnLst>
                    </p:cTn>
                  </p:par>
                  <p:par>
                    <p:cTn id="169" fill="hold">
                      <p:stCondLst>
                        <p:cond delay="indefinite"/>
                      </p:stCondLst>
                      <p:childTnLst>
                        <p:par>
                          <p:cTn id="170" fill="hold">
                            <p:stCondLst>
                              <p:cond delay="0"/>
                            </p:stCondLst>
                            <p:childTnLst>
                              <p:par>
                                <p:cTn id="171" presetID="6" presetClass="entr" presetSubtype="16" fill="hold" grpId="0" nodeType="clickEffect">
                                  <p:stCondLst>
                                    <p:cond delay="0"/>
                                  </p:stCondLst>
                                  <p:childTnLst>
                                    <p:set>
                                      <p:cBhvr>
                                        <p:cTn id="172" dur="1000" fill="hold">
                                          <p:stCondLst>
                                            <p:cond delay="0"/>
                                          </p:stCondLst>
                                        </p:cTn>
                                        <p:tgtEl>
                                          <p:spTgt spid="79"/>
                                        </p:tgtEl>
                                        <p:attrNameLst>
                                          <p:attrName>style.visibility</p:attrName>
                                        </p:attrNameLst>
                                      </p:cBhvr>
                                      <p:to>
                                        <p:strVal val="visible"/>
                                      </p:to>
                                    </p:set>
                                    <p:animEffect transition="in" filter="circle(in)">
                                      <p:cBhvr>
                                        <p:cTn id="173" dur="1000"/>
                                        <p:tgtEl>
                                          <p:spTgt spid="79"/>
                                        </p:tgtEl>
                                      </p:cBhvr>
                                    </p:animEffect>
                                  </p:childTnLst>
                                </p:cTn>
                              </p:par>
                            </p:childTnLst>
                          </p:cTn>
                        </p:par>
                      </p:childTnLst>
                    </p:cTn>
                  </p:par>
                  <p:par>
                    <p:cTn id="174" fill="hold">
                      <p:stCondLst>
                        <p:cond delay="indefinite"/>
                      </p:stCondLst>
                      <p:childTnLst>
                        <p:par>
                          <p:cTn id="175" fill="hold">
                            <p:stCondLst>
                              <p:cond delay="0"/>
                            </p:stCondLst>
                            <p:childTnLst>
                              <p:par>
                                <p:cTn id="176" presetID="6" presetClass="entr" presetSubtype="16" fill="hold" grpId="0" nodeType="clickEffect">
                                  <p:stCondLst>
                                    <p:cond delay="0"/>
                                  </p:stCondLst>
                                  <p:childTnLst>
                                    <p:set>
                                      <p:cBhvr>
                                        <p:cTn id="177" dur="1000" fill="hold">
                                          <p:stCondLst>
                                            <p:cond delay="0"/>
                                          </p:stCondLst>
                                        </p:cTn>
                                        <p:tgtEl>
                                          <p:spTgt spid="80"/>
                                        </p:tgtEl>
                                        <p:attrNameLst>
                                          <p:attrName>style.visibility</p:attrName>
                                        </p:attrNameLst>
                                      </p:cBhvr>
                                      <p:to>
                                        <p:strVal val="visible"/>
                                      </p:to>
                                    </p:set>
                                    <p:animEffect transition="in" filter="circle(in)">
                                      <p:cBhvr>
                                        <p:cTn id="178"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12" grpId="0" animBg="1"/>
      <p:bldP spid="16" grpId="0" animBg="1"/>
      <p:bldP spid="17" grpId="0" animBg="1"/>
      <p:bldP spid="23" grpId="0" animBg="1"/>
      <p:bldP spid="27" grpId="0" animBg="1"/>
      <p:bldP spid="28" grpId="0" animBg="1"/>
      <p:bldP spid="29" grpId="0" animBg="1"/>
      <p:bldP spid="30" grpId="0" animBg="1"/>
      <p:bldP spid="31" grpId="0" animBg="1"/>
      <p:bldP spid="32" grpId="0" animBg="1"/>
      <p:bldP spid="36" grpId="0" animBg="1"/>
      <p:bldP spid="37" grpId="0" animBg="1"/>
      <p:bldP spid="38" grpId="0" animBg="1"/>
      <p:bldP spid="40" grpId="0" animBg="1"/>
      <p:bldP spid="41" grpId="0" animBg="1"/>
      <p:bldP spid="42" grpId="0" animBg="1"/>
      <p:bldP spid="43" grpId="0" animBg="1"/>
      <p:bldP spid="44" grpId="0" animBg="1"/>
      <p:bldP spid="46" grpId="0" animBg="1"/>
      <p:bldP spid="47" grpId="0" animBg="1"/>
      <p:bldP spid="51" grpId="0" animBg="1"/>
      <p:bldP spid="52" grpId="0" animBg="1"/>
      <p:bldP spid="53" grpId="0" animBg="1"/>
      <p:bldP spid="54" grpId="0" animBg="1"/>
      <p:bldP spid="55" grpId="0" animBg="1"/>
      <p:bldP spid="74" grpId="0" animBg="1"/>
      <p:bldP spid="75" grpId="0" animBg="1"/>
      <p:bldP spid="76" grpId="0" animBg="1"/>
      <p:bldP spid="77" grpId="0" animBg="1"/>
      <p:bldP spid="78" grpId="0" animBg="1"/>
      <p:bldP spid="79" grpId="0" animBg="1"/>
      <p:bldP spid="8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2">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p:cNvPicPr>
            <a:picLocks noChangeAspect="1"/>
          </p:cNvPicPr>
          <p:nvPr userDrawn="1">
            <p:custDataLst>
              <p:tags r:id="rId3"/>
            </p:custDataLst>
          </p:nvPr>
        </p:nvPicPr>
        <p:blipFill>
          <a:blip r:embed="rId4">
            <a:clrChange>
              <a:clrFrom>
                <a:srgbClr val="D5E2EB">
                  <a:alpha val="100000"/>
                </a:srgbClr>
              </a:clrFrom>
              <a:clrTo>
                <a:srgbClr val="D5E2EB">
                  <a:alpha val="100000"/>
                  <a:alpha val="0"/>
                </a:srgbClr>
              </a:clrTo>
            </a:clrChange>
          </a:blip>
          <a:stretch>
            <a:fillRect/>
          </a:stretch>
        </p:blipFill>
        <p:spPr>
          <a:xfrm rot="10800000">
            <a:off x="10528935" y="5842635"/>
            <a:ext cx="1115060" cy="1015365"/>
          </a:xfrm>
          <a:prstGeom prst="rect">
            <a:avLst/>
          </a:prstGeom>
          <a:effectLst/>
        </p:spPr>
      </p:pic>
      <p:sp>
        <p:nvSpPr>
          <p:cNvPr id="5" name="TextBox 9"/>
          <p:cNvSpPr txBox="1"/>
          <p:nvPr>
            <p:custDataLst>
              <p:tags r:id="rId5"/>
            </p:custDataLst>
          </p:nvPr>
        </p:nvSpPr>
        <p:spPr>
          <a:xfrm>
            <a:off x="9073515" y="1782445"/>
            <a:ext cx="1455420" cy="1198880"/>
          </a:xfrm>
          <a:prstGeom prst="rect">
            <a:avLst/>
          </a:prstGeom>
          <a:noFill/>
        </p:spPr>
        <p:txBody>
          <a:bodyPr wrap="square" rtlCol="0">
            <a:spAutoFit/>
          </a:bodyPr>
          <a:lstStyle/>
          <a:p>
            <a:r>
              <a:rPr lang="en-US" altLang="zh-CN" sz="7200" b="1">
                <a:solidFill>
                  <a:srgbClr val="FF0000"/>
                </a:solidFill>
                <a:latin typeface="微软雅黑" panose="020B0503020204020204" charset="-122"/>
                <a:ea typeface="微软雅黑" panose="020B0503020204020204" charset="-122"/>
              </a:rPr>
              <a:t>B </a:t>
            </a:r>
            <a:endParaRPr lang="en-US" altLang="zh-CN" sz="7200" b="1">
              <a:solidFill>
                <a:srgbClr val="FF000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533400" y="109220"/>
            <a:ext cx="2284730" cy="583565"/>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牛刀小试</a:t>
            </a:r>
            <a:endParaRPr lang="zh-CN" altLang="en-US" sz="3200" b="1" spc="600">
              <a:solidFill>
                <a:srgbClr val="FF0000"/>
              </a:solidFill>
              <a:cs typeface="+mn-ea"/>
              <a:sym typeface="+mn-ea"/>
            </a:endParaRPr>
          </a:p>
        </p:txBody>
      </p:sp>
      <p:cxnSp>
        <p:nvCxnSpPr>
          <p:cNvPr id="19" name="直接连接符 18"/>
          <p:cNvCxnSpPr/>
          <p:nvPr>
            <p:custDataLst>
              <p:tags r:id="rId7"/>
            </p:custDataLst>
          </p:nvPr>
        </p:nvCxnSpPr>
        <p:spPr>
          <a:xfrm>
            <a:off x="9525" y="818515"/>
            <a:ext cx="1218057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8"/>
            </p:custDataLst>
          </p:nvPr>
        </p:nvSpPr>
        <p:spPr>
          <a:xfrm>
            <a:off x="533400" y="944245"/>
            <a:ext cx="11363325" cy="5631180"/>
          </a:xfrm>
          <a:prstGeom prst="rect">
            <a:avLst/>
          </a:prstGeom>
          <a:noFill/>
        </p:spPr>
        <p:txBody>
          <a:bodyPr wrap="square" rtlCol="0">
            <a:spAutoFit/>
          </a:bodyPr>
          <a:lstStyle/>
          <a:p>
            <a:pPr indent="0" fontAlgn="auto">
              <a:lnSpc>
                <a:spcPct val="150000"/>
              </a:lnSpc>
            </a:pPr>
            <a:r>
              <a:rPr lang="en-US" sz="2400" b="1">
                <a:latin typeface="微软雅黑" panose="020B0503020204020204" charset="-122"/>
                <a:ea typeface="微软雅黑" panose="020B0503020204020204" charset="-122"/>
                <a:cs typeface="微软雅黑" panose="020B0503020204020204" charset="-122"/>
                <a:sym typeface="+mn-ea"/>
              </a:rPr>
              <a:t>1</a:t>
            </a:r>
            <a:r>
              <a:rPr lang="zh-CN" altLang="en-US" sz="2400" b="1">
                <a:latin typeface="微软雅黑" panose="020B0503020204020204" charset="-122"/>
                <a:ea typeface="微软雅黑" panose="020B0503020204020204" charset="-122"/>
                <a:cs typeface="微软雅黑" panose="020B0503020204020204" charset="-122"/>
                <a:sym typeface="+mn-ea"/>
              </a:rPr>
              <a:t>、</a:t>
            </a:r>
            <a:r>
              <a:rPr sz="2400" b="1">
                <a:latin typeface="微软雅黑" panose="020B0503020204020204" charset="-122"/>
                <a:ea typeface="微软雅黑" panose="020B0503020204020204" charset="-122"/>
                <a:cs typeface="微软雅黑" panose="020B0503020204020204" charset="-122"/>
                <a:sym typeface="+mn-ea"/>
              </a:rPr>
              <a:t>（2024·山东·高考真题）山东某市运用数字化技术打造新型智慧医疗服务体系。激活医疗数据资源，建立基于健康管理的分级诊疗制度；在村卫生室设置“智慧药柜”，</a:t>
            </a:r>
            <a:r>
              <a:rPr sz="2400" b="1">
                <a:highlight>
                  <a:srgbClr val="FFFF00"/>
                </a:highlight>
                <a:latin typeface="微软雅黑" panose="020B0503020204020204" charset="-122"/>
                <a:ea typeface="微软雅黑" panose="020B0503020204020204" charset="-122"/>
                <a:cs typeface="微软雅黑" panose="020B0503020204020204" charset="-122"/>
                <a:sym typeface="+mn-ea"/>
              </a:rPr>
              <a:t>村民</a:t>
            </a:r>
            <a:r>
              <a:rPr sz="2400" b="1">
                <a:latin typeface="微软雅黑" panose="020B0503020204020204" charset="-122"/>
                <a:ea typeface="微软雅黑" panose="020B0503020204020204" charset="-122"/>
                <a:cs typeface="微软雅黑" panose="020B0503020204020204" charset="-122"/>
                <a:sym typeface="+mn-ea"/>
              </a:rPr>
              <a:t>可随时买到常用药品；组建影像、心电、检验、急救“一张网”，市人民医院与各乡镇卫生院、村卫生室互联互通，实现分散检查、集中诊断、结果共享。</a:t>
            </a:r>
            <a:r>
              <a:rPr sz="2400" b="1">
                <a:highlight>
                  <a:srgbClr val="FFFF00"/>
                </a:highlight>
                <a:latin typeface="微软雅黑" panose="020B0503020204020204" charset="-122"/>
                <a:ea typeface="微软雅黑" panose="020B0503020204020204" charset="-122"/>
                <a:cs typeface="微软雅黑" panose="020B0503020204020204" charset="-122"/>
                <a:sym typeface="+mn-ea"/>
              </a:rPr>
              <a:t>建设新型智慧医疗服务体系能够</a:t>
            </a:r>
            <a:r>
              <a:rPr sz="2400" b="1">
                <a:latin typeface="微软雅黑" panose="020B0503020204020204" charset="-122"/>
                <a:ea typeface="微软雅黑" panose="020B0503020204020204" charset="-122"/>
                <a:cs typeface="微软雅黑" panose="020B0503020204020204" charset="-122"/>
                <a:sym typeface="+mn-ea"/>
              </a:rPr>
              <a:t>（   ）</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sz="2400" b="1">
                <a:latin typeface="微软雅黑" panose="020B0503020204020204" charset="-122"/>
                <a:ea typeface="微软雅黑" panose="020B0503020204020204" charset="-122"/>
                <a:cs typeface="微软雅黑" panose="020B0503020204020204" charset="-122"/>
                <a:sym typeface="+mn-ea"/>
              </a:rPr>
              <a:t>①促进医疗资源均衡布局，提高资源配置效率</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sz="2400" b="1">
                <a:latin typeface="微软雅黑" panose="020B0503020204020204" charset="-122"/>
                <a:ea typeface="微软雅黑" panose="020B0503020204020204" charset="-122"/>
                <a:cs typeface="微软雅黑" panose="020B0503020204020204" charset="-122"/>
                <a:sym typeface="+mn-ea"/>
              </a:rPr>
              <a:t>②完善基层医疗卫生体系，丰富社会保障形式</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sz="2400" b="1">
                <a:latin typeface="微软雅黑" panose="020B0503020204020204" charset="-122"/>
                <a:ea typeface="微软雅黑" panose="020B0503020204020204" charset="-122"/>
                <a:cs typeface="微软雅黑" panose="020B0503020204020204" charset="-122"/>
                <a:sym typeface="+mn-ea"/>
              </a:rPr>
              <a:t>③推动优质医疗资源下沉，增强基层服务能力</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sz="2400" b="1">
                <a:latin typeface="微软雅黑" panose="020B0503020204020204" charset="-122"/>
                <a:ea typeface="微软雅黑" panose="020B0503020204020204" charset="-122"/>
                <a:cs typeface="微软雅黑" panose="020B0503020204020204" charset="-122"/>
                <a:sym typeface="+mn-ea"/>
              </a:rPr>
              <a:t>④扩大基本医疗保障范围，减轻群众就医负担</a:t>
            </a:r>
            <a:endParaRPr sz="2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sz="2400" b="1">
                <a:latin typeface="微软雅黑" panose="020B0503020204020204" charset="-122"/>
                <a:ea typeface="微软雅黑" panose="020B0503020204020204" charset="-122"/>
                <a:cs typeface="微软雅黑" panose="020B0503020204020204" charset="-122"/>
                <a:sym typeface="+mn-ea"/>
              </a:rPr>
              <a:t>A．①②	B．①③	C．②④	D．③④</a:t>
            </a:r>
            <a:endParaRPr sz="2400" b="1">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2">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p:cNvPicPr>
            <a:picLocks noChangeAspect="1"/>
          </p:cNvPicPr>
          <p:nvPr userDrawn="1">
            <p:custDataLst>
              <p:tags r:id="rId3"/>
            </p:custDataLst>
          </p:nvPr>
        </p:nvPicPr>
        <p:blipFill>
          <a:blip r:embed="rId4">
            <a:clrChange>
              <a:clrFrom>
                <a:srgbClr val="D5E2EB">
                  <a:alpha val="100000"/>
                </a:srgbClr>
              </a:clrFrom>
              <a:clrTo>
                <a:srgbClr val="D5E2EB">
                  <a:alpha val="100000"/>
                  <a:alpha val="0"/>
                </a:srgbClr>
              </a:clrTo>
            </a:clrChange>
          </a:blip>
          <a:stretch>
            <a:fillRect/>
          </a:stretch>
        </p:blipFill>
        <p:spPr>
          <a:xfrm rot="10800000">
            <a:off x="10528935" y="5842635"/>
            <a:ext cx="1115060" cy="1015365"/>
          </a:xfrm>
          <a:prstGeom prst="rect">
            <a:avLst/>
          </a:prstGeom>
          <a:effectLst/>
        </p:spPr>
      </p:pic>
      <p:sp>
        <p:nvSpPr>
          <p:cNvPr id="5" name="TextBox 9"/>
          <p:cNvSpPr txBox="1"/>
          <p:nvPr>
            <p:custDataLst>
              <p:tags r:id="rId5"/>
            </p:custDataLst>
          </p:nvPr>
        </p:nvSpPr>
        <p:spPr>
          <a:xfrm>
            <a:off x="9375775" y="3199765"/>
            <a:ext cx="1455420" cy="1198880"/>
          </a:xfrm>
          <a:prstGeom prst="rect">
            <a:avLst/>
          </a:prstGeom>
          <a:noFill/>
        </p:spPr>
        <p:txBody>
          <a:bodyPr wrap="square" rtlCol="0">
            <a:spAutoFit/>
          </a:bodyPr>
          <a:lstStyle/>
          <a:p>
            <a:r>
              <a:rPr lang="en-US" altLang="zh-CN" sz="7200" b="1">
                <a:solidFill>
                  <a:srgbClr val="FF0000"/>
                </a:solidFill>
                <a:latin typeface="微软雅黑" panose="020B0503020204020204" charset="-122"/>
                <a:ea typeface="微软雅黑" panose="020B0503020204020204" charset="-122"/>
              </a:rPr>
              <a:t>D</a:t>
            </a:r>
            <a:endParaRPr lang="en-US" altLang="zh-CN" sz="7200" b="1">
              <a:solidFill>
                <a:srgbClr val="FF000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533400" y="109220"/>
            <a:ext cx="2284730" cy="583565"/>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牛刀小试</a:t>
            </a:r>
            <a:endParaRPr lang="zh-CN" altLang="en-US" sz="3200" b="1" spc="600">
              <a:solidFill>
                <a:srgbClr val="FF0000"/>
              </a:solidFill>
              <a:cs typeface="+mn-ea"/>
              <a:sym typeface="+mn-ea"/>
            </a:endParaRPr>
          </a:p>
        </p:txBody>
      </p:sp>
      <p:cxnSp>
        <p:nvCxnSpPr>
          <p:cNvPr id="19" name="直接连接符 18"/>
          <p:cNvCxnSpPr/>
          <p:nvPr>
            <p:custDataLst>
              <p:tags r:id="rId7"/>
            </p:custDataLst>
          </p:nvPr>
        </p:nvCxnSpPr>
        <p:spPr>
          <a:xfrm>
            <a:off x="9525" y="818515"/>
            <a:ext cx="1218057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8"/>
            </p:custDataLst>
          </p:nvPr>
        </p:nvSpPr>
        <p:spPr>
          <a:xfrm>
            <a:off x="500529" y="847111"/>
            <a:ext cx="11580019" cy="5908040"/>
          </a:xfrm>
          <a:prstGeom prst="rect">
            <a:avLst/>
          </a:prstGeom>
          <a:noFill/>
          <a:ln w="9525">
            <a:noFill/>
          </a:ln>
        </p:spPr>
        <p:txBody>
          <a:bodyPr wrap="square">
            <a:spAutoFit/>
          </a:bodyPr>
          <a:lstStyle/>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rPr>
              <a:t>2</a:t>
            </a:r>
            <a:r>
              <a:rPr lang="zh-CN" sz="2800" b="1">
                <a:latin typeface="微软雅黑" panose="020B0503020204020204" charset="-122"/>
                <a:ea typeface="微软雅黑" panose="020B0503020204020204" charset="-122"/>
                <a:cs typeface="微软雅黑" panose="020B0503020204020204" charset="-122"/>
              </a:rPr>
              <a:t>．规范财富积累机制既是完善分配制度、推进共同富裕的必然要求，也是实现高质量发展目标的重要内容。规范财富积累机制将对经济社会产生重要影响，其传导路径正确的是（   ）</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800" b="1">
                <a:latin typeface="微软雅黑" panose="020B0503020204020204" charset="-122"/>
                <a:ea typeface="微软雅黑" panose="020B0503020204020204" charset="-122"/>
                <a:cs typeface="微软雅黑" panose="020B0503020204020204" charset="-122"/>
              </a:rPr>
              <a:t>①依法取缔过高收入→规范收入分配秩序→完善收入分配制度</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800" b="1">
                <a:latin typeface="微软雅黑" panose="020B0503020204020204" charset="-122"/>
                <a:ea typeface="微软雅黑" panose="020B0503020204020204" charset="-122"/>
                <a:cs typeface="微软雅黑" panose="020B0503020204020204" charset="-122"/>
              </a:rPr>
              <a:t>②鼓励按要素分配→增加居民经营性收入→促进收入分配公平</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800" b="1">
                <a:latin typeface="微软雅黑" panose="020B0503020204020204" charset="-122"/>
                <a:ea typeface="微软雅黑" panose="020B0503020204020204" charset="-122"/>
                <a:cs typeface="微软雅黑" panose="020B0503020204020204" charset="-122"/>
              </a:rPr>
              <a:t>③缩小财富分配的差距→增强财富分配公平性→推进共同富裕</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800" b="1">
                <a:latin typeface="微软雅黑" panose="020B0503020204020204" charset="-122"/>
                <a:ea typeface="微软雅黑" panose="020B0503020204020204" charset="-122"/>
                <a:cs typeface="微软雅黑" panose="020B0503020204020204" charset="-122"/>
              </a:rPr>
              <a:t>④提高劳动所得比重→调动劳动者的积极性→实现高质量发展</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2800" b="1">
                <a:latin typeface="微软雅黑" panose="020B0503020204020204" charset="-122"/>
                <a:ea typeface="微软雅黑" panose="020B0503020204020204" charset="-122"/>
                <a:cs typeface="微软雅黑" panose="020B0503020204020204" charset="-122"/>
              </a:rPr>
              <a:t>A．①②	B．①④	C．②③	D．③④</a:t>
            </a:r>
            <a:endParaRPr lang="zh-CN" sz="28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endParaRPr lang="zh-CN" sz="2800" b="1">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2">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p:cNvPicPr>
            <a:picLocks noChangeAspect="1"/>
          </p:cNvPicPr>
          <p:nvPr userDrawn="1">
            <p:custDataLst>
              <p:tags r:id="rId3"/>
            </p:custDataLst>
          </p:nvPr>
        </p:nvPicPr>
        <p:blipFill>
          <a:blip r:embed="rId4">
            <a:clrChange>
              <a:clrFrom>
                <a:srgbClr val="D5E2EB">
                  <a:alpha val="100000"/>
                </a:srgbClr>
              </a:clrFrom>
              <a:clrTo>
                <a:srgbClr val="D5E2EB">
                  <a:alpha val="100000"/>
                  <a:alpha val="0"/>
                </a:srgbClr>
              </a:clrTo>
            </a:clrChange>
          </a:blip>
          <a:stretch>
            <a:fillRect/>
          </a:stretch>
        </p:blipFill>
        <p:spPr>
          <a:xfrm rot="10800000">
            <a:off x="10528935" y="5842635"/>
            <a:ext cx="1115060" cy="1015365"/>
          </a:xfrm>
          <a:prstGeom prst="rect">
            <a:avLst/>
          </a:prstGeom>
          <a:effectLst/>
        </p:spPr>
      </p:pic>
      <p:sp>
        <p:nvSpPr>
          <p:cNvPr id="5" name="TextBox 9"/>
          <p:cNvSpPr txBox="1"/>
          <p:nvPr>
            <p:custDataLst>
              <p:tags r:id="rId5"/>
            </p:custDataLst>
          </p:nvPr>
        </p:nvSpPr>
        <p:spPr>
          <a:xfrm>
            <a:off x="10589895" y="3726815"/>
            <a:ext cx="1455420" cy="1198880"/>
          </a:xfrm>
          <a:prstGeom prst="rect">
            <a:avLst/>
          </a:prstGeom>
          <a:noFill/>
        </p:spPr>
        <p:txBody>
          <a:bodyPr wrap="square" rtlCol="0">
            <a:spAutoFit/>
          </a:bodyPr>
          <a:lstStyle/>
          <a:p>
            <a:r>
              <a:rPr lang="en-US" altLang="zh-CN" sz="7200" b="1">
                <a:solidFill>
                  <a:srgbClr val="FF0000"/>
                </a:solidFill>
                <a:latin typeface="微软雅黑" panose="020B0503020204020204" charset="-122"/>
                <a:ea typeface="微软雅黑" panose="020B0503020204020204" charset="-122"/>
              </a:rPr>
              <a:t>C</a:t>
            </a:r>
            <a:endParaRPr lang="en-US" altLang="zh-CN" sz="7200" b="1">
              <a:solidFill>
                <a:srgbClr val="FF0000"/>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533400" y="109220"/>
            <a:ext cx="2284730" cy="583565"/>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牛刀小试</a:t>
            </a:r>
            <a:endParaRPr lang="zh-CN" altLang="en-US" sz="3200" b="1" spc="600">
              <a:solidFill>
                <a:srgbClr val="FF0000"/>
              </a:solidFill>
              <a:cs typeface="+mn-ea"/>
              <a:sym typeface="+mn-ea"/>
            </a:endParaRPr>
          </a:p>
        </p:txBody>
      </p:sp>
      <p:cxnSp>
        <p:nvCxnSpPr>
          <p:cNvPr id="19" name="直接连接符 18"/>
          <p:cNvCxnSpPr/>
          <p:nvPr>
            <p:custDataLst>
              <p:tags r:id="rId7"/>
            </p:custDataLst>
          </p:nvPr>
        </p:nvCxnSpPr>
        <p:spPr>
          <a:xfrm>
            <a:off x="9525" y="818515"/>
            <a:ext cx="12180570" cy="0"/>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658495" y="943610"/>
            <a:ext cx="11108055" cy="5077460"/>
          </a:xfrm>
          <a:prstGeom prst="rect">
            <a:avLst/>
          </a:prstGeom>
          <a:noFill/>
        </p:spPr>
        <p:txBody>
          <a:bodyPr wrap="square" rtlCol="0" anchor="t">
            <a:spAutoFit/>
          </a:bodyPr>
          <a:lstStyle/>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3.习近平总书记在不同场合中多次提出，让人民在发展中有更多的获得感。“十三五”规划建议也提出，必须坚持发展为了人民、发展依靠人民、发展成果由人民共享，作出更有效的制度安排，使全体人民在共建共享发展中有更多获得感。下列措施中能直接体现“获得感”的有</a:t>
            </a:r>
            <a:endParaRPr lang="en-US" sz="2400" b="1">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①实现居民收入与经济同步增长</a:t>
            </a:r>
            <a:endParaRPr lang="en-US" sz="2400" b="1">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②推进国有企业混合所有制改革</a:t>
            </a:r>
            <a:endParaRPr lang="en-US" sz="2400" b="1">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③协调好投资与消费的比例关系</a:t>
            </a:r>
            <a:endParaRPr lang="en-US" sz="2400" b="1">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④扩大就业让劳动者更加有尊严</a:t>
            </a:r>
            <a:endParaRPr lang="en-US" sz="2400" b="1">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A.①②     B.②③     C.③④     D.①④</a:t>
            </a:r>
            <a:endParaRPr lang="en-US" sz="2400" b="1">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2435225" y="233045"/>
            <a:ext cx="2642235" cy="1361440"/>
          </a:xfrm>
          <a:prstGeom prst="diamond">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800" b="1" spc="600">
                <a:solidFill>
                  <a:schemeClr val="bg1"/>
                </a:solidFill>
                <a:latin typeface="微软雅黑" panose="020B0503020204020204" charset="-122"/>
                <a:ea typeface="微软雅黑" panose="020B0503020204020204" charset="-122"/>
              </a:rPr>
              <a:t>总议题</a:t>
            </a:r>
            <a:endParaRPr lang="zh-CN" altLang="en-US" sz="2800" b="1" spc="600">
              <a:solidFill>
                <a:schemeClr val="bg1"/>
              </a:solidFill>
              <a:latin typeface="微软雅黑" panose="020B0503020204020204" charset="-122"/>
              <a:ea typeface="微软雅黑" panose="020B0503020204020204" charset="-122"/>
            </a:endParaRPr>
          </a:p>
        </p:txBody>
      </p:sp>
      <p:sp>
        <p:nvSpPr>
          <p:cNvPr id="6" name="islíde"/>
          <p:cNvSpPr txBox="1"/>
          <p:nvPr>
            <p:custDataLst>
              <p:tags r:id="rId2"/>
            </p:custDataLst>
          </p:nvPr>
        </p:nvSpPr>
        <p:spPr bwMode="auto">
          <a:xfrm>
            <a:off x="4887595" y="508000"/>
            <a:ext cx="7304405"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sz="3200" b="1">
                <a:solidFill>
                  <a:srgbClr val="C00000"/>
                </a:solidFill>
                <a:latin typeface="微软雅黑" panose="020B0503020204020204" charset="-122"/>
                <a:ea typeface="微软雅黑" panose="020B0503020204020204" charset="-122"/>
                <a:cs typeface="微软雅黑" panose="020B0503020204020204" charset="-122"/>
                <a:sym typeface="+mn-ea"/>
              </a:rPr>
              <a:t>分好</a:t>
            </a:r>
            <a:r>
              <a:rPr lang="en-US" altLang="zh-CN" sz="32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sz="3200" b="1">
                <a:solidFill>
                  <a:srgbClr val="C00000"/>
                </a:solidFill>
                <a:latin typeface="微软雅黑" panose="020B0503020204020204" charset="-122"/>
                <a:ea typeface="微软雅黑" panose="020B0503020204020204" charset="-122"/>
                <a:cs typeface="微软雅黑" panose="020B0503020204020204" charset="-122"/>
                <a:sym typeface="+mn-ea"/>
              </a:rPr>
              <a:t>蛋糕</a:t>
            </a:r>
            <a:r>
              <a:rPr lang="en-US" altLang="zh-CN" sz="32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C00000"/>
                </a:solidFill>
                <a:latin typeface="微软雅黑" panose="020B0503020204020204" charset="-122"/>
                <a:ea typeface="微软雅黑" panose="020B0503020204020204" charset="-122"/>
                <a:cs typeface="微软雅黑" panose="020B0503020204020204" charset="-122"/>
                <a:sym typeface="+mn-ea"/>
              </a:rPr>
              <a:t>增强人民幸福感和获得感</a:t>
            </a:r>
            <a:endParaRPr lang="zh-CN" altLang="en-US" sz="32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11"/>
          <p:cNvSpPr/>
          <p:nvPr>
            <p:custDataLst>
              <p:tags r:id="rId3"/>
            </p:custDataLst>
          </p:nvPr>
        </p:nvSpPr>
        <p:spPr>
          <a:xfrm>
            <a:off x="3415030" y="1984375"/>
            <a:ext cx="2378075" cy="922020"/>
          </a:xfrm>
          <a:prstGeom prst="diamond">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spc="600">
                <a:solidFill>
                  <a:schemeClr val="bg1"/>
                </a:solidFill>
                <a:latin typeface="微软雅黑" panose="020B0503020204020204" charset="-122"/>
                <a:ea typeface="微软雅黑" panose="020B0503020204020204" charset="-122"/>
              </a:rPr>
              <a:t>议题一</a:t>
            </a:r>
            <a:endParaRPr lang="zh-CN" altLang="en-US" sz="2400" b="1" spc="600">
              <a:solidFill>
                <a:schemeClr val="bg1"/>
              </a:solidFill>
              <a:latin typeface="微软雅黑" panose="020B0503020204020204" charset="-122"/>
              <a:ea typeface="微软雅黑" panose="020B0503020204020204" charset="-122"/>
            </a:endParaRPr>
          </a:p>
        </p:txBody>
      </p:sp>
      <p:sp>
        <p:nvSpPr>
          <p:cNvPr id="11" name="矩形 11"/>
          <p:cNvSpPr/>
          <p:nvPr>
            <p:custDataLst>
              <p:tags r:id="rId4"/>
            </p:custDataLst>
          </p:nvPr>
        </p:nvSpPr>
        <p:spPr>
          <a:xfrm>
            <a:off x="3474720" y="3451860"/>
            <a:ext cx="2378075" cy="922020"/>
          </a:xfrm>
          <a:prstGeom prst="diamond">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spc="600">
                <a:solidFill>
                  <a:schemeClr val="bg1"/>
                </a:solidFill>
                <a:latin typeface="微软雅黑" panose="020B0503020204020204" charset="-122"/>
                <a:ea typeface="微软雅黑" panose="020B0503020204020204" charset="-122"/>
              </a:rPr>
              <a:t>议题二</a:t>
            </a:r>
            <a:endParaRPr lang="zh-CN" altLang="en-US" sz="2400" b="1" spc="600">
              <a:solidFill>
                <a:schemeClr val="bg1"/>
              </a:solidFill>
              <a:latin typeface="微软雅黑" panose="020B0503020204020204" charset="-122"/>
              <a:ea typeface="微软雅黑" panose="020B0503020204020204" charset="-122"/>
            </a:endParaRPr>
          </a:p>
        </p:txBody>
      </p:sp>
      <p:sp>
        <p:nvSpPr>
          <p:cNvPr id="8" name="矩形 11"/>
          <p:cNvSpPr/>
          <p:nvPr>
            <p:custDataLst>
              <p:tags r:id="rId5"/>
            </p:custDataLst>
          </p:nvPr>
        </p:nvSpPr>
        <p:spPr>
          <a:xfrm>
            <a:off x="3547110" y="4770755"/>
            <a:ext cx="2378075" cy="922020"/>
          </a:xfrm>
          <a:prstGeom prst="diamond">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spc="600">
                <a:solidFill>
                  <a:schemeClr val="bg1"/>
                </a:solidFill>
                <a:latin typeface="微软雅黑" panose="020B0503020204020204" charset="-122"/>
                <a:ea typeface="微软雅黑" panose="020B0503020204020204" charset="-122"/>
              </a:rPr>
              <a:t>议题三</a:t>
            </a:r>
            <a:endParaRPr lang="zh-CN" altLang="en-US" sz="2400" b="1" spc="600">
              <a:solidFill>
                <a:schemeClr val="bg1"/>
              </a:solidFill>
              <a:latin typeface="微软雅黑" panose="020B0503020204020204" charset="-122"/>
              <a:ea typeface="微软雅黑" panose="020B0503020204020204" charset="-122"/>
            </a:endParaRPr>
          </a:p>
        </p:txBody>
      </p:sp>
      <p:sp>
        <p:nvSpPr>
          <p:cNvPr id="9" name="islíde"/>
          <p:cNvSpPr txBox="1"/>
          <p:nvPr>
            <p:custDataLst>
              <p:tags r:id="rId6"/>
            </p:custDataLst>
          </p:nvPr>
        </p:nvSpPr>
        <p:spPr bwMode="auto">
          <a:xfrm>
            <a:off x="5852795" y="1984375"/>
            <a:ext cx="5984240" cy="8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lnSpc>
                <a:spcPct val="150000"/>
              </a:lnSpc>
            </a:pPr>
            <a:r>
              <a:rPr lang="zh-CN" altLang="en-US" sz="3200" b="1">
                <a:solidFill>
                  <a:schemeClr val="tx1"/>
                </a:solidFill>
                <a:latin typeface="微软雅黑" panose="020B0503020204020204" charset="-122"/>
                <a:ea typeface="微软雅黑" panose="020B0503020204020204" charset="-122"/>
                <a:sym typeface="+mn-ea"/>
              </a:rPr>
              <a:t>感悟个人收入分配的制度保障</a:t>
            </a:r>
            <a:endParaRPr lang="zh-CN" altLang="en-US" sz="3200" b="1">
              <a:solidFill>
                <a:schemeClr val="tx1"/>
              </a:solidFill>
              <a:latin typeface="微软雅黑" panose="020B0503020204020204" charset="-122"/>
              <a:ea typeface="微软雅黑" panose="020B0503020204020204" charset="-122"/>
              <a:sym typeface="+mn-ea"/>
            </a:endParaRPr>
          </a:p>
        </p:txBody>
      </p:sp>
      <p:sp>
        <p:nvSpPr>
          <p:cNvPr id="3" name="文本框 2"/>
          <p:cNvSpPr txBox="1"/>
          <p:nvPr>
            <p:custDataLst>
              <p:tags r:id="rId7"/>
            </p:custDataLst>
          </p:nvPr>
        </p:nvSpPr>
        <p:spPr bwMode="auto">
          <a:xfrm>
            <a:off x="5852795" y="3239135"/>
            <a:ext cx="6096000" cy="14452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rtlCol="0" anchor="t">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a:lnSpc>
                <a:spcPct val="150000"/>
              </a:lnSpc>
              <a:buClrTx/>
              <a:buSzTx/>
              <a:buFontTx/>
            </a:pPr>
            <a:r>
              <a:rPr lang="zh-CN" altLang="en-US" sz="3200" b="1">
                <a:latin typeface="微软雅黑" panose="020B0503020204020204" charset="-122"/>
                <a:ea typeface="微软雅黑" panose="020B0503020204020204" charset="-122"/>
                <a:sym typeface="+mn-ea"/>
              </a:rPr>
              <a:t>探究个人收入分配的多样途径</a:t>
            </a:r>
            <a:endParaRPr lang="zh-CN" altLang="en-US" sz="3200" b="1">
              <a:latin typeface="微软雅黑" panose="020B0503020204020204" charset="-122"/>
              <a:ea typeface="微软雅黑" panose="020B0503020204020204" charset="-122"/>
              <a:sym typeface="+mn-ea"/>
            </a:endParaRPr>
          </a:p>
        </p:txBody>
      </p:sp>
      <p:sp>
        <p:nvSpPr>
          <p:cNvPr id="4" name="文本框 3"/>
          <p:cNvSpPr txBox="1"/>
          <p:nvPr>
            <p:custDataLst>
              <p:tags r:id="rId8"/>
            </p:custDataLst>
          </p:nvPr>
        </p:nvSpPr>
        <p:spPr bwMode="auto">
          <a:xfrm>
            <a:off x="5985510" y="4770755"/>
            <a:ext cx="6096000" cy="11518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rtlCol="0" anchor="t">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a:lnSpc>
                <a:spcPct val="150000"/>
              </a:lnSpc>
              <a:buClrTx/>
              <a:buSzTx/>
              <a:buFontTx/>
            </a:pPr>
            <a:r>
              <a:rPr lang="zh-CN" altLang="en-US" sz="3200" b="1">
                <a:latin typeface="微软雅黑" panose="020B0503020204020204" charset="-122"/>
                <a:ea typeface="微软雅黑" panose="020B0503020204020204" charset="-122"/>
                <a:sym typeface="+mn-ea"/>
              </a:rPr>
              <a:t>找寻完善个人收入分配的举措</a:t>
            </a:r>
            <a:endParaRPr lang="zh-CN" altLang="en-US" sz="3200" b="1">
              <a:latin typeface="微软雅黑" panose="020B0503020204020204" charset="-122"/>
              <a:ea typeface="微软雅黑" panose="020B0503020204020204" charset="-122"/>
              <a:sym typeface="+mn-ea"/>
            </a:endParaRPr>
          </a:p>
        </p:txBody>
      </p:sp>
      <p:pic>
        <p:nvPicPr>
          <p:cNvPr id="14" name="图片 13"/>
          <p:cNvPicPr/>
          <p:nvPr>
            <p:custDataLst>
              <p:tags r:id="rId9"/>
            </p:custDataLst>
          </p:nvPr>
        </p:nvPicPr>
        <p:blipFill>
          <a:blip r:embed="rId10"/>
          <a:stretch>
            <a:fillRect/>
          </a:stretch>
        </p:blipFill>
        <p:spPr>
          <a:xfrm>
            <a:off x="236220" y="1362075"/>
            <a:ext cx="3119120" cy="4636135"/>
          </a:xfrm>
          <a:prstGeom prst="rect">
            <a:avLst/>
          </a:prstGeom>
        </p:spPr>
      </p:pic>
    </p:spTree>
    <p:custDataLst>
      <p:tags r:id="rId11"/>
    </p:custDataLst>
  </p:cSld>
  <p:clrMapOvr>
    <a:masterClrMapping/>
  </p:clrMapOvr>
  <p:transition/>
  <p:timing>
    <p:tnLst>
      <p:par>
        <p:cTn id="1" dur="indefinite" restart="never" nodeType="tmRoot"/>
      </p:par>
    </p:tnLst>
    <p:bldLst>
      <p:bldP spid="12" grpId="0" animBg="1"/>
      <p:bldP spid="6" grpId="0"/>
      <p:bldP spid="7" grpId="0" animBg="1"/>
      <p:bldP spid="11" grpId="0" animBg="1"/>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41985" y="1594485"/>
            <a:ext cx="10524490" cy="2122805"/>
          </a:xfrm>
          <a:prstGeom prst="rect">
            <a:avLst/>
          </a:prstGeom>
          <a:noFill/>
        </p:spPr>
        <p:txBody>
          <a:bodyPr wrap="square" rtlCol="0" anchor="t">
            <a:spAutoFit/>
          </a:bodyPr>
          <a:lstStyle/>
          <a:p>
            <a:pPr indent="0" algn="ctr" fontAlgn="auto">
              <a:lnSpc>
                <a:spcPct val="150000"/>
              </a:lnSpc>
            </a:pPr>
            <a:r>
              <a:rPr lang="zh-CN" altLang="en-US" sz="4400" b="1">
                <a:solidFill>
                  <a:srgbClr val="FF0000"/>
                </a:solidFill>
                <a:sym typeface="+mn-ea"/>
              </a:rPr>
              <a:t>议题一</a:t>
            </a:r>
            <a:endParaRPr lang="zh-CN" altLang="en-US" sz="4400" b="1">
              <a:solidFill>
                <a:srgbClr val="FF0000"/>
              </a:solidFill>
              <a:sym typeface="+mn-ea"/>
            </a:endParaRPr>
          </a:p>
          <a:p>
            <a:pPr indent="0" algn="ctr" fontAlgn="auto">
              <a:lnSpc>
                <a:spcPct val="150000"/>
              </a:lnSpc>
            </a:pPr>
            <a:r>
              <a:rPr lang="zh-CN" altLang="en-US" sz="4400" b="1">
                <a:latin typeface="微软雅黑" panose="020B0503020204020204" charset="-122"/>
                <a:ea typeface="微软雅黑" panose="020B0503020204020204" charset="-122"/>
                <a:sym typeface="+mn-ea"/>
              </a:rPr>
              <a:t>感悟个人收入分配的制度保障</a:t>
            </a:r>
            <a:endParaRPr lang="zh-CN" altLang="en-US" sz="4400" b="1">
              <a:sym typeface="+mn-ea"/>
            </a:endParaRPr>
          </a:p>
        </p:txBody>
      </p:sp>
    </p:spTree>
    <p:custDataLst>
      <p:tags r:id="rId2"/>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custDataLst>
              <p:tags r:id="rId1"/>
            </p:custDataLst>
          </p:nvPr>
        </p:nvPicPr>
        <p:blipFill>
          <a:blip r:embed="rId2"/>
          <a:srcRect l="25835" t="52217" r="14089"/>
          <a:stretch>
            <a:fillRect/>
          </a:stretch>
        </p:blipFill>
        <p:spPr>
          <a:xfrm>
            <a:off x="8843010" y="200025"/>
            <a:ext cx="3108325" cy="3298190"/>
          </a:xfrm>
          <a:prstGeom prst="rect">
            <a:avLst/>
          </a:prstGeom>
          <a:noFill/>
          <a:ln w="9525">
            <a:noFill/>
          </a:ln>
        </p:spPr>
      </p:pic>
      <p:sp>
        <p:nvSpPr>
          <p:cNvPr id="15" name="文本框 1"/>
          <p:cNvSpPr/>
          <p:nvPr>
            <p:custDataLst>
              <p:tags r:id="rId3"/>
            </p:custDataLst>
          </p:nvPr>
        </p:nvSpPr>
        <p:spPr>
          <a:xfrm>
            <a:off x="306070" y="2317115"/>
            <a:ext cx="8536940" cy="1383665"/>
          </a:xfrm>
          <a:prstGeom prst="rect">
            <a:avLst/>
          </a:prstGeom>
          <a:solidFill>
            <a:schemeClr val="bg1">
              <a:lumMod val="95000"/>
            </a:schemeClr>
          </a:solidFill>
          <a:ln w="9525">
            <a:noFill/>
          </a:ln>
        </p:spPr>
        <p:txBody>
          <a:bodyPr wrap="square">
            <a:spAutoFit/>
          </a:bodyPr>
          <a:lstStyle/>
          <a:p>
            <a:pPr indent="0" fontAlgn="auto">
              <a:lnSpc>
                <a:spcPct val="100000"/>
              </a:lnSpc>
            </a:pPr>
            <a:r>
              <a:rPr lang="en-US" altLang="zh-CN" sz="2800">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    </a:t>
            </a:r>
            <a:r>
              <a:rPr lang="zh-CN" altLang="zh-CN" sz="2800">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社会所创造的</a:t>
            </a:r>
            <a:r>
              <a:rPr lang="zh-CN" altLang="zh-CN" sz="2800">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国民收入</a:t>
            </a:r>
            <a:r>
              <a:rPr lang="zh-CN" altLang="zh-CN" sz="2800">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要在</a:t>
            </a:r>
            <a:r>
              <a:rPr lang="zh-CN" altLang="zh-CN" sz="2800" b="1">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政府、企业、个人</a:t>
            </a:r>
            <a:r>
              <a:rPr lang="zh-CN" altLang="zh-CN" sz="2800">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之间进行</a:t>
            </a:r>
            <a:r>
              <a:rPr lang="zh-CN" altLang="zh-CN" sz="2800">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合理分配</a:t>
            </a:r>
            <a:r>
              <a:rPr lang="zh-CN" altLang="zh-CN" sz="2800">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a:t>
            </a:r>
            <a:r>
              <a:rPr lang="zh-CN" altLang="zh-CN" sz="2800">
                <a:latin typeface="等线" panose="02010600030101010101" charset="-122"/>
                <a:ea typeface="等线" panose="02010600030101010101" charset="-122"/>
                <a:cs typeface="等线" panose="02010600030101010101" charset="-122"/>
                <a:sym typeface="宋体" panose="02010600030101010101" pitchFamily="2" charset="-122"/>
              </a:rPr>
              <a:t>分别形成</a:t>
            </a:r>
            <a:r>
              <a:rPr lang="zh-CN" altLang="zh-CN" sz="2800" u="sng">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政府收入、企业收入和个人收入</a:t>
            </a:r>
            <a:r>
              <a:rPr lang="zh-CN" altLang="zh-CN" sz="2800">
                <a:latin typeface="等线" panose="02010600030101010101" charset="-122"/>
                <a:ea typeface="等线" panose="02010600030101010101" charset="-122"/>
                <a:cs typeface="等线" panose="02010600030101010101" charset="-122"/>
                <a:sym typeface="宋体" panose="02010600030101010101" pitchFamily="2" charset="-122"/>
              </a:rPr>
              <a:t>，以</a:t>
            </a:r>
            <a:r>
              <a:rPr lang="zh-CN" altLang="zh-CN" sz="2800" b="1">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满足不同的社会需要</a:t>
            </a:r>
            <a:r>
              <a:rPr lang="zh-CN" altLang="zh-CN" sz="2800">
                <a:latin typeface="等线" panose="02010600030101010101" charset="-122"/>
                <a:ea typeface="等线" panose="02010600030101010101" charset="-122"/>
                <a:cs typeface="等线" panose="02010600030101010101" charset="-122"/>
                <a:sym typeface="宋体" panose="02010600030101010101" pitchFamily="2" charset="-122"/>
              </a:rPr>
              <a:t>。</a:t>
            </a:r>
            <a:endParaRPr lang="zh-CN" altLang="zh-CN" sz="2800">
              <a:latin typeface="等线" panose="02010600030101010101" charset="-122"/>
              <a:ea typeface="等线" panose="02010600030101010101" charset="-122"/>
              <a:cs typeface="等线" panose="02010600030101010101" charset="-122"/>
              <a:sym typeface="宋体" panose="02010600030101010101" pitchFamily="2" charset="-122"/>
            </a:endParaRPr>
          </a:p>
        </p:txBody>
      </p:sp>
      <p:pic>
        <p:nvPicPr>
          <p:cNvPr id="17" name="图片 10"/>
          <p:cNvPicPr>
            <a:picLocks noChangeAspect="1"/>
          </p:cNvPicPr>
          <p:nvPr>
            <p:custDataLst>
              <p:tags r:id="rId4"/>
            </p:custDataLst>
          </p:nvPr>
        </p:nvPicPr>
        <p:blipFill>
          <a:blip r:embed="rId5"/>
          <a:stretch>
            <a:fillRect/>
          </a:stretch>
        </p:blipFill>
        <p:spPr>
          <a:xfrm>
            <a:off x="8976753" y="3357189"/>
            <a:ext cx="2572623" cy="2558339"/>
          </a:xfrm>
          <a:prstGeom prst="rect">
            <a:avLst/>
          </a:prstGeom>
          <a:noFill/>
          <a:ln w="9525">
            <a:noFill/>
          </a:ln>
        </p:spPr>
      </p:pic>
      <p:sp>
        <p:nvSpPr>
          <p:cNvPr id="18" name="下箭头 14"/>
          <p:cNvSpPr/>
          <p:nvPr>
            <p:custDataLst>
              <p:tags r:id="rId6"/>
            </p:custDataLst>
          </p:nvPr>
        </p:nvSpPr>
        <p:spPr>
          <a:xfrm>
            <a:off x="9996040" y="2560485"/>
            <a:ext cx="330108" cy="796704"/>
          </a:xfrm>
          <a:prstGeom prst="downArrow">
            <a:avLst>
              <a:gd name="adj1" fmla="val 50000"/>
              <a:gd name="adj2" fmla="val 50001"/>
            </a:avLst>
          </a:prstGeom>
          <a:solidFill>
            <a:schemeClr val="tx1"/>
          </a:solidFill>
          <a:ln w="12700" cap="flat" cmpd="sng">
            <a:noFill/>
            <a:prstDash val="solid"/>
            <a:miter/>
            <a:headEnd type="none" w="med" len="med"/>
            <a:tailEnd type="none" w="med" len="med"/>
          </a:ln>
        </p:spPr>
        <p:txBody>
          <a:bodyPr anchor="ctr"/>
          <a:lstStyle/>
          <a:p>
            <a:pPr algn="ctr" defTabSz="914400">
              <a:buClrTx/>
              <a:buSzTx/>
              <a:buFontTx/>
            </a:pPr>
            <a:endParaRPr lang="en-US" altLang="en-US" sz="2800">
              <a:solidFill>
                <a:srgbClr val="FFFFFF"/>
              </a:solidFill>
              <a:latin typeface="等线" panose="02010600030101010101" charset="-122"/>
              <a:ea typeface="等线" panose="02010600030101010101" charset="-122"/>
              <a:sym typeface="Wingdings" panose="05000000000000000000" pitchFamily="2" charset="2"/>
            </a:endParaRPr>
          </a:p>
        </p:txBody>
      </p:sp>
      <p:sp>
        <p:nvSpPr>
          <p:cNvPr id="19" name="文本框 9"/>
          <p:cNvSpPr/>
          <p:nvPr>
            <p:custDataLst>
              <p:tags r:id="rId7"/>
            </p:custDataLst>
          </p:nvPr>
        </p:nvSpPr>
        <p:spPr>
          <a:xfrm>
            <a:off x="10196608" y="2682405"/>
            <a:ext cx="1406135" cy="460375"/>
          </a:xfrm>
          <a:prstGeom prst="rect">
            <a:avLst/>
          </a:prstGeom>
          <a:noFill/>
          <a:ln w="9525">
            <a:noFill/>
          </a:ln>
        </p:spPr>
        <p:txBody>
          <a:bodyPr>
            <a:spAutoFit/>
          </a:bodyPr>
          <a:lstStyle/>
          <a:p>
            <a:r>
              <a:rPr lang="zh-CN" altLang="en-US" sz="2400">
                <a:latin typeface="等线" panose="02010600030101010101" charset="-122"/>
                <a:ea typeface="等线" panose="02010600030101010101" charset="-122"/>
              </a:rPr>
              <a:t>分给谁？</a:t>
            </a:r>
            <a:endParaRPr lang="zh-CN" altLang="en-US" sz="2400">
              <a:latin typeface="等线" panose="02010600030101010101" charset="-122"/>
              <a:ea typeface="等线" panose="02010600030101010101" charset="-122"/>
            </a:endParaRPr>
          </a:p>
        </p:txBody>
      </p:sp>
      <p:grpSp>
        <p:nvGrpSpPr>
          <p:cNvPr id="10" name="组合 9"/>
          <p:cNvGrpSpPr/>
          <p:nvPr>
            <p:custDataLst>
              <p:tags r:id="rId8"/>
            </p:custDataLst>
          </p:nvPr>
        </p:nvGrpSpPr>
        <p:grpSpPr>
          <a:xfrm>
            <a:off x="465685" y="3925433"/>
            <a:ext cx="8193698" cy="1914710"/>
            <a:chOff x="-916" y="9469"/>
            <a:chExt cx="11552" cy="6161"/>
          </a:xfrm>
        </p:grpSpPr>
        <p:sp>
          <p:nvSpPr>
            <p:cNvPr id="11" name="文本框 10"/>
            <p:cNvSpPr txBox="1"/>
            <p:nvPr>
              <p:custDataLst>
                <p:tags r:id="rId9"/>
              </p:custDataLst>
            </p:nvPr>
          </p:nvSpPr>
          <p:spPr>
            <a:xfrm>
              <a:off x="-916" y="11866"/>
              <a:ext cx="11552" cy="3764"/>
            </a:xfrm>
            <a:prstGeom prst="rect">
              <a:avLst/>
            </a:prstGeom>
            <a:solidFill>
              <a:schemeClr val="accent6">
                <a:lumMod val="20000"/>
                <a:lumOff val="80000"/>
              </a:schemeClr>
            </a:solidFill>
            <a:ln>
              <a:noFill/>
            </a:ln>
            <a:effectLst/>
          </p:spPr>
          <p:txBody>
            <a:bodyPr wrap="square" rtlCol="0" anchor="t">
              <a:noAutofit/>
            </a:bodyPr>
            <a:lstStyle/>
            <a:p>
              <a:pPr indent="0" fontAlgn="auto">
                <a:lnSpc>
                  <a:spcPct val="120000"/>
                </a:lnSpc>
              </a:pPr>
              <a:r>
                <a:rPr lang="zh-CN" altLang="zh-CN" sz="2800">
                  <a:solidFill>
                    <a:schemeClr val="tx1"/>
                  </a:solidFill>
                  <a:effectLst/>
                  <a:latin typeface="等线" panose="02010600030101010101" charset="-122"/>
                  <a:ea typeface="等线" panose="02010600030101010101" charset="-122"/>
                  <a:sym typeface="宋体" panose="02010600030101010101" pitchFamily="2" charset="-122"/>
                </a:rPr>
                <a:t>政府收入用于</a:t>
              </a:r>
              <a:r>
                <a:rPr lang="zh-CN" altLang="zh-CN" sz="2800">
                  <a:solidFill>
                    <a:srgbClr val="FF0000"/>
                  </a:solidFill>
                  <a:effectLst/>
                  <a:latin typeface="等线" panose="02010600030101010101" charset="-122"/>
                  <a:ea typeface="等线" panose="02010600030101010101" charset="-122"/>
                  <a:sym typeface="宋体" panose="02010600030101010101" pitchFamily="2" charset="-122"/>
                </a:rPr>
                <a:t>财政支出</a:t>
              </a:r>
              <a:r>
                <a:rPr lang="zh-CN" altLang="zh-CN" sz="2800">
                  <a:solidFill>
                    <a:schemeClr val="tx1"/>
                  </a:solidFill>
                  <a:effectLst/>
                  <a:latin typeface="等线" panose="02010600030101010101" charset="-122"/>
                  <a:ea typeface="等线" panose="02010600030101010101" charset="-122"/>
                  <a:sym typeface="宋体" panose="02010600030101010101" pitchFamily="2" charset="-122"/>
                </a:rPr>
                <a:t>、企业收入主要用于</a:t>
              </a:r>
              <a:r>
                <a:rPr lang="zh-CN" altLang="zh-CN" sz="2800">
                  <a:solidFill>
                    <a:srgbClr val="FF0000"/>
                  </a:solidFill>
                  <a:effectLst/>
                  <a:latin typeface="等线" panose="02010600030101010101" charset="-122"/>
                  <a:ea typeface="等线" panose="02010600030101010101" charset="-122"/>
                  <a:sym typeface="宋体" panose="02010600030101010101" pitchFamily="2" charset="-122"/>
                </a:rPr>
                <a:t>扩大再生产</a:t>
              </a:r>
              <a:r>
                <a:rPr lang="zh-CN" altLang="zh-CN" sz="2800">
                  <a:solidFill>
                    <a:schemeClr val="tx1"/>
                  </a:solidFill>
                  <a:effectLst/>
                  <a:latin typeface="等线" panose="02010600030101010101" charset="-122"/>
                  <a:ea typeface="等线" panose="02010600030101010101" charset="-122"/>
                  <a:sym typeface="宋体" panose="02010600030101010101" pitchFamily="2" charset="-122"/>
                </a:rPr>
                <a:t>、个人收入主要用于</a:t>
              </a:r>
              <a:r>
                <a:rPr lang="zh-CN" altLang="zh-CN" sz="2800">
                  <a:solidFill>
                    <a:srgbClr val="FF0000"/>
                  </a:solidFill>
                  <a:effectLst/>
                  <a:latin typeface="等线" panose="02010600030101010101" charset="-122"/>
                  <a:ea typeface="等线" panose="02010600030101010101" charset="-122"/>
                  <a:sym typeface="宋体" panose="02010600030101010101" pitchFamily="2" charset="-122"/>
                </a:rPr>
                <a:t>消费</a:t>
              </a:r>
              <a:r>
                <a:rPr lang="zh-CN" altLang="zh-CN" sz="2800">
                  <a:solidFill>
                    <a:schemeClr val="tx1"/>
                  </a:solidFill>
                  <a:effectLst/>
                  <a:latin typeface="等线" panose="02010600030101010101" charset="-122"/>
                  <a:ea typeface="等线" panose="02010600030101010101" charset="-122"/>
                  <a:sym typeface="宋体" panose="02010600030101010101" pitchFamily="2" charset="-122"/>
                </a:rPr>
                <a:t>。</a:t>
              </a:r>
              <a:endParaRPr lang="zh-CN" altLang="zh-CN" sz="2800">
                <a:solidFill>
                  <a:schemeClr val="tx1"/>
                </a:solidFill>
                <a:effectLst/>
                <a:latin typeface="等线" panose="02010600030101010101" charset="-122"/>
                <a:ea typeface="等线" panose="02010600030101010101" charset="-122"/>
                <a:sym typeface="宋体" panose="02010600030101010101" pitchFamily="2" charset="-122"/>
              </a:endParaRPr>
            </a:p>
          </p:txBody>
        </p:sp>
        <p:sp>
          <p:nvSpPr>
            <p:cNvPr id="13" name="箭头: 右 8"/>
            <p:cNvSpPr/>
            <p:nvPr>
              <p:custDataLst>
                <p:tags r:id="rId10"/>
              </p:custDataLst>
            </p:nvPr>
          </p:nvSpPr>
          <p:spPr>
            <a:xfrm rot="5400000">
              <a:off x="3835" y="10164"/>
              <a:ext cx="2049" cy="658"/>
            </a:xfrm>
            <a:prstGeom prst="rightArrow">
              <a:avLst>
                <a:gd name="adj1" fmla="val 50000"/>
                <a:gd name="adj2" fmla="val 50000"/>
              </a:avLst>
            </a:prstGeom>
            <a:solidFill>
              <a:schemeClr val="tx1"/>
            </a:solidFill>
            <a:ln w="9525" cap="flat" cmpd="sng">
              <a:noFill/>
              <a:prstDash val="solid"/>
              <a:round/>
              <a:headEnd type="none" w="med" len="med"/>
              <a:tailEnd type="none" w="med" len="med"/>
            </a:ln>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5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anose="05000000000000000000"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9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5pPr>
            </a:lstStyle>
            <a:p>
              <a:pPr marL="0" lvl="0" indent="0" eaLnBrk="1" hangingPunct="1">
                <a:spcBef>
                  <a:spcPct val="0"/>
                </a:spcBef>
                <a:buClrTx/>
                <a:buFont typeface="Arial" panose="020B0604020202020204" pitchFamily="34" charset="0"/>
                <a:buNone/>
              </a:pPr>
              <a:endParaRPr lang="zh-CN" altLang="en-US" sz="2800">
                <a:latin typeface="等线" panose="02010600030101010101" charset="-122"/>
                <a:ea typeface="等线" panose="02010600030101010101" charset="-122"/>
              </a:endParaRPr>
            </a:p>
          </p:txBody>
        </p:sp>
      </p:grpSp>
      <p:sp>
        <p:nvSpPr>
          <p:cNvPr id="4" name="文本框 3"/>
          <p:cNvSpPr txBox="1"/>
          <p:nvPr>
            <p:custDataLst>
              <p:tags r:id="rId11"/>
            </p:custDataLst>
          </p:nvPr>
        </p:nvSpPr>
        <p:spPr>
          <a:xfrm>
            <a:off x="588645" y="5937250"/>
            <a:ext cx="9403715" cy="521970"/>
          </a:xfrm>
          <a:prstGeom prst="rect">
            <a:avLst/>
          </a:prstGeom>
          <a:noFill/>
        </p:spPr>
        <p:txBody>
          <a:bodyPr wrap="square" rtlCol="0">
            <a:spAutoFit/>
          </a:bodyPr>
          <a:lstStyle/>
          <a:p>
            <a:r>
              <a:rPr lang="zh-CN" altLang="en-US" sz="2800" b="1">
                <a:latin typeface="等线" panose="02010600030101010101" charset="-122"/>
                <a:ea typeface="等线" panose="02010600030101010101" charset="-122"/>
              </a:rPr>
              <a:t>那我国的分配制度是什么？</a:t>
            </a:r>
            <a:endParaRPr lang="zh-CN" altLang="en-US" sz="2800" b="1">
              <a:latin typeface="等线" panose="02010600030101010101" charset="-122"/>
              <a:ea typeface="等线" panose="02010600030101010101" charset="-122"/>
            </a:endParaRPr>
          </a:p>
        </p:txBody>
      </p:sp>
      <p:sp>
        <p:nvSpPr>
          <p:cNvPr id="44" name="文本占位符 28"/>
          <p:cNvSpPr txBox="1"/>
          <p:nvPr>
            <p:custDataLst>
              <p:tags r:id="rId12"/>
            </p:custDataLst>
          </p:nvPr>
        </p:nvSpPr>
        <p:spPr>
          <a:xfrm>
            <a:off x="437515" y="848995"/>
            <a:ext cx="8264525" cy="1353185"/>
          </a:xfrm>
          <a:prstGeom prst="rect">
            <a:avLst/>
          </a:prstGeom>
          <a:noFill/>
          <a:ln w="9525">
            <a:noFill/>
          </a:ln>
        </p:spPr>
        <p:txBody>
          <a:bodyPr/>
          <a:lstStyle/>
          <a:p>
            <a:pPr defTabSz="685800" fontAlgn="auto">
              <a:lnSpc>
                <a:spcPct val="100000"/>
              </a:lnSpc>
              <a:spcBef>
                <a:spcPct val="0"/>
              </a:spcBef>
            </a:pPr>
            <a:r>
              <a:rPr sz="2800">
                <a:ln>
                  <a:noFill/>
                </a:ln>
                <a:latin typeface="等线" panose="02010600030101010101" charset="-122"/>
                <a:ea typeface="等线" panose="02010600030101010101" charset="-122"/>
                <a:cs typeface="等线" panose="02010600030101010101" charset="-122"/>
              </a:rPr>
              <a:t>   </a:t>
            </a:r>
            <a:r>
              <a:rPr sz="2800" u="sng">
                <a:ln>
                  <a:noFill/>
                </a:ln>
                <a:solidFill>
                  <a:srgbClr val="FF0000"/>
                </a:solidFill>
                <a:latin typeface="等线" panose="02010600030101010101" charset="-122"/>
                <a:ea typeface="等线" panose="02010600030101010101" charset="-122"/>
                <a:cs typeface="等线" panose="02010600030101010101" charset="-122"/>
              </a:rPr>
              <a:t>国民收入</a:t>
            </a:r>
            <a:r>
              <a:rPr sz="2800">
                <a:ln>
                  <a:noFill/>
                </a:ln>
                <a:solidFill>
                  <a:srgbClr val="FF0000"/>
                </a:solidFill>
                <a:latin typeface="等线" panose="02010600030101010101" charset="-122"/>
                <a:ea typeface="等线" panose="02010600030101010101" charset="-122"/>
                <a:cs typeface="等线" panose="02010600030101010101" charset="-122"/>
              </a:rPr>
              <a:t>，</a:t>
            </a:r>
            <a:r>
              <a:rPr sz="2800">
                <a:ln>
                  <a:noFill/>
                </a:ln>
                <a:latin typeface="等线" panose="02010600030101010101" charset="-122"/>
                <a:ea typeface="等线" panose="02010600030101010101" charset="-122"/>
                <a:cs typeface="等线" panose="02010600030101010101" charset="-122"/>
              </a:rPr>
              <a:t>是一个国家(地区)在一定时期内所有常住单位(包括居民、企业、政府等）所获得的收入。</a:t>
            </a:r>
            <a:r>
              <a:rPr lang="zh-CN" sz="2800">
                <a:ln>
                  <a:noFill/>
                </a:ln>
                <a:latin typeface="等线" panose="02010600030101010101" charset="-122"/>
                <a:ea typeface="等线" panose="02010600030101010101" charset="-122"/>
                <a:cs typeface="等线" panose="02010600030101010101" charset="-122"/>
              </a:rPr>
              <a:t>（</a:t>
            </a:r>
            <a:r>
              <a:rPr lang="en-US" sz="2800">
                <a:ln>
                  <a:noFill/>
                </a:ln>
                <a:latin typeface="等线" panose="02010600030101010101" charset="-122"/>
                <a:ea typeface="等线" panose="02010600030101010101" charset="-122"/>
                <a:cs typeface="等线" panose="02010600030101010101" charset="-122"/>
              </a:rPr>
              <a:t>P45</a:t>
            </a:r>
            <a:r>
              <a:rPr lang="zh-CN" altLang="en-US" sz="2800">
                <a:ln>
                  <a:noFill/>
                </a:ln>
                <a:latin typeface="等线" panose="02010600030101010101" charset="-122"/>
                <a:ea typeface="等线" panose="02010600030101010101" charset="-122"/>
                <a:cs typeface="等线" panose="02010600030101010101" charset="-122"/>
              </a:rPr>
              <a:t>）</a:t>
            </a:r>
            <a:endParaRPr lang="zh-CN" altLang="en-US" sz="2800">
              <a:ln>
                <a:noFill/>
              </a:ln>
              <a:latin typeface="等线" panose="02010600030101010101" charset="-122"/>
              <a:ea typeface="等线" panose="02010600030101010101" charset="-122"/>
              <a:cs typeface="等线" panose="02010600030101010101" charset="-122"/>
            </a:endParaRPr>
          </a:p>
        </p:txBody>
      </p:sp>
      <p:pic>
        <p:nvPicPr>
          <p:cNvPr id="3" name="Picture 3"/>
          <p:cNvPicPr>
            <a:picLocks noChangeAspect="1"/>
          </p:cNvPicPr>
          <p:nvPr>
            <p:custDataLst>
              <p:tags r:id="rId13"/>
            </p:custDataLst>
          </p:nvPr>
        </p:nvPicPr>
        <p:blipFill>
          <a:blip r:embed="rId14"/>
          <a:stretch>
            <a:fillRect/>
          </a:stretch>
        </p:blipFill>
        <p:spPr>
          <a:xfrm flipH="1">
            <a:off x="11912600" y="11963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27000" y="232410"/>
            <a:ext cx="472440" cy="2061210"/>
          </a:xfrm>
          <a:prstGeom prst="rect">
            <a:avLst/>
          </a:prstGeom>
          <a:noFill/>
        </p:spPr>
        <p:txBody>
          <a:bodyPr wrap="square" rtlCol="0" anchor="t">
            <a:spAutoFit/>
          </a:bodyPr>
          <a:lstStyle/>
          <a:p>
            <a:pPr algn="l" eaLnBrk="0" fontAlgn="base" hangingPunct="0">
              <a:buClrTx/>
              <a:buSzTx/>
              <a:buFontTx/>
            </a:pPr>
            <a:r>
              <a:rPr lang="zh-CN" altLang="en-US" sz="3200" b="1" spc="600">
                <a:solidFill>
                  <a:srgbClr val="FF0000"/>
                </a:solidFill>
                <a:cs typeface="+mn-ea"/>
                <a:sym typeface="+mn-ea"/>
              </a:rPr>
              <a:t>议学活动</a:t>
            </a:r>
            <a:endParaRPr lang="zh-CN" altLang="en-US" sz="3200" b="1" spc="600">
              <a:solidFill>
                <a:srgbClr val="FF0000"/>
              </a:solidFill>
              <a:cs typeface="+mn-ea"/>
              <a:sym typeface="+mn-ea"/>
            </a:endParaRPr>
          </a:p>
        </p:txBody>
      </p:sp>
      <p:sp>
        <p:nvSpPr>
          <p:cNvPr id="60" name="文本框 59"/>
          <p:cNvSpPr txBox="1"/>
          <p:nvPr>
            <p:custDataLst>
              <p:tags r:id="rId2"/>
            </p:custDataLst>
          </p:nvPr>
        </p:nvSpPr>
        <p:spPr>
          <a:xfrm>
            <a:off x="599440" y="5186680"/>
            <a:ext cx="10691495" cy="1476375"/>
          </a:xfrm>
          <a:prstGeom prst="rect">
            <a:avLst/>
          </a:prstGeom>
          <a:noFill/>
        </p:spPr>
        <p:txBody>
          <a:bodyPr wrap="square" rtlCol="0" anchor="t">
            <a:spAutoFit/>
          </a:bodyPr>
          <a:lstStyle/>
          <a:p>
            <a:pPr algn="l">
              <a:lnSpc>
                <a:spcPct val="125000"/>
              </a:lnSpc>
            </a:pPr>
            <a:r>
              <a:rPr lang="zh-CN" altLang="en-US" sz="2400" b="1" spc="300">
                <a:solidFill>
                  <a:srgbClr val="FF0000"/>
                </a:solidFill>
                <a:ea typeface="+mn-lt"/>
                <a:sym typeface="+mn-ea"/>
              </a:rPr>
              <a:t>议学问题：</a:t>
            </a:r>
            <a:r>
              <a:rPr lang="en-US" altLang="zh-CN" sz="2400" b="1">
                <a:solidFill>
                  <a:srgbClr val="231B24"/>
                </a:solidFill>
                <a:latin typeface="微软雅黑" panose="020B0503020204020204" charset="-122"/>
                <a:ea typeface="微软雅黑" panose="020B0503020204020204" charset="-122"/>
                <a:sym typeface="+mn-ea"/>
              </a:rPr>
              <a:t>1.</a:t>
            </a:r>
            <a:r>
              <a:rPr lang="zh-CN" altLang="en-US" sz="2400" b="1">
                <a:solidFill>
                  <a:srgbClr val="231B24"/>
                </a:solidFill>
                <a:latin typeface="微软雅黑" panose="020B0503020204020204" charset="-122"/>
                <a:ea typeface="微软雅黑" panose="020B0503020204020204" charset="-122"/>
                <a:sym typeface="+mn-ea"/>
              </a:rPr>
              <a:t>上述二人的收入如果从分配方式角度来看，分别属于什么分配方式？如果从收入途径角度（</a:t>
            </a:r>
            <a:r>
              <a:rPr lang="en-US" altLang="zh-CN" sz="2400" b="1">
                <a:solidFill>
                  <a:srgbClr val="231B24"/>
                </a:solidFill>
                <a:latin typeface="微软雅黑" panose="020B0503020204020204" charset="-122"/>
                <a:ea typeface="微软雅黑" panose="020B0503020204020204" charset="-122"/>
                <a:sym typeface="+mn-ea"/>
              </a:rPr>
              <a:t>P46</a:t>
            </a:r>
            <a:r>
              <a:rPr lang="zh-CN" altLang="en-US" sz="2400" b="1">
                <a:solidFill>
                  <a:srgbClr val="231B24"/>
                </a:solidFill>
                <a:latin typeface="微软雅黑" panose="020B0503020204020204" charset="-122"/>
                <a:ea typeface="微软雅黑" panose="020B0503020204020204" charset="-122"/>
                <a:sym typeface="+mn-ea"/>
              </a:rPr>
              <a:t>）看，又分属于哪些收入途径？</a:t>
            </a:r>
            <a:endParaRPr lang="zh-CN" altLang="en-US" sz="2400" b="1">
              <a:solidFill>
                <a:srgbClr val="231B24"/>
              </a:solidFill>
              <a:latin typeface="微软雅黑" panose="020B0503020204020204" charset="-122"/>
              <a:ea typeface="微软雅黑" panose="020B0503020204020204" charset="-122"/>
            </a:endParaRPr>
          </a:p>
          <a:p>
            <a:pPr algn="l">
              <a:lnSpc>
                <a:spcPct val="125000"/>
              </a:lnSpc>
            </a:pPr>
            <a:r>
              <a:rPr lang="en-US" altLang="zh-CN" sz="2400" b="1">
                <a:solidFill>
                  <a:srgbClr val="231B24"/>
                </a:solidFill>
                <a:latin typeface="微软雅黑" panose="020B0503020204020204" charset="-122"/>
                <a:ea typeface="微软雅黑" panose="020B0503020204020204" charset="-122"/>
                <a:sym typeface="+mn-ea"/>
              </a:rPr>
              <a:t>2.当前，我国个人获取收入的途径为什么会多种多样？</a:t>
            </a:r>
            <a:endParaRPr lang="zh-CN" altLang="en-US" sz="2400" b="1" spc="300">
              <a:solidFill>
                <a:schemeClr val="tx1"/>
              </a:solidFill>
              <a:ea typeface="+mn-lt"/>
              <a:sym typeface="+mn-ea"/>
            </a:endParaRPr>
          </a:p>
        </p:txBody>
      </p:sp>
      <p:pic>
        <p:nvPicPr>
          <p:cNvPr id="3" name="图片 2"/>
          <p:cNvPicPr/>
          <p:nvPr>
            <p:custDataLst>
              <p:tags r:id="rId3"/>
            </p:custDataLst>
          </p:nvPr>
        </p:nvPicPr>
        <p:blipFill>
          <a:blip r:embed="rId4">
            <a:clrChange>
              <a:clrFrom>
                <a:srgbClr val="FFFFFF">
                  <a:alpha val="100000"/>
                </a:srgbClr>
              </a:clrFrom>
              <a:clrTo>
                <a:srgbClr val="FFFFFF">
                  <a:alpha val="100000"/>
                  <a:alpha val="0"/>
                </a:srgbClr>
              </a:clrTo>
            </a:clrChange>
          </a:blip>
          <a:srcRect r="1772" b="3817"/>
          <a:stretch>
            <a:fillRect/>
          </a:stretch>
        </p:blipFill>
        <p:spPr>
          <a:xfrm>
            <a:off x="-165100" y="5578475"/>
            <a:ext cx="887095" cy="693420"/>
          </a:xfrm>
          <a:prstGeom prst="rect">
            <a:avLst/>
          </a:prstGeom>
          <a:noFill/>
          <a:ln w="9525">
            <a:noFill/>
          </a:ln>
        </p:spPr>
      </p:pic>
      <p:sp>
        <p:nvSpPr>
          <p:cNvPr id="2" name="文本框 1"/>
          <p:cNvSpPr txBox="1"/>
          <p:nvPr>
            <p:custDataLst>
              <p:tags r:id="rId5"/>
            </p:custDataLst>
          </p:nvPr>
        </p:nvSpPr>
        <p:spPr>
          <a:xfrm>
            <a:off x="1162050" y="527685"/>
            <a:ext cx="5192713" cy="3643313"/>
          </a:xfrm>
          <a:prstGeom prst="rect">
            <a:avLst/>
          </a:prstGeom>
          <a:solidFill>
            <a:schemeClr val="bg1">
              <a:alpha val="71999"/>
            </a:schemeClr>
          </a:solidFill>
          <a:ln w="9525" cap="flat" cmpd="sng">
            <a:solidFill>
              <a:schemeClr val="bg1"/>
            </a:solidFill>
            <a:prstDash val="solid"/>
            <a:round/>
            <a:headEnd type="none" w="med" len="med"/>
            <a:tailEnd type="none" w="med" len="med"/>
          </a:ln>
        </p:spPr>
        <p:txBody>
          <a:bodyPr wrap="square" anchor="t">
            <a:spAutoFit/>
          </a:bodyPr>
          <a:lstStyle/>
          <a:p>
            <a:pPr marL="342900" indent="-3429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单位月基本工资</a:t>
            </a:r>
            <a:r>
              <a:rPr lang="en-US" altLang="zh-CN" sz="2800" b="1">
                <a:latin typeface="黑体" panose="02010609060101010101" charset="-122"/>
                <a:ea typeface="黑体" panose="02010609060101010101" charset="-122"/>
              </a:rPr>
              <a:t>3000</a:t>
            </a:r>
            <a:r>
              <a:rPr lang="zh-CN" altLang="en-US" sz="2800" b="1">
                <a:latin typeface="黑体" panose="02010609060101010101" charset="-122"/>
                <a:ea typeface="黑体" panose="02010609060101010101" charset="-122"/>
              </a:rPr>
              <a:t>元，奖金</a:t>
            </a:r>
            <a:r>
              <a:rPr lang="en-US" altLang="zh-CN" sz="2800" b="1">
                <a:latin typeface="黑体" panose="02010609060101010101" charset="-122"/>
                <a:ea typeface="黑体" panose="02010609060101010101" charset="-122"/>
              </a:rPr>
              <a:t>1000</a:t>
            </a:r>
            <a:r>
              <a:rPr lang="zh-CN" altLang="en-US" sz="2800" b="1">
                <a:latin typeface="黑体" panose="02010609060101010101" charset="-122"/>
                <a:ea typeface="黑体" panose="02010609060101010101" charset="-122"/>
              </a:rPr>
              <a:t>元。每月单位用车补贴</a:t>
            </a:r>
            <a:r>
              <a:rPr lang="en-US" altLang="zh-CN" sz="2800" b="1">
                <a:latin typeface="黑体" panose="02010609060101010101" charset="-122"/>
                <a:ea typeface="黑体" panose="02010609060101010101" charset="-122"/>
              </a:rPr>
              <a:t>500</a:t>
            </a:r>
            <a:r>
              <a:rPr lang="zh-CN" altLang="en-US" sz="2800" b="1">
                <a:latin typeface="黑体" panose="02010609060101010101" charset="-122"/>
                <a:ea typeface="黑体" panose="02010609060101010101" charset="-122"/>
              </a:rPr>
              <a:t>元；</a:t>
            </a:r>
            <a:endParaRPr lang="en-US" altLang="zh-CN" sz="2800" b="1">
              <a:latin typeface="黑体" panose="02010609060101010101" charset="-122"/>
              <a:ea typeface="黑体" panose="02010609060101010101" charset="-122"/>
            </a:endParaRPr>
          </a:p>
          <a:p>
            <a:pPr marL="342900" indent="-3429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家里一套闲置房出租，每月租金</a:t>
            </a:r>
            <a:r>
              <a:rPr lang="en-US" altLang="zh-CN" sz="2800" b="1">
                <a:latin typeface="黑体" panose="02010609060101010101" charset="-122"/>
                <a:ea typeface="黑体" panose="02010609060101010101" charset="-122"/>
              </a:rPr>
              <a:t>1500</a:t>
            </a:r>
            <a:r>
              <a:rPr lang="zh-CN" altLang="en-US" sz="2800" b="1">
                <a:latin typeface="黑体" panose="02010609060101010101" charset="-122"/>
                <a:ea typeface="黑体" panose="02010609060101010101" charset="-122"/>
              </a:rPr>
              <a:t>元。</a:t>
            </a:r>
            <a:endParaRPr lang="en-US" altLang="zh-CN" sz="2800" b="1">
              <a:latin typeface="黑体" panose="02010609060101010101" charset="-122"/>
              <a:ea typeface="黑体" panose="02010609060101010101" charset="-122"/>
            </a:endParaRPr>
          </a:p>
          <a:p>
            <a:pPr marL="342900" indent="-3429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固定购买某平台理财产品，收益一般为</a:t>
            </a:r>
            <a:r>
              <a:rPr lang="en-US" altLang="zh-CN" sz="2800" b="1">
                <a:latin typeface="黑体" panose="02010609060101010101" charset="-122"/>
                <a:ea typeface="黑体" panose="02010609060101010101" charset="-122"/>
              </a:rPr>
              <a:t>200</a:t>
            </a:r>
            <a:r>
              <a:rPr lang="zh-CN" altLang="en-US" sz="2800" b="1">
                <a:latin typeface="黑体" panose="02010609060101010101" charset="-122"/>
                <a:ea typeface="黑体" panose="02010609060101010101" charset="-122"/>
              </a:rPr>
              <a:t>元左右</a:t>
            </a:r>
            <a:endParaRPr lang="zh-CN" altLang="en-US" sz="2800" b="1">
              <a:latin typeface="黑体" panose="02010609060101010101" charset="-122"/>
              <a:ea typeface="黑体" panose="02010609060101010101" charset="-122"/>
            </a:endParaRPr>
          </a:p>
        </p:txBody>
      </p:sp>
      <p:sp>
        <p:nvSpPr>
          <p:cNvPr id="4" name="文本框 3"/>
          <p:cNvSpPr txBox="1"/>
          <p:nvPr>
            <p:custDataLst>
              <p:tags r:id="rId6"/>
            </p:custDataLst>
          </p:nvPr>
        </p:nvSpPr>
        <p:spPr>
          <a:xfrm>
            <a:off x="6429375" y="1045210"/>
            <a:ext cx="5157788" cy="3643313"/>
          </a:xfrm>
          <a:prstGeom prst="rect">
            <a:avLst/>
          </a:prstGeom>
          <a:solidFill>
            <a:schemeClr val="bg1">
              <a:alpha val="71999"/>
            </a:schemeClr>
          </a:solidFill>
          <a:ln w="9525" cap="flat" cmpd="sng">
            <a:solidFill>
              <a:schemeClr val="bg1"/>
            </a:solidFill>
            <a:prstDash val="solid"/>
            <a:round/>
            <a:headEnd type="none" w="med" len="med"/>
            <a:tailEnd type="none" w="med" len="med"/>
          </a:ln>
        </p:spPr>
        <p:txBody>
          <a:bodyPr wrap="square" anchor="t">
            <a:spAutoFit/>
          </a:bodyPr>
          <a:lstStyle/>
          <a:p>
            <a:pPr marL="457200" indent="-4572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每月工资加奖金合计</a:t>
            </a:r>
            <a:r>
              <a:rPr lang="en-US" altLang="zh-CN" sz="2800" b="1">
                <a:latin typeface="黑体" panose="02010609060101010101" charset="-122"/>
                <a:ea typeface="黑体" panose="02010609060101010101" charset="-122"/>
              </a:rPr>
              <a:t>6000</a:t>
            </a:r>
            <a:r>
              <a:rPr lang="zh-CN" altLang="en-US" sz="2800" b="1">
                <a:latin typeface="黑体" panose="02010609060101010101" charset="-122"/>
                <a:ea typeface="黑体" panose="02010609060101010101" charset="-122"/>
              </a:rPr>
              <a:t>元；</a:t>
            </a:r>
            <a:endParaRPr lang="zh-CN" altLang="en-US" sz="2800" b="1">
              <a:latin typeface="黑体" panose="02010609060101010101" charset="-122"/>
              <a:ea typeface="黑体" panose="02010609060101010101" charset="-122"/>
            </a:endParaRPr>
          </a:p>
          <a:p>
            <a:pPr marL="457200" indent="-4572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有一项技术专利，授权公司使用，每月公司补贴</a:t>
            </a:r>
            <a:r>
              <a:rPr lang="en-US" altLang="zh-CN" sz="2800" b="1">
                <a:latin typeface="黑体" panose="02010609060101010101" charset="-122"/>
                <a:ea typeface="黑体" panose="02010609060101010101" charset="-122"/>
              </a:rPr>
              <a:t>2000</a:t>
            </a:r>
            <a:r>
              <a:rPr lang="zh-CN" altLang="en-US" sz="2800" b="1">
                <a:latin typeface="黑体" panose="02010609060101010101" charset="-122"/>
                <a:ea typeface="黑体" panose="02010609060101010101" charset="-122"/>
              </a:rPr>
              <a:t>元</a:t>
            </a:r>
            <a:endParaRPr lang="zh-CN" altLang="en-US" sz="2800" b="1">
              <a:latin typeface="黑体" panose="02010609060101010101" charset="-122"/>
              <a:ea typeface="黑体" panose="02010609060101010101" charset="-122"/>
            </a:endParaRPr>
          </a:p>
          <a:p>
            <a:pPr marL="457200" indent="-4572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持有公司股份，每月分红</a:t>
            </a:r>
            <a:r>
              <a:rPr lang="en-US" altLang="zh-CN" sz="2800" b="1">
                <a:latin typeface="黑体" panose="02010609060101010101" charset="-122"/>
                <a:ea typeface="黑体" panose="02010609060101010101" charset="-122"/>
              </a:rPr>
              <a:t>1000</a:t>
            </a:r>
            <a:r>
              <a:rPr lang="zh-CN" altLang="en-US" sz="2800" b="1">
                <a:latin typeface="黑体" panose="02010609060101010101" charset="-122"/>
                <a:ea typeface="黑体" panose="02010609060101010101" charset="-122"/>
              </a:rPr>
              <a:t>元；</a:t>
            </a:r>
            <a:endParaRPr lang="zh-CN" altLang="en-US" sz="2800" b="1">
              <a:latin typeface="黑体" panose="02010609060101010101" charset="-122"/>
              <a:ea typeface="黑体" panose="02010609060101010101" charset="-122"/>
            </a:endParaRPr>
          </a:p>
          <a:p>
            <a:pPr marL="457200" indent="-457200">
              <a:lnSpc>
                <a:spcPct val="120000"/>
              </a:lnSpc>
              <a:buFont typeface="Arial" panose="020B0604020202020204" pitchFamily="34" charset="0"/>
              <a:buChar char="•"/>
            </a:pPr>
            <a:r>
              <a:rPr lang="zh-CN" altLang="en-US" sz="2800" b="1">
                <a:latin typeface="黑体" panose="02010609060101010101" charset="-122"/>
                <a:ea typeface="黑体" panose="02010609060101010101" charset="-122"/>
              </a:rPr>
              <a:t>家中经营小餐馆，每月能营利</a:t>
            </a:r>
            <a:r>
              <a:rPr lang="en-US" altLang="zh-CN" sz="2800" b="1">
                <a:latin typeface="黑体" panose="02010609060101010101" charset="-122"/>
                <a:ea typeface="黑体" panose="02010609060101010101" charset="-122"/>
              </a:rPr>
              <a:t>10000</a:t>
            </a:r>
            <a:r>
              <a:rPr lang="zh-CN" altLang="en-US" sz="2800" b="1">
                <a:latin typeface="黑体" panose="02010609060101010101" charset="-122"/>
                <a:ea typeface="黑体" panose="02010609060101010101" charset="-122"/>
              </a:rPr>
              <a:t>元</a:t>
            </a:r>
            <a:endParaRPr lang="zh-CN" altLang="en-US" sz="2800" b="1">
              <a:latin typeface="黑体" panose="02010609060101010101" charset="-122"/>
              <a:ea typeface="黑体" panose="02010609060101010101" charset="-122"/>
            </a:endParaRPr>
          </a:p>
        </p:txBody>
      </p:sp>
      <p:sp>
        <p:nvSpPr>
          <p:cNvPr id="5" name="矩形 10"/>
          <p:cNvSpPr/>
          <p:nvPr>
            <p:custDataLst>
              <p:tags r:id="rId7"/>
            </p:custDataLst>
          </p:nvPr>
        </p:nvSpPr>
        <p:spPr>
          <a:xfrm>
            <a:off x="1162050" y="0"/>
            <a:ext cx="1605280" cy="521970"/>
          </a:xfrm>
          <a:prstGeom prst="rect">
            <a:avLst/>
          </a:prstGeom>
          <a:solidFill>
            <a:schemeClr val="bg2">
              <a:lumMod val="75000"/>
            </a:schemeClr>
          </a:solidFill>
          <a:ln w="9525">
            <a:noFill/>
          </a:ln>
        </p:spPr>
        <p:txBody>
          <a:bodyPr wrap="none" anchor="t">
            <a:spAutoFit/>
          </a:bodyPr>
          <a:lstStyle/>
          <a:p>
            <a:r>
              <a:rPr lang="zh-CN" altLang="en-US" sz="2800" b="1">
                <a:latin typeface="Segoe UI" panose="020B0502040204020203" pitchFamily="34" charset="0"/>
                <a:ea typeface="微软雅黑" panose="020B0503020204020204" charset="-122"/>
              </a:rPr>
              <a:t>国企亮亮</a:t>
            </a:r>
            <a:endParaRPr lang="zh-CN" altLang="en-US" sz="2800" b="1">
              <a:latin typeface="Segoe UI" panose="020B0502040204020203" pitchFamily="34" charset="0"/>
              <a:ea typeface="微软雅黑" panose="020B0503020204020204" charset="-122"/>
            </a:endParaRPr>
          </a:p>
        </p:txBody>
      </p:sp>
      <p:sp>
        <p:nvSpPr>
          <p:cNvPr id="6" name="矩形 11"/>
          <p:cNvSpPr/>
          <p:nvPr>
            <p:custDataLst>
              <p:tags r:id="rId8"/>
            </p:custDataLst>
          </p:nvPr>
        </p:nvSpPr>
        <p:spPr>
          <a:xfrm>
            <a:off x="6561138" y="318770"/>
            <a:ext cx="1605280" cy="521970"/>
          </a:xfrm>
          <a:prstGeom prst="rect">
            <a:avLst/>
          </a:prstGeom>
          <a:solidFill>
            <a:schemeClr val="bg2">
              <a:lumMod val="75000"/>
            </a:schemeClr>
          </a:solidFill>
          <a:ln w="9525">
            <a:noFill/>
          </a:ln>
        </p:spPr>
        <p:txBody>
          <a:bodyPr wrap="none" anchor="t">
            <a:spAutoFit/>
          </a:bodyPr>
          <a:lstStyle/>
          <a:p>
            <a:r>
              <a:rPr lang="zh-CN" altLang="en-US" sz="2800" b="1">
                <a:latin typeface="Segoe UI" panose="020B0502040204020203" pitchFamily="34" charset="0"/>
                <a:ea typeface="微软雅黑" panose="020B0503020204020204" charset="-122"/>
              </a:rPr>
              <a:t>私企明明</a:t>
            </a:r>
            <a:endParaRPr lang="zh-CN" altLang="en-US" sz="2800" b="1">
              <a:latin typeface="Segoe UI" panose="020B0502040204020203" pitchFamily="34" charset="0"/>
              <a:ea typeface="微软雅黑" panose="020B0503020204020204" charset="-122"/>
            </a:endParaRPr>
          </a:p>
        </p:txBody>
      </p:sp>
      <p:sp>
        <p:nvSpPr>
          <p:cNvPr id="9" name="矩形 8"/>
          <p:cNvSpPr/>
          <p:nvPr>
            <p:custDataLst>
              <p:tags r:id="rId9"/>
            </p:custDataLst>
          </p:nvPr>
        </p:nvSpPr>
        <p:spPr>
          <a:xfrm>
            <a:off x="3222625" y="1608773"/>
            <a:ext cx="2970213"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按劳分配</a:t>
            </a:r>
            <a:endParaRPr lang="zh-CN" altLang="en-US" sz="2800" b="1" strike="noStrike" noProof="1">
              <a:latin typeface="微软雅黑" panose="020B0503020204020204" charset="-122"/>
              <a:ea typeface="微软雅黑" panose="020B0503020204020204" charset="-122"/>
            </a:endParaRPr>
          </a:p>
        </p:txBody>
      </p:sp>
      <p:sp>
        <p:nvSpPr>
          <p:cNvPr id="15" name="矩形 14"/>
          <p:cNvSpPr/>
          <p:nvPr>
            <p:custDataLst>
              <p:tags r:id="rId10"/>
            </p:custDataLst>
          </p:nvPr>
        </p:nvSpPr>
        <p:spPr>
          <a:xfrm>
            <a:off x="3222625" y="2581910"/>
            <a:ext cx="2962275"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按土地要素分配</a:t>
            </a:r>
            <a:endParaRPr lang="zh-CN" altLang="en-US" sz="2800" b="1" strike="noStrike" noProof="1">
              <a:latin typeface="微软雅黑" panose="020B0503020204020204" charset="-122"/>
              <a:ea typeface="微软雅黑" panose="020B0503020204020204" charset="-122"/>
            </a:endParaRPr>
          </a:p>
        </p:txBody>
      </p:sp>
      <p:sp>
        <p:nvSpPr>
          <p:cNvPr id="17" name="矩形 16"/>
          <p:cNvSpPr/>
          <p:nvPr>
            <p:custDataLst>
              <p:tags r:id="rId11"/>
            </p:custDataLst>
          </p:nvPr>
        </p:nvSpPr>
        <p:spPr>
          <a:xfrm>
            <a:off x="3228975" y="4085273"/>
            <a:ext cx="2963863"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按资本要素分配</a:t>
            </a:r>
            <a:endParaRPr lang="zh-CN" altLang="en-US" sz="2800" b="1" strike="noStrike" noProof="1">
              <a:latin typeface="微软雅黑" panose="020B0503020204020204" charset="-122"/>
              <a:ea typeface="微软雅黑" panose="020B0503020204020204" charset="-122"/>
            </a:endParaRPr>
          </a:p>
        </p:txBody>
      </p:sp>
      <p:sp>
        <p:nvSpPr>
          <p:cNvPr id="19" name="矩形 18"/>
          <p:cNvSpPr/>
          <p:nvPr>
            <p:custDataLst>
              <p:tags r:id="rId12"/>
            </p:custDataLst>
          </p:nvPr>
        </p:nvSpPr>
        <p:spPr>
          <a:xfrm>
            <a:off x="8499475" y="627698"/>
            <a:ext cx="2962275"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按劳动要素分配</a:t>
            </a:r>
            <a:endParaRPr lang="zh-CN" altLang="en-US" sz="2800" b="1" strike="noStrike" noProof="1">
              <a:latin typeface="微软雅黑" panose="020B0503020204020204" charset="-122"/>
              <a:ea typeface="微软雅黑" panose="020B0503020204020204" charset="-122"/>
            </a:endParaRPr>
          </a:p>
        </p:txBody>
      </p:sp>
      <p:sp>
        <p:nvSpPr>
          <p:cNvPr id="21" name="矩形 20"/>
          <p:cNvSpPr/>
          <p:nvPr>
            <p:custDataLst>
              <p:tags r:id="rId13"/>
            </p:custDataLst>
          </p:nvPr>
        </p:nvSpPr>
        <p:spPr>
          <a:xfrm>
            <a:off x="8499475" y="2096135"/>
            <a:ext cx="2962275"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按技术要素分配</a:t>
            </a:r>
            <a:endParaRPr lang="zh-CN" altLang="en-US" sz="2800" b="1" strike="noStrike" noProof="1">
              <a:latin typeface="微软雅黑" panose="020B0503020204020204" charset="-122"/>
              <a:ea typeface="微软雅黑" panose="020B0503020204020204" charset="-122"/>
            </a:endParaRPr>
          </a:p>
        </p:txBody>
      </p:sp>
      <p:sp>
        <p:nvSpPr>
          <p:cNvPr id="23" name="矩形 22"/>
          <p:cNvSpPr/>
          <p:nvPr>
            <p:custDataLst>
              <p:tags r:id="rId14"/>
            </p:custDataLst>
          </p:nvPr>
        </p:nvSpPr>
        <p:spPr>
          <a:xfrm>
            <a:off x="8499475" y="3089910"/>
            <a:ext cx="2962275"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按资本要素分配</a:t>
            </a:r>
            <a:endParaRPr lang="zh-CN" altLang="en-US" sz="2800" b="1" strike="noStrike" noProof="1">
              <a:latin typeface="微软雅黑" panose="020B0503020204020204" charset="-122"/>
              <a:ea typeface="微软雅黑" panose="020B0503020204020204" charset="-122"/>
            </a:endParaRPr>
          </a:p>
        </p:txBody>
      </p:sp>
      <p:sp>
        <p:nvSpPr>
          <p:cNvPr id="25" name="矩形 24"/>
          <p:cNvSpPr/>
          <p:nvPr>
            <p:custDataLst>
              <p:tags r:id="rId15"/>
            </p:custDataLst>
          </p:nvPr>
        </p:nvSpPr>
        <p:spPr>
          <a:xfrm>
            <a:off x="8719820" y="4333240"/>
            <a:ext cx="2962275" cy="50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按劳动要素分配</a:t>
            </a:r>
            <a:endParaRPr lang="zh-CN" altLang="en-US" sz="2800" b="1" strike="noStrike" noProof="1">
              <a:latin typeface="微软雅黑" panose="020B0503020204020204" charset="-122"/>
              <a:ea typeface="微软雅黑" panose="020B0503020204020204" charset="-122"/>
            </a:endParaRPr>
          </a:p>
        </p:txBody>
      </p:sp>
      <p:sp>
        <p:nvSpPr>
          <p:cNvPr id="27" name="矩形 26"/>
          <p:cNvSpPr/>
          <p:nvPr>
            <p:custDataLst>
              <p:tags r:id="rId16"/>
            </p:custDataLst>
          </p:nvPr>
        </p:nvSpPr>
        <p:spPr>
          <a:xfrm>
            <a:off x="3214688" y="1608773"/>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劳动性收入</a:t>
            </a:r>
            <a:endParaRPr lang="zh-CN" altLang="en-US" sz="2800" b="1" strike="noStrike" noProof="1">
              <a:latin typeface="微软雅黑" panose="020B0503020204020204" charset="-122"/>
              <a:ea typeface="微软雅黑" panose="020B0503020204020204" charset="-122"/>
            </a:endParaRPr>
          </a:p>
        </p:txBody>
      </p:sp>
      <p:sp>
        <p:nvSpPr>
          <p:cNvPr id="29" name="矩形 28"/>
          <p:cNvSpPr/>
          <p:nvPr>
            <p:custDataLst>
              <p:tags r:id="rId17"/>
            </p:custDataLst>
          </p:nvPr>
        </p:nvSpPr>
        <p:spPr>
          <a:xfrm>
            <a:off x="3214688" y="2581910"/>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财产性收入</a:t>
            </a:r>
            <a:endParaRPr lang="zh-CN" altLang="en-US" sz="2800" b="1" strike="noStrike" noProof="1">
              <a:latin typeface="微软雅黑" panose="020B0503020204020204" charset="-122"/>
              <a:ea typeface="微软雅黑" panose="020B0503020204020204" charset="-122"/>
            </a:endParaRPr>
          </a:p>
        </p:txBody>
      </p:sp>
      <p:sp>
        <p:nvSpPr>
          <p:cNvPr id="31" name="矩形 30"/>
          <p:cNvSpPr/>
          <p:nvPr>
            <p:custDataLst>
              <p:tags r:id="rId18"/>
            </p:custDataLst>
          </p:nvPr>
        </p:nvSpPr>
        <p:spPr>
          <a:xfrm>
            <a:off x="3228975" y="4102735"/>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财产性收入</a:t>
            </a:r>
            <a:endParaRPr lang="zh-CN" altLang="en-US" sz="2800" b="1" strike="noStrike" noProof="1">
              <a:latin typeface="微软雅黑" panose="020B0503020204020204" charset="-122"/>
              <a:ea typeface="微软雅黑" panose="020B0503020204020204" charset="-122"/>
            </a:endParaRPr>
          </a:p>
        </p:txBody>
      </p:sp>
      <p:sp>
        <p:nvSpPr>
          <p:cNvPr id="33" name="矩形 32"/>
          <p:cNvSpPr/>
          <p:nvPr>
            <p:custDataLst>
              <p:tags r:id="rId19"/>
            </p:custDataLst>
          </p:nvPr>
        </p:nvSpPr>
        <p:spPr>
          <a:xfrm>
            <a:off x="8501063" y="608648"/>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劳动性收入</a:t>
            </a:r>
            <a:endParaRPr lang="zh-CN" altLang="en-US" sz="2800" b="1" strike="noStrike" noProof="1">
              <a:latin typeface="微软雅黑" panose="020B0503020204020204" charset="-122"/>
              <a:ea typeface="微软雅黑" panose="020B0503020204020204" charset="-122"/>
            </a:endParaRPr>
          </a:p>
        </p:txBody>
      </p:sp>
      <p:sp>
        <p:nvSpPr>
          <p:cNvPr id="35" name="矩形 34"/>
          <p:cNvSpPr/>
          <p:nvPr>
            <p:custDataLst>
              <p:tags r:id="rId20"/>
            </p:custDataLst>
          </p:nvPr>
        </p:nvSpPr>
        <p:spPr>
          <a:xfrm>
            <a:off x="8501063" y="2094548"/>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财产性收入</a:t>
            </a:r>
            <a:endParaRPr lang="zh-CN" altLang="en-US" sz="2800" b="1" strike="noStrike" noProof="1">
              <a:latin typeface="微软雅黑" panose="020B0503020204020204" charset="-122"/>
              <a:ea typeface="微软雅黑" panose="020B0503020204020204" charset="-122"/>
            </a:endParaRPr>
          </a:p>
        </p:txBody>
      </p:sp>
      <p:sp>
        <p:nvSpPr>
          <p:cNvPr id="37" name="矩形 36"/>
          <p:cNvSpPr/>
          <p:nvPr>
            <p:custDataLst>
              <p:tags r:id="rId21"/>
            </p:custDataLst>
          </p:nvPr>
        </p:nvSpPr>
        <p:spPr>
          <a:xfrm>
            <a:off x="8491538" y="3093085"/>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财产性收入</a:t>
            </a:r>
            <a:endParaRPr lang="zh-CN" altLang="en-US" sz="2800" b="1" strike="noStrike" noProof="1">
              <a:latin typeface="微软雅黑" panose="020B0503020204020204" charset="-122"/>
              <a:ea typeface="微软雅黑" panose="020B0503020204020204" charset="-122"/>
            </a:endParaRPr>
          </a:p>
        </p:txBody>
      </p:sp>
      <p:sp>
        <p:nvSpPr>
          <p:cNvPr id="39" name="矩形 38"/>
          <p:cNvSpPr/>
          <p:nvPr>
            <p:custDataLst>
              <p:tags r:id="rId22"/>
            </p:custDataLst>
          </p:nvPr>
        </p:nvSpPr>
        <p:spPr>
          <a:xfrm>
            <a:off x="8711248" y="4333240"/>
            <a:ext cx="2970213" cy="50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800" b="1" strike="noStrike" noProof="1">
                <a:latin typeface="微软雅黑" panose="020B0503020204020204" charset="-122"/>
                <a:ea typeface="微软雅黑" panose="020B0503020204020204" charset="-122"/>
              </a:rPr>
              <a:t>经营性收入</a:t>
            </a:r>
            <a:endParaRPr lang="zh-CN" altLang="en-US" sz="2800" b="1" strike="noStrike" noProof="1">
              <a:latin typeface="微软雅黑" panose="020B0503020204020204" charset="-122"/>
              <a:ea typeface="微软雅黑" panose="020B0503020204020204" charset="-122"/>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animBg="1"/>
      <p:bldP spid="15" grpId="0" animBg="1"/>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p:nvPr>
            <p:custDataLst>
              <p:tags r:id="rId1"/>
            </p:custDataLst>
          </p:nvPr>
        </p:nvSpPr>
        <p:spPr>
          <a:xfrm>
            <a:off x="288153" y="2161740"/>
            <a:ext cx="2535655" cy="521970"/>
          </a:xfrm>
          <a:prstGeom prst="rect">
            <a:avLst/>
          </a:prstGeom>
          <a:noFill/>
          <a:ln w="9525">
            <a:noFill/>
          </a:ln>
        </p:spPr>
        <p:txBody>
          <a:bodyPr wrap="square">
            <a:spAutoFit/>
          </a:bodyPr>
          <a:lstStyle/>
          <a:p>
            <a:pPr lvl="0" algn="l">
              <a:buClrTx/>
              <a:buSzTx/>
              <a:buFontTx/>
            </a:pPr>
            <a:r>
              <a:rPr lang="zh-CN" sz="2800">
                <a:latin typeface="等线" panose="02010600030101010101" charset="-122"/>
                <a:ea typeface="等线" panose="02010600030101010101" charset="-122"/>
                <a:cs typeface="等线" panose="02010600030101010101" charset="-122"/>
                <a:sym typeface="阿里巴巴普惠体 2.0 55 Regular" charset="0"/>
              </a:rPr>
              <a:t>（2）为什么：</a:t>
            </a:r>
            <a:endParaRPr lang="zh-CN" sz="2800">
              <a:latin typeface="等线" panose="02010600030101010101" charset="-122"/>
              <a:ea typeface="等线" panose="02010600030101010101" charset="-122"/>
              <a:cs typeface="等线" panose="02010600030101010101" charset="-122"/>
              <a:sym typeface="阿里巴巴普惠体 2.0 55 Regular" charset="0"/>
            </a:endParaRPr>
          </a:p>
        </p:txBody>
      </p:sp>
      <p:sp>
        <p:nvSpPr>
          <p:cNvPr id="24" name="文本框 7"/>
          <p:cNvSpPr/>
          <p:nvPr>
            <p:custDataLst>
              <p:tags r:id="rId2"/>
            </p:custDataLst>
          </p:nvPr>
        </p:nvSpPr>
        <p:spPr>
          <a:xfrm>
            <a:off x="2663191" y="1363980"/>
            <a:ext cx="7043420" cy="521970"/>
          </a:xfrm>
          <a:prstGeom prst="rect">
            <a:avLst/>
          </a:prstGeom>
          <a:noFill/>
          <a:ln w="12700" cap="flat" cmpd="sng">
            <a:noFill/>
            <a:prstDash val="solid"/>
            <a:round/>
            <a:headEnd type="none" w="med" len="med"/>
            <a:tailEnd type="none" w="med" len="med"/>
          </a:ln>
        </p:spPr>
        <p:txBody>
          <a:bodyPr wrap="square">
            <a:spAutoFit/>
          </a:bodyPr>
          <a:lstStyle/>
          <a:p>
            <a:pPr indent="457200"/>
            <a:r>
              <a:rPr lang="zh-CN" altLang="en-US" sz="2800">
                <a:latin typeface="等线" panose="02010600030101010101" charset="-122"/>
                <a:ea typeface="等线" panose="02010600030101010101" charset="-122"/>
                <a:cs typeface="等线" panose="02010600030101010101" charset="-122"/>
              </a:rPr>
              <a:t>按劳分配为主体，多种分配方式并存</a:t>
            </a:r>
            <a:endParaRPr lang="zh-CN" altLang="en-US" sz="2800">
              <a:latin typeface="等线" panose="02010600030101010101" charset="-122"/>
              <a:ea typeface="等线" panose="02010600030101010101" charset="-122"/>
              <a:cs typeface="等线" panose="02010600030101010101" charset="-122"/>
            </a:endParaRPr>
          </a:p>
        </p:txBody>
      </p:sp>
      <p:sp>
        <p:nvSpPr>
          <p:cNvPr id="25" name="文本框 24"/>
          <p:cNvSpPr txBox="1"/>
          <p:nvPr>
            <p:custDataLst>
              <p:tags r:id="rId3"/>
            </p:custDataLst>
          </p:nvPr>
        </p:nvSpPr>
        <p:spPr>
          <a:xfrm>
            <a:off x="664399" y="758536"/>
            <a:ext cx="5189651" cy="521970"/>
          </a:xfrm>
          <a:prstGeom prst="rect">
            <a:avLst/>
          </a:prstGeom>
          <a:noFill/>
          <a:ln>
            <a:noFill/>
          </a:ln>
        </p:spPr>
        <p:txBody>
          <a:bodyPr wrap="square" rtlCol="0">
            <a:spAutoFit/>
          </a:bodyPr>
          <a:lstStyle/>
          <a:p>
            <a:r>
              <a:rPr lang="en-US" altLang="zh-CN" sz="28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1</a:t>
            </a:r>
            <a:r>
              <a:rPr lang="zh-CN" altLang="en-US" sz="28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、我国的个人收入分配制度</a:t>
            </a:r>
            <a:endParaRPr lang="zh-CN" altLang="en-US" sz="28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5" name="TextBox 2"/>
          <p:cNvSpPr/>
          <p:nvPr>
            <p:custDataLst>
              <p:tags r:id="rId4"/>
            </p:custDataLst>
          </p:nvPr>
        </p:nvSpPr>
        <p:spPr>
          <a:xfrm>
            <a:off x="288153" y="1363901"/>
            <a:ext cx="3804285" cy="521970"/>
          </a:xfrm>
          <a:prstGeom prst="rect">
            <a:avLst/>
          </a:prstGeom>
          <a:noFill/>
          <a:ln w="9525">
            <a:noFill/>
          </a:ln>
        </p:spPr>
        <p:txBody>
          <a:bodyPr wrap="square">
            <a:spAutoFit/>
          </a:bodyPr>
          <a:lstStyle/>
          <a:p>
            <a:r>
              <a:rPr lang="zh-CN" sz="2800">
                <a:solidFill>
                  <a:schemeClr val="tx1"/>
                </a:solidFill>
                <a:latin typeface="等线" panose="02010600030101010101" charset="-122"/>
                <a:ea typeface="等线" panose="02010600030101010101" charset="-122"/>
                <a:cs typeface="等线" panose="02010600030101010101" charset="-122"/>
                <a:sym typeface="隶书" panose="02010509060101010101" charset="-122"/>
              </a:rPr>
              <a:t>（</a:t>
            </a:r>
            <a:r>
              <a:rPr lang="en-US" altLang="zh-CN" sz="2800">
                <a:solidFill>
                  <a:schemeClr val="tx1"/>
                </a:solidFill>
                <a:latin typeface="等线" panose="02010600030101010101" charset="-122"/>
                <a:ea typeface="等线" panose="02010600030101010101" charset="-122"/>
                <a:cs typeface="等线" panose="02010600030101010101" charset="-122"/>
                <a:sym typeface="隶书" panose="02010509060101010101" charset="-122"/>
              </a:rPr>
              <a:t>1</a:t>
            </a:r>
            <a:r>
              <a:rPr lang="zh-CN" sz="2800">
                <a:solidFill>
                  <a:schemeClr val="tx1"/>
                </a:solidFill>
                <a:latin typeface="等线" panose="02010600030101010101" charset="-122"/>
                <a:ea typeface="等线" panose="02010600030101010101" charset="-122"/>
                <a:cs typeface="等线" panose="02010600030101010101" charset="-122"/>
                <a:sym typeface="隶书" panose="02010509060101010101" charset="-122"/>
              </a:rPr>
              <a:t>）</a:t>
            </a:r>
            <a:r>
              <a:rPr lang="zh-CN" altLang="en-US" sz="2800">
                <a:solidFill>
                  <a:schemeClr val="tx1"/>
                </a:solidFill>
                <a:latin typeface="等线" panose="02010600030101010101" charset="-122"/>
                <a:ea typeface="等线" panose="02010600030101010101" charset="-122"/>
                <a:cs typeface="等线" panose="02010600030101010101" charset="-122"/>
                <a:sym typeface="阿里巴巴普惠体 2.0 55 Regular" charset="0"/>
              </a:rPr>
              <a:t>是什么：</a:t>
            </a:r>
            <a:endParaRPr lang="zh-CN" altLang="en-US" sz="2800">
              <a:solidFill>
                <a:schemeClr val="tx1"/>
              </a:solidFill>
              <a:latin typeface="等线" panose="02010600030101010101" charset="-122"/>
              <a:ea typeface="等线" panose="02010600030101010101" charset="-122"/>
              <a:cs typeface="等线" panose="02010600030101010101" charset="-122"/>
              <a:sym typeface="阿里巴巴普惠体 2.0 55 Regular" charset="0"/>
            </a:endParaRPr>
          </a:p>
        </p:txBody>
      </p:sp>
      <p:sp>
        <p:nvSpPr>
          <p:cNvPr id="68" name="文本框 67"/>
          <p:cNvSpPr txBox="1"/>
          <p:nvPr>
            <p:custDataLst>
              <p:tags r:id="rId5"/>
            </p:custDataLst>
          </p:nvPr>
        </p:nvSpPr>
        <p:spPr>
          <a:xfrm>
            <a:off x="1798635" y="3655215"/>
            <a:ext cx="611517" cy="1591463"/>
          </a:xfrm>
          <a:prstGeom prst="roundRect">
            <a:avLst/>
          </a:prstGeom>
          <a:solidFill>
            <a:srgbClr val="B9E5F0">
              <a:alpha val="80000"/>
            </a:srgbClr>
          </a:solidFill>
          <a:ln>
            <a:noFill/>
          </a:ln>
        </p:spPr>
        <p:txBody>
          <a:bodyPr vert="eaVert" wrap="square" rtlCol="0">
            <a:spAutoFit/>
          </a:bodyPr>
          <a:lstStyle/>
          <a:p>
            <a:pPr lvl="0" algn="ctr" defTabSz="1370965" fontAlgn="base">
              <a:buClrTx/>
              <a:buSzTx/>
              <a:buFontTx/>
            </a:pPr>
            <a:r>
              <a:rPr lang="zh-CN" altLang="en-US" sz="2800">
                <a:latin typeface="等线" panose="02010600030101010101" charset="-122"/>
                <a:ea typeface="等线" panose="02010600030101010101" charset="-122"/>
                <a:cs typeface="等线" panose="02010600030101010101" charset="-122"/>
                <a:sym typeface="+mn-ea"/>
              </a:rPr>
              <a:t>生产关系</a:t>
            </a:r>
            <a:endParaRPr lang="zh-CN" altLang="en-US" sz="2800">
              <a:latin typeface="等线" panose="02010600030101010101" charset="-122"/>
              <a:ea typeface="等线" panose="02010600030101010101" charset="-122"/>
              <a:cs typeface="等线" panose="02010600030101010101" charset="-122"/>
              <a:sym typeface="+mn-ea"/>
            </a:endParaRPr>
          </a:p>
        </p:txBody>
      </p:sp>
      <p:sp>
        <p:nvSpPr>
          <p:cNvPr id="69" name="AutoShape 3"/>
          <p:cNvSpPr/>
          <p:nvPr>
            <p:custDataLst>
              <p:tags r:id="rId6"/>
            </p:custDataLst>
          </p:nvPr>
        </p:nvSpPr>
        <p:spPr>
          <a:xfrm>
            <a:off x="2439035" y="3554731"/>
            <a:ext cx="267971" cy="1745615"/>
          </a:xfrm>
          <a:prstGeom prst="leftBrace">
            <a:avLst>
              <a:gd name="adj1" fmla="val 220145"/>
              <a:gd name="adj2" fmla="val 50000"/>
            </a:avLst>
          </a:prstGeom>
          <a:ln w="31750">
            <a:solidFill>
              <a:schemeClr val="tx1"/>
            </a:solidFill>
            <a:headEnd type="none" w="med" len="med"/>
            <a:tailEnd type="none" w="med" len="med"/>
          </a:ln>
        </p:spPr>
        <p:style>
          <a:lnRef idx="0">
            <a:srgbClr val="FFFFFF"/>
          </a:lnRef>
          <a:fillRef idx="0">
            <a:srgbClr val="FFFFFF"/>
          </a:fillRef>
          <a:effectRef idx="0">
            <a:srgbClr val="FFFFFF"/>
          </a:effectRef>
          <a:fontRef idx="minor">
            <a:schemeClr val="tx1"/>
          </a:fontRef>
        </p:style>
        <p:txBody>
          <a:bodyPr wrap="none"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defTabSz="1370965">
              <a:lnSpc>
                <a:spcPct val="100000"/>
              </a:lnSpc>
              <a:spcBef>
                <a:spcPct val="0"/>
              </a:spcBef>
              <a:spcAft>
                <a:spcPct val="0"/>
              </a:spcAft>
              <a:buNone/>
            </a:pPr>
            <a:endParaRPr lang="zh-CN" altLang="en-US" sz="1620" noProof="1">
              <a:solidFill>
                <a:srgbClr val="4D4948"/>
              </a:solidFill>
              <a:latin typeface="等线" panose="02010600030101010101" charset="-122"/>
              <a:ea typeface="等线" panose="02010600030101010101" charset="-122"/>
              <a:cs typeface="等线" panose="02010600030101010101" charset="-122"/>
            </a:endParaRPr>
          </a:p>
        </p:txBody>
      </p:sp>
      <p:sp>
        <p:nvSpPr>
          <p:cNvPr id="71" name="文本框 70"/>
          <p:cNvSpPr txBox="1"/>
          <p:nvPr>
            <p:custDataLst>
              <p:tags r:id="rId7"/>
            </p:custDataLst>
          </p:nvPr>
        </p:nvSpPr>
        <p:spPr>
          <a:xfrm>
            <a:off x="2767440" y="3426781"/>
            <a:ext cx="2454275" cy="460375"/>
          </a:xfrm>
          <a:prstGeom prst="rect">
            <a:avLst/>
          </a:prstGeom>
          <a:noFill/>
          <a:ln w="9525">
            <a:noFill/>
          </a:ln>
        </p:spPr>
        <p:txBody>
          <a:bodyPr wrap="square" anchor="t" anchorCtr="0">
            <a:spAutoFit/>
          </a:bodyPr>
          <a:lstStyle/>
          <a:p>
            <a:pPr defTabSz="1370965" fontAlgn="base">
              <a:spcBef>
                <a:spcPct val="0"/>
              </a:spcBef>
              <a:spcAft>
                <a:spcPct val="0"/>
              </a:spcAft>
            </a:pPr>
            <a:r>
              <a:rPr lang="zh-CN" altLang="en-US" sz="2400">
                <a:solidFill>
                  <a:srgbClr val="FF0000"/>
                </a:solidFill>
                <a:latin typeface="等线" panose="02010600030101010101" charset="-122"/>
                <a:ea typeface="等线" panose="02010600030101010101" charset="-122"/>
                <a:cs typeface="等线" panose="02010600030101010101" charset="-122"/>
              </a:rPr>
              <a:t>生产资料</a:t>
            </a:r>
            <a:r>
              <a:rPr lang="zh-CN" altLang="en-US" sz="2400">
                <a:solidFill>
                  <a:srgbClr val="FF0000"/>
                </a:solidFill>
                <a:latin typeface="等线" panose="02010600030101010101" charset="-122"/>
                <a:ea typeface="等线" panose="02010600030101010101" charset="-122"/>
                <a:cs typeface="等线" panose="02010600030101010101" charset="-122"/>
                <a:sym typeface="+mn-ea"/>
              </a:rPr>
              <a:t>所有制</a:t>
            </a:r>
            <a:endParaRPr lang="zh-CN" altLang="en-US" sz="2400">
              <a:solidFill>
                <a:srgbClr val="FF0000"/>
              </a:solidFill>
              <a:latin typeface="等线" panose="02010600030101010101" charset="-122"/>
              <a:ea typeface="等线" panose="02010600030101010101" charset="-122"/>
              <a:cs typeface="等线" panose="02010600030101010101" charset="-122"/>
              <a:sym typeface="+mn-ea"/>
            </a:endParaRPr>
          </a:p>
        </p:txBody>
      </p:sp>
      <p:sp>
        <p:nvSpPr>
          <p:cNvPr id="72" name="文本框 71"/>
          <p:cNvSpPr txBox="1"/>
          <p:nvPr>
            <p:custDataLst>
              <p:tags r:id="rId8"/>
            </p:custDataLst>
          </p:nvPr>
        </p:nvSpPr>
        <p:spPr>
          <a:xfrm>
            <a:off x="2767440" y="4433256"/>
            <a:ext cx="2223135" cy="460375"/>
          </a:xfrm>
          <a:prstGeom prst="rect">
            <a:avLst/>
          </a:prstGeom>
          <a:noFill/>
        </p:spPr>
        <p:txBody>
          <a:bodyPr wrap="square" rtlCol="0" anchor="t" anchorCtr="0">
            <a:spAutoFit/>
          </a:bodyPr>
          <a:lstStyle/>
          <a:p>
            <a:pPr lvl="0" algn="l">
              <a:buClrTx/>
              <a:buSzTx/>
              <a:buFontTx/>
            </a:pPr>
            <a:r>
              <a:rPr lang="zh-CN" altLang="en-US" sz="2400" b="1">
                <a:latin typeface="等线" panose="02010600030101010101" charset="-122"/>
                <a:ea typeface="等线" panose="02010600030101010101" charset="-122"/>
                <a:cs typeface="等线" panose="02010600030101010101" charset="-122"/>
                <a:sym typeface="+mn-ea"/>
              </a:rPr>
              <a:t>分配制度</a:t>
            </a:r>
            <a:endParaRPr lang="zh-CN" altLang="en-US" sz="2400" b="1">
              <a:latin typeface="等线" panose="02010600030101010101" charset="-122"/>
              <a:ea typeface="等线" panose="02010600030101010101" charset="-122"/>
              <a:cs typeface="等线" panose="02010600030101010101" charset="-122"/>
              <a:sym typeface="+mn-ea"/>
            </a:endParaRPr>
          </a:p>
        </p:txBody>
      </p:sp>
      <p:sp>
        <p:nvSpPr>
          <p:cNvPr id="73" name="文本框 72"/>
          <p:cNvSpPr txBox="1"/>
          <p:nvPr>
            <p:custDataLst>
              <p:tags r:id="rId9"/>
            </p:custDataLst>
          </p:nvPr>
        </p:nvSpPr>
        <p:spPr>
          <a:xfrm>
            <a:off x="2589005" y="4886011"/>
            <a:ext cx="4580891" cy="460375"/>
          </a:xfrm>
          <a:prstGeom prst="rect">
            <a:avLst/>
          </a:prstGeom>
          <a:noFill/>
          <a:ln w="9525">
            <a:noFill/>
          </a:ln>
        </p:spPr>
        <p:txBody>
          <a:bodyPr wrap="square" anchor="t" anchorCtr="0">
            <a:spAutoFit/>
          </a:bodyPr>
          <a:lstStyle/>
          <a:p>
            <a:pPr defTabSz="1370965" fontAlgn="base">
              <a:spcBef>
                <a:spcPct val="0"/>
              </a:spcBef>
              <a:spcAft>
                <a:spcPct val="0"/>
              </a:spcAft>
            </a:pPr>
            <a:r>
              <a:rPr lang="zh-CN" altLang="en-US" sz="2400">
                <a:latin typeface="等线" panose="02010600030101010101" charset="-122"/>
                <a:ea typeface="等线" panose="02010600030101010101" charset="-122"/>
                <a:cs typeface="等线" panose="02010600030101010101" charset="-122"/>
              </a:rPr>
              <a:t>人们在生产中的地位和相互关系</a:t>
            </a:r>
            <a:endParaRPr lang="zh-CN" altLang="en-US" sz="2400">
              <a:latin typeface="等线" panose="02010600030101010101" charset="-122"/>
              <a:ea typeface="等线" panose="02010600030101010101" charset="-122"/>
              <a:cs typeface="等线" panose="02010600030101010101" charset="-122"/>
            </a:endParaRPr>
          </a:p>
        </p:txBody>
      </p:sp>
      <p:sp>
        <p:nvSpPr>
          <p:cNvPr id="76" name="矩形 75"/>
          <p:cNvSpPr/>
          <p:nvPr>
            <p:custDataLst>
              <p:tags r:id="rId10"/>
            </p:custDataLst>
          </p:nvPr>
        </p:nvSpPr>
        <p:spPr>
          <a:xfrm>
            <a:off x="5437505" y="3383915"/>
            <a:ext cx="5457825" cy="460375"/>
          </a:xfrm>
          <a:prstGeom prst="rect">
            <a:avLst/>
          </a:prstGeom>
          <a:solidFill>
            <a:schemeClr val="accent3">
              <a:lumMod val="20000"/>
              <a:lumOff val="80000"/>
            </a:schemeClr>
          </a:solidFill>
        </p:spPr>
        <p:txBody>
          <a:bodyPr wrap="square">
            <a:spAutoFit/>
          </a:bodyPr>
          <a:lstStyle/>
          <a:p>
            <a:pPr algn="ctr" defTabSz="1369060">
              <a:spcBef>
                <a:spcPct val="0"/>
              </a:spcBef>
              <a:spcAft>
                <a:spcPct val="0"/>
              </a:spcAft>
            </a:pPr>
            <a:r>
              <a:rPr lang="zh-CN" altLang="en-US" sz="24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公有制为主体</a:t>
            </a:r>
            <a:r>
              <a:rPr lang="en-US" altLang="zh-CN" sz="24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  </a:t>
            </a:r>
            <a:r>
              <a:rPr lang="zh-CN" altLang="en-US" sz="24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多种所有制共同发展</a:t>
            </a:r>
            <a:endParaRPr lang="zh-CN" altLang="en-US" sz="24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79" name="矩形 78"/>
          <p:cNvSpPr/>
          <p:nvPr>
            <p:custDataLst>
              <p:tags r:id="rId11"/>
            </p:custDataLst>
          </p:nvPr>
        </p:nvSpPr>
        <p:spPr>
          <a:xfrm>
            <a:off x="5347335" y="4396740"/>
            <a:ext cx="5594350" cy="451485"/>
          </a:xfrm>
          <a:prstGeom prst="rect">
            <a:avLst/>
          </a:prstGeom>
          <a:solidFill>
            <a:schemeClr val="accent6">
              <a:lumMod val="20000"/>
              <a:lumOff val="80000"/>
            </a:schemeClr>
          </a:solidFill>
        </p:spPr>
        <p:txBody>
          <a:bodyPr wrap="square">
            <a:noAutofit/>
          </a:bodyPr>
          <a:lstStyle/>
          <a:p>
            <a:pPr algn="ctr" defTabSz="1369060">
              <a:spcBef>
                <a:spcPct val="0"/>
              </a:spcBef>
              <a:spcAft>
                <a:spcPct val="0"/>
              </a:spcAft>
            </a:pPr>
            <a:r>
              <a:rPr sz="2400" b="1" err="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按劳分配为主体</a:t>
            </a:r>
            <a:r>
              <a:rPr lang="en-US" sz="2400" b="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  </a:t>
            </a:r>
            <a:r>
              <a:rPr sz="2400" b="1" err="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多种分配方式并存</a:t>
            </a:r>
            <a:endParaRPr sz="2400" b="1" err="1">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84" name="文本框 83"/>
          <p:cNvSpPr txBox="1"/>
          <p:nvPr>
            <p:custDataLst>
              <p:tags r:id="rId12"/>
            </p:custDataLst>
          </p:nvPr>
        </p:nvSpPr>
        <p:spPr>
          <a:xfrm>
            <a:off x="713740" y="5633085"/>
            <a:ext cx="11071225" cy="650875"/>
          </a:xfrm>
          <a:prstGeom prst="rect">
            <a:avLst/>
          </a:prstGeom>
          <a:solidFill>
            <a:srgbClr val="FFC000"/>
          </a:solidFill>
        </p:spPr>
        <p:txBody>
          <a:bodyPr wrap="square">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lang="en-US" altLang="zh-CN" sz="2800" b="1">
                <a:solidFill>
                  <a:srgbClr val="FF0000"/>
                </a:solidFill>
                <a:latin typeface="等线" panose="02010600030101010101" charset="-122"/>
                <a:ea typeface="等线" panose="02010600030101010101" charset="-122"/>
                <a:cs typeface="等线" panose="02010600030101010101" charset="-122"/>
                <a:sym typeface="等线" panose="02010600030101010101" charset="-122"/>
              </a:rPr>
              <a:t>  </a:t>
            </a:r>
            <a:r>
              <a:rPr lang="zh-CN" altLang="en-US" sz="2800" b="1">
                <a:solidFill>
                  <a:srgbClr val="FF0000"/>
                </a:solidFill>
                <a:latin typeface="等线" panose="02010600030101010101" charset="-122"/>
                <a:ea typeface="等线" panose="02010600030101010101" charset="-122"/>
                <a:cs typeface="等线" panose="02010600030101010101" charset="-122"/>
                <a:sym typeface="等线" panose="02010600030101010101" charset="-122"/>
              </a:rPr>
              <a:t>②根本原因</a:t>
            </a:r>
            <a:r>
              <a:rPr lang="zh-CN" altLang="en-US" sz="2800" b="1">
                <a:latin typeface="等线" panose="02010600030101010101" charset="-122"/>
                <a:ea typeface="等线" panose="02010600030101010101" charset="-122"/>
                <a:cs typeface="等线" panose="02010600030101010101" charset="-122"/>
                <a:sym typeface="等线" panose="02010600030101010101" charset="-122"/>
              </a:rPr>
              <a:t>：</a:t>
            </a:r>
            <a:r>
              <a:rPr kumimoji="0" lang="zh-CN" altLang="en-US" sz="2800" b="1"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等线" panose="02010600030101010101" charset="-122"/>
                <a:sym typeface="宋体" panose="02010600030101010101" pitchFamily="2" charset="-122"/>
              </a:rPr>
              <a:t>是由我国社会主义初级阶段</a:t>
            </a:r>
            <a:r>
              <a:rPr kumimoji="0" lang="zh-CN" altLang="en-US" sz="2800" b="1" i="0" u="sng"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等线" panose="02010600030101010101" charset="-122"/>
                <a:sym typeface="宋体" panose="02010600030101010101" pitchFamily="2" charset="-122"/>
              </a:rPr>
              <a:t>生产力水平</a:t>
            </a:r>
            <a:r>
              <a:rPr kumimoji="0" lang="zh-CN" altLang="en-US" sz="2800" b="1"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等线" panose="02010600030101010101" charset="-122"/>
                <a:sym typeface="宋体" panose="02010600030101010101" pitchFamily="2" charset="-122"/>
              </a:rPr>
              <a:t>决定的（补充）</a:t>
            </a:r>
            <a:endParaRPr kumimoji="0" lang="zh-CN" altLang="en-US" sz="2800" b="1"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等线" panose="02010600030101010101" charset="-122"/>
              <a:sym typeface="宋体" panose="02010600030101010101" pitchFamily="2" charset="-122"/>
            </a:endParaRPr>
          </a:p>
        </p:txBody>
      </p:sp>
      <p:sp>
        <p:nvSpPr>
          <p:cNvPr id="26" name="文本框 25"/>
          <p:cNvSpPr txBox="1"/>
          <p:nvPr>
            <p:custDataLst>
              <p:tags r:id="rId13"/>
            </p:custDataLst>
          </p:nvPr>
        </p:nvSpPr>
        <p:spPr>
          <a:xfrm>
            <a:off x="0" y="45085"/>
            <a:ext cx="7915275" cy="586740"/>
          </a:xfrm>
          <a:prstGeom prst="rect">
            <a:avLst/>
          </a:prstGeom>
          <a:noFill/>
          <a:ln>
            <a:noFill/>
          </a:ln>
        </p:spPr>
        <p:txBody>
          <a:bodyPr wrap="square" rtlCol="0" anchor="t">
            <a:noAutofit/>
          </a:bodyPr>
          <a:lstStyle/>
          <a:p>
            <a:pPr algn="ctr"/>
            <a:r>
              <a:rPr lang="zh-CN" altLang="en-US" sz="3200" b="1">
                <a:solidFill>
                  <a:schemeClr val="tx1"/>
                </a:solidFill>
                <a:latin typeface="等线" panose="02010600030101010101" charset="-122"/>
                <a:ea typeface="等线" panose="02010600030101010101" charset="-122"/>
                <a:cs typeface="等线" panose="02010600030101010101" charset="-122"/>
                <a:sym typeface="+mn-ea"/>
              </a:rPr>
              <a:t>一、按劳分配为主体</a:t>
            </a:r>
            <a:r>
              <a:rPr lang="en-US" altLang="zh-CN" sz="3200" b="1">
                <a:solidFill>
                  <a:schemeClr val="tx1"/>
                </a:solidFill>
                <a:latin typeface="等线" panose="02010600030101010101" charset="-122"/>
                <a:ea typeface="等线" panose="02010600030101010101" charset="-122"/>
                <a:cs typeface="等线" panose="02010600030101010101" charset="-122"/>
                <a:sym typeface="+mn-ea"/>
              </a:rPr>
              <a:t> </a:t>
            </a:r>
            <a:r>
              <a:rPr lang="zh-CN" altLang="en-US" sz="3200" b="1">
                <a:solidFill>
                  <a:schemeClr val="tx1"/>
                </a:solidFill>
                <a:latin typeface="等线" panose="02010600030101010101" charset="-122"/>
                <a:ea typeface="等线" panose="02010600030101010101" charset="-122"/>
                <a:cs typeface="等线" panose="02010600030101010101" charset="-122"/>
                <a:sym typeface="+mn-ea"/>
              </a:rPr>
              <a:t>多种分配方式并存</a:t>
            </a:r>
            <a:endParaRPr lang="zh-CN" altLang="en-US" sz="3200" b="1">
              <a:solidFill>
                <a:schemeClr val="tx1"/>
              </a:solidFill>
              <a:latin typeface="等线" panose="02010600030101010101" charset="-122"/>
              <a:ea typeface="等线" panose="02010600030101010101" charset="-122"/>
              <a:cs typeface="等线" panose="02010600030101010101" charset="-122"/>
              <a:sym typeface="+mn-ea"/>
            </a:endParaRPr>
          </a:p>
        </p:txBody>
      </p:sp>
      <p:sp>
        <p:nvSpPr>
          <p:cNvPr id="27" name="右箭头 26"/>
          <p:cNvSpPr/>
          <p:nvPr>
            <p:custDataLst>
              <p:tags r:id="rId14"/>
            </p:custDataLst>
          </p:nvPr>
        </p:nvSpPr>
        <p:spPr>
          <a:xfrm>
            <a:off x="1049140" y="4213457"/>
            <a:ext cx="719175" cy="48241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965" fontAlgn="base">
              <a:spcBef>
                <a:spcPct val="0"/>
              </a:spcBef>
              <a:spcAft>
                <a:spcPct val="0"/>
              </a:spcAft>
            </a:pPr>
            <a:endParaRPr lang="zh-CN" altLang="en-US" sz="1355" noProof="1">
              <a:solidFill>
                <a:srgbClr val="4D4948"/>
              </a:solidFill>
              <a:latin typeface="等线" panose="02010600030101010101" charset="-122"/>
              <a:ea typeface="等线" panose="02010600030101010101" charset="-122"/>
              <a:cs typeface="等线" panose="02010600030101010101" charset="-122"/>
            </a:endParaRPr>
          </a:p>
        </p:txBody>
      </p:sp>
      <p:sp>
        <p:nvSpPr>
          <p:cNvPr id="28" name="文本框 27"/>
          <p:cNvSpPr txBox="1"/>
          <p:nvPr>
            <p:custDataLst>
              <p:tags r:id="rId15"/>
            </p:custDataLst>
          </p:nvPr>
        </p:nvSpPr>
        <p:spPr>
          <a:xfrm>
            <a:off x="347151" y="3615105"/>
            <a:ext cx="673114" cy="1591463"/>
          </a:xfrm>
          <a:prstGeom prst="roundRect">
            <a:avLst/>
          </a:prstGeom>
          <a:solidFill>
            <a:srgbClr val="B9E5F0">
              <a:alpha val="80000"/>
            </a:srgbClr>
          </a:solidFill>
          <a:ln>
            <a:noFill/>
          </a:ln>
        </p:spPr>
        <p:txBody>
          <a:bodyPr vert="eaVert" wrap="square" rtlCol="0">
            <a:spAutoFit/>
          </a:bodyPr>
          <a:lstStyle/>
          <a:p>
            <a:pPr algn="ctr" defTabSz="1370965" fontAlgn="base">
              <a:spcBef>
                <a:spcPct val="0"/>
              </a:spcBef>
              <a:spcAft>
                <a:spcPct val="0"/>
              </a:spcAft>
            </a:pPr>
            <a:r>
              <a:rPr lang="zh-CN" altLang="en-US" sz="2800" noProof="1">
                <a:solidFill>
                  <a:schemeClr val="tx1"/>
                </a:solidFill>
                <a:latin typeface="等线" panose="02010600030101010101" charset="-122"/>
                <a:ea typeface="等线" panose="02010600030101010101" charset="-122"/>
                <a:cs typeface="等线" panose="02010600030101010101" charset="-122"/>
              </a:rPr>
              <a:t>生产力</a:t>
            </a:r>
            <a:endParaRPr lang="zh-CN" altLang="en-US" sz="2800" noProof="1">
              <a:solidFill>
                <a:schemeClr val="tx1"/>
              </a:solidFill>
              <a:latin typeface="等线" panose="02010600030101010101" charset="-122"/>
              <a:ea typeface="等线" panose="02010600030101010101" charset="-122"/>
              <a:cs typeface="等线" panose="02010600030101010101" charset="-122"/>
            </a:endParaRPr>
          </a:p>
        </p:txBody>
      </p:sp>
      <p:sp>
        <p:nvSpPr>
          <p:cNvPr id="6" name="矩形 5"/>
          <p:cNvSpPr/>
          <p:nvPr>
            <p:custDataLst>
              <p:tags r:id="rId16"/>
            </p:custDataLst>
          </p:nvPr>
        </p:nvSpPr>
        <p:spPr>
          <a:xfrm>
            <a:off x="2588895" y="2162175"/>
            <a:ext cx="8505191" cy="521970"/>
          </a:xfrm>
          <a:prstGeom prst="rect">
            <a:avLst/>
          </a:prstGeom>
          <a:solidFill>
            <a:srgbClr val="FFC000"/>
          </a:solidFill>
        </p:spPr>
        <p:txBody>
          <a:bodyPr wrap="square">
            <a:spAutoFit/>
          </a:bodyPr>
          <a:lstStyle/>
          <a:p>
            <a:r>
              <a:rPr lang="en-US" altLang="zh-CN" sz="2800" b="1">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  </a:t>
            </a:r>
            <a:r>
              <a:rPr lang="zh-CN" altLang="en-US" sz="2800" b="1">
                <a:solidFill>
                  <a:srgbClr val="FF0000"/>
                </a:solidFill>
                <a:latin typeface="等线" panose="02010600030101010101" charset="-122"/>
                <a:ea typeface="等线" panose="02010600030101010101" charset="-122"/>
                <a:cs typeface="等线" panose="02010600030101010101" charset="-122"/>
                <a:sym typeface="宋体" panose="02010600030101010101" pitchFamily="2" charset="-122"/>
              </a:rPr>
              <a:t>①直接原因：</a:t>
            </a:r>
            <a:r>
              <a:rPr lang="zh-CN" altLang="en-US" sz="2800" b="1">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生产资料所有制决定分配方式</a:t>
            </a:r>
            <a:r>
              <a:rPr lang="en-US" altLang="zh-CN" sz="2800" b="1">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  </a:t>
            </a:r>
            <a:r>
              <a:rPr lang="en-US" altLang="zh-CN" sz="2400" b="1">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rPr>
              <a:t> P44</a:t>
            </a:r>
            <a:endParaRPr lang="en-US" altLang="zh-CN" sz="2400" b="1">
              <a:solidFill>
                <a:schemeClr val="tx1"/>
              </a:solidFill>
              <a:latin typeface="等线" panose="02010600030101010101" charset="-122"/>
              <a:ea typeface="等线" panose="02010600030101010101" charset="-122"/>
              <a:cs typeface="等线" panose="02010600030101010101" charset="-122"/>
              <a:sym typeface="宋体" panose="02010600030101010101" pitchFamily="2" charset="-122"/>
            </a:endParaRPr>
          </a:p>
        </p:txBody>
      </p:sp>
      <p:sp>
        <p:nvSpPr>
          <p:cNvPr id="7" name="文本框 6"/>
          <p:cNvSpPr txBox="1"/>
          <p:nvPr>
            <p:custDataLst>
              <p:tags r:id="rId17"/>
            </p:custDataLst>
          </p:nvPr>
        </p:nvSpPr>
        <p:spPr>
          <a:xfrm>
            <a:off x="1021080" y="3930651"/>
            <a:ext cx="727075" cy="368300"/>
          </a:xfrm>
          <a:prstGeom prst="rect">
            <a:avLst/>
          </a:prstGeom>
          <a:noFill/>
        </p:spPr>
        <p:txBody>
          <a:bodyPr wrap="square" rtlCol="0">
            <a:spAutoFit/>
          </a:bodyPr>
          <a:lstStyle/>
          <a:p>
            <a:r>
              <a:rPr lang="zh-CN" altLang="en-US">
                <a:solidFill>
                  <a:schemeClr val="tx1"/>
                </a:solidFill>
                <a:latin typeface="等线" panose="02010600030101010101" charset="-122"/>
                <a:ea typeface="等线" panose="02010600030101010101" charset="-122"/>
              </a:rPr>
              <a:t>决定</a:t>
            </a:r>
            <a:endParaRPr lang="zh-CN" altLang="en-US">
              <a:solidFill>
                <a:schemeClr val="tx1"/>
              </a:solidFill>
              <a:latin typeface="等线" panose="02010600030101010101" charset="-122"/>
              <a:ea typeface="等线" panose="02010600030101010101" charset="-122"/>
            </a:endParaRPr>
          </a:p>
        </p:txBody>
      </p:sp>
      <p:sp>
        <p:nvSpPr>
          <p:cNvPr id="8" name="右箭头 7"/>
          <p:cNvSpPr/>
          <p:nvPr>
            <p:custDataLst>
              <p:tags r:id="rId18"/>
            </p:custDataLst>
          </p:nvPr>
        </p:nvSpPr>
        <p:spPr>
          <a:xfrm rot="5400000">
            <a:off x="6196331" y="3973195"/>
            <a:ext cx="493395" cy="26797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1370965" fontAlgn="base">
              <a:buClrTx/>
              <a:buSzTx/>
              <a:buFontTx/>
            </a:pPr>
            <a:endParaRPr lang="zh-CN" altLang="en-US" sz="1355">
              <a:solidFill>
                <a:srgbClr val="4D4948"/>
              </a:solidFill>
              <a:latin typeface="等线" panose="02010600030101010101" charset="-122"/>
              <a:ea typeface="等线" panose="02010600030101010101" charset="-122"/>
              <a:cs typeface="等线" panose="02010600030101010101" charset="-122"/>
              <a:sym typeface="+mn-ea"/>
            </a:endParaRPr>
          </a:p>
        </p:txBody>
      </p:sp>
      <p:sp>
        <p:nvSpPr>
          <p:cNvPr id="9" name="右箭头 8"/>
          <p:cNvSpPr/>
          <p:nvPr>
            <p:custDataLst>
              <p:tags r:id="rId19"/>
            </p:custDataLst>
          </p:nvPr>
        </p:nvSpPr>
        <p:spPr>
          <a:xfrm rot="5400000">
            <a:off x="8543291" y="3972560"/>
            <a:ext cx="493395" cy="26797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1370965" fontAlgn="base">
              <a:buClrTx/>
              <a:buSzTx/>
              <a:buFontTx/>
            </a:pPr>
            <a:endParaRPr lang="zh-CN" altLang="en-US" sz="1355">
              <a:solidFill>
                <a:srgbClr val="4D4948"/>
              </a:solidFill>
              <a:latin typeface="等线" panose="02010600030101010101" charset="-122"/>
              <a:ea typeface="等线" panose="02010600030101010101" charset="-122"/>
              <a:cs typeface="等线" panose="02010600030101010101" charset="-122"/>
              <a:sym typeface="+mn-ea"/>
            </a:endParaRPr>
          </a:p>
        </p:txBody>
      </p:sp>
      <p:sp>
        <p:nvSpPr>
          <p:cNvPr id="10" name="文本框 9"/>
          <p:cNvSpPr txBox="1"/>
          <p:nvPr>
            <p:custDataLst>
              <p:tags r:id="rId20"/>
            </p:custDataLst>
          </p:nvPr>
        </p:nvSpPr>
        <p:spPr>
          <a:xfrm>
            <a:off x="6501131" y="3865245"/>
            <a:ext cx="727075" cy="300355"/>
          </a:xfrm>
          <a:prstGeom prst="rect">
            <a:avLst/>
          </a:prstGeom>
          <a:noFill/>
        </p:spPr>
        <p:txBody>
          <a:bodyPr wrap="square" rtlCol="0">
            <a:spAutoFit/>
          </a:bodyPr>
          <a:lstStyle/>
          <a:p>
            <a:pPr lvl="0" algn="l">
              <a:buClrTx/>
              <a:buSzTx/>
              <a:buFontTx/>
            </a:pPr>
            <a:r>
              <a:rPr lang="zh-CN" altLang="en-US">
                <a:latin typeface="等线" panose="02010600030101010101" charset="-122"/>
                <a:ea typeface="等线" panose="02010600030101010101" charset="-122"/>
                <a:sym typeface="+mn-ea"/>
              </a:rPr>
              <a:t>决定</a:t>
            </a:r>
            <a:endParaRPr lang="zh-CN" altLang="en-US">
              <a:latin typeface="等线" panose="02010600030101010101" charset="-122"/>
              <a:ea typeface="等线" panose="02010600030101010101" charset="-122"/>
              <a:sym typeface="+mn-ea"/>
            </a:endParaRPr>
          </a:p>
        </p:txBody>
      </p:sp>
      <p:sp>
        <p:nvSpPr>
          <p:cNvPr id="11" name="文本框 10"/>
          <p:cNvSpPr txBox="1"/>
          <p:nvPr>
            <p:custDataLst>
              <p:tags r:id="rId21"/>
            </p:custDataLst>
          </p:nvPr>
        </p:nvSpPr>
        <p:spPr>
          <a:xfrm>
            <a:off x="8815705" y="3915728"/>
            <a:ext cx="727075" cy="300355"/>
          </a:xfrm>
          <a:prstGeom prst="rect">
            <a:avLst/>
          </a:prstGeom>
          <a:noFill/>
        </p:spPr>
        <p:txBody>
          <a:bodyPr vert="horz" wrap="square" numCol="1" spcCol="0" rtlCol="0" fromWordArt="0" anchor="t" anchorCtr="0" forceAA="0" compatLnSpc="0">
            <a:spAutoFit/>
          </a:bodyPr>
          <a:lstStyle/>
          <a:p>
            <a:pPr lvl="0" algn="l">
              <a:buClrTx/>
              <a:buSzTx/>
              <a:buFontTx/>
            </a:pPr>
            <a:r>
              <a:rPr lang="zh-CN" altLang="en-US">
                <a:latin typeface="等线" panose="02010600030101010101" charset="-122"/>
                <a:ea typeface="等线" panose="02010600030101010101" charset="-122"/>
                <a:sym typeface="+mn-ea"/>
              </a:rPr>
              <a:t>决定</a:t>
            </a:r>
            <a:endParaRPr lang="zh-CN" altLang="en-US">
              <a:latin typeface="等线" panose="02010600030101010101" charset="-122"/>
              <a:ea typeface="等线" panose="02010600030101010101" charset="-122"/>
              <a:sym typeface="+mn-ea"/>
            </a:endParaRPr>
          </a:p>
        </p:txBody>
      </p:sp>
      <p:sp>
        <p:nvSpPr>
          <p:cNvPr id="12" name="文本框 11"/>
          <p:cNvSpPr txBox="1"/>
          <p:nvPr>
            <p:custDataLst>
              <p:tags r:id="rId22"/>
            </p:custDataLst>
          </p:nvPr>
        </p:nvSpPr>
        <p:spPr>
          <a:xfrm>
            <a:off x="2506980" y="3066415"/>
            <a:ext cx="3138805" cy="460375"/>
          </a:xfrm>
          <a:prstGeom prst="rect">
            <a:avLst/>
          </a:prstGeom>
          <a:noFill/>
        </p:spPr>
        <p:txBody>
          <a:bodyPr wrap="square" rtlCol="0" anchor="t">
            <a:spAutoFit/>
          </a:bodyPr>
          <a:lstStyle/>
          <a:p>
            <a:r>
              <a:rPr lang="zh-CN" altLang="en-US" sz="2400" b="1">
                <a:solidFill>
                  <a:schemeClr val="tx1"/>
                </a:solidFill>
                <a:latin typeface="等线" panose="02010600030101010101" charset="-122"/>
                <a:ea typeface="等线" panose="02010600030101010101" charset="-122"/>
                <a:cs typeface="等线" panose="02010600030101010101" charset="-122"/>
                <a:sym typeface="+mn-ea"/>
              </a:rPr>
              <a:t>（决定性作用，核心）</a:t>
            </a:r>
            <a:endParaRPr lang="zh-CN" altLang="en-US" sz="2400" b="1">
              <a:solidFill>
                <a:schemeClr val="tx1"/>
              </a:solidFill>
              <a:latin typeface="等线" panose="02010600030101010101" charset="-122"/>
              <a:ea typeface="等线" panose="02010600030101010101" charset="-122"/>
              <a:cs typeface="等线" panose="0201060003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down)">
                                      <p:cBhvr>
                                        <p:cTn id="17" dur="500"/>
                                        <p:tgtEl>
                                          <p:spTgt spid="6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down)">
                                      <p:cBhvr>
                                        <p:cTn id="20" dur="500"/>
                                        <p:tgtEl>
                                          <p:spTgt spid="6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wipe(down)">
                                      <p:cBhvr>
                                        <p:cTn id="23" dur="500"/>
                                        <p:tgtEl>
                                          <p:spTgt spid="7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down)">
                                      <p:cBhvr>
                                        <p:cTn id="26" dur="500"/>
                                        <p:tgtEl>
                                          <p:spTgt spid="7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down)">
                                      <p:cBhvr>
                                        <p:cTn id="39" dur="500"/>
                                        <p:tgtEl>
                                          <p:spTgt spid="7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wipe(down)">
                                      <p:cBhvr>
                                        <p:cTn id="44" dur="500"/>
                                        <p:tgtEl>
                                          <p:spTgt spid="7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22" presetClass="entr" presetSubtype="4" fill="hold" grpId="1"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00"/>
                                        <p:tgtEl>
                                          <p:spTgt spid="7"/>
                                        </p:tgtEl>
                                      </p:cBhvr>
                                    </p:animEffect>
                                  </p:childTnLst>
                                </p:cTn>
                              </p:par>
                              <p:par>
                                <p:cTn id="62" presetID="3" presetClass="entr" presetSubtype="10" fill="hold" grpId="1"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linds(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strips(downLeft)">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84"/>
                                        </p:tgtEl>
                                        <p:attrNameLst>
                                          <p:attrName>style.visibility</p:attrName>
                                        </p:attrNameLst>
                                      </p:cBhvr>
                                      <p:to>
                                        <p:strVal val="visible"/>
                                      </p:to>
                                    </p:set>
                                    <p:anim calcmode="lin" valueType="num">
                                      <p:cBhvr additive="base">
                                        <p:cTn id="74" dur="500" fill="hold"/>
                                        <p:tgtEl>
                                          <p:spTgt spid="84"/>
                                        </p:tgtEl>
                                        <p:attrNameLst>
                                          <p:attrName>ppt_x</p:attrName>
                                        </p:attrNameLst>
                                      </p:cBhvr>
                                      <p:tavLst>
                                        <p:tav tm="0">
                                          <p:val>
                                            <p:strVal val="#ppt_x"/>
                                          </p:val>
                                        </p:tav>
                                        <p:tav tm="100000">
                                          <p:val>
                                            <p:strVal val="#ppt_x"/>
                                          </p:val>
                                        </p:tav>
                                      </p:tavLst>
                                    </p:anim>
                                    <p:anim calcmode="lin" valueType="num">
                                      <p:cBhvr additive="base">
                                        <p:cTn id="7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84" grpId="0" animBg="1"/>
      <p:bldP spid="68" grpId="0" animBg="1"/>
      <p:bldP spid="69" grpId="0" animBg="1"/>
      <p:bldP spid="71" grpId="0"/>
      <p:bldP spid="72" grpId="0"/>
      <p:bldP spid="73" grpId="0"/>
      <p:bldP spid="76" grpId="0" animBg="1"/>
      <p:bldP spid="79" grpId="0" animBg="1"/>
      <p:bldP spid="8" grpId="0" animBg="1"/>
      <p:bldP spid="9" grpId="0" animBg="1"/>
      <p:bldP spid="10" grpId="0"/>
      <p:bldP spid="11" grpId="0" animBg="1"/>
      <p:bldP spid="12" grpId="0"/>
      <p:bldP spid="7" grpId="1"/>
      <p:bldP spid="27" grpId="1"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1"/>
            </p:custDataLst>
          </p:nvPr>
        </p:nvSpPr>
        <p:spPr>
          <a:xfrm>
            <a:off x="656590" y="2045970"/>
            <a:ext cx="10586085" cy="2030095"/>
          </a:xfrm>
          <a:prstGeom prst="rect">
            <a:avLst/>
          </a:prstGeom>
          <a:noFill/>
        </p:spPr>
        <p:txBody>
          <a:bodyPr wrap="square" rtlCol="0" anchor="t">
            <a:spAutoFit/>
          </a:bodyPr>
          <a:lstStyle/>
          <a:p>
            <a:pPr>
              <a:lnSpc>
                <a:spcPct val="150000"/>
              </a:lnSpc>
              <a:defRPr/>
            </a:pPr>
            <a:r>
              <a:rPr lang="zh-CN" sz="2800">
                <a:effectLst/>
                <a:highlight>
                  <a:srgbClr val="000000">
                    <a:alpha val="0"/>
                  </a:srgbClr>
                </a:highlight>
                <a:latin typeface="等线" panose="02010600030101010101" charset="-122"/>
                <a:ea typeface="等线" panose="02010600030101010101" charset="-122"/>
                <a:cs typeface="等线" panose="02010600030101010101" charset="-122"/>
                <a:sym typeface="+mn-ea"/>
              </a:rPr>
              <a:t>（2）基本内容和要求：</a:t>
            </a:r>
            <a:r>
              <a:rPr lang="zh-CN" altLang="en-US" sz="2800">
                <a:effectLst/>
                <a:highlight>
                  <a:srgbClr val="000000">
                    <a:alpha val="0"/>
                  </a:srgbClr>
                </a:highlight>
                <a:latin typeface="等线" panose="02010600030101010101" charset="-122"/>
                <a:ea typeface="等线" panose="02010600030101010101" charset="-122"/>
                <a:cs typeface="等线" panose="02010600030101010101" charset="-122"/>
                <a:sym typeface="+mn-ea"/>
              </a:rPr>
              <a:t>有劳动能力的社会成员必须参加劳动；在作了必要的</a:t>
            </a:r>
            <a:r>
              <a:rPr lang="zh-CN" altLang="en-US" sz="2800">
                <a:solidFill>
                  <a:srgbClr val="FF0000"/>
                </a:solidFill>
                <a:effectLst/>
                <a:highlight>
                  <a:srgbClr val="000000">
                    <a:alpha val="0"/>
                  </a:srgbClr>
                </a:highlight>
                <a:latin typeface="等线" panose="02010600030101010101" charset="-122"/>
                <a:ea typeface="等线" panose="02010600030101010101" charset="-122"/>
                <a:cs typeface="等线" panose="02010600030101010101" charset="-122"/>
                <a:sym typeface="+mn-ea"/>
              </a:rPr>
              <a:t>扣除</a:t>
            </a:r>
            <a:r>
              <a:rPr lang="zh-CN" altLang="en-US" sz="2800">
                <a:effectLst/>
                <a:highlight>
                  <a:srgbClr val="000000">
                    <a:alpha val="0"/>
                  </a:srgbClr>
                </a:highlight>
                <a:latin typeface="等线" panose="02010600030101010101" charset="-122"/>
                <a:ea typeface="等线" panose="02010600030101010101" charset="-122"/>
                <a:cs typeface="等线" panose="02010600030101010101" charset="-122"/>
                <a:sym typeface="+mn-ea"/>
              </a:rPr>
              <a:t>后，以</a:t>
            </a:r>
            <a:r>
              <a:rPr lang="zh-CN" altLang="en-US" sz="2800">
                <a:solidFill>
                  <a:srgbClr val="FF0000"/>
                </a:solidFill>
                <a:effectLst/>
                <a:highlight>
                  <a:srgbClr val="000000">
                    <a:alpha val="0"/>
                  </a:srgbClr>
                </a:highlight>
                <a:latin typeface="等线" panose="02010600030101010101" charset="-122"/>
                <a:ea typeface="等线" panose="02010600030101010101" charset="-122"/>
                <a:cs typeface="等线" panose="02010600030101010101" charset="-122"/>
                <a:sym typeface="+mn-ea"/>
              </a:rPr>
              <a:t>劳动者向社会提供的劳动（包括劳动数量和质量）</a:t>
            </a:r>
            <a:r>
              <a:rPr lang="zh-CN" altLang="en-US" sz="2800">
                <a:effectLst/>
                <a:highlight>
                  <a:srgbClr val="000000">
                    <a:alpha val="0"/>
                  </a:srgbClr>
                </a:highlight>
                <a:latin typeface="等线" panose="02010600030101010101" charset="-122"/>
                <a:ea typeface="等线" panose="02010600030101010101" charset="-122"/>
                <a:cs typeface="等线" panose="02010600030101010101" charset="-122"/>
                <a:sym typeface="+mn-ea"/>
              </a:rPr>
              <a:t>为尺度对个人进行分配，</a:t>
            </a:r>
            <a:r>
              <a:rPr lang="zh-CN" altLang="en-US" sz="2800">
                <a:solidFill>
                  <a:srgbClr val="FF0000"/>
                </a:solidFill>
                <a:effectLst/>
                <a:highlight>
                  <a:srgbClr val="000000">
                    <a:alpha val="0"/>
                  </a:srgbClr>
                </a:highlight>
                <a:latin typeface="等线" panose="02010600030101010101" charset="-122"/>
                <a:ea typeface="等线" panose="02010600030101010101" charset="-122"/>
                <a:cs typeface="等线" panose="02010600030101010101" charset="-122"/>
                <a:sym typeface="+mn-ea"/>
              </a:rPr>
              <a:t>多劳多得、少劳少得</a:t>
            </a:r>
            <a:r>
              <a:rPr lang="zh-CN" altLang="en-US" sz="2800">
                <a:effectLst/>
                <a:highlight>
                  <a:srgbClr val="000000">
                    <a:alpha val="0"/>
                  </a:srgbClr>
                </a:highlight>
                <a:latin typeface="等线" panose="02010600030101010101" charset="-122"/>
                <a:ea typeface="等线" panose="02010600030101010101" charset="-122"/>
                <a:cs typeface="等线" panose="02010600030101010101" charset="-122"/>
                <a:sym typeface="+mn-ea"/>
              </a:rPr>
              <a:t>。</a:t>
            </a:r>
            <a:endParaRPr lang="zh-CN" altLang="en-US" sz="2800">
              <a:effectLst/>
              <a:highlight>
                <a:srgbClr val="000000">
                  <a:alpha val="0"/>
                </a:srgbClr>
              </a:highlight>
              <a:latin typeface="等线" panose="02010600030101010101" charset="-122"/>
              <a:ea typeface="等线" panose="02010600030101010101" charset="-122"/>
              <a:cs typeface="等线" panose="02010600030101010101" charset="-122"/>
              <a:sym typeface="+mn-ea"/>
            </a:endParaRPr>
          </a:p>
        </p:txBody>
      </p:sp>
      <p:sp>
        <p:nvSpPr>
          <p:cNvPr id="5" name="文本框 4"/>
          <p:cNvSpPr txBox="1"/>
          <p:nvPr>
            <p:custDataLst>
              <p:tags r:id="rId2"/>
            </p:custDataLst>
          </p:nvPr>
        </p:nvSpPr>
        <p:spPr>
          <a:xfrm>
            <a:off x="1004570" y="759460"/>
            <a:ext cx="2753995" cy="521970"/>
          </a:xfrm>
          <a:prstGeom prst="rect">
            <a:avLst/>
          </a:prstGeom>
          <a:noFill/>
          <a:ln>
            <a:noFill/>
          </a:ln>
        </p:spPr>
        <p:txBody>
          <a:bodyPr wrap="square" rtlCol="0">
            <a:spAutoFit/>
          </a:bodyPr>
          <a:lstStyle/>
          <a:p>
            <a:pPr lvl="0" algn="l">
              <a:buClrTx/>
              <a:buSzTx/>
              <a:buFontTx/>
            </a:pPr>
            <a:r>
              <a:rPr lang="en-US" altLang="zh-CN" sz="2800" b="1">
                <a:highlight>
                  <a:srgbClr val="000000">
                    <a:alpha val="0"/>
                  </a:srgbClr>
                </a:highlight>
                <a:latin typeface="等线" panose="02010600030101010101" charset="-122"/>
                <a:ea typeface="等线" panose="02010600030101010101" charset="-122"/>
                <a:cs typeface="等线" panose="02010600030101010101" charset="-122"/>
                <a:sym typeface="Arial" panose="020B0604020202020204" pitchFamily="34" charset="0"/>
              </a:rPr>
              <a:t>2、按劳分配</a:t>
            </a:r>
            <a:endParaRPr lang="en-US" altLang="zh-CN" sz="2800" b="1">
              <a:highlight>
                <a:srgbClr val="000000">
                  <a:alpha val="0"/>
                </a:srgbClr>
              </a:highlight>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27655" name="Text Box 19"/>
          <p:cNvSpPr/>
          <p:nvPr>
            <p:custDataLst>
              <p:tags r:id="rId3"/>
            </p:custDataLst>
          </p:nvPr>
        </p:nvSpPr>
        <p:spPr>
          <a:xfrm>
            <a:off x="6217285" y="1409700"/>
            <a:ext cx="5026025" cy="521970"/>
          </a:xfrm>
          <a:prstGeom prst="rect">
            <a:avLst/>
          </a:prstGeom>
          <a:noFill/>
          <a:ln w="12700">
            <a:noFill/>
          </a:ln>
        </p:spPr>
        <p:txBody>
          <a:bodyPr wrap="square">
            <a:spAutoFit/>
            <a:scene3d>
              <a:camera prst="orthographicFront"/>
              <a:lightRig rig="threePt" dir="t"/>
            </a:scene3d>
          </a:bodyPr>
          <a:lstStyle/>
          <a:p>
            <a:pPr algn="ctr" defTabSz="1216025">
              <a:spcBef>
                <a:spcPct val="50000"/>
              </a:spcBef>
              <a:buClrTx/>
              <a:buSzTx/>
              <a:buFontTx/>
            </a:pPr>
            <a:r>
              <a:rPr lang="en-US"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a:t>
            </a:r>
            <a:r>
              <a:rPr lang="zh-CN"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分配范围</a:t>
            </a:r>
            <a:r>
              <a:rPr lang="en-US" altLang="zh-CN"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a:t>
            </a:r>
            <a:r>
              <a:rPr lang="en-US"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在</a:t>
            </a:r>
            <a:r>
              <a:rPr lang="en-US" altLang="en-US" sz="2800" u="sng" err="1">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公有制</a:t>
            </a:r>
            <a:r>
              <a:rPr lang="en-US" altLang="en-US" sz="2800" err="1">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经济</a:t>
            </a:r>
            <a:r>
              <a:rPr lang="zh-CN"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中</a:t>
            </a:r>
            <a:r>
              <a:rPr lang="en-US"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rPr>
              <a:t>）</a:t>
            </a:r>
            <a:endParaRPr lang="zh-CN" altLang="en-US" sz="2800">
              <a:ln w="22225">
                <a:solidFill>
                  <a:schemeClr val="accent2"/>
                </a:solidFill>
                <a:prstDash val="solid"/>
              </a:ln>
              <a:solidFill>
                <a:schemeClr val="accent2">
                  <a:lumMod val="40000"/>
                  <a:lumOff val="60000"/>
                </a:schemeClr>
              </a:solidFill>
              <a:effectLst/>
              <a:highlight>
                <a:srgbClr val="000000">
                  <a:alpha val="0"/>
                </a:srgbClr>
              </a:highlight>
              <a:latin typeface="等线" panose="02010600030101010101" charset="-122"/>
              <a:ea typeface="等线" panose="02010600030101010101" charset="-122"/>
              <a:sym typeface="Wingdings" panose="05000000000000000000" pitchFamily="2" charset="2"/>
            </a:endParaRPr>
          </a:p>
        </p:txBody>
      </p:sp>
      <p:pic>
        <p:nvPicPr>
          <p:cNvPr id="4" name="图片 3"/>
          <p:cNvPicPr>
            <a:picLocks noChangeAspect="1"/>
          </p:cNvPicPr>
          <p:nvPr>
            <p:custDataLst>
              <p:tags r:id="rId4"/>
            </p:custDataLst>
          </p:nvPr>
        </p:nvPicPr>
        <p:blipFill>
          <a:blip r:embed="rId5"/>
          <a:stretch>
            <a:fillRect/>
          </a:stretch>
        </p:blipFill>
        <p:spPr>
          <a:xfrm>
            <a:off x="961390" y="4114800"/>
            <a:ext cx="4425950" cy="249364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6376670" y="4270375"/>
            <a:ext cx="4706620" cy="2102485"/>
          </a:xfrm>
          <a:prstGeom prst="rect">
            <a:avLst/>
          </a:prstGeom>
        </p:spPr>
      </p:pic>
      <p:sp>
        <p:nvSpPr>
          <p:cNvPr id="7" name="文本框 6"/>
          <p:cNvSpPr txBox="1"/>
          <p:nvPr>
            <p:custDataLst>
              <p:tags r:id="rId8"/>
            </p:custDataLst>
          </p:nvPr>
        </p:nvSpPr>
        <p:spPr>
          <a:xfrm>
            <a:off x="656590" y="1402715"/>
            <a:ext cx="10966450" cy="521970"/>
          </a:xfrm>
          <a:prstGeom prst="rect">
            <a:avLst/>
          </a:prstGeom>
          <a:noFill/>
        </p:spPr>
        <p:txBody>
          <a:bodyPr wrap="square" rtlCol="0">
            <a:spAutoFit/>
          </a:bodyPr>
          <a:lstStyle/>
          <a:p>
            <a:r>
              <a:rPr lang="zh-CN" sz="2800" b="1">
                <a:solidFill>
                  <a:schemeClr val="tx1"/>
                </a:solidFill>
                <a:effectLst/>
                <a:highlight>
                  <a:srgbClr val="000000">
                    <a:alpha val="0"/>
                  </a:srgbClr>
                </a:highlight>
                <a:latin typeface="等线" panose="02010600030101010101" charset="-122"/>
                <a:ea typeface="等线" panose="02010600030101010101" charset="-122"/>
                <a:cs typeface="等线" panose="02010600030101010101" charset="-122"/>
              </a:rPr>
              <a:t>（</a:t>
            </a:r>
            <a:r>
              <a:rPr lang="en-US" altLang="zh-CN" sz="2800" b="1">
                <a:solidFill>
                  <a:schemeClr val="tx1"/>
                </a:solidFill>
                <a:effectLst/>
                <a:highlight>
                  <a:srgbClr val="000000">
                    <a:alpha val="0"/>
                  </a:srgbClr>
                </a:highlight>
                <a:latin typeface="等线" panose="02010600030101010101" charset="-122"/>
                <a:ea typeface="等线" panose="02010600030101010101" charset="-122"/>
                <a:cs typeface="等线" panose="02010600030101010101" charset="-122"/>
              </a:rPr>
              <a:t>1</a:t>
            </a:r>
            <a:r>
              <a:rPr lang="zh-CN" altLang="en-US" sz="2800" b="1">
                <a:solidFill>
                  <a:schemeClr val="tx1"/>
                </a:solidFill>
                <a:effectLst/>
                <a:highlight>
                  <a:srgbClr val="000000">
                    <a:alpha val="0"/>
                  </a:srgbClr>
                </a:highlight>
                <a:latin typeface="等线" panose="02010600030101010101" charset="-122"/>
                <a:ea typeface="等线" panose="02010600030101010101" charset="-122"/>
                <a:cs typeface="等线" panose="02010600030101010101" charset="-122"/>
              </a:rPr>
              <a:t>）地位</a:t>
            </a:r>
            <a:r>
              <a:rPr lang="zh-CN" altLang="en-US" sz="2800" b="1">
                <a:effectLst/>
                <a:highlight>
                  <a:srgbClr val="000000">
                    <a:alpha val="0"/>
                  </a:srgbClr>
                </a:highlight>
                <a:latin typeface="等线" panose="02010600030101010101" charset="-122"/>
                <a:ea typeface="等线" panose="02010600030101010101" charset="-122"/>
                <a:cs typeface="等线" panose="02010600030101010101" charset="-122"/>
              </a:rPr>
              <a:t>：是</a:t>
            </a:r>
            <a:r>
              <a:rPr lang="zh-CN" altLang="en-US" sz="2800" b="1">
                <a:solidFill>
                  <a:srgbClr val="FF0000"/>
                </a:solidFill>
                <a:effectLst/>
                <a:highlight>
                  <a:srgbClr val="000000">
                    <a:alpha val="0"/>
                  </a:srgbClr>
                </a:highlight>
                <a:latin typeface="等线" panose="02010600030101010101" charset="-122"/>
                <a:ea typeface="等线" panose="02010600030101010101" charset="-122"/>
                <a:cs typeface="等线" panose="02010600030101010101" charset="-122"/>
              </a:rPr>
              <a:t>社会主义</a:t>
            </a:r>
            <a:r>
              <a:rPr lang="zh-CN" altLang="en-US" sz="2800" b="1">
                <a:effectLst/>
                <a:highlight>
                  <a:srgbClr val="000000">
                    <a:alpha val="0"/>
                  </a:srgbClr>
                </a:highlight>
                <a:latin typeface="等线" panose="02010600030101010101" charset="-122"/>
                <a:ea typeface="等线" panose="02010600030101010101" charset="-122"/>
                <a:cs typeface="等线" panose="02010600030101010101" charset="-122"/>
              </a:rPr>
              <a:t>的分配原则</a:t>
            </a:r>
            <a:endParaRPr lang="zh-CN" altLang="en-US" sz="2800" b="1">
              <a:effectLst/>
              <a:highlight>
                <a:srgbClr val="000000">
                  <a:alpha val="0"/>
                </a:srgbClr>
              </a:highlight>
              <a:latin typeface="等线" panose="02010600030101010101" charset="-122"/>
              <a:ea typeface="等线" panose="02010600030101010101" charset="-122"/>
              <a:cs typeface="等线" panose="02010600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blinds(horizontal)">
                                      <p:cBhvr>
                                        <p:cTn id="12" dur="500"/>
                                        <p:tgtEl>
                                          <p:spTgt spid="276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655" grpId="0"/>
      <p:bldP spid="7" grpId="0"/>
    </p:bldLst>
  </p:timing>
</p:sld>
</file>

<file path=ppt/tags/tag1.xml><?xml version="1.0" encoding="utf-8"?>
<p:tagLst xmlns:p="http://schemas.openxmlformats.org/presentationml/2006/main">
  <p:tag name="AS_UNIQUEID" val="2166"/>
</p:tagLst>
</file>

<file path=ppt/tags/tag10.xml><?xml version="1.0" encoding="utf-8"?>
<p:tagLst xmlns:p="http://schemas.openxmlformats.org/presentationml/2006/main">
  <p:tag name="AS_UNIQUEID" val="2176"/>
</p:tagLst>
</file>

<file path=ppt/tags/tag100.xml><?xml version="1.0" encoding="utf-8"?>
<p:tagLst xmlns:p="http://schemas.openxmlformats.org/presentationml/2006/main">
  <p:tag name="AS_UNIQUEID" val="19521"/>
  <p:tag name="KSO_WM_BEAUTIFY_FLAG" val="#wm#"/>
  <p:tag name="KSO_WM_TAG_VERSION" val="3.0"/>
  <p:tag name="KSO_WM_UNIT_COMPATIBLE" val="0"/>
  <p:tag name="KSO_WM_UNIT_DIAGRAM_ISNUMVISUAL" val="0"/>
  <p:tag name="KSO_WM_UNIT_DIAGRAM_ISREFERUNIT" val="0"/>
  <p:tag name="KSO_WM_UNIT_HIGHLIGHT" val="0"/>
  <p:tag name="KSO_WM_UNIT_ID" val="_1*f*2"/>
  <p:tag name="KSO_WM_UNIT_INDEX" val="2"/>
  <p:tag name="KSO_WM_UNIT_ISNUMDGMTITLE" val="0"/>
  <p:tag name="KSO_WM_UNIT_LAYERLEVEL" val="1"/>
  <p:tag name="KSO_WM_UNIT_NOCLEAR" val="0"/>
  <p:tag name="KSO_WM_UNIT_PRESET_TEXT" val="联系方式"/>
  <p:tag name="KSO_WM_UNIT_SUBTYPE" val="d"/>
  <p:tag name="KSO_WM_UNIT_TYPE" val="f"/>
</p:tagLst>
</file>

<file path=ppt/tags/tag101.xml><?xml version="1.0" encoding="utf-8"?>
<p:tagLst xmlns:p="http://schemas.openxmlformats.org/presentationml/2006/main">
  <p:tag name="AS_UNIQUEID" val="19522"/>
  <p:tag name="KSO_WM_BEAUTIFY_FLAG" val="#wm#"/>
  <p:tag name="KSO_WM_TAG_VERSION" val="3.0"/>
  <p:tag name="KSO_WM_UNIT_COMPATIBLE" val="0"/>
  <p:tag name="KSO_WM_UNIT_DIAGRAM_ISNUMVISUAL" val="0"/>
  <p:tag name="KSO_WM_UNIT_DIAGRAM_ISREFERUNIT" val="0"/>
  <p:tag name="KSO_WM_UNIT_HIGHLIGHT" val="0"/>
  <p:tag name="KSO_WM_UNIT_ID" val="_1*a*1"/>
  <p:tag name="KSO_WM_UNIT_INDEX" val="1"/>
  <p:tag name="KSO_WM_UNIT_ISCONTENTSTITLE" val="0"/>
  <p:tag name="KSO_WM_UNIT_ISNUMDGMTITLE" val="0"/>
  <p:tag name="KSO_WM_UNIT_LAYERLEVEL" val="1"/>
  <p:tag name="KSO_WM_UNIT_NOCLEAR" val="0"/>
  <p:tag name="KSO_WM_UNIT_PRESET_TEXT" val="编辑母版标题"/>
  <p:tag name="KSO_WM_UNIT_TYPE" val="a"/>
  <p:tag name="KSO_WM_UNIT_VALUE" val="8"/>
</p:tagLst>
</file>

<file path=ppt/tags/tag102.xml><?xml version="1.0" encoding="utf-8"?>
<p:tagLst xmlns:p="http://schemas.openxmlformats.org/presentationml/2006/main">
  <p:tag name="AS_UNIQUEID" val="19523"/>
  <p:tag name="KSO_WM_BEAUTIFY_FLAG" val="#wm#"/>
  <p:tag name="KSO_WM_TAG_VERSION" val="3.0"/>
  <p:tag name="KSO_WM_UNIT_COMPATIBLE" val="0"/>
  <p:tag name="KSO_WM_UNIT_DIAGRAM_ISNUMVISUAL" val="0"/>
  <p:tag name="KSO_WM_UNIT_DIAGRAM_ISREFERUNIT" val="0"/>
  <p:tag name="KSO_WM_UNIT_HIGHLIGHT" val="0"/>
  <p:tag name="KSO_WM_UNIT_ID" val="_1*b*1"/>
  <p:tag name="KSO_WM_UNIT_INDEX" val="1"/>
  <p:tag name="KSO_WM_UNIT_ISCONTENTSTITLE" val="0"/>
  <p:tag name="KSO_WM_UNIT_ISNUMDGMTITLE" val="0"/>
  <p:tag name="KSO_WM_UNIT_LAYERLEVEL" val="1"/>
  <p:tag name="KSO_WM_UNIT_NOCLEAR" val="0"/>
  <p:tag name="KSO_WM_UNIT_PRESET_TEXT" val="单击此处编辑副标题"/>
  <p:tag name="KSO_WM_UNIT_TYPE" val="b"/>
  <p:tag name="KSO_WM_UNIT_VALUE" val="31"/>
</p:tagLst>
</file>

<file path=ppt/tags/tag103.xml><?xml version="1.0" encoding="utf-8"?>
<p:tagLst xmlns:p="http://schemas.openxmlformats.org/presentationml/2006/main">
  <p:tag name="AS_UNIQUEID" val="19524"/>
  <p:tag name="KSO_WM_BEAUTIFY_FLAG" val="#wm#"/>
  <p:tag name="KSO_WM_TAG_VERSION" val="3.0"/>
  <p:tag name="KSO_WM_UNIT_COMPATIBLE" val="0"/>
  <p:tag name="KSO_WM_UNIT_DIAGRAM_ISNUMVISUAL" val="0"/>
  <p:tag name="KSO_WM_UNIT_DIAGRAM_ISREFERUNIT" val="0"/>
  <p:tag name="KSO_WM_UNIT_HIGHLIGHT" val="0"/>
  <p:tag name="KSO_WM_UNIT_ID" val="_1*f*1"/>
  <p:tag name="KSO_WM_UNIT_INDEX" val="1"/>
  <p:tag name="KSO_WM_UNIT_ISNUMDGMTITLE" val="0"/>
  <p:tag name="KSO_WM_UNIT_LAYERLEVEL" val="1"/>
  <p:tag name="KSO_WM_UNIT_NOCLEAR" val="0"/>
  <p:tag name="KSO_WM_UNIT_PRESET_TEXT" val="署名"/>
  <p:tag name="KSO_WM_UNIT_SUBTYPE" val="b"/>
  <p:tag name="KSO_WM_UNIT_TYPE" val="f"/>
</p:tagLst>
</file>

<file path=ppt/tags/tag104.xml><?xml version="1.0" encoding="utf-8"?>
<p:tagLst xmlns:p="http://schemas.openxmlformats.org/presentationml/2006/main">
  <p:tag name="AS_UNIQUEID" val="19526"/>
  <p:tag name="KSO_WM_BEAUTIFY_FLAG" val="#wm#"/>
  <p:tag name="KSO_WM_TAG_VERSION" val="3.0"/>
  <p:tag name="KSO_WM_UNIT_COMPATIBLE" val="0"/>
  <p:tag name="KSO_WM_UNIT_DIAGRAM_ISNUMVISUAL" val="0"/>
  <p:tag name="KSO_WM_UNIT_DIAGRAM_ISREFERUNIT" val="0"/>
  <p:tag name="KSO_WM_UNIT_HIGHLIGHT" val="0"/>
  <p:tag name="KSO_WM_UNIT_ID" val="_2*f*1"/>
  <p:tag name="KSO_WM_UNIT_INDEX" val="1"/>
  <p:tag name="KSO_WM_UNIT_ISNUMDGMTITLE" val="0"/>
  <p:tag name="KSO_WM_UNIT_LAYERLEVEL" val="1"/>
  <p:tag name="KSO_WM_UNIT_NOCLEAR" val="0"/>
  <p:tag name="KSO_WM_UNIT_PRESET_TEXT" val="单击此处编辑母版文本样式&#10;第二级&#10;第三级&#10;第四级&#10;第五级"/>
  <p:tag name="KSO_WM_UNIT_SUBTYPE" val="a"/>
  <p:tag name="KSO_WM_UNIT_TYPE" val="f"/>
</p:tagLst>
</file>

<file path=ppt/tags/tag105.xml><?xml version="1.0" encoding="utf-8"?>
<p:tagLst xmlns:p="http://schemas.openxmlformats.org/presentationml/2006/main">
  <p:tag name="AS_UNIQUEID" val="19527"/>
  <p:tag name="KSO_WM_BEAUTIFY_FLAG" val="#wm#"/>
  <p:tag name="KSO_WM_TAG_VERSION" val="3.0"/>
  <p:tag name="KSO_WM_UNIT_COMPATIBLE" val="0"/>
  <p:tag name="KSO_WM_UNIT_DIAGRAM_ISNUMVISUAL" val="0"/>
  <p:tag name="KSO_WM_UNIT_DIAGRAM_ISREFERUNIT" val="0"/>
  <p:tag name="KSO_WM_UNIT_HIGHLIGHT" val="0"/>
  <p:tag name="KSO_WM_UNIT_ID" val="_2**"/>
  <p:tag name="KSO_WM_UNIT_ISNUMDGMTITLE" val="0"/>
  <p:tag name="KSO_WM_UNIT_LAYERLEVEL" val="1"/>
  <p:tag name="KSO_WM_UNIT_NOCLEAR" val="0"/>
</p:tagLst>
</file>

<file path=ppt/tags/tag106.xml><?xml version="1.0" encoding="utf-8"?>
<p:tagLst xmlns:p="http://schemas.openxmlformats.org/presentationml/2006/main">
  <p:tag name="AS_UNIQUEID" val="19528"/>
  <p:tag name="KSO_WM_BEAUTIFY_FLAG" val="#wm#"/>
  <p:tag name="KSO_WM_TAG_VERSION" val="3.0"/>
  <p:tag name="KSO_WM_UNIT_COMPATIBLE" val="0"/>
  <p:tag name="KSO_WM_UNIT_DIAGRAM_ISNUMVISUAL" val="0"/>
  <p:tag name="KSO_WM_UNIT_DIAGRAM_ISREFERUNIT" val="0"/>
  <p:tag name="KSO_WM_UNIT_HIGHLIGHT" val="0"/>
  <p:tag name="KSO_WM_UNIT_ID" val="_2**"/>
  <p:tag name="KSO_WM_UNIT_ISNUMDGMTITLE" val="0"/>
  <p:tag name="KSO_WM_UNIT_LAYERLEVEL" val="1"/>
  <p:tag name="KSO_WM_UNIT_NOCLEAR" val="0"/>
</p:tagLst>
</file>

<file path=ppt/tags/tag107.xml><?xml version="1.0" encoding="utf-8"?>
<p:tagLst xmlns:p="http://schemas.openxmlformats.org/presentationml/2006/main">
  <p:tag name="AS_UNIQUEID" val="19529"/>
  <p:tag name="KSO_WM_BEAUTIFY_FLAG" val="#wm#"/>
  <p:tag name="KSO_WM_TAG_VERSION" val="3.0"/>
  <p:tag name="KSO_WM_UNIT_COMPATIBLE" val="0"/>
  <p:tag name="KSO_WM_UNIT_DIAGRAM_ISNUMVISUAL" val="0"/>
  <p:tag name="KSO_WM_UNIT_DIAGRAM_ISREFERUNIT" val="0"/>
  <p:tag name="KSO_WM_UNIT_HIGHLIGHT" val="0"/>
  <p:tag name="KSO_WM_UNIT_ID" val="_2**"/>
  <p:tag name="KSO_WM_UNIT_ISNUMDGMTITLE" val="0"/>
  <p:tag name="KSO_WM_UNIT_LAYERLEVEL" val="1"/>
  <p:tag name="KSO_WM_UNIT_NOCLEAR" val="0"/>
</p:tagLst>
</file>

<file path=ppt/tags/tag108.xml><?xml version="1.0" encoding="utf-8"?>
<p:tagLst xmlns:p="http://schemas.openxmlformats.org/presentationml/2006/main">
  <p:tag name="AS_UNIQUEID" val="19530"/>
  <p:tag name="KSO_WM_BEAUTIFY_FLAG" val="#wm#"/>
  <p:tag name="KSO_WM_TAG_VERSION" val="3.0"/>
  <p:tag name="KSO_WM_UNIT_COMPATIBLE" val="0"/>
  <p:tag name="KSO_WM_UNIT_DIAGRAM_ISNUMVISUAL" val="0"/>
  <p:tag name="KSO_WM_UNIT_DIAGRAM_ISREFERUNIT" val="0"/>
  <p:tag name="KSO_WM_UNIT_HIGHLIGHT" val="0"/>
  <p:tag name="KSO_WM_UNIT_ID" val="_2*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109.xml><?xml version="1.0" encoding="utf-8"?>
<p:tagLst xmlns:p="http://schemas.openxmlformats.org/presentationml/2006/main">
  <p:tag name="AS_UNIQUEID" val="19532"/>
  <p:tag name="KSO_WM_BEAUTIFY_FLAG" val="#wm#"/>
  <p:tag name="KSO_WM_TAG_VERSION" val="3.0"/>
  <p:tag name="KSO_WM_UNIT_COMPATIBLE" val="0"/>
  <p:tag name="KSO_WM_UNIT_DIAGRAM_ISNUMVISUAL" val="0"/>
  <p:tag name="KSO_WM_UNIT_DIAGRAM_ISREFERUNIT" val="0"/>
  <p:tag name="KSO_WM_UNIT_HIGHLIGHT" val="0"/>
  <p:tag name="KSO_WM_UNIT_ID" val="_3*i*1"/>
  <p:tag name="KSO_WM_UNIT_INDEX" val="1"/>
  <p:tag name="KSO_WM_UNIT_ISNUMDGMTITLE" val="0"/>
  <p:tag name="KSO_WM_UNIT_LAYERLEVEL" val="1"/>
  <p:tag name="KSO_WM_UNIT_NOCLEAR" val="0"/>
  <p:tag name="KSO_WM_UNIT_TYPE" val="i"/>
</p:tagLst>
</file>

<file path=ppt/tags/tag11.xml><?xml version="1.0" encoding="utf-8"?>
<p:tagLst xmlns:p="http://schemas.openxmlformats.org/presentationml/2006/main">
  <p:tag name="AS_UNIQUEID" val="2178"/>
</p:tagLst>
</file>

<file path=ppt/tags/tag110.xml><?xml version="1.0" encoding="utf-8"?>
<p:tagLst xmlns:p="http://schemas.openxmlformats.org/presentationml/2006/main">
  <p:tag name="AS_UNIQUEID" val="19533"/>
  <p:tag name="KSO_WM_BEAUTIFY_FLAG" val="#wm#"/>
  <p:tag name="KSO_WM_TAG_VERSION" val="3.0"/>
  <p:tag name="KSO_WM_UNIT_COMPATIBLE" val="0"/>
  <p:tag name="KSO_WM_UNIT_DIAGRAM_ISNUMVISUAL" val="0"/>
  <p:tag name="KSO_WM_UNIT_DIAGRAM_ISREFERUNIT" val="0"/>
  <p:tag name="KSO_WM_UNIT_HIGHLIGHT" val="0"/>
  <p:tag name="KSO_WM_UNIT_ID" val="_3**"/>
  <p:tag name="KSO_WM_UNIT_ISNUMDGMTITLE" val="0"/>
  <p:tag name="KSO_WM_UNIT_LAYERLEVEL" val="1"/>
  <p:tag name="KSO_WM_UNIT_NOCLEAR" val="0"/>
</p:tagLst>
</file>

<file path=ppt/tags/tag111.xml><?xml version="1.0" encoding="utf-8"?>
<p:tagLst xmlns:p="http://schemas.openxmlformats.org/presentationml/2006/main">
  <p:tag name="AS_UNIQUEID" val="19534"/>
  <p:tag name="KSO_WM_BEAUTIFY_FLAG" val="#wm#"/>
  <p:tag name="KSO_WM_TAG_VERSION" val="3.0"/>
  <p:tag name="KSO_WM_UNIT_COMPATIBLE" val="0"/>
  <p:tag name="KSO_WM_UNIT_DIAGRAM_ISNUMVISUAL" val="0"/>
  <p:tag name="KSO_WM_UNIT_DIAGRAM_ISREFERUNIT" val="0"/>
  <p:tag name="KSO_WM_UNIT_HIGHLIGHT" val="0"/>
  <p:tag name="KSO_WM_UNIT_ID" val="_3**"/>
  <p:tag name="KSO_WM_UNIT_ISNUMDGMTITLE" val="0"/>
  <p:tag name="KSO_WM_UNIT_LAYERLEVEL" val="1"/>
  <p:tag name="KSO_WM_UNIT_NOCLEAR" val="0"/>
</p:tagLst>
</file>

<file path=ppt/tags/tag112.xml><?xml version="1.0" encoding="utf-8"?>
<p:tagLst xmlns:p="http://schemas.openxmlformats.org/presentationml/2006/main">
  <p:tag name="AS_UNIQUEID" val="19535"/>
  <p:tag name="KSO_WM_BEAUTIFY_FLAG" val="#wm#"/>
  <p:tag name="KSO_WM_TAG_VERSION" val="3.0"/>
  <p:tag name="KSO_WM_UNIT_COMPATIBLE" val="0"/>
  <p:tag name="KSO_WM_UNIT_DIAGRAM_ISNUMVISUAL" val="0"/>
  <p:tag name="KSO_WM_UNIT_DIAGRAM_ISREFERUNIT" val="0"/>
  <p:tag name="KSO_WM_UNIT_HIGHLIGHT" val="0"/>
  <p:tag name="KSO_WM_UNIT_ID" val="_3**"/>
  <p:tag name="KSO_WM_UNIT_ISNUMDGMTITLE" val="0"/>
  <p:tag name="KSO_WM_UNIT_LAYERLEVEL" val="1"/>
  <p:tag name="KSO_WM_UNIT_NOCLEAR" val="0"/>
</p:tagLst>
</file>

<file path=ppt/tags/tag113.xml><?xml version="1.0" encoding="utf-8"?>
<p:tagLst xmlns:p="http://schemas.openxmlformats.org/presentationml/2006/main">
  <p:tag name="AS_UNIQUEID" val="19536"/>
  <p:tag name="KSO_WM_BEAUTIFY_FLAG" val="#wm#"/>
  <p:tag name="KSO_WM_TAG_VERSION" val="3.0"/>
  <p:tag name="KSO_WM_UNIT_COMPATIBLE" val="0"/>
  <p:tag name="KSO_WM_UNIT_DIAGRAM_ISNUMVISUAL" val="0"/>
  <p:tag name="KSO_WM_UNIT_DIAGRAM_ISREFERUNIT" val="0"/>
  <p:tag name="KSO_WM_UNIT_HIGHLIGHT" val="0"/>
  <p:tag name="KSO_WM_UNIT_ID" val="_3*a*1"/>
  <p:tag name="KSO_WM_UNIT_INDEX" val="1"/>
  <p:tag name="KSO_WM_UNIT_ISCONTENTSTITLE" val="1"/>
  <p:tag name="KSO_WM_UNIT_ISNUMDGMTITLE" val="0"/>
  <p:tag name="KSO_WM_UNIT_LAYERLEVEL" val="1"/>
  <p:tag name="KSO_WM_UNIT_NOCLEAR" val="0"/>
  <p:tag name="KSO_WM_UNIT_PRESET_TEXT" val="标题"/>
  <p:tag name="KSO_WM_UNIT_TYPE" val="a"/>
  <p:tag name="KSO_WM_UNIT_VALUE" val="2"/>
</p:tagLst>
</file>

<file path=ppt/tags/tag114.xml><?xml version="1.0" encoding="utf-8"?>
<p:tagLst xmlns:p="http://schemas.openxmlformats.org/presentationml/2006/main">
  <p:tag name="AS_UNIQUEID" val="19537"/>
  <p:tag name="KSO_WM_BEAUTIFY_FLAG" val="#wm#"/>
  <p:tag name="KSO_WM_TAG_VERSION" val="3.0"/>
  <p:tag name="KSO_WM_UNIT_COMPATIBLE" val="0"/>
  <p:tag name="KSO_WM_UNIT_DIAGRAM_ISNUMVISUAL" val="0"/>
  <p:tag name="KSO_WM_UNIT_DIAGRAM_ISREFERUNIT" val="0"/>
  <p:tag name="KSO_WM_UNIT_HIGHLIGHT" val="0"/>
  <p:tag name="KSO_WM_UNIT_ID" val="_3*i*2"/>
  <p:tag name="KSO_WM_UNIT_INDEX" val="2"/>
  <p:tag name="KSO_WM_UNIT_ISNUMDGMTITLE" val="0"/>
  <p:tag name="KSO_WM_UNIT_LAYERLEVEL" val="1"/>
  <p:tag name="KSO_WM_UNIT_NOCLEAR" val="0"/>
  <p:tag name="KSO_WM_UNIT_TYPE" val="i"/>
</p:tagLst>
</file>

<file path=ppt/tags/tag115.xml><?xml version="1.0" encoding="utf-8"?>
<p:tagLst xmlns:p="http://schemas.openxmlformats.org/presentationml/2006/main">
  <p:tag name="AS_UNIQUEID" val="19538"/>
  <p:tag name="KSO_WM_BEAUTIFY_FLAG" val="#wm#"/>
  <p:tag name="KSO_WM_TAG_VERSION" val="3.0"/>
  <p:tag name="KSO_WM_UNIT_COMPATIBLE" val="0"/>
  <p:tag name="KSO_WM_UNIT_DIAGRAM_ISNUMVISUAL" val="0"/>
  <p:tag name="KSO_WM_UNIT_DIAGRAM_ISREFERUNIT" val="0"/>
  <p:tag name="KSO_WM_UNIT_HIGHLIGHT" val="0"/>
  <p:tag name="KSO_WM_UNIT_ID" val="_3*i*4"/>
  <p:tag name="KSO_WM_UNIT_INDEX" val="4"/>
  <p:tag name="KSO_WM_UNIT_ISNUMDGMTITLE" val="0"/>
  <p:tag name="KSO_WM_UNIT_LAYERLEVEL" val="1"/>
  <p:tag name="KSO_WM_UNIT_NOCLEAR" val="0"/>
  <p:tag name="KSO_WM_UNIT_TYPE" val="i"/>
</p:tagLst>
</file>

<file path=ppt/tags/tag116.xml><?xml version="1.0" encoding="utf-8"?>
<p:tagLst xmlns:p="http://schemas.openxmlformats.org/presentationml/2006/main">
  <p:tag name="AS_UNIQUEID" val="19539"/>
  <p:tag name="KSO_WM_BEAUTIFY_FLAG" val="#wm#"/>
  <p:tag name="KSO_WM_TAG_VERSION" val="3.0"/>
  <p:tag name="KSO_WM_UNIT_COMPATIBLE" val="0"/>
  <p:tag name="KSO_WM_UNIT_DIAGRAM_ISNUMVISUAL" val="0"/>
  <p:tag name="KSO_WM_UNIT_DIAGRAM_ISREFERUNIT" val="0"/>
  <p:tag name="KSO_WM_UNIT_HIGHLIGHT" val="0"/>
  <p:tag name="KSO_WM_UNIT_ID" val="_3*i*3"/>
  <p:tag name="KSO_WM_UNIT_INDEX" val="3"/>
  <p:tag name="KSO_WM_UNIT_ISNUMDGMTITLE" val="0"/>
  <p:tag name="KSO_WM_UNIT_LAYERLEVEL" val="1"/>
  <p:tag name="KSO_WM_UNIT_NOCLEAR" val="0"/>
  <p:tag name="KSO_WM_UNIT_TYPE" val="i"/>
</p:tagLst>
</file>

<file path=ppt/tags/tag117.xml><?xml version="1.0" encoding="utf-8"?>
<p:tagLst xmlns:p="http://schemas.openxmlformats.org/presentationml/2006/main">
  <p:tag name="AS_UNIQUEID" val="19541"/>
  <p:tag name="KSO_WM_BEAUTIFY_FLAG" val="#wm#"/>
  <p:tag name="KSO_WM_TAG_VERSION" val="3.0"/>
  <p:tag name="KSO_WM_UNIT_COMPATIBLE" val="0"/>
  <p:tag name="KSO_WM_UNIT_DIAGRAM_ISNUMVISUAL" val="0"/>
  <p:tag name="KSO_WM_UNIT_DIAGRAM_ISREFERUNIT" val="0"/>
  <p:tag name="KSO_WM_UNIT_HIGHLIGHT" val="0"/>
  <p:tag name="KSO_WM_UNIT_ID" val="_4*i*1"/>
  <p:tag name="KSO_WM_UNIT_INDEX" val="1"/>
  <p:tag name="KSO_WM_UNIT_ISNUMDGMTITLE" val="0"/>
  <p:tag name="KSO_WM_UNIT_LAYERLEVEL" val="1"/>
  <p:tag name="KSO_WM_UNIT_NOCLEAR" val="0"/>
  <p:tag name="KSO_WM_UNIT_TYPE" val="i"/>
</p:tagLst>
</file>

<file path=ppt/tags/tag118.xml><?xml version="1.0" encoding="utf-8"?>
<p:tagLst xmlns:p="http://schemas.openxmlformats.org/presentationml/2006/main">
  <p:tag name="AS_UNIQUEID" val="19542"/>
  <p:tag name="KSO_WM_BEAUTIFY_FLAG" val="#wm#"/>
  <p:tag name="KSO_WM_TAG_VERSION" val="3.0"/>
  <p:tag name="KSO_WM_UNIT_COMPATIBLE" val="0"/>
  <p:tag name="KSO_WM_UNIT_DIAGRAM_ISNUMVISUAL" val="0"/>
  <p:tag name="KSO_WM_UNIT_DIAGRAM_ISREFERUNIT" val="0"/>
  <p:tag name="KSO_WM_UNIT_HIGHLIGHT" val="0"/>
  <p:tag name="KSO_WM_UNIT_ID" val="_4**"/>
  <p:tag name="KSO_WM_UNIT_ISNUMDGMTITLE" val="0"/>
  <p:tag name="KSO_WM_UNIT_LAYERLEVEL" val="1"/>
  <p:tag name="KSO_WM_UNIT_NOCLEAR" val="0"/>
</p:tagLst>
</file>

<file path=ppt/tags/tag119.xml><?xml version="1.0" encoding="utf-8"?>
<p:tagLst xmlns:p="http://schemas.openxmlformats.org/presentationml/2006/main">
  <p:tag name="AS_UNIQUEID" val="19543"/>
  <p:tag name="KSO_WM_BEAUTIFY_FLAG" val="#wm#"/>
  <p:tag name="KSO_WM_TAG_VERSION" val="3.0"/>
  <p:tag name="KSO_WM_UNIT_COMPATIBLE" val="0"/>
  <p:tag name="KSO_WM_UNIT_DIAGRAM_ISNUMVISUAL" val="0"/>
  <p:tag name="KSO_WM_UNIT_DIAGRAM_ISREFERUNIT" val="0"/>
  <p:tag name="KSO_WM_UNIT_HIGHLIGHT" val="0"/>
  <p:tag name="KSO_WM_UNIT_ID" val="_4**"/>
  <p:tag name="KSO_WM_UNIT_ISNUMDGMTITLE" val="0"/>
  <p:tag name="KSO_WM_UNIT_LAYERLEVEL" val="1"/>
  <p:tag name="KSO_WM_UNIT_NOCLEAR" val="0"/>
</p:tagLst>
</file>

<file path=ppt/tags/tag12.xml><?xml version="1.0" encoding="utf-8"?>
<p:tagLst xmlns:p="http://schemas.openxmlformats.org/presentationml/2006/main">
  <p:tag name="AS_UNIQUEID" val="2179"/>
</p:tagLst>
</file>

<file path=ppt/tags/tag120.xml><?xml version="1.0" encoding="utf-8"?>
<p:tagLst xmlns:p="http://schemas.openxmlformats.org/presentationml/2006/main">
  <p:tag name="AS_UNIQUEID" val="19544"/>
  <p:tag name="KSO_WM_BEAUTIFY_FLAG" val="#wm#"/>
  <p:tag name="KSO_WM_TAG_VERSION" val="3.0"/>
  <p:tag name="KSO_WM_UNIT_COMPATIBLE" val="0"/>
  <p:tag name="KSO_WM_UNIT_DIAGRAM_ISNUMVISUAL" val="0"/>
  <p:tag name="KSO_WM_UNIT_DIAGRAM_ISREFERUNIT" val="0"/>
  <p:tag name="KSO_WM_UNIT_HIGHLIGHT" val="0"/>
  <p:tag name="KSO_WM_UNIT_ID" val="_4**"/>
  <p:tag name="KSO_WM_UNIT_ISNUMDGMTITLE" val="0"/>
  <p:tag name="KSO_WM_UNIT_LAYERLEVEL" val="1"/>
  <p:tag name="KSO_WM_UNIT_NOCLEAR" val="0"/>
</p:tagLst>
</file>

<file path=ppt/tags/tag121.xml><?xml version="1.0" encoding="utf-8"?>
<p:tagLst xmlns:p="http://schemas.openxmlformats.org/presentationml/2006/main">
  <p:tag name="AS_UNIQUEID" val="19545"/>
  <p:tag name="KSO_WM_BEAUTIFY_FLAG" val="#wm#"/>
  <p:tag name="KSO_WM_TAG_VERSION" val="3.0"/>
  <p:tag name="KSO_WM_UNIT_COMPATIBLE" val="0"/>
  <p:tag name="KSO_WM_UNIT_DIAGRAM_ISNUMVISUAL" val="0"/>
  <p:tag name="KSO_WM_UNIT_DIAGRAM_ISREFERUNIT" val="0"/>
  <p:tag name="KSO_WM_UNIT_HIGHLIGHT" val="0"/>
  <p:tag name="KSO_WM_UNIT_ID" val="_4*i*2"/>
  <p:tag name="KSO_WM_UNIT_INDEX" val="2"/>
  <p:tag name="KSO_WM_UNIT_ISNUMDGMTITLE" val="0"/>
  <p:tag name="KSO_WM_UNIT_LAYERLEVEL" val="1"/>
  <p:tag name="KSO_WM_UNIT_NOCLEAR" val="0"/>
  <p:tag name="KSO_WM_UNIT_TYPE" val="i"/>
</p:tagLst>
</file>

<file path=ppt/tags/tag122.xml><?xml version="1.0" encoding="utf-8"?>
<p:tagLst xmlns:p="http://schemas.openxmlformats.org/presentationml/2006/main">
  <p:tag name="AS_UNIQUEID" val="19546"/>
  <p:tag name="KSO_WM_BEAUTIFY_FLAG" val="#wm#"/>
  <p:tag name="KSO_WM_TAG_VERSION" val="3.0"/>
  <p:tag name="KSO_WM_UNIT_COMPATIBLE" val="0"/>
  <p:tag name="KSO_WM_UNIT_DIAGRAM_ISNUMVISUAL" val="0"/>
  <p:tag name="KSO_WM_UNIT_DIAGRAM_ISREFERUNIT" val="0"/>
  <p:tag name="KSO_WM_UNIT_HIGHLIGHT" val="0"/>
  <p:tag name="KSO_WM_UNIT_ID" val="_4*i*3"/>
  <p:tag name="KSO_WM_UNIT_INDEX" val="3"/>
  <p:tag name="KSO_WM_UNIT_ISNUMDGMTITLE" val="0"/>
  <p:tag name="KSO_WM_UNIT_LAYERLEVEL" val="1"/>
  <p:tag name="KSO_WM_UNIT_NOCLEAR" val="0"/>
  <p:tag name="KSO_WM_UNIT_TYPE" val="i"/>
</p:tagLst>
</file>

<file path=ppt/tags/tag123.xml><?xml version="1.0" encoding="utf-8"?>
<p:tagLst xmlns:p="http://schemas.openxmlformats.org/presentationml/2006/main">
  <p:tag name="AS_UNIQUEID" val="19547"/>
  <p:tag name="KSO_WM_BEAUTIFY_FLAG" val="#wm#"/>
  <p:tag name="KSO_WM_TAG_VERSION" val="3.0"/>
  <p:tag name="KSO_WM_UNIT_COMPATIBLE" val="0"/>
  <p:tag name="KSO_WM_UNIT_DIAGRAM_ISNUMVISUAL" val="0"/>
  <p:tag name="KSO_WM_UNIT_DIAGRAM_ISREFERUNIT" val="0"/>
  <p:tag name="KSO_WM_UNIT_HIGHLIGHT" val="0"/>
  <p:tag name="KSO_WM_UNIT_ID" val="_4*a*1"/>
  <p:tag name="KSO_WM_UNIT_INDEX" val="1"/>
  <p:tag name="KSO_WM_UNIT_ISCONTENTSTITLE" val="0"/>
  <p:tag name="KSO_WM_UNIT_ISNUMDGMTITLE" val="0"/>
  <p:tag name="KSO_WM_UNIT_LAYERLEVEL" val="1"/>
  <p:tag name="KSO_WM_UNIT_NOCLEAR" val="0"/>
  <p:tag name="KSO_WM_UNIT_PRESET_TEXT" val="编辑母版标题"/>
  <p:tag name="KSO_WM_UNIT_TYPE" val="a"/>
</p:tagLst>
</file>

<file path=ppt/tags/tag124.xml><?xml version="1.0" encoding="utf-8"?>
<p:tagLst xmlns:p="http://schemas.openxmlformats.org/presentationml/2006/main">
  <p:tag name="AS_UNIQUEID" val="19548"/>
  <p:tag name="KSO_WM_BEAUTIFY_FLAG" val="#wm#"/>
  <p:tag name="KSO_WM_TAG_VERSION" val="3.0"/>
  <p:tag name="KSO_WM_UNIT_COMPATIBLE" val="0"/>
  <p:tag name="KSO_WM_UNIT_DIAGRAM_ISNUMVISUAL" val="0"/>
  <p:tag name="KSO_WM_UNIT_DIAGRAM_ISREFERUNIT" val="0"/>
  <p:tag name="KSO_WM_UNIT_HIGHLIGHT" val="0"/>
  <p:tag name="KSO_WM_UNIT_ID" val="_4*b*1"/>
  <p:tag name="KSO_WM_UNIT_INDEX" val="1"/>
  <p:tag name="KSO_WM_UNIT_ISCONTENTSTITLE" val="0"/>
  <p:tag name="KSO_WM_UNIT_ISNUMDGMTITLE" val="0"/>
  <p:tag name="KSO_WM_UNIT_LAYERLEVEL" val="1"/>
  <p:tag name="KSO_WM_UNIT_NOCLEAR" val="0"/>
  <p:tag name="KSO_WM_UNIT_PRESET_TEXT" val="单击此处编辑副标题"/>
  <p:tag name="KSO_WM_UNIT_TYPE" val="b"/>
</p:tagLst>
</file>

<file path=ppt/tags/tag125.xml><?xml version="1.0" encoding="utf-8"?>
<p:tagLst xmlns:p="http://schemas.openxmlformats.org/presentationml/2006/main">
  <p:tag name="AS_UNIQUEID" val="19549"/>
  <p:tag name="KSO_WM_BEAUTIFY_FLAG" val="#wm#"/>
  <p:tag name="KSO_WM_TAG_VERSION" val="3.0"/>
  <p:tag name="KSO_WM_UNIT_COMPATIBLE" val="0"/>
  <p:tag name="KSO_WM_UNIT_DIAGRAM_ISNUMVISUAL" val="0"/>
  <p:tag name="KSO_WM_UNIT_DIAGRAM_ISREFERUNIT" val="0"/>
  <p:tag name="KSO_WM_UNIT_HIGHLIGHT" val="0"/>
  <p:tag name="KSO_WM_UNIT_ID" val="_4*e*1"/>
  <p:tag name="KSO_WM_UNIT_INDEX" val="1"/>
  <p:tag name="KSO_WM_UNIT_ISNUMDGMTITLE" val="0"/>
  <p:tag name="KSO_WM_UNIT_LAYERLEVEL" val="1"/>
  <p:tag name="KSO_WM_UNIT_NOCLEAR" val="0"/>
  <p:tag name="KSO_WM_UNIT_PRESET_TEXT" val="节编号"/>
  <p:tag name="KSO_WM_UNIT_TYPE" val="e"/>
</p:tagLst>
</file>

<file path=ppt/tags/tag126.xml><?xml version="1.0" encoding="utf-8"?>
<p:tagLst xmlns:p="http://schemas.openxmlformats.org/presentationml/2006/main">
  <p:tag name="AS_UNIQUEID" val="19550"/>
  <p:tag name="KSO_WM_BEAUTIFY_FLAG" val="#wm#"/>
  <p:tag name="KSO_WM_TAG_VERSION" val="3.0"/>
  <p:tag name="KSO_WM_UNIT_COMPATIBLE" val="0"/>
  <p:tag name="KSO_WM_UNIT_DIAGRAM_ISNUMVISUAL" val="0"/>
  <p:tag name="KSO_WM_UNIT_DIAGRAM_ISREFERUNIT" val="0"/>
  <p:tag name="KSO_WM_UNIT_HIGHLIGHT" val="0"/>
  <p:tag name="KSO_WM_UNIT_ID" val="_4*i*4"/>
  <p:tag name="KSO_WM_UNIT_INDEX" val="4"/>
  <p:tag name="KSO_WM_UNIT_ISNUMDGMTITLE" val="0"/>
  <p:tag name="KSO_WM_UNIT_LAYERLEVEL" val="1"/>
  <p:tag name="KSO_WM_UNIT_NOCLEAR" val="0"/>
  <p:tag name="KSO_WM_UNIT_TYPE" val="i"/>
</p:tagLst>
</file>

<file path=ppt/tags/tag127.xml><?xml version="1.0" encoding="utf-8"?>
<p:tagLst xmlns:p="http://schemas.openxmlformats.org/presentationml/2006/main">
  <p:tag name="AS_UNIQUEID" val="19552"/>
  <p:tag name="KSO_WM_BEAUTIFY_FLAG" val="#wm#"/>
  <p:tag name="KSO_WM_TAG_VERSION" val="3.0"/>
  <p:tag name="KSO_WM_UNIT_COMPATIBLE" val="0"/>
  <p:tag name="KSO_WM_UNIT_DIAGRAM_ISNUMVISUAL" val="0"/>
  <p:tag name="KSO_WM_UNIT_DIAGRAM_ISREFERUNIT" val="0"/>
  <p:tag name="KSO_WM_UNIT_HIGHLIGHT" val="0"/>
  <p:tag name="KSO_WM_UNIT_ID" val="_5*f*1"/>
  <p:tag name="KSO_WM_UNIT_INDEX" val="1"/>
  <p:tag name="KSO_WM_UNIT_ISNUMDGMTITLE" val="0"/>
  <p:tag name="KSO_WM_UNIT_LAYERLEVEL" val="1"/>
  <p:tag name="KSO_WM_UNIT_NOCLEAR" val="0"/>
  <p:tag name="KSO_WM_UNIT_PRESET_TEXT" val="单击此处编辑母版文本样式&#10;第二级&#10;第三级&#10;第四级&#10;第五级"/>
  <p:tag name="KSO_WM_UNIT_SUBTYPE" val="a"/>
  <p:tag name="KSO_WM_UNIT_TYPE" val="f"/>
</p:tagLst>
</file>

<file path=ppt/tags/tag128.xml><?xml version="1.0" encoding="utf-8"?>
<p:tagLst xmlns:p="http://schemas.openxmlformats.org/presentationml/2006/main">
  <p:tag name="AS_UNIQUEID" val="19553"/>
  <p:tag name="KSO_WM_BEAUTIFY_FLAG" val="#wm#"/>
  <p:tag name="KSO_WM_TAG_VERSION" val="3.0"/>
  <p:tag name="KSO_WM_UNIT_COMPATIBLE" val="0"/>
  <p:tag name="KSO_WM_UNIT_DIAGRAM_ISNUMVISUAL" val="0"/>
  <p:tag name="KSO_WM_UNIT_DIAGRAM_ISREFERUNIT" val="0"/>
  <p:tag name="KSO_WM_UNIT_HIGHLIGHT" val="0"/>
  <p:tag name="KSO_WM_UNIT_ID" val="_5*f*2"/>
  <p:tag name="KSO_WM_UNIT_INDEX" val="2"/>
  <p:tag name="KSO_WM_UNIT_ISNUMDGMTITLE" val="0"/>
  <p:tag name="KSO_WM_UNIT_LAYERLEVEL" val="1"/>
  <p:tag name="KSO_WM_UNIT_NOCLEAR" val="0"/>
  <p:tag name="KSO_WM_UNIT_PRESET_TEXT" val="单击此处编辑母版文本样式&#10;第二级&#10;第三级&#10;第四级&#10;第五级"/>
  <p:tag name="KSO_WM_UNIT_SUBTYPE" val="a"/>
  <p:tag name="KSO_WM_UNIT_TYPE" val="f"/>
</p:tagLst>
</file>

<file path=ppt/tags/tag129.xml><?xml version="1.0" encoding="utf-8"?>
<p:tagLst xmlns:p="http://schemas.openxmlformats.org/presentationml/2006/main">
  <p:tag name="AS_UNIQUEID" val="19554"/>
  <p:tag name="KSO_WM_BEAUTIFY_FLAG" val="#wm#"/>
  <p:tag name="KSO_WM_TAG_VERSION" val="3.0"/>
  <p:tag name="KSO_WM_UNIT_COMPATIBLE" val="0"/>
  <p:tag name="KSO_WM_UNIT_DIAGRAM_ISNUMVISUAL" val="0"/>
  <p:tag name="KSO_WM_UNIT_DIAGRAM_ISREFERUNIT" val="0"/>
  <p:tag name="KSO_WM_UNIT_HIGHLIGHT" val="0"/>
  <p:tag name="KSO_WM_UNIT_ID" val="_5**"/>
  <p:tag name="KSO_WM_UNIT_ISNUMDGMTITLE" val="0"/>
  <p:tag name="KSO_WM_UNIT_LAYERLEVEL" val="1"/>
  <p:tag name="KSO_WM_UNIT_NOCLEAR" val="0"/>
</p:tagLst>
</file>

<file path=ppt/tags/tag13.xml><?xml version="1.0" encoding="utf-8"?>
<p:tagLst xmlns:p="http://schemas.openxmlformats.org/presentationml/2006/main">
  <p:tag name="AS_UNIQUEID" val="2180"/>
</p:tagLst>
</file>

<file path=ppt/tags/tag130.xml><?xml version="1.0" encoding="utf-8"?>
<p:tagLst xmlns:p="http://schemas.openxmlformats.org/presentationml/2006/main">
  <p:tag name="AS_UNIQUEID" val="19555"/>
  <p:tag name="KSO_WM_BEAUTIFY_FLAG" val="#wm#"/>
  <p:tag name="KSO_WM_TAG_VERSION" val="3.0"/>
  <p:tag name="KSO_WM_UNIT_COMPATIBLE" val="0"/>
  <p:tag name="KSO_WM_UNIT_DIAGRAM_ISNUMVISUAL" val="0"/>
  <p:tag name="KSO_WM_UNIT_DIAGRAM_ISREFERUNIT" val="0"/>
  <p:tag name="KSO_WM_UNIT_HIGHLIGHT" val="0"/>
  <p:tag name="KSO_WM_UNIT_ID" val="_5**"/>
  <p:tag name="KSO_WM_UNIT_ISNUMDGMTITLE" val="0"/>
  <p:tag name="KSO_WM_UNIT_LAYERLEVEL" val="1"/>
  <p:tag name="KSO_WM_UNIT_NOCLEAR" val="0"/>
</p:tagLst>
</file>

<file path=ppt/tags/tag131.xml><?xml version="1.0" encoding="utf-8"?>
<p:tagLst xmlns:p="http://schemas.openxmlformats.org/presentationml/2006/main">
  <p:tag name="AS_UNIQUEID" val="19556"/>
  <p:tag name="KSO_WM_BEAUTIFY_FLAG" val="#wm#"/>
  <p:tag name="KSO_WM_TAG_VERSION" val="3.0"/>
  <p:tag name="KSO_WM_UNIT_COMPATIBLE" val="0"/>
  <p:tag name="KSO_WM_UNIT_DIAGRAM_ISNUMVISUAL" val="0"/>
  <p:tag name="KSO_WM_UNIT_DIAGRAM_ISREFERUNIT" val="0"/>
  <p:tag name="KSO_WM_UNIT_HIGHLIGHT" val="0"/>
  <p:tag name="KSO_WM_UNIT_ID" val="_5**"/>
  <p:tag name="KSO_WM_UNIT_ISNUMDGMTITLE" val="0"/>
  <p:tag name="KSO_WM_UNIT_LAYERLEVEL" val="1"/>
  <p:tag name="KSO_WM_UNIT_NOCLEAR" val="0"/>
</p:tagLst>
</file>

<file path=ppt/tags/tag132.xml><?xml version="1.0" encoding="utf-8"?>
<p:tagLst xmlns:p="http://schemas.openxmlformats.org/presentationml/2006/main">
  <p:tag name="AS_UNIQUEID" val="19557"/>
  <p:tag name="KSO_WM_BEAUTIFY_FLAG" val="#wm#"/>
  <p:tag name="KSO_WM_TAG_VERSION" val="3.0"/>
  <p:tag name="KSO_WM_UNIT_COMPATIBLE" val="0"/>
  <p:tag name="KSO_WM_UNIT_DIAGRAM_ISNUMVISUAL" val="0"/>
  <p:tag name="KSO_WM_UNIT_DIAGRAM_ISREFERUNIT" val="0"/>
  <p:tag name="KSO_WM_UNIT_HIGHLIGHT" val="0"/>
  <p:tag name="KSO_WM_UNIT_ID" val="_5*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 name="KSO_WM_UNIT_VALUE" val="29"/>
</p:tagLst>
</file>

<file path=ppt/tags/tag133.xml><?xml version="1.0" encoding="utf-8"?>
<p:tagLst xmlns:p="http://schemas.openxmlformats.org/presentationml/2006/main">
  <p:tag name="AS_UNIQUEID" val="19559"/>
  <p:tag name="KSO_WM_BEAUTIFY_FLAG" val="#wm#"/>
  <p:tag name="KSO_WM_TAG_VERSION" val="3.0"/>
  <p:tag name="KSO_WM_UNIT_COMPATIBLE" val="0"/>
  <p:tag name="KSO_WM_UNIT_DIAGRAM_ISNUMVISUAL" val="0"/>
  <p:tag name="KSO_WM_UNIT_DIAGRAM_ISREFERUNIT" val="0"/>
  <p:tag name="KSO_WM_UNIT_HIGHLIGHT" val="0"/>
  <p:tag name="KSO_WM_UNIT_ID" val="_6*h_a*1_1"/>
  <p:tag name="KSO_WM_UNIT_INDEX" val="1_1"/>
  <p:tag name="KSO_WM_UNIT_ISCONTENTSTITLE" val="0"/>
  <p:tag name="KSO_WM_UNIT_ISNUMDGMTITLE" val="0"/>
  <p:tag name="KSO_WM_UNIT_LAYERLEVEL" val="1_1"/>
  <p:tag name="KSO_WM_UNIT_NOCLEAR" val="0"/>
  <p:tag name="KSO_WM_UNIT_PRESET_TEXT" val="单击此处编辑母版标题样式"/>
  <p:tag name="KSO_WM_UNIT_TYPE" val="h_a"/>
</p:tagLst>
</file>

<file path=ppt/tags/tag134.xml><?xml version="1.0" encoding="utf-8"?>
<p:tagLst xmlns:p="http://schemas.openxmlformats.org/presentationml/2006/main">
  <p:tag name="AS_UNIQUEID" val="19560"/>
  <p:tag name="KSO_WM_BEAUTIFY_FLAG" val="#wm#"/>
  <p:tag name="KSO_WM_TAG_VERSION" val="3.0"/>
  <p:tag name="KSO_WM_UNIT_COMPATIBLE" val="0"/>
  <p:tag name="KSO_WM_UNIT_DIAGRAM_ISNUMVISUAL" val="0"/>
  <p:tag name="KSO_WM_UNIT_DIAGRAM_ISREFERUNIT" val="0"/>
  <p:tag name="KSO_WM_UNIT_HIGHLIGHT" val="0"/>
  <p:tag name="KSO_WM_UNIT_ID" val="_6*h_f*1_1"/>
  <p:tag name="KSO_WM_UNIT_INDEX" val="1_1"/>
  <p:tag name="KSO_WM_UNIT_ISNUMDGMTITLE" val="0"/>
  <p:tag name="KSO_WM_UNIT_LAYERLEVEL" val="1_1"/>
  <p:tag name="KSO_WM_UNIT_NOCLEAR" val="0"/>
  <p:tag name="KSO_WM_UNIT_PRESET_TEXT" val="单击此处编辑母版文本样式&#10;第二级&#10;第三级&#10;第四级&#10;第五级"/>
  <p:tag name="KSO_WM_UNIT_SUBTYPE" val="a"/>
  <p:tag name="KSO_WM_UNIT_TYPE" val="h_f"/>
</p:tagLst>
</file>

<file path=ppt/tags/tag135.xml><?xml version="1.0" encoding="utf-8"?>
<p:tagLst xmlns:p="http://schemas.openxmlformats.org/presentationml/2006/main">
  <p:tag name="AS_UNIQUEID" val="19561"/>
  <p:tag name="KSO_WM_BEAUTIFY_FLAG" val="#wm#"/>
  <p:tag name="KSO_WM_TAG_VERSION" val="3.0"/>
  <p:tag name="KSO_WM_UNIT_COMPATIBLE" val="0"/>
  <p:tag name="KSO_WM_UNIT_DIAGRAM_ISNUMVISUAL" val="0"/>
  <p:tag name="KSO_WM_UNIT_DIAGRAM_ISREFERUNIT" val="0"/>
  <p:tag name="KSO_WM_UNIT_HIGHLIGHT" val="0"/>
  <p:tag name="KSO_WM_UNIT_ID" val="_6*h_a*2_1"/>
  <p:tag name="KSO_WM_UNIT_INDEX" val="2_1"/>
  <p:tag name="KSO_WM_UNIT_ISCONTENTSTITLE" val="0"/>
  <p:tag name="KSO_WM_UNIT_ISNUMDGMTITLE" val="0"/>
  <p:tag name="KSO_WM_UNIT_LAYERLEVEL" val="1_1"/>
  <p:tag name="KSO_WM_UNIT_NOCLEAR" val="0"/>
  <p:tag name="KSO_WM_UNIT_PRESET_TEXT" val="单击此处编辑母版标题样式"/>
  <p:tag name="KSO_WM_UNIT_TYPE" val="h_a"/>
</p:tagLst>
</file>

<file path=ppt/tags/tag136.xml><?xml version="1.0" encoding="utf-8"?>
<p:tagLst xmlns:p="http://schemas.openxmlformats.org/presentationml/2006/main">
  <p:tag name="AS_UNIQUEID" val="19562"/>
  <p:tag name="KSO_WM_BEAUTIFY_FLAG" val="#wm#"/>
  <p:tag name="KSO_WM_TAG_VERSION" val="3.0"/>
  <p:tag name="KSO_WM_UNIT_COMPATIBLE" val="0"/>
  <p:tag name="KSO_WM_UNIT_DIAGRAM_ISNUMVISUAL" val="0"/>
  <p:tag name="KSO_WM_UNIT_DIAGRAM_ISREFERUNIT" val="0"/>
  <p:tag name="KSO_WM_UNIT_HIGHLIGHT" val="0"/>
  <p:tag name="KSO_WM_UNIT_ID" val="_6*h_f*2_1"/>
  <p:tag name="KSO_WM_UNIT_INDEX" val="2_1"/>
  <p:tag name="KSO_WM_UNIT_ISNUMDGMTITLE" val="0"/>
  <p:tag name="KSO_WM_UNIT_LAYERLEVEL" val="1_1"/>
  <p:tag name="KSO_WM_UNIT_NOCLEAR" val="0"/>
  <p:tag name="KSO_WM_UNIT_PRESET_TEXT" val="单击此处编辑母版文本样式&#10;第二级&#10;第三级&#10;第四级&#10;第五级"/>
  <p:tag name="KSO_WM_UNIT_SUBTYPE" val="a"/>
  <p:tag name="KSO_WM_UNIT_TYPE" val="h_f"/>
</p:tagLst>
</file>

<file path=ppt/tags/tag137.xml><?xml version="1.0" encoding="utf-8"?>
<p:tagLst xmlns:p="http://schemas.openxmlformats.org/presentationml/2006/main">
  <p:tag name="AS_UNIQUEID" val="19563"/>
  <p:tag name="KSO_WM_BEAUTIFY_FLAG" val="#wm#"/>
  <p:tag name="KSO_WM_TAG_VERSION" val="3.0"/>
  <p:tag name="KSO_WM_UNIT_COMPATIBLE" val="0"/>
  <p:tag name="KSO_WM_UNIT_DIAGRAM_ISNUMVISUAL" val="0"/>
  <p:tag name="KSO_WM_UNIT_DIAGRAM_ISREFERUNIT" val="0"/>
  <p:tag name="KSO_WM_UNIT_HIGHLIGHT" val="0"/>
  <p:tag name="KSO_WM_UNIT_ID" val="_6**"/>
  <p:tag name="KSO_WM_UNIT_ISNUMDGMTITLE" val="0"/>
  <p:tag name="KSO_WM_UNIT_LAYERLEVEL" val="1"/>
  <p:tag name="KSO_WM_UNIT_NOCLEAR" val="0"/>
</p:tagLst>
</file>

<file path=ppt/tags/tag138.xml><?xml version="1.0" encoding="utf-8"?>
<p:tagLst xmlns:p="http://schemas.openxmlformats.org/presentationml/2006/main">
  <p:tag name="AS_UNIQUEID" val="19564"/>
  <p:tag name="KSO_WM_BEAUTIFY_FLAG" val="#wm#"/>
  <p:tag name="KSO_WM_TAG_VERSION" val="3.0"/>
  <p:tag name="KSO_WM_UNIT_COMPATIBLE" val="0"/>
  <p:tag name="KSO_WM_UNIT_DIAGRAM_ISNUMVISUAL" val="0"/>
  <p:tag name="KSO_WM_UNIT_DIAGRAM_ISREFERUNIT" val="0"/>
  <p:tag name="KSO_WM_UNIT_HIGHLIGHT" val="0"/>
  <p:tag name="KSO_WM_UNIT_ID" val="_6**"/>
  <p:tag name="KSO_WM_UNIT_ISNUMDGMTITLE" val="0"/>
  <p:tag name="KSO_WM_UNIT_LAYERLEVEL" val="1"/>
  <p:tag name="KSO_WM_UNIT_NOCLEAR" val="0"/>
</p:tagLst>
</file>

<file path=ppt/tags/tag139.xml><?xml version="1.0" encoding="utf-8"?>
<p:tagLst xmlns:p="http://schemas.openxmlformats.org/presentationml/2006/main">
  <p:tag name="AS_UNIQUEID" val="19565"/>
  <p:tag name="KSO_WM_BEAUTIFY_FLAG" val="#wm#"/>
  <p:tag name="KSO_WM_TAG_VERSION" val="3.0"/>
  <p:tag name="KSO_WM_UNIT_COMPATIBLE" val="0"/>
  <p:tag name="KSO_WM_UNIT_DIAGRAM_ISNUMVISUAL" val="0"/>
  <p:tag name="KSO_WM_UNIT_DIAGRAM_ISREFERUNIT" val="0"/>
  <p:tag name="KSO_WM_UNIT_HIGHLIGHT" val="0"/>
  <p:tag name="KSO_WM_UNIT_ID" val="_6**"/>
  <p:tag name="KSO_WM_UNIT_ISNUMDGMTITLE" val="0"/>
  <p:tag name="KSO_WM_UNIT_LAYERLEVEL" val="1"/>
  <p:tag name="KSO_WM_UNIT_NOCLEAR" val="0"/>
</p:tagLst>
</file>

<file path=ppt/tags/tag14.xml><?xml version="1.0" encoding="utf-8"?>
<p:tagLst xmlns:p="http://schemas.openxmlformats.org/presentationml/2006/main">
  <p:tag name="AS_UNIQUEID" val="2181"/>
</p:tagLst>
</file>

<file path=ppt/tags/tag140.xml><?xml version="1.0" encoding="utf-8"?>
<p:tagLst xmlns:p="http://schemas.openxmlformats.org/presentationml/2006/main">
  <p:tag name="AS_UNIQUEID" val="19566"/>
  <p:tag name="KSO_WM_BEAUTIFY_FLAG" val="#wm#"/>
  <p:tag name="KSO_WM_TAG_VERSION" val="3.0"/>
  <p:tag name="KSO_WM_UNIT_COMPATIBLE" val="0"/>
  <p:tag name="KSO_WM_UNIT_DIAGRAM_ISNUMVISUAL" val="0"/>
  <p:tag name="KSO_WM_UNIT_DIAGRAM_ISREFERUNIT" val="0"/>
  <p:tag name="KSO_WM_UNIT_HIGHLIGHT" val="0"/>
  <p:tag name="KSO_WM_UNIT_ID" val="_6*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141.xml><?xml version="1.0" encoding="utf-8"?>
<p:tagLst xmlns:p="http://schemas.openxmlformats.org/presentationml/2006/main">
  <p:tag name="AS_UNIQUEID" val="19568"/>
  <p:tag name="KSO_WM_BEAUTIFY_FLAG" val="#wm#"/>
  <p:tag name="KSO_WM_TAG_VERSION" val="3.0"/>
  <p:tag name="KSO_WM_UNIT_COMPATIBLE" val="0"/>
  <p:tag name="KSO_WM_UNIT_DIAGRAM_ISNUMVISUAL" val="0"/>
  <p:tag name="KSO_WM_UNIT_DIAGRAM_ISREFERUNIT" val="0"/>
  <p:tag name="KSO_WM_UNIT_HIGHLIGHT" val="0"/>
  <p:tag name="KSO_WM_UNIT_ID" val="_7**"/>
  <p:tag name="KSO_WM_UNIT_ISNUMDGMTITLE" val="0"/>
  <p:tag name="KSO_WM_UNIT_LAYERLEVEL" val="1"/>
  <p:tag name="KSO_WM_UNIT_NOCLEAR" val="0"/>
</p:tagLst>
</file>

<file path=ppt/tags/tag142.xml><?xml version="1.0" encoding="utf-8"?>
<p:tagLst xmlns:p="http://schemas.openxmlformats.org/presentationml/2006/main">
  <p:tag name="AS_UNIQUEID" val="19569"/>
  <p:tag name="KSO_WM_BEAUTIFY_FLAG" val="#wm#"/>
  <p:tag name="KSO_WM_TAG_VERSION" val="3.0"/>
  <p:tag name="KSO_WM_UNIT_COMPATIBLE" val="0"/>
  <p:tag name="KSO_WM_UNIT_DIAGRAM_ISNUMVISUAL" val="0"/>
  <p:tag name="KSO_WM_UNIT_DIAGRAM_ISREFERUNIT" val="0"/>
  <p:tag name="KSO_WM_UNIT_HIGHLIGHT" val="0"/>
  <p:tag name="KSO_WM_UNIT_ID" val="_7**"/>
  <p:tag name="KSO_WM_UNIT_ISNUMDGMTITLE" val="0"/>
  <p:tag name="KSO_WM_UNIT_LAYERLEVEL" val="1"/>
  <p:tag name="KSO_WM_UNIT_NOCLEAR" val="0"/>
</p:tagLst>
</file>

<file path=ppt/tags/tag143.xml><?xml version="1.0" encoding="utf-8"?>
<p:tagLst xmlns:p="http://schemas.openxmlformats.org/presentationml/2006/main">
  <p:tag name="AS_UNIQUEID" val="19570"/>
  <p:tag name="KSO_WM_BEAUTIFY_FLAG" val="#wm#"/>
  <p:tag name="KSO_WM_TAG_VERSION" val="3.0"/>
  <p:tag name="KSO_WM_UNIT_COMPATIBLE" val="0"/>
  <p:tag name="KSO_WM_UNIT_DIAGRAM_ISNUMVISUAL" val="0"/>
  <p:tag name="KSO_WM_UNIT_DIAGRAM_ISREFERUNIT" val="0"/>
  <p:tag name="KSO_WM_UNIT_HIGHLIGHT" val="0"/>
  <p:tag name="KSO_WM_UNIT_ID" val="_7**"/>
  <p:tag name="KSO_WM_UNIT_ISNUMDGMTITLE" val="0"/>
  <p:tag name="KSO_WM_UNIT_LAYERLEVEL" val="1"/>
  <p:tag name="KSO_WM_UNIT_NOCLEAR" val="0"/>
</p:tagLst>
</file>

<file path=ppt/tags/tag144.xml><?xml version="1.0" encoding="utf-8"?>
<p:tagLst xmlns:p="http://schemas.openxmlformats.org/presentationml/2006/main">
  <p:tag name="AS_UNIQUEID" val="19571"/>
  <p:tag name="KSO_WM_BEAUTIFY_FLAG" val="#wm#"/>
  <p:tag name="KSO_WM_TAG_VERSION" val="3.0"/>
  <p:tag name="KSO_WM_UNIT_COMPATIBLE" val="0"/>
  <p:tag name="KSO_WM_UNIT_DIAGRAM_ISNUMVISUAL" val="0"/>
  <p:tag name="KSO_WM_UNIT_DIAGRAM_ISREFERUNIT" val="0"/>
  <p:tag name="KSO_WM_UNIT_HIGHLIGHT" val="0"/>
  <p:tag name="KSO_WM_UNIT_ID" val="_7*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145.xml><?xml version="1.0" encoding="utf-8"?>
<p:tagLst xmlns:p="http://schemas.openxmlformats.org/presentationml/2006/main">
  <p:tag name="AS_UNIQUEID" val="19573"/>
  <p:tag name="KSO_WM_BEAUTIFY_FLAG" val="#wm#"/>
  <p:tag name="KSO_WM_TAG_VERSION" val="3.0"/>
  <p:tag name="KSO_WM_UNIT_COMPATIBLE" val="0"/>
  <p:tag name="KSO_WM_UNIT_DIAGRAM_ISNUMVISUAL" val="0"/>
  <p:tag name="KSO_WM_UNIT_DIAGRAM_ISREFERUNIT" val="0"/>
  <p:tag name="KSO_WM_UNIT_HIGHLIGHT" val="0"/>
  <p:tag name="KSO_WM_UNIT_ID" val="_8**"/>
  <p:tag name="KSO_WM_UNIT_ISNUMDGMTITLE" val="0"/>
  <p:tag name="KSO_WM_UNIT_LAYERLEVEL" val="1"/>
  <p:tag name="KSO_WM_UNIT_NOCLEAR" val="0"/>
</p:tagLst>
</file>

<file path=ppt/tags/tag146.xml><?xml version="1.0" encoding="utf-8"?>
<p:tagLst xmlns:p="http://schemas.openxmlformats.org/presentationml/2006/main">
  <p:tag name="AS_UNIQUEID" val="19574"/>
  <p:tag name="KSO_WM_BEAUTIFY_FLAG" val="#wm#"/>
  <p:tag name="KSO_WM_TAG_VERSION" val="3.0"/>
  <p:tag name="KSO_WM_UNIT_COMPATIBLE" val="0"/>
  <p:tag name="KSO_WM_UNIT_DIAGRAM_ISNUMVISUAL" val="0"/>
  <p:tag name="KSO_WM_UNIT_DIAGRAM_ISREFERUNIT" val="0"/>
  <p:tag name="KSO_WM_UNIT_HIGHLIGHT" val="0"/>
  <p:tag name="KSO_WM_UNIT_ID" val="_8**"/>
  <p:tag name="KSO_WM_UNIT_ISNUMDGMTITLE" val="0"/>
  <p:tag name="KSO_WM_UNIT_LAYERLEVEL" val="1"/>
  <p:tag name="KSO_WM_UNIT_NOCLEAR" val="0"/>
</p:tagLst>
</file>

<file path=ppt/tags/tag147.xml><?xml version="1.0" encoding="utf-8"?>
<p:tagLst xmlns:p="http://schemas.openxmlformats.org/presentationml/2006/main">
  <p:tag name="AS_UNIQUEID" val="19575"/>
  <p:tag name="KSO_WM_BEAUTIFY_FLAG" val="#wm#"/>
  <p:tag name="KSO_WM_TAG_VERSION" val="3.0"/>
  <p:tag name="KSO_WM_UNIT_COMPATIBLE" val="0"/>
  <p:tag name="KSO_WM_UNIT_DIAGRAM_ISNUMVISUAL" val="0"/>
  <p:tag name="KSO_WM_UNIT_DIAGRAM_ISREFERUNIT" val="0"/>
  <p:tag name="KSO_WM_UNIT_HIGHLIGHT" val="0"/>
  <p:tag name="KSO_WM_UNIT_ID" val="_8**"/>
  <p:tag name="KSO_WM_UNIT_ISNUMDGMTITLE" val="0"/>
  <p:tag name="KSO_WM_UNIT_LAYERLEVEL" val="1"/>
  <p:tag name="KSO_WM_UNIT_NOCLEAR" val="0"/>
</p:tagLst>
</file>

<file path=ppt/tags/tag148.xml><?xml version="1.0" encoding="utf-8"?>
<p:tagLst xmlns:p="http://schemas.openxmlformats.org/presentationml/2006/main">
  <p:tag name="AS_UNIQUEID" val="19577"/>
  <p:tag name="KSO_WM_BEAUTIFY_FLAG" val="#wm#"/>
  <p:tag name="KSO_WM_TAG_VERSION" val="3.0"/>
  <p:tag name="KSO_WM_UNIT_COMPATIBLE" val="0"/>
  <p:tag name="KSO_WM_UNIT_DIAGRAM_ISNUMVISUAL" val="0"/>
  <p:tag name="KSO_WM_UNIT_DIAGRAM_ISREFERUNIT" val="0"/>
  <p:tag name="KSO_WM_UNIT_HIGHLIGHT" val="0"/>
  <p:tag name="KSO_WM_UNIT_ID" val="_9*f*1"/>
  <p:tag name="KSO_WM_UNIT_INDEX" val="1"/>
  <p:tag name="KSO_WM_UNIT_ISNUMDGMTITLE" val="0"/>
  <p:tag name="KSO_WM_UNIT_LAYERLEVEL" val="1"/>
  <p:tag name="KSO_WM_UNIT_NOCLEAR" val="0"/>
  <p:tag name="KSO_WM_UNIT_PRESET_TEXT" val="单击此处编辑母版文本样式&#10;第二级&#10;第三级&#10;第四级&#10;第五级"/>
  <p:tag name="KSO_WM_UNIT_SUBTYPE" val="a"/>
  <p:tag name="KSO_WM_UNIT_TYPE" val="f"/>
</p:tagLst>
</file>

<file path=ppt/tags/tag149.xml><?xml version="1.0" encoding="utf-8"?>
<p:tagLst xmlns:p="http://schemas.openxmlformats.org/presentationml/2006/main">
  <p:tag name="AS_UNIQUEID" val="19578"/>
  <p:tag name="KSO_WM_BEAUTIFY_FLAG" val="#wm#"/>
  <p:tag name="KSO_WM_TAG_VERSION" val="3.0"/>
  <p:tag name="KSO_WM_UNIT_COMPATIBLE" val="0"/>
  <p:tag name="KSO_WM_UNIT_DIAGRAM_ISNUMVISUAL" val="0"/>
  <p:tag name="KSO_WM_UNIT_DIAGRAM_ISREFERUNIT" val="0"/>
  <p:tag name="KSO_WM_UNIT_HIGHLIGHT" val="0"/>
  <p:tag name="KSO_WM_UNIT_ID" val="_9**"/>
  <p:tag name="KSO_WM_UNIT_ISNUMDGMTITLE" val="0"/>
  <p:tag name="KSO_WM_UNIT_LAYERLEVEL" val="1"/>
  <p:tag name="KSO_WM_UNIT_NOCLEAR" val="0"/>
</p:tagLst>
</file>

<file path=ppt/tags/tag15.xml><?xml version="1.0" encoding="utf-8"?>
<p:tagLst xmlns:p="http://schemas.openxmlformats.org/presentationml/2006/main">
  <p:tag name="AS_UNIQUEID" val="2182"/>
</p:tagLst>
</file>

<file path=ppt/tags/tag150.xml><?xml version="1.0" encoding="utf-8"?>
<p:tagLst xmlns:p="http://schemas.openxmlformats.org/presentationml/2006/main">
  <p:tag name="AS_UNIQUEID" val="19579"/>
  <p:tag name="KSO_WM_BEAUTIFY_FLAG" val="#wm#"/>
  <p:tag name="KSO_WM_TAG_VERSION" val="3.0"/>
  <p:tag name="KSO_WM_UNIT_COMPATIBLE" val="0"/>
  <p:tag name="KSO_WM_UNIT_DIAGRAM_ISNUMVISUAL" val="0"/>
  <p:tag name="KSO_WM_UNIT_DIAGRAM_ISREFERUNIT" val="0"/>
  <p:tag name="KSO_WM_UNIT_HIGHLIGHT" val="0"/>
  <p:tag name="KSO_WM_UNIT_ID" val="_9**"/>
  <p:tag name="KSO_WM_UNIT_ISNUMDGMTITLE" val="0"/>
  <p:tag name="KSO_WM_UNIT_LAYERLEVEL" val="1"/>
  <p:tag name="KSO_WM_UNIT_NOCLEAR" val="0"/>
</p:tagLst>
</file>

<file path=ppt/tags/tag151.xml><?xml version="1.0" encoding="utf-8"?>
<p:tagLst xmlns:p="http://schemas.openxmlformats.org/presentationml/2006/main">
  <p:tag name="AS_UNIQUEID" val="19580"/>
  <p:tag name="KSO_WM_BEAUTIFY_FLAG" val="#wm#"/>
  <p:tag name="KSO_WM_TAG_VERSION" val="3.0"/>
  <p:tag name="KSO_WM_UNIT_COMPATIBLE" val="0"/>
  <p:tag name="KSO_WM_UNIT_DIAGRAM_ISNUMVISUAL" val="0"/>
  <p:tag name="KSO_WM_UNIT_DIAGRAM_ISREFERUNIT" val="0"/>
  <p:tag name="KSO_WM_UNIT_HIGHLIGHT" val="0"/>
  <p:tag name="KSO_WM_UNIT_ID" val="_9**"/>
  <p:tag name="KSO_WM_UNIT_ISNUMDGMTITLE" val="0"/>
  <p:tag name="KSO_WM_UNIT_LAYERLEVEL" val="1"/>
  <p:tag name="KSO_WM_UNIT_NOCLEAR" val="0"/>
</p:tagLst>
</file>

<file path=ppt/tags/tag152.xml><?xml version="1.0" encoding="utf-8"?>
<p:tagLst xmlns:p="http://schemas.openxmlformats.org/presentationml/2006/main">
  <p:tag name="AS_UNIQUEID" val="19582"/>
  <p:tag name="KSO_WM_BEAUTIFY_FLAG" val="#wm#"/>
  <p:tag name="KSO_WM_TAG_VERSION" val="3.0"/>
  <p:tag name="KSO_WM_UNIT_COMPATIBLE" val="0"/>
  <p:tag name="KSO_WM_UNIT_DIAGRAM_ISNUMVISUAL" val="0"/>
  <p:tag name="KSO_WM_UNIT_DIAGRAM_ISREFERUNIT" val="0"/>
  <p:tag name="KSO_WM_UNIT_HIGHLIGHT" val="0"/>
  <p:tag name="KSO_WM_UNIT_ID" val="_10*b*1"/>
  <p:tag name="KSO_WM_UNIT_INDEX" val="1"/>
  <p:tag name="KSO_WM_UNIT_ISCONTENTSTITLE" val="0"/>
  <p:tag name="KSO_WM_UNIT_ISNUMDGMTITLE" val="0"/>
  <p:tag name="KSO_WM_UNIT_LAYERLEVEL" val="1"/>
  <p:tag name="KSO_WM_UNIT_NOCLEAR" val="0"/>
  <p:tag name="KSO_WM_UNIT_PRESET_TEXT" val="单击此处编辑副标题"/>
  <p:tag name="KSO_WM_UNIT_TYPE" val="b"/>
</p:tagLst>
</file>

<file path=ppt/tags/tag153.xml><?xml version="1.0" encoding="utf-8"?>
<p:tagLst xmlns:p="http://schemas.openxmlformats.org/presentationml/2006/main">
  <p:tag name="AS_UNIQUEID" val="19583"/>
  <p:tag name="KSO_WM_BEAUTIFY_FLAG" val="#wm#"/>
  <p:tag name="KSO_WM_TAG_VERSION" val="3.0"/>
  <p:tag name="KSO_WM_UNIT_COMPATIBLE" val="0"/>
  <p:tag name="KSO_WM_UNIT_DIAGRAM_ISNUMVISUAL" val="0"/>
  <p:tag name="KSO_WM_UNIT_DIAGRAM_ISREFERUNIT" val="0"/>
  <p:tag name="KSO_WM_UNIT_HIGHLIGHT" val="0"/>
  <p:tag name="KSO_WM_UNIT_ID" val="_10**"/>
  <p:tag name="KSO_WM_UNIT_ISNUMDGMTITLE" val="0"/>
  <p:tag name="KSO_WM_UNIT_LAYERLEVEL" val="1"/>
  <p:tag name="KSO_WM_UNIT_NOCLEAR" val="0"/>
</p:tagLst>
</file>

<file path=ppt/tags/tag154.xml><?xml version="1.0" encoding="utf-8"?>
<p:tagLst xmlns:p="http://schemas.openxmlformats.org/presentationml/2006/main">
  <p:tag name="AS_UNIQUEID" val="19584"/>
  <p:tag name="KSO_WM_BEAUTIFY_FLAG" val="#wm#"/>
  <p:tag name="KSO_WM_TAG_VERSION" val="3.0"/>
  <p:tag name="KSO_WM_UNIT_COMPATIBLE" val="0"/>
  <p:tag name="KSO_WM_UNIT_DIAGRAM_ISNUMVISUAL" val="0"/>
  <p:tag name="KSO_WM_UNIT_DIAGRAM_ISREFERUNIT" val="0"/>
  <p:tag name="KSO_WM_UNIT_HIGHLIGHT" val="0"/>
  <p:tag name="KSO_WM_UNIT_ID" val="_10**"/>
  <p:tag name="KSO_WM_UNIT_ISNUMDGMTITLE" val="0"/>
  <p:tag name="KSO_WM_UNIT_LAYERLEVEL" val="1"/>
  <p:tag name="KSO_WM_UNIT_NOCLEAR" val="0"/>
</p:tagLst>
</file>

<file path=ppt/tags/tag155.xml><?xml version="1.0" encoding="utf-8"?>
<p:tagLst xmlns:p="http://schemas.openxmlformats.org/presentationml/2006/main">
  <p:tag name="AS_UNIQUEID" val="19585"/>
  <p:tag name="KSO_WM_BEAUTIFY_FLAG" val="#wm#"/>
  <p:tag name="KSO_WM_TAG_VERSION" val="3.0"/>
  <p:tag name="KSO_WM_UNIT_COMPATIBLE" val="0"/>
  <p:tag name="KSO_WM_UNIT_DIAGRAM_ISNUMVISUAL" val="0"/>
  <p:tag name="KSO_WM_UNIT_DIAGRAM_ISREFERUNIT" val="0"/>
  <p:tag name="KSO_WM_UNIT_HIGHLIGHT" val="0"/>
  <p:tag name="KSO_WM_UNIT_ID" val="_10**"/>
  <p:tag name="KSO_WM_UNIT_ISNUMDGMTITLE" val="0"/>
  <p:tag name="KSO_WM_UNIT_LAYERLEVEL" val="1"/>
  <p:tag name="KSO_WM_UNIT_NOCLEAR" val="0"/>
</p:tagLst>
</file>

<file path=ppt/tags/tag156.xml><?xml version="1.0" encoding="utf-8"?>
<p:tagLst xmlns:p="http://schemas.openxmlformats.org/presentationml/2006/main">
  <p:tag name="AS_UNIQUEID" val="19586"/>
  <p:tag name="KSO_WM_BEAUTIFY_FLAG" val="#wm#"/>
  <p:tag name="KSO_WM_TAG_VERSION" val="3.0"/>
  <p:tag name="KSO_WM_UNIT_COMPATIBLE" val="0"/>
  <p:tag name="KSO_WM_UNIT_DIAGRAM_ISNUMVISUAL" val="0"/>
  <p:tag name="KSO_WM_UNIT_DIAGRAM_ISREFERUNIT" val="0"/>
  <p:tag name="KSO_WM_UNIT_HIGHLIGHT" val="0"/>
  <p:tag name="KSO_WM_UNIT_ID" val="_1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157.xml><?xml version="1.0" encoding="utf-8"?>
<p:tagLst xmlns:p="http://schemas.openxmlformats.org/presentationml/2006/main">
  <p:tag name="AS_UNIQUEID" val="19588"/>
  <p:tag name="KSO_WM_BEAUTIFY_FLAG" val="#wm#"/>
  <p:tag name="KSO_WM_TAG_VERSION" val="3.0"/>
  <p:tag name="KSO_WM_UNIT_COMPATIBLE" val="0"/>
  <p:tag name="KSO_WM_UNIT_DIAGRAM_ISNUMVISUAL" val="0"/>
  <p:tag name="KSO_WM_UNIT_DIAGRAM_ISREFERUNIT" val="0"/>
  <p:tag name="KSO_WM_UNIT_HIGHLIGHT" val="0"/>
  <p:tag name="KSO_WM_UNIT_ID" val="_11*i*1"/>
  <p:tag name="KSO_WM_UNIT_INDEX" val="1"/>
  <p:tag name="KSO_WM_UNIT_ISNUMDGMTITLE" val="0"/>
  <p:tag name="KSO_WM_UNIT_LAYERLEVEL" val="1"/>
  <p:tag name="KSO_WM_UNIT_NOCLEAR" val="0"/>
  <p:tag name="KSO_WM_UNIT_TYPE" val="i"/>
</p:tagLst>
</file>

<file path=ppt/tags/tag158.xml><?xml version="1.0" encoding="utf-8"?>
<p:tagLst xmlns:p="http://schemas.openxmlformats.org/presentationml/2006/main">
  <p:tag name="AS_UNIQUEID" val="19589"/>
  <p:tag name="KSO_WM_BEAUTIFY_FLAG" val="#wm#"/>
  <p:tag name="KSO_WM_TAG_VERSION" val="3.0"/>
  <p:tag name="KSO_WM_UNIT_COMPATIBLE" val="0"/>
  <p:tag name="KSO_WM_UNIT_DIAGRAM_ISNUMVISUAL" val="0"/>
  <p:tag name="KSO_WM_UNIT_DIAGRAM_ISREFERUNIT" val="0"/>
  <p:tag name="KSO_WM_UNIT_HIGHLIGHT" val="0"/>
  <p:tag name="KSO_WM_UNIT_ID" val="_11*i*6"/>
  <p:tag name="KSO_WM_UNIT_INDEX" val="6"/>
  <p:tag name="KSO_WM_UNIT_ISNUMDGMTITLE" val="0"/>
  <p:tag name="KSO_WM_UNIT_LAYERLEVEL" val="1"/>
  <p:tag name="KSO_WM_UNIT_NOCLEAR" val="0"/>
  <p:tag name="KSO_WM_UNIT_TYPE" val="i"/>
</p:tagLst>
</file>

<file path=ppt/tags/tag159.xml><?xml version="1.0" encoding="utf-8"?>
<p:tagLst xmlns:p="http://schemas.openxmlformats.org/presentationml/2006/main">
  <p:tag name="AS_UNIQUEID" val="19590"/>
  <p:tag name="KSO_WM_BEAUTIFY_FLAG" val="#wm#"/>
  <p:tag name="KSO_WM_TAG_VERSION" val="3.0"/>
  <p:tag name="KSO_WM_UNIT_COMPATIBLE" val="0"/>
  <p:tag name="KSO_WM_UNIT_DIAGRAM_ISNUMVISUAL" val="0"/>
  <p:tag name="KSO_WM_UNIT_DIAGRAM_ISREFERUNIT" val="0"/>
  <p:tag name="KSO_WM_UNIT_HIGHLIGHT" val="0"/>
  <p:tag name="KSO_WM_UNIT_ID" val="_11**"/>
  <p:tag name="KSO_WM_UNIT_ISNUMDGMTITLE" val="0"/>
  <p:tag name="KSO_WM_UNIT_LAYERLEVEL" val="1"/>
  <p:tag name="KSO_WM_UNIT_NOCLEAR" val="0"/>
</p:tagLst>
</file>

<file path=ppt/tags/tag16.xml><?xml version="1.0" encoding="utf-8"?>
<p:tagLst xmlns:p="http://schemas.openxmlformats.org/presentationml/2006/main">
  <p:tag name="AS_UNIQUEID" val="2184"/>
</p:tagLst>
</file>

<file path=ppt/tags/tag160.xml><?xml version="1.0" encoding="utf-8"?>
<p:tagLst xmlns:p="http://schemas.openxmlformats.org/presentationml/2006/main">
  <p:tag name="AS_UNIQUEID" val="19591"/>
  <p:tag name="KSO_WM_BEAUTIFY_FLAG" val="#wm#"/>
  <p:tag name="KSO_WM_TAG_VERSION" val="3.0"/>
  <p:tag name="KSO_WM_UNIT_COMPATIBLE" val="0"/>
  <p:tag name="KSO_WM_UNIT_DIAGRAM_ISNUMVISUAL" val="0"/>
  <p:tag name="KSO_WM_UNIT_DIAGRAM_ISREFERUNIT" val="0"/>
  <p:tag name="KSO_WM_UNIT_HIGHLIGHT" val="0"/>
  <p:tag name="KSO_WM_UNIT_ID" val="_11**"/>
  <p:tag name="KSO_WM_UNIT_ISNUMDGMTITLE" val="0"/>
  <p:tag name="KSO_WM_UNIT_LAYERLEVEL" val="1"/>
  <p:tag name="KSO_WM_UNIT_NOCLEAR" val="0"/>
</p:tagLst>
</file>

<file path=ppt/tags/tag161.xml><?xml version="1.0" encoding="utf-8"?>
<p:tagLst xmlns:p="http://schemas.openxmlformats.org/presentationml/2006/main">
  <p:tag name="AS_UNIQUEID" val="19592"/>
  <p:tag name="KSO_WM_BEAUTIFY_FLAG" val="#wm#"/>
  <p:tag name="KSO_WM_TAG_VERSION" val="3.0"/>
  <p:tag name="KSO_WM_UNIT_COMPATIBLE" val="0"/>
  <p:tag name="KSO_WM_UNIT_DIAGRAM_ISNUMVISUAL" val="0"/>
  <p:tag name="KSO_WM_UNIT_DIAGRAM_ISREFERUNIT" val="0"/>
  <p:tag name="KSO_WM_UNIT_HIGHLIGHT" val="0"/>
  <p:tag name="KSO_WM_UNIT_ID" val="_11**"/>
  <p:tag name="KSO_WM_UNIT_ISNUMDGMTITLE" val="0"/>
  <p:tag name="KSO_WM_UNIT_LAYERLEVEL" val="1"/>
  <p:tag name="KSO_WM_UNIT_NOCLEAR" val="0"/>
</p:tagLst>
</file>

<file path=ppt/tags/tag162.xml><?xml version="1.0" encoding="utf-8"?>
<p:tagLst xmlns:p="http://schemas.openxmlformats.org/presentationml/2006/main">
  <p:tag name="AS_UNIQUEID" val="19593"/>
  <p:tag name="KSO_WM_BEAUTIFY_FLAG" val="#wm#"/>
  <p:tag name="KSO_WM_TAG_VERSION" val="3.0"/>
  <p:tag name="KSO_WM_UNIT_COMPATIBLE" val="0"/>
  <p:tag name="KSO_WM_UNIT_DIAGRAM_ISNUMVISUAL" val="0"/>
  <p:tag name="KSO_WM_UNIT_DIAGRAM_ISREFERUNIT" val="0"/>
  <p:tag name="KSO_WM_UNIT_HIGHLIGHT" val="0"/>
  <p:tag name="KSO_WM_UNIT_ID" val="_11*i*2"/>
  <p:tag name="KSO_WM_UNIT_INDEX" val="2"/>
  <p:tag name="KSO_WM_UNIT_ISNUMDGMTITLE" val="0"/>
  <p:tag name="KSO_WM_UNIT_LAYERLEVEL" val="1"/>
  <p:tag name="KSO_WM_UNIT_NOCLEAR" val="0"/>
  <p:tag name="KSO_WM_UNIT_TYPE" val="i"/>
</p:tagLst>
</file>

<file path=ppt/tags/tag163.xml><?xml version="1.0" encoding="utf-8"?>
<p:tagLst xmlns:p="http://schemas.openxmlformats.org/presentationml/2006/main">
  <p:tag name="AS_UNIQUEID" val="19594"/>
  <p:tag name="KSO_WM_BEAUTIFY_FLAG" val="#wm#"/>
  <p:tag name="KSO_WM_TAG_VERSION" val="3.0"/>
  <p:tag name="KSO_WM_UNIT_COMPATIBLE" val="0"/>
  <p:tag name="KSO_WM_UNIT_DIAGRAM_ISNUMVISUAL" val="0"/>
  <p:tag name="KSO_WM_UNIT_DIAGRAM_ISREFERUNIT" val="0"/>
  <p:tag name="KSO_WM_UNIT_HIGHLIGHT" val="0"/>
  <p:tag name="KSO_WM_UNIT_ID" val="_11*i*7"/>
  <p:tag name="KSO_WM_UNIT_INDEX" val="7"/>
  <p:tag name="KSO_WM_UNIT_ISNUMDGMTITLE" val="0"/>
  <p:tag name="KSO_WM_UNIT_LAYERLEVEL" val="1"/>
  <p:tag name="KSO_WM_UNIT_NOCLEAR" val="0"/>
  <p:tag name="KSO_WM_UNIT_TYPE" val="i"/>
</p:tagLst>
</file>

<file path=ppt/tags/tag164.xml><?xml version="1.0" encoding="utf-8"?>
<p:tagLst xmlns:p="http://schemas.openxmlformats.org/presentationml/2006/main">
  <p:tag name="AS_UNIQUEID" val="19595"/>
  <p:tag name="KSO_WM_BEAUTIFY_FLAG" val="#wm#"/>
  <p:tag name="KSO_WM_TAG_VERSION" val="3.0"/>
  <p:tag name="KSO_WM_UNIT_COMPATIBLE" val="0"/>
  <p:tag name="KSO_WM_UNIT_DIAGRAM_ISNUMVISUAL" val="0"/>
  <p:tag name="KSO_WM_UNIT_DIAGRAM_ISREFERUNIT" val="0"/>
  <p:tag name="KSO_WM_UNIT_HIGHLIGHT" val="0"/>
  <p:tag name="KSO_WM_UNIT_ID" val="_11*i*8"/>
  <p:tag name="KSO_WM_UNIT_INDEX" val="8"/>
  <p:tag name="KSO_WM_UNIT_ISNUMDGMTITLE" val="0"/>
  <p:tag name="KSO_WM_UNIT_LAYERLEVEL" val="1"/>
  <p:tag name="KSO_WM_UNIT_NOCLEAR" val="0"/>
  <p:tag name="KSO_WM_UNIT_TYPE" val="i"/>
</p:tagLst>
</file>

<file path=ppt/tags/tag165.xml><?xml version="1.0" encoding="utf-8"?>
<p:tagLst xmlns:p="http://schemas.openxmlformats.org/presentationml/2006/main">
  <p:tag name="AS_UNIQUEID" val="19596"/>
  <p:tag name="KSO_WM_BEAUTIFY_FLAG" val="#wm#"/>
  <p:tag name="KSO_WM_TAG_VERSION" val="3.0"/>
  <p:tag name="KSO_WM_UNIT_COMPATIBLE" val="0"/>
  <p:tag name="KSO_WM_UNIT_DIAGRAM_ISNUMVISUAL" val="0"/>
  <p:tag name="KSO_WM_UNIT_DIAGRAM_ISREFERUNIT" val="0"/>
  <p:tag name="KSO_WM_UNIT_HIGHLIGHT" val="0"/>
  <p:tag name="KSO_WM_UNIT_ID" val="_11*i*4"/>
  <p:tag name="KSO_WM_UNIT_INDEX" val="4"/>
  <p:tag name="KSO_WM_UNIT_ISNUMDGMTITLE" val="0"/>
  <p:tag name="KSO_WM_UNIT_LAYERLEVEL" val="1"/>
  <p:tag name="KSO_WM_UNIT_NOCLEAR" val="0"/>
  <p:tag name="KSO_WM_UNIT_TYPE" val="i"/>
</p:tagLst>
</file>

<file path=ppt/tags/tag166.xml><?xml version="1.0" encoding="utf-8"?>
<p:tagLst xmlns:p="http://schemas.openxmlformats.org/presentationml/2006/main">
  <p:tag name="AS_UNIQUEID" val="19597"/>
  <p:tag name="KSO_WM_BEAUTIFY_FLAG" val="#wm#"/>
  <p:tag name="KSO_WM_TAG_VERSION" val="3.0"/>
  <p:tag name="KSO_WM_UNIT_COMPATIBLE" val="0"/>
  <p:tag name="KSO_WM_UNIT_DIAGRAM_ISNUMVISUAL" val="0"/>
  <p:tag name="KSO_WM_UNIT_DIAGRAM_ISREFERUNIT" val="0"/>
  <p:tag name="KSO_WM_UNIT_HIGHLIGHT" val="0"/>
  <p:tag name="KSO_WM_UNIT_ID" val="_11*i*3"/>
  <p:tag name="KSO_WM_UNIT_INDEX" val="3"/>
  <p:tag name="KSO_WM_UNIT_ISNUMDGMTITLE" val="0"/>
  <p:tag name="KSO_WM_UNIT_LAYERLEVEL" val="1"/>
  <p:tag name="KSO_WM_UNIT_NOCLEAR" val="0"/>
  <p:tag name="KSO_WM_UNIT_TYPE" val="i"/>
</p:tagLst>
</file>

<file path=ppt/tags/tag167.xml><?xml version="1.0" encoding="utf-8"?>
<p:tagLst xmlns:p="http://schemas.openxmlformats.org/presentationml/2006/main">
  <p:tag name="AS_UNIQUEID" val="19598"/>
  <p:tag name="KSO_WM_BEAUTIFY_FLAG" val="#wm#"/>
  <p:tag name="KSO_WM_TAG_VERSION" val="3.0"/>
  <p:tag name="KSO_WM_UNIT_COMPATIBLE" val="0"/>
  <p:tag name="KSO_WM_UNIT_DIAGRAM_ISNUMVISUAL" val="0"/>
  <p:tag name="KSO_WM_UNIT_DIAGRAM_ISREFERUNIT" val="0"/>
  <p:tag name="KSO_WM_UNIT_HIGHLIGHT" val="0"/>
  <p:tag name="KSO_WM_UNIT_ID" val="_11*a*1"/>
  <p:tag name="KSO_WM_UNIT_INDEX" val="1"/>
  <p:tag name="KSO_WM_UNIT_ISCONTENTSTITLE" val="0"/>
  <p:tag name="KSO_WM_UNIT_ISNUMDGMTITLE" val="0"/>
  <p:tag name="KSO_WM_UNIT_LAYERLEVEL" val="1"/>
  <p:tag name="KSO_WM_UNIT_NOCLEAR" val="0"/>
  <p:tag name="KSO_WM_UNIT_PRESET_TEXT" val="编辑标题"/>
  <p:tag name="KSO_WM_UNIT_TYPE" val="a"/>
  <p:tag name="KSO_WM_UNIT_VALUE" val="6"/>
</p:tagLst>
</file>

<file path=ppt/tags/tag168.xml><?xml version="1.0" encoding="utf-8"?>
<p:tagLst xmlns:p="http://schemas.openxmlformats.org/presentationml/2006/main">
  <p:tag name="AS_UNIQUEID" val="19599"/>
  <p:tag name="KSO_WM_BEAUTIFY_FLAG" val="#wm#"/>
  <p:tag name="KSO_WM_TAG_VERSION" val="3.0"/>
  <p:tag name="KSO_WM_UNIT_COMPATIBLE" val="0"/>
  <p:tag name="KSO_WM_UNIT_DIAGRAM_ISNUMVISUAL" val="0"/>
  <p:tag name="KSO_WM_UNIT_DIAGRAM_ISREFERUNIT" val="0"/>
  <p:tag name="KSO_WM_UNIT_HIGHLIGHT" val="0"/>
  <p:tag name="KSO_WM_UNIT_ID" val="_11*b*1"/>
  <p:tag name="KSO_WM_UNIT_INDEX" val="1"/>
  <p:tag name="KSO_WM_UNIT_ISCONTENTSTITLE" val="0"/>
  <p:tag name="KSO_WM_UNIT_ISNUMDGMTITLE" val="0"/>
  <p:tag name="KSO_WM_UNIT_LAYERLEVEL" val="1"/>
  <p:tag name="KSO_WM_UNIT_NOCLEAR" val="0"/>
  <p:tag name="KSO_WM_UNIT_PRESET_TEXT" val="编辑副标题"/>
  <p:tag name="KSO_WM_UNIT_TYPE" val="b"/>
  <p:tag name="KSO_WM_UNIT_VALUE" val="8"/>
</p:tagLst>
</file>

<file path=ppt/tags/tag169.xml><?xml version="1.0" encoding="utf-8"?>
<p:tagLst xmlns:p="http://schemas.openxmlformats.org/presentationml/2006/main">
  <p:tag name="AS_UNIQUEID" val="19600"/>
  <p:tag name="KSO_WM_BEAUTIFY_FLAG" val="#wm#"/>
  <p:tag name="KSO_WM_TAG_VERSION" val="3.0"/>
  <p:tag name="KSO_WM_UNIT_COMPATIBLE" val="0"/>
  <p:tag name="KSO_WM_UNIT_DIAGRAM_ISNUMVISUAL" val="0"/>
  <p:tag name="KSO_WM_UNIT_DIAGRAM_ISREFERUNIT" val="0"/>
  <p:tag name="KSO_WM_UNIT_HIGHLIGHT" val="0"/>
  <p:tag name="KSO_WM_UNIT_ID" val="_11*f*1"/>
  <p:tag name="KSO_WM_UNIT_INDEX" val="1"/>
  <p:tag name="KSO_WM_UNIT_ISNUMDGMTITLE" val="0"/>
  <p:tag name="KSO_WM_UNIT_LAYERLEVEL" val="1"/>
  <p:tag name="KSO_WM_UNIT_NOCLEAR" val="0"/>
  <p:tag name="KSO_WM_UNIT_PRESET_TEXT" val="署名"/>
  <p:tag name="KSO_WM_UNIT_SUBTYPE" val="b"/>
  <p:tag name="KSO_WM_UNIT_TYPE" val="f"/>
</p:tagLst>
</file>

<file path=ppt/tags/tag17.xml><?xml version="1.0" encoding="utf-8"?>
<p:tagLst xmlns:p="http://schemas.openxmlformats.org/presentationml/2006/main">
  <p:tag name="AS_UNIQUEID" val="2185"/>
</p:tagLst>
</file>

<file path=ppt/tags/tag170.xml><?xml version="1.0" encoding="utf-8"?>
<p:tagLst xmlns:p="http://schemas.openxmlformats.org/presentationml/2006/main">
  <p:tag name="AS_UNIQUEID" val="19601"/>
  <p:tag name="KSO_WM_BEAUTIFY_FLAG" val="#wm#"/>
  <p:tag name="KSO_WM_TAG_VERSION" val="3.0"/>
  <p:tag name="KSO_WM_UNIT_COMPATIBLE" val="0"/>
  <p:tag name="KSO_WM_UNIT_DIAGRAM_ISNUMVISUAL" val="0"/>
  <p:tag name="KSO_WM_UNIT_DIAGRAM_ISREFERUNIT" val="0"/>
  <p:tag name="KSO_WM_UNIT_HIGHLIGHT" val="0"/>
  <p:tag name="KSO_WM_UNIT_ID" val="_11*f*3"/>
  <p:tag name="KSO_WM_UNIT_INDEX" val="3"/>
  <p:tag name="KSO_WM_UNIT_ISNUMDGMTITLE" val="0"/>
  <p:tag name="KSO_WM_UNIT_LAYERLEVEL" val="1"/>
  <p:tag name="KSO_WM_UNIT_NOCLEAR" val="0"/>
  <p:tag name="KSO_WM_UNIT_PRESET_TEXT" val="公司名"/>
  <p:tag name="KSO_WM_UNIT_SUBTYPE" val="g"/>
  <p:tag name="KSO_WM_UNIT_TYPE" val="f"/>
</p:tagLst>
</file>

<file path=ppt/tags/tag171.xml><?xml version="1.0" encoding="utf-8"?>
<p:tagLst xmlns:p="http://schemas.openxmlformats.org/presentationml/2006/main">
  <p:tag name="AS_UNIQUEID" val="19602"/>
  <p:tag name="KSO_WM_BEAUTIFY_FLAG" val="#wm#"/>
  <p:tag name="KSO_WM_TAG_VERSION" val="3.0"/>
  <p:tag name="KSO_WM_UNIT_COMPATIBLE" val="0"/>
  <p:tag name="KSO_WM_UNIT_DIAGRAM_ISNUMVISUAL" val="0"/>
  <p:tag name="KSO_WM_UNIT_DIAGRAM_ISREFERUNIT" val="0"/>
  <p:tag name="KSO_WM_UNIT_HIGHLIGHT" val="0"/>
  <p:tag name="KSO_WM_UNIT_ID" val="_11*f*2"/>
  <p:tag name="KSO_WM_UNIT_INDEX" val="2"/>
  <p:tag name="KSO_WM_UNIT_ISNUMDGMTITLE" val="0"/>
  <p:tag name="KSO_WM_UNIT_LAYERLEVEL" val="1"/>
  <p:tag name="KSO_WM_UNIT_NOCLEAR" val="0"/>
  <p:tag name="KSO_WM_UNIT_PRESET_TEXT" val="年号"/>
  <p:tag name="KSO_WM_UNIT_SUBTYPE" val="e"/>
  <p:tag name="KSO_WM_UNIT_TYPE" val="f"/>
</p:tagLst>
</file>

<file path=ppt/tags/tag172.xml><?xml version="1.0" encoding="utf-8"?>
<p:tagLst xmlns:p="http://schemas.openxmlformats.org/presentationml/2006/main">
  <p:tag name="AS_UNIQUEID" val="19603"/>
  <p:tag name="KSO_WM_BEAUTIFY_FLAG" val="#wm#"/>
  <p:tag name="KSO_WM_TAG_VERSION" val="3.0"/>
  <p:tag name="KSO_WM_UNIT_COMPATIBLE" val="0"/>
  <p:tag name="KSO_WM_UNIT_DIAGRAM_ISNUMVISUAL" val="0"/>
  <p:tag name="KSO_WM_UNIT_DIAGRAM_ISREFERUNIT" val="0"/>
  <p:tag name="KSO_WM_UNIT_HIGHLIGHT" val="0"/>
  <p:tag name="KSO_WM_UNIT_ID" val="_11*i*5"/>
  <p:tag name="KSO_WM_UNIT_INDEX" val="5"/>
  <p:tag name="KSO_WM_UNIT_ISNUMDGMTITLE" val="0"/>
  <p:tag name="KSO_WM_UNIT_LAYERLEVEL" val="1"/>
  <p:tag name="KSO_WM_UNIT_NOCLEAR" val="0"/>
  <p:tag name="KSO_WM_UNIT_TYPE" val="i"/>
</p:tagLst>
</file>

<file path=ppt/tags/tag173.xml><?xml version="1.0" encoding="utf-8"?>
<p:tagLst xmlns:p="http://schemas.openxmlformats.org/presentationml/2006/main">
  <p:tag name="AS_UNIQUEID" val="1960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74.xml><?xml version="1.0" encoding="utf-8"?>
<p:tagLst xmlns:p="http://schemas.openxmlformats.org/presentationml/2006/main">
  <p:tag name="AS_UNIQUEID" val="19606"/>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75.xml><?xml version="1.0" encoding="utf-8"?>
<p:tagLst xmlns:p="http://schemas.openxmlformats.org/presentationml/2006/main">
  <p:tag name="AS_UNIQUEID" val="1960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176.xml><?xml version="1.0" encoding="utf-8"?>
<p:tagLst xmlns:p="http://schemas.openxmlformats.org/presentationml/2006/main">
  <p:tag name="AS_UNIQUEID" val="1960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177.xml><?xml version="1.0" encoding="utf-8"?>
<p:tagLst xmlns:p="http://schemas.openxmlformats.org/presentationml/2006/main">
  <p:tag name="AS_UNIQUEID" val="19609"/>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78.xml><?xml version="1.0" encoding="utf-8"?>
<p:tagLst xmlns:p="http://schemas.openxmlformats.org/presentationml/2006/main">
  <p:tag name="AS_UNIQUEID" val="1961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79.xml><?xml version="1.0" encoding="utf-8"?>
<p:tagLst xmlns:p="http://schemas.openxmlformats.org/presentationml/2006/main">
  <p:tag name="AS_UNIQUEID" val="1961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8.xml><?xml version="1.0" encoding="utf-8"?>
<p:tagLst xmlns:p="http://schemas.openxmlformats.org/presentationml/2006/main">
  <p:tag name="AS_UNIQUEID" val="2186"/>
</p:tagLst>
</file>

<file path=ppt/tags/tag180.xml><?xml version="1.0" encoding="utf-8"?>
<p:tagLst xmlns:p="http://schemas.openxmlformats.org/presentationml/2006/main">
  <p:tag name="AS_UNIQUEID" val="1961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81.xml><?xml version="1.0" encoding="utf-8"?>
<p:tagLst xmlns:p="http://schemas.openxmlformats.org/presentationml/2006/main">
  <p:tag name="AS_UNIQUEID" val="1961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82.xml><?xml version="1.0" encoding="utf-8"?>
<p:tagLst xmlns:p="http://schemas.openxmlformats.org/presentationml/2006/main">
  <p:tag name="AS_UNIQUEID" val="1961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83.xml><?xml version="1.0" encoding="utf-8"?>
<p:tagLst xmlns:p="http://schemas.openxmlformats.org/presentationml/2006/main">
  <p:tag name="AS_UNIQUEID" val="1961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184.xml><?xml version="1.0" encoding="utf-8"?>
<p:tagLst xmlns:p="http://schemas.openxmlformats.org/presentationml/2006/main">
  <p:tag name="AS_UNIQUEID" val="1961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85.xml><?xml version="1.0" encoding="utf-8"?>
<p:tagLst xmlns:p="http://schemas.openxmlformats.org/presentationml/2006/main">
  <p:tag name="AS_UNIQUEID" val="1961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86.xml><?xml version="1.0" encoding="utf-8"?>
<p:tagLst xmlns:p="http://schemas.openxmlformats.org/presentationml/2006/main">
  <p:tag name="AS_UNIQUEID" val="1961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87.xml><?xml version="1.0" encoding="utf-8"?>
<p:tagLst xmlns:p="http://schemas.openxmlformats.org/presentationml/2006/main">
  <p:tag name="AS_UNIQUEID" val="1962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88.xml><?xml version="1.0" encoding="utf-8"?>
<p:tagLst xmlns:p="http://schemas.openxmlformats.org/presentationml/2006/main">
  <p:tag name="AS_UNIQUEID" val="1962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9.xml><?xml version="1.0" encoding="utf-8"?>
<p:tagLst xmlns:p="http://schemas.openxmlformats.org/presentationml/2006/main">
  <p:tag name="AS_UNIQUEID" val="19623"/>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9.xml><?xml version="1.0" encoding="utf-8"?>
<p:tagLst xmlns:p="http://schemas.openxmlformats.org/presentationml/2006/main">
  <p:tag name="AS_UNIQUEID" val="2187"/>
</p:tagLst>
</file>

<file path=ppt/tags/tag190.xml><?xml version="1.0" encoding="utf-8"?>
<p:tagLst xmlns:p="http://schemas.openxmlformats.org/presentationml/2006/main">
  <p:tag name="AS_UNIQUEID" val="1962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191.xml><?xml version="1.0" encoding="utf-8"?>
<p:tagLst xmlns:p="http://schemas.openxmlformats.org/presentationml/2006/main">
  <p:tag name="AS_UNIQUEID" val="1962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92.xml><?xml version="1.0" encoding="utf-8"?>
<p:tagLst xmlns:p="http://schemas.openxmlformats.org/presentationml/2006/main">
  <p:tag name="AS_UNIQUEID" val="1962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93.xml><?xml version="1.0" encoding="utf-8"?>
<p:tagLst xmlns:p="http://schemas.openxmlformats.org/presentationml/2006/main">
  <p:tag name="AS_UNIQUEID" val="1962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94.xml><?xml version="1.0" encoding="utf-8"?>
<p:tagLst xmlns:p="http://schemas.openxmlformats.org/presentationml/2006/main">
  <p:tag name="AS_UNIQUEID" val="1962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95.xml><?xml version="1.0" encoding="utf-8"?>
<p:tagLst xmlns:p="http://schemas.openxmlformats.org/presentationml/2006/main">
  <p:tag name="AS_UNIQUEID" val="19630"/>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96.xml><?xml version="1.0" encoding="utf-8"?>
<p:tagLst xmlns:p="http://schemas.openxmlformats.org/presentationml/2006/main">
  <p:tag name="AS_UNIQUEID" val="19631"/>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TYPE" val="i"/>
</p:tagLst>
</file>

<file path=ppt/tags/tag197.xml><?xml version="1.0" encoding="utf-8"?>
<p:tagLst xmlns:p="http://schemas.openxmlformats.org/presentationml/2006/main">
  <p:tag name="AS_UNIQUEID" val="1963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98.xml><?xml version="1.0" encoding="utf-8"?>
<p:tagLst xmlns:p="http://schemas.openxmlformats.org/presentationml/2006/main">
  <p:tag name="AS_UNIQUEID" val="1963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9.xml><?xml version="1.0" encoding="utf-8"?>
<p:tagLst xmlns:p="http://schemas.openxmlformats.org/presentationml/2006/main">
  <p:tag name="AS_UNIQUEID" val="1963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xml><?xml version="1.0" encoding="utf-8"?>
<p:tagLst xmlns:p="http://schemas.openxmlformats.org/presentationml/2006/main">
  <p:tag name="AS_UNIQUEID" val="2167"/>
</p:tagLst>
</file>

<file path=ppt/tags/tag20.xml><?xml version="1.0" encoding="utf-8"?>
<p:tagLst xmlns:p="http://schemas.openxmlformats.org/presentationml/2006/main">
  <p:tag name="AS_UNIQUEID" val="2188"/>
</p:tagLst>
</file>

<file path=ppt/tags/tag200.xml><?xml version="1.0" encoding="utf-8"?>
<p:tagLst xmlns:p="http://schemas.openxmlformats.org/presentationml/2006/main">
  <p:tag name="AS_UNIQUEID" val="19635"/>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1.xml><?xml version="1.0" encoding="utf-8"?>
<p:tagLst xmlns:p="http://schemas.openxmlformats.org/presentationml/2006/main">
  <p:tag name="AS_UNIQUEID" val="19636"/>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2.xml><?xml version="1.0" encoding="utf-8"?>
<p:tagLst xmlns:p="http://schemas.openxmlformats.org/presentationml/2006/main">
  <p:tag name="AS_UNIQUEID" val="19637"/>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3.xml><?xml version="1.0" encoding="utf-8"?>
<p:tagLst xmlns:p="http://schemas.openxmlformats.org/presentationml/2006/main">
  <p:tag name="AS_UNIQUEID" val="19426"/>
</p:tagLst>
</file>

<file path=ppt/tags/tag204.xml><?xml version="1.0" encoding="utf-8"?>
<p:tagLst xmlns:p="http://schemas.openxmlformats.org/presentationml/2006/main">
  <p:tag name="AS_UNIQUEID" val="19427"/>
</p:tagLst>
</file>

<file path=ppt/tags/tag205.xml><?xml version="1.0" encoding="utf-8"?>
<p:tagLst xmlns:p="http://schemas.openxmlformats.org/presentationml/2006/main">
  <p:tag name="AS_UNIQUEID" val="1147"/>
</p:tagLst>
</file>

<file path=ppt/tags/tag206.xml><?xml version="1.0" encoding="utf-8"?>
<p:tagLst xmlns:p="http://schemas.openxmlformats.org/presentationml/2006/main">
  <p:tag name="AS_UNIQUEID" val="1149"/>
</p:tagLst>
</file>

<file path=ppt/tags/tag207.xml><?xml version="1.0" encoding="utf-8"?>
<p:tagLst xmlns:p="http://schemas.openxmlformats.org/presentationml/2006/main">
  <p:tag name="AS_UNIQUEID" val="19640"/>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208.xml><?xml version="1.0" encoding="utf-8"?>
<p:tagLst xmlns:p="http://schemas.openxmlformats.org/presentationml/2006/main">
  <p:tag name="AS_UNIQUEID" val="1964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209.xml><?xml version="1.0" encoding="utf-8"?>
<p:tagLst xmlns:p="http://schemas.openxmlformats.org/presentationml/2006/main">
  <p:tag name="AS_UNIQUEID" val="1964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21.xml><?xml version="1.0" encoding="utf-8"?>
<p:tagLst xmlns:p="http://schemas.openxmlformats.org/presentationml/2006/main">
  <p:tag name="AS_UNIQUEID" val="2189"/>
</p:tagLst>
</file>

<file path=ppt/tags/tag210.xml><?xml version="1.0" encoding="utf-8"?>
<p:tagLst xmlns:p="http://schemas.openxmlformats.org/presentationml/2006/main">
  <p:tag name="AS_UNIQUEID" val="1964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1.xml><?xml version="1.0" encoding="utf-8"?>
<p:tagLst xmlns:p="http://schemas.openxmlformats.org/presentationml/2006/main">
  <p:tag name="AS_UNIQUEID" val="1964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2.xml><?xml version="1.0" encoding="utf-8"?>
<p:tagLst xmlns:p="http://schemas.openxmlformats.org/presentationml/2006/main">
  <p:tag name="AS_UNIQUEID" val="1964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3.xml><?xml version="1.0" encoding="utf-8"?>
<p:tagLst xmlns:p="http://schemas.openxmlformats.org/presentationml/2006/main">
  <p:tag name="AS_UNIQUEID" val="1964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4.xml><?xml version="1.0" encoding="utf-8"?>
<p:tagLst xmlns:p="http://schemas.openxmlformats.org/presentationml/2006/main">
  <p:tag name="AS_UNIQUEID" val="1964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5.xml><?xml version="1.0" encoding="utf-8"?>
<p:tagLst xmlns:p="http://schemas.openxmlformats.org/presentationml/2006/main">
  <p:tag name="AS_UNIQUEID" val="1964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216.xml><?xml version="1.0" encoding="utf-8"?>
<p:tagLst xmlns:p="http://schemas.openxmlformats.org/presentationml/2006/main">
  <p:tag name="AS_UNIQUEID" val="19650"/>
  <p:tag name="KSO_WM_BEAUTIFY_FLAG" val="#wm#"/>
  <p:tag name="KSO_WM_TAG_VERSION" val="3.0"/>
  <p:tag name="KSO_WM_UNIT_COMPATIBLE" val="0"/>
  <p:tag name="KSO_WM_UNIT_DIAGRAM_ISNUMVISUAL" val="0"/>
  <p:tag name="KSO_WM_UNIT_DIAGRAM_ISREFERUNIT" val="0"/>
  <p:tag name="KSO_WM_UNIT_HIGHLIGHT" val="0"/>
  <p:tag name="KSO_WM_UNIT_ID" val="_0*i*1"/>
  <p:tag name="KSO_WM_UNIT_INDEX" val="1"/>
  <p:tag name="KSO_WM_UNIT_ISNUMDGMTITLE" val="0"/>
  <p:tag name="KSO_WM_UNIT_LAYERLEVEL" val="1"/>
  <p:tag name="KSO_WM_UNIT_NOCLEAR" val="0"/>
  <p:tag name="KSO_WM_UNIT_TYPE" val="i"/>
</p:tagLst>
</file>

<file path=ppt/tags/tag217.xml><?xml version="1.0" encoding="utf-8"?>
<p:tagLst xmlns:p="http://schemas.openxmlformats.org/presentationml/2006/main">
  <p:tag name="AS_UNIQUEID" val="19651"/>
  <p:tag name="KSO_WM_BEAUTIFY_FLAG" val="#wm#"/>
  <p:tag name="KSO_WM_TAG_VERSION" val="1.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_0*a*1"/>
  <p:tag name="KSO_WM_UNIT_INDEX" val="1"/>
  <p:tag name="KSO_WM_UNIT_ISCONTENTSTITLE" val="0"/>
  <p:tag name="KSO_WM_UNIT_ISNUMDGMTITLE" val="0"/>
  <p:tag name="KSO_WM_UNIT_LAYERLEVEL" val="1"/>
  <p:tag name="KSO_WM_UNIT_NOCLEAR" val="0"/>
  <p:tag name="KSO_WM_UNIT_PRESET_TEXT" val="单击此处编辑母版标题样式"/>
  <p:tag name="KSO_WM_UNIT_TYPE" val="a"/>
</p:tagLst>
</file>

<file path=ppt/tags/tag218.xml><?xml version="1.0" encoding="utf-8"?>
<p:tagLst xmlns:p="http://schemas.openxmlformats.org/presentationml/2006/main">
  <p:tag name="AS_UNIQUEID" val="19652"/>
  <p:tag name="KSO_WM_BEAUTIFY_FLAG" val="#wm#"/>
  <p:tag name="KSO_WM_TAG_VERSION" val="1.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_0*f*1"/>
  <p:tag name="KSO_WM_UNIT_INDEX" val="1"/>
  <p:tag name="KSO_WM_UNIT_ISNUMDGMTITLE" val="0"/>
  <p:tag name="KSO_WM_UNIT_LAYERLEVEL" val="1"/>
  <p:tag name="KSO_WM_UNIT_NOCLEAR" val="0"/>
  <p:tag name="KSO_WM_UNIT_PRESET_TEXT" val="单击此处编辑母版文本样式&#10;第二级&#10;第三级&#10;第四级&#10;第五级"/>
  <p:tag name="KSO_WM_UNIT_SUBTYPE" val="a"/>
  <p:tag name="KSO_WM_UNIT_TYPE" val="f"/>
</p:tagLst>
</file>

<file path=ppt/tags/tag219.xml><?xml version="1.0" encoding="utf-8"?>
<p:tagLst xmlns:p="http://schemas.openxmlformats.org/presentationml/2006/main">
  <p:tag name="AS_UNIQUEID" val="19653"/>
  <p:tag name="KSO_WM_BEAUTIFY_FLAG" val="#wm#"/>
  <p:tag name="KSO_WM_TAG_VERSION" val="3.0"/>
  <p:tag name="KSO_WM_UNIT_COMPATIBLE" val="0"/>
  <p:tag name="KSO_WM_UNIT_DIAGRAM_ISNUMVISUAL" val="0"/>
  <p:tag name="KSO_WM_UNIT_DIAGRAM_ISREFERUNIT" val="0"/>
  <p:tag name="KSO_WM_UNIT_HIGHLIGHT" val="0"/>
  <p:tag name="KSO_WM_UNIT_ID" val="_0**"/>
  <p:tag name="KSO_WM_UNIT_ISNUMDGMTITLE" val="0"/>
  <p:tag name="KSO_WM_UNIT_LAYERLEVEL" val="1"/>
  <p:tag name="KSO_WM_UNIT_NOCLEAR" val="0"/>
</p:tagLst>
</file>

<file path=ppt/tags/tag22.xml><?xml version="1.0" encoding="utf-8"?>
<p:tagLst xmlns:p="http://schemas.openxmlformats.org/presentationml/2006/main">
  <p:tag name="AS_UNIQUEID" val="2191"/>
</p:tagLst>
</file>

<file path=ppt/tags/tag220.xml><?xml version="1.0" encoding="utf-8"?>
<p:tagLst xmlns:p="http://schemas.openxmlformats.org/presentationml/2006/main">
  <p:tag name="AS_UNIQUEID" val="19654"/>
  <p:tag name="KSO_WM_BEAUTIFY_FLAG" val="#wm#"/>
  <p:tag name="KSO_WM_TAG_VERSION" val="3.0"/>
  <p:tag name="KSO_WM_UNIT_COMPATIBLE" val="0"/>
  <p:tag name="KSO_WM_UNIT_DIAGRAM_ISNUMVISUAL" val="0"/>
  <p:tag name="KSO_WM_UNIT_DIAGRAM_ISREFERUNIT" val="0"/>
  <p:tag name="KSO_WM_UNIT_HIGHLIGHT" val="0"/>
  <p:tag name="KSO_WM_UNIT_ID" val="_0**"/>
  <p:tag name="KSO_WM_UNIT_ISNUMDGMTITLE" val="0"/>
  <p:tag name="KSO_WM_UNIT_LAYERLEVEL" val="1"/>
  <p:tag name="KSO_WM_UNIT_NOCLEAR" val="0"/>
</p:tagLst>
</file>

<file path=ppt/tags/tag221.xml><?xml version="1.0" encoding="utf-8"?>
<p:tagLst xmlns:p="http://schemas.openxmlformats.org/presentationml/2006/main">
  <p:tag name="AS_UNIQUEID" val="19655"/>
  <p:tag name="KSO_WM_BEAUTIFY_FLAG" val="#wm#"/>
  <p:tag name="KSO_WM_TAG_VERSION" val="3.0"/>
  <p:tag name="KSO_WM_UNIT_COMPATIBLE" val="0"/>
  <p:tag name="KSO_WM_UNIT_DIAGRAM_ISNUMVISUAL" val="0"/>
  <p:tag name="KSO_WM_UNIT_DIAGRAM_ISREFERUNIT" val="0"/>
  <p:tag name="KSO_WM_UNIT_HIGHLIGHT" val="0"/>
  <p:tag name="KSO_WM_UNIT_ID" val="_0**"/>
  <p:tag name="KSO_WM_UNIT_ISNUMDGMTITLE" val="0"/>
  <p:tag name="KSO_WM_UNIT_LAYERLEVEL" val="1"/>
  <p:tag name="KSO_WM_UNIT_NOCLEAR" val="0"/>
</p:tagLst>
</file>

<file path=ppt/tags/tag222.xml><?xml version="1.0" encoding="utf-8"?>
<p:tagLst xmlns:p="http://schemas.openxmlformats.org/presentationml/2006/main">
  <p:tag name="AS_UNIQUEID" val="19656"/>
  <p:tag name="KSO_WM_BEAUTIFY_FLAG" val="#wm#"/>
  <p:tag name="KSO_WM_TAG_VERSION" val="3.0"/>
  <p:tag name="KSO_WM_UNIT_COMPATIBLE" val="0"/>
  <p:tag name="KSO_WM_UNIT_DIAGRAM_ISNUMVISUAL" val="0"/>
  <p:tag name="KSO_WM_UNIT_DIAGRAM_ISREFERUNIT" val="0"/>
  <p:tag name="KSO_WM_UNIT_HIGHLIGHT" val="0"/>
  <p:tag name="KSO_WM_UNIT_ID" val="_0*i*2"/>
  <p:tag name="KSO_WM_UNIT_INDEX" val="2"/>
  <p:tag name="KSO_WM_UNIT_ISNUMDGMTITLE" val="0"/>
  <p:tag name="KSO_WM_UNIT_LAYERLEVEL" val="1"/>
  <p:tag name="KSO_WM_UNIT_NOCLEAR" val="0"/>
  <p:tag name="KSO_WM_UNIT_TYPE" val="i"/>
</p:tagLst>
</file>

<file path=ppt/tags/tag223.xml><?xml version="1.0" encoding="utf-8"?>
<p:tagLst xmlns:p="http://schemas.openxmlformats.org/presentationml/2006/main">
  <p:tag name="AS_UNIQUEID" val="19657"/>
  <p:tag name="KSO_WM_BEAUTIFY_FLAG" val="#wm#"/>
  <p:tag name="KSO_WM_TAG_VERSION" val="3.0"/>
  <p:tag name="KSO_WM_TEMPLATE_CATEGORY" val="custom"/>
  <p:tag name="KSO_WM_TEMPLATE_COLOR_TYPE" val="0"/>
  <p:tag name="KSO_WM_TEMPLATE_INDEX" val="20236036"/>
  <p:tag name="KSO_WM_TEMPLATE_MASTER_TYPE" val="0"/>
  <p:tag name="KSO_WM_TEMPLATE_SUBCATEGORY" val="29"/>
  <p:tag name="KSO_WM_TEMPLATE_THUMBS_INDEX" val="1、9"/>
</p:tagLst>
</file>

<file path=ppt/tags/tag224.xml><?xml version="1.0" encoding="utf-8"?>
<p:tagLst xmlns:p="http://schemas.openxmlformats.org/presentationml/2006/main">
  <p:tag name="AS_UNIQUEID" val="19658"/>
</p:tagLst>
</file>

<file path=ppt/tags/tag225.xml><?xml version="1.0" encoding="utf-8"?>
<p:tagLst xmlns:p="http://schemas.openxmlformats.org/presentationml/2006/main">
  <p:tag name="AS_UNIQUEID" val="19662"/>
  <p:tag name="KSO_WM_BEAUTIFY_FLAG" val="#wm#"/>
  <p:tag name="KSO_WM_TAG_VERSION" val="3.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custom20236036_1*a*1"/>
  <p:tag name="KSO_WM_UNIT_INDEX" val="1"/>
  <p:tag name="KSO_WM_UNIT_ISCONTENTSTITLE" val="0"/>
  <p:tag name="KSO_WM_UNIT_ISNUMDGMTITLE" val="0"/>
  <p:tag name="KSO_WM_UNIT_LAYERLEVEL" val="1"/>
  <p:tag name="KSO_WM_UNIT_NOCLEAR" val="0"/>
  <p:tag name="KSO_WM_UNIT_PRESET_TEXT" val="单击添加文档标题"/>
  <p:tag name="KSO_WM_UNIT_TYPE" val="a"/>
  <p:tag name="KSO_WM_UNIT_VALUE" val="8"/>
</p:tagLst>
</file>

<file path=ppt/tags/tag226.xml><?xml version="1.0" encoding="utf-8"?>
<p:tagLst xmlns:p="http://schemas.openxmlformats.org/presentationml/2006/main">
  <p:tag name="AS_UNIQUEID" val="19663"/>
  <p:tag name="KSO_WM_BEAUTIFY_FLAG" val="#wm#"/>
  <p:tag name="KSO_WM_TAG_VERSION" val="3.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custom20236036_1*f*3"/>
  <p:tag name="KSO_WM_UNIT_INDEX" val="3"/>
  <p:tag name="KSO_WM_UNIT_ISNUMDGMTITLE" val="0"/>
  <p:tag name="KSO_WM_UNIT_LAYERLEVEL" val="1"/>
  <p:tag name="KSO_WM_UNIT_NOCLEAR" val="0"/>
  <p:tag name="KSO_WM_UNIT_PRESET_TEXT" val="金山办公软件有限公司"/>
  <p:tag name="KSO_WM_UNIT_SUBTYPE" val="g"/>
  <p:tag name="KSO_WM_UNIT_TYPE" val="f"/>
  <p:tag name="KSO_WM_UNIT_VALUE" val="10"/>
</p:tagLst>
</file>

<file path=ppt/tags/tag227.xml><?xml version="1.0" encoding="utf-8"?>
<p:tagLst xmlns:p="http://schemas.openxmlformats.org/presentationml/2006/main">
  <p:tag name="AS_UNIQUEID" val="19665"/>
  <p:tag name="KSO_WM_BEAUTIFY_FLAG" val="#wm#"/>
  <p:tag name="KSO_WM_TAG_VERSION" val="1.0"/>
  <p:tag name="KSO_WM_TEMPLATE_CATEGORY" val="custom"/>
  <p:tag name="KSO_WM_TEMPLATE_INDEX" val="20200983"/>
  <p:tag name="KSO_WM_UNIT_COMPATIBLE" val="0"/>
  <p:tag name="KSO_WM_UNIT_DIAGRAM_ISNUMVISUAL" val="0"/>
  <p:tag name="KSO_WM_UNIT_DIAGRAM_ISREFERUNIT" val="0"/>
  <p:tag name="KSO_WM_UNIT_HIGHLIGHT" val="0"/>
  <p:tag name="KSO_WM_UNIT_ID" val="custom20200983_15*b*1"/>
  <p:tag name="KSO_WM_UNIT_INDEX" val="1"/>
  <p:tag name="KSO_WM_UNIT_ISCONTENTSTITLE" val="0"/>
  <p:tag name="KSO_WM_UNIT_LAYERLEVEL" val="1"/>
  <p:tag name="KSO_WM_UNIT_NOCLEAR" val="0"/>
  <p:tag name="KSO_WM_UNIT_PRESET_TEXT" val="单击此处添加副标题"/>
  <p:tag name="KSO_WM_UNIT_TEXT_FILL_FORE_SCHEMECOLOR_INDEX" val="13"/>
  <p:tag name="KSO_WM_UNIT_TEXT_FILL_FORE_SCHEMECOLOR_INDEX_BRIGHTNESS" val="0.15"/>
  <p:tag name="KSO_WM_UNIT_TEXT_FILL_TYPE" val="1"/>
  <p:tag name="KSO_WM_UNIT_TYPE" val="b"/>
  <p:tag name="KSO_WM_UNIT_VALUE" val="34"/>
</p:tagLst>
</file>

<file path=ppt/tags/tag228.xml><?xml version="1.0" encoding="utf-8"?>
<p:tagLst xmlns:p="http://schemas.openxmlformats.org/presentationml/2006/main">
  <p:tag name="KSO_WM_BEAUTIFY_FLAG" val="#wm#"/>
  <p:tag name="KSO_WM_SLIDE_ID" val="custom20236036_1"/>
  <p:tag name="KSO_WM_SLIDE_INDEX" val="1"/>
  <p:tag name="KSO_WM_SLIDE_ITEM_CNT" val="0"/>
  <p:tag name="KSO_WM_SLIDE_LAYOUT" val="a_b_f"/>
  <p:tag name="KSO_WM_SLIDE_LAYOUT_CNT" val="1_1_3"/>
  <p:tag name="KSO_WM_SLIDE_SUBTYPE" val="pureTxt"/>
  <p:tag name="KSO_WM_SLIDE_THEME_ID" val="3331141"/>
  <p:tag name="KSO_WM_SLIDE_THEME_NAME" val="青绿色职场办公植物小清新主题"/>
  <p:tag name="KSO_WM_SLIDE_TYPE" val="title"/>
  <p:tag name="KSO_WM_TAG_VERSION" val="3.0"/>
  <p:tag name="KSO_WM_TEMPLATE_CATEGORY" val="custom"/>
  <p:tag name="KSO_WM_TEMPLATE_COLOR_TYPE" val="0"/>
  <p:tag name="KSO_WM_TEMPLATE_INDEX" val="20236036"/>
  <p:tag name="KSO_WM_TEMPLATE_MASTER_TYPE" val="0"/>
  <p:tag name="KSO_WM_TEMPLATE_SUBCATEGORY" val="29"/>
  <p:tag name="KSO_WM_TEMPLATE_THUMBS_INDEX" val="1、9"/>
</p:tagLst>
</file>

<file path=ppt/tags/tag229.xml><?xml version="1.0" encoding="utf-8"?>
<p:tagLst xmlns:p="http://schemas.openxmlformats.org/presentationml/2006/main">
  <p:tag name="AS_UNIQUEID" val="2249"/>
</p:tagLst>
</file>

<file path=ppt/tags/tag23.xml><?xml version="1.0" encoding="utf-8"?>
<p:tagLst xmlns:p="http://schemas.openxmlformats.org/presentationml/2006/main">
  <p:tag name="AS_UNIQUEID" val="2192"/>
</p:tagLst>
</file>

<file path=ppt/tags/tag230.xml><?xml version="1.0" encoding="utf-8"?>
<p:tagLst xmlns:p="http://schemas.openxmlformats.org/presentationml/2006/main">
  <p:tag name="AS_UNIQUEID" val="2250"/>
</p:tagLst>
</file>

<file path=ppt/tags/tag231.xml><?xml version="1.0" encoding="utf-8"?>
<p:tagLst xmlns:p="http://schemas.openxmlformats.org/presentationml/2006/main">
  <p:tag name="AS_UNIQUEID" val="2251"/>
</p:tagLst>
</file>

<file path=ppt/tags/tag232.xml><?xml version="1.0" encoding="utf-8"?>
<p:tagLst xmlns:p="http://schemas.openxmlformats.org/presentationml/2006/main">
  <p:tag name="AS_UNIQUEID" val="19670"/>
  <p:tag name="KSO_WM_BEAUTIFY_FLAG" val="#wm#"/>
  <p:tag name="KSO_WM_DIAGRAM_GROUP_CODE" val="l1-1"/>
  <p:tag name="KSO_WM_TAG_VERSION" val="3.0"/>
  <p:tag name="KSO_WM_TEMPLATE_CATEGORY" val="custom"/>
  <p:tag name="KSO_WM_TEMPLATE_INDEX" val="20236036"/>
  <p:tag name="KSO_WM_UNIT_COMPATIBLE" val="0"/>
  <p:tag name="KSO_WM_UNIT_DIAGRAM_ISNUMVISUAL" val="0"/>
  <p:tag name="KSO_WM_UNIT_DIAGRAM_ISREFERUNIT" val="0"/>
  <p:tag name="KSO_WM_UNIT_HIGHLIGHT" val="0"/>
  <p:tag name="KSO_WM_UNIT_ID" val="custom20236036_2*a*1"/>
  <p:tag name="KSO_WM_UNIT_INDEX" val="1"/>
  <p:tag name="KSO_WM_UNIT_ISCONTENTSTITLE" val="1"/>
  <p:tag name="KSO_WM_UNIT_ISNUMDGMTITLE" val="0"/>
  <p:tag name="KSO_WM_UNIT_LAYERLEVEL" val="1"/>
  <p:tag name="KSO_WM_UNIT_NOCLEAR" val="0"/>
  <p:tag name="KSO_WM_UNIT_PRESET_TEXT" val="目录"/>
  <p:tag name="KSO_WM_UNIT_TYPE" val="a"/>
  <p:tag name="KSO_WM_UNIT_VALUE" val="2"/>
</p:tagLst>
</file>

<file path=ppt/tags/tag233.xml><?xml version="1.0" encoding="utf-8"?>
<p:tagLst xmlns:p="http://schemas.openxmlformats.org/presentationml/2006/main">
  <p:tag name="AS_UNIQUEID" val="19671"/>
</p:tagLst>
</file>

<file path=ppt/tags/tag234.xml><?xml version="1.0" encoding="utf-8"?>
<p:tagLst xmlns:p="http://schemas.openxmlformats.org/presentationml/2006/main">
  <p:tag name="AS_UNIQUEID" val="19455"/>
  <p:tag name="KSO_WM_MEDIACOVER_FLAG" val="1"/>
  <p:tag name="KSO_WM_UNIT_MEDIACOVER_BTN_STATE" val="1"/>
  <p:tag name="KSO_WM_UNIT_MEDIACOVER_BTNRECT" val="0*0*0*0"/>
</p:tagLst>
</file>

<file path=ppt/tags/tag235.xml><?xml version="1.0" encoding="utf-8"?>
<p:tagLst xmlns:p="http://schemas.openxmlformats.org/presentationml/2006/main">
  <p:tag name="AS_UNIQUEID" val="19746"/>
</p:tagLst>
</file>

<file path=ppt/tags/tag236.xml><?xml version="1.0" encoding="utf-8"?>
<p:tagLst xmlns:p="http://schemas.openxmlformats.org/presentationml/2006/main">
  <p:tag name="KSO_WM_BEAUTIFY_FLAG" val="#wm#"/>
  <p:tag name="KSO_WM_DIAGRAM_GROUP_CODE" val="l1-1"/>
  <p:tag name="KSO_WM_SLIDE_DIAGTYPE" val="l"/>
  <p:tag name="KSO_WM_SLIDE_ID" val="custom20236036_2"/>
  <p:tag name="KSO_WM_SLIDE_INDEX" val="2"/>
  <p:tag name="KSO_WM_SLIDE_ITEM_CNT" val="2"/>
  <p:tag name="KSO_WM_SLIDE_LAYOUT" val="a_l"/>
  <p:tag name="KSO_WM_SLIDE_LAYOUT_CNT" val="1_1"/>
  <p:tag name="KSO_WM_SLIDE_SUBTYPE" val="diag"/>
  <p:tag name="KSO_WM_SLIDE_THEME_ID" val="3331141"/>
  <p:tag name="KSO_WM_SLIDE_THEME_NAME" val="青绿色职场办公植物小清新主题"/>
  <p:tag name="KSO_WM_SLIDE_TYPE" val="contents"/>
  <p:tag name="KSO_WM_TAG_VERSION" val="3.0"/>
  <p:tag name="KSO_WM_TEMPLATE_CATEGORY" val="custom"/>
  <p:tag name="KSO_WM_TEMPLATE_COLOR_TYPE" val="0"/>
  <p:tag name="KSO_WM_TEMPLATE_INDEX" val="20236036"/>
  <p:tag name="KSO_WM_TEMPLATE_MASTER_TYPE" val="0"/>
  <p:tag name="KSO_WM_TEMPLATE_SUBCATEGORY" val="29"/>
</p:tagLst>
</file>

<file path=ppt/tags/tag237.xml><?xml version="1.0" encoding="utf-8"?>
<p:tagLst xmlns:p="http://schemas.openxmlformats.org/presentationml/2006/main">
  <p:tag name="AS_UNIQUEID" val="11"/>
</p:tagLst>
</file>

<file path=ppt/tags/tag238.xml><?xml version="1.0" encoding="utf-8"?>
<p:tagLst xmlns:p="http://schemas.openxmlformats.org/presentationml/2006/main">
  <p:tag name="AS_UNIQUEID" val="3547"/>
</p:tagLst>
</file>

<file path=ppt/tags/tag239.xml><?xml version="1.0" encoding="utf-8"?>
<p:tagLst xmlns:p="http://schemas.openxmlformats.org/presentationml/2006/main">
  <p:tag name="AS_UNIQUEID" val="17"/>
</p:tagLst>
</file>

<file path=ppt/tags/tag24.xml><?xml version="1.0" encoding="utf-8"?>
<p:tagLst xmlns:p="http://schemas.openxmlformats.org/presentationml/2006/main">
  <p:tag name="AS_UNIQUEID" val="2193"/>
</p:tagLst>
</file>

<file path=ppt/tags/tag240.xml><?xml version="1.0" encoding="utf-8"?>
<p:tagLst xmlns:p="http://schemas.openxmlformats.org/presentationml/2006/main">
  <p:tag name="AS_UNIQUEID" val="13"/>
</p:tagLst>
</file>

<file path=ppt/tags/tag241.xml><?xml version="1.0" encoding="utf-8"?>
<p:tagLst xmlns:p="http://schemas.openxmlformats.org/presentationml/2006/main">
  <p:tag name="AS_UNIQUEID" val="4256"/>
</p:tagLst>
</file>

<file path=ppt/tags/tag242.xml><?xml version="1.0" encoding="utf-8"?>
<p:tagLst xmlns:p="http://schemas.openxmlformats.org/presentationml/2006/main">
  <p:tag name="AS_UNIQUEID" val="6261"/>
  <p:tag name="KSO_WM_UNIT_PLACING_PICTURE_USER_VIEWPORT" val="{&quot;height&quot;:2144,&quot;width&quot;:4161}"/>
</p:tagLst>
</file>

<file path=ppt/tags/tag243.xml><?xml version="1.0" encoding="utf-8"?>
<p:tagLst xmlns:p="http://schemas.openxmlformats.org/presentationml/2006/main">
  <p:tag name="AS_UNIQUEID" val="626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4.xml><?xml version="1.0" encoding="utf-8"?>
<p:tagLst xmlns:p="http://schemas.openxmlformats.org/presentationml/2006/main">
  <p:tag name="AS_UNIQUEID" val="6264"/>
  <p:tag name="KSO_WM_DIAGRAM_VIRTUALLY_FRAME" val="{&quot;height&quot;:310.1,&quot;left&quot;:268.9,&quot;top&quot;:156.25,&quot;width&quot;:837.3}"/>
</p:tagLst>
</file>

<file path=ppt/tags/tag245.xml><?xml version="1.0" encoding="utf-8"?>
<p:tagLst xmlns:p="http://schemas.openxmlformats.org/presentationml/2006/main">
  <p:tag name="AS_UNIQUEID" val="6264"/>
  <p:tag name="KSO_WM_DIAGRAM_VIRTUALLY_FRAME" val="{&quot;height&quot;:310.1,&quot;left&quot;:268.9,&quot;top&quot;:156.25,&quot;width&quot;:837.3}"/>
</p:tagLst>
</file>

<file path=ppt/tags/tag246.xml><?xml version="1.0" encoding="utf-8"?>
<p:tagLst xmlns:p="http://schemas.openxmlformats.org/presentationml/2006/main">
  <p:tag name="AS_UNIQUEID" val="6264"/>
  <p:tag name="KSO_WM_BEAUTIFY_FLAG" val=""/>
  <p:tag name="KSO_WM_DIAGRAM_VIRTUALLY_FRAME" val="{&quot;height&quot;:310.1,&quot;left&quot;:268.9,&quot;top&quot;:156.25,&quot;width&quot;:837.3}"/>
</p:tagLst>
</file>

<file path=ppt/tags/tag247.xml><?xml version="1.0" encoding="utf-8"?>
<p:tagLst xmlns:p="http://schemas.openxmlformats.org/presentationml/2006/main">
  <p:tag name="AS_UNIQUEID" val="6265"/>
  <p:tag name="KSO_WM_BEAUTIFY_FLAG" val=""/>
  <p:tag name="KSO_WM_DIAGRAM_VIRTUALLY_FRAME" val="{&quot;height&quot;:310.1,&quot;left&quot;:268.9,&quot;top&quot;:156.25,&quot;width&quot;:837.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48.xml><?xml version="1.0" encoding="utf-8"?>
<p:tagLst xmlns:p="http://schemas.openxmlformats.org/presentationml/2006/main">
  <p:tag name="AS_UNIQUEID" val="19674"/>
  <p:tag name="KSO_WM_DIAGRAM_VIRTUALLY_FRAME" val="{&quot;height&quot;:310.1,&quot;left&quot;:268.9,&quot;top&quot;:156.25,&quot;width&quot;:837.3}"/>
</p:tagLst>
</file>

<file path=ppt/tags/tag249.xml><?xml version="1.0" encoding="utf-8"?>
<p:tagLst xmlns:p="http://schemas.openxmlformats.org/presentationml/2006/main">
  <p:tag name="AS_UNIQUEID" val="19675"/>
  <p:tag name="KSO_WM_DIAGRAM_VIRTUALLY_FRAME" val="{&quot;height&quot;:310.1,&quot;left&quot;:268.9,&quot;top&quot;:156.25,&quot;width&quot;:837.3}"/>
</p:tagLst>
</file>

<file path=ppt/tags/tag25.xml><?xml version="1.0" encoding="utf-8"?>
<p:tagLst xmlns:p="http://schemas.openxmlformats.org/presentationml/2006/main">
  <p:tag name="AS_UNIQUEID" val="2194"/>
</p:tagLst>
</file>

<file path=ppt/tags/tag250.xml><?xml version="1.0" encoding="utf-8"?>
<p:tagLst xmlns:p="http://schemas.openxmlformats.org/presentationml/2006/main">
  <p:tag name="AS_UNIQUEID" val="19676"/>
</p:tagLst>
</file>

<file path=ppt/tags/tag251.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252.xml><?xml version="1.0" encoding="utf-8"?>
<p:tagLst xmlns:p="http://schemas.openxmlformats.org/presentationml/2006/main">
  <p:tag name="AS_UNIQUEID" val="19679"/>
</p:tagLst>
</file>

<file path=ppt/tags/tag253.xml><?xml version="1.0" encoding="utf-8"?>
<p:tagLst xmlns:p="http://schemas.openxmlformats.org/presentationml/2006/main">
  <p:tag name="KSO_WM_BEAUTIFY_FLAG" val="#wm#"/>
  <p:tag name="KSO_WM_SLIDE_ID" val="custom20236036_7"/>
  <p:tag name="KSO_WM_SLIDE_INDEX" val="7"/>
  <p:tag name="KSO_WM_SLIDE_ITEM_CNT" val="0"/>
  <p:tag name="KSO_WM_SLIDE_LAYOUT" val="a_b_e"/>
  <p:tag name="KSO_WM_SLIDE_LAYOUT_CNT" val="1_1_1"/>
  <p:tag name="KSO_WM_SLIDE_SUBTYPE" val="pureTxt"/>
  <p:tag name="KSO_WM_SLIDE_THEME_ID" val="3331141"/>
  <p:tag name="KSO_WM_SLIDE_THEME_NAME" val="青绿色职场办公植物小清新主题"/>
  <p:tag name="KSO_WM_SLIDE_TYPE" val="sectionTitle"/>
  <p:tag name="KSO_WM_TAG_VERSION" val="3.0"/>
  <p:tag name="KSO_WM_TEMPLATE_CATEGORY" val="custom"/>
  <p:tag name="KSO_WM_TEMPLATE_COLOR_TYPE" val="0"/>
  <p:tag name="KSO_WM_TEMPLATE_INDEX" val="20236036"/>
  <p:tag name="KSO_WM_TEMPLATE_MASTER_TYPE" val="0"/>
  <p:tag name="KSO_WM_TEMPLATE_SUBCATEGORY" val="29"/>
</p:tagLst>
</file>

<file path=ppt/tags/tag254.xml><?xml version="1.0" encoding="utf-8"?>
<p:tagLst xmlns:p="http://schemas.openxmlformats.org/presentationml/2006/main">
  <p:tag name="AS_UNIQUEID" val="4659"/>
</p:tagLst>
</file>

<file path=ppt/tags/tag255.xml><?xml version="1.0" encoding="utf-8"?>
<p:tagLst xmlns:p="http://schemas.openxmlformats.org/presentationml/2006/main">
  <p:tag name="AS_UNIQUEID" val="4660"/>
</p:tagLst>
</file>

<file path=ppt/tags/tag256.xml><?xml version="1.0" encoding="utf-8"?>
<p:tagLst xmlns:p="http://schemas.openxmlformats.org/presentationml/2006/main">
  <p:tag name="AS_UNIQUEID" val="4661"/>
</p:tagLst>
</file>

<file path=ppt/tags/tag257.xml><?xml version="1.0" encoding="utf-8"?>
<p:tagLst xmlns:p="http://schemas.openxmlformats.org/presentationml/2006/main">
  <p:tag name="AS_UNIQUEID" val="258"/>
</p:tagLst>
</file>

<file path=ppt/tags/tag258.xml><?xml version="1.0" encoding="utf-8"?>
<p:tagLst xmlns:p="http://schemas.openxmlformats.org/presentationml/2006/main">
  <p:tag name="AS_UNIQUEID" val="480"/>
</p:tagLst>
</file>

<file path=ppt/tags/tag259.xml><?xml version="1.0" encoding="utf-8"?>
<p:tagLst xmlns:p="http://schemas.openxmlformats.org/presentationml/2006/main">
  <p:tag name="AS_UNIQUEID" val="269"/>
</p:tagLst>
</file>

<file path=ppt/tags/tag26.xml><?xml version="1.0" encoding="utf-8"?>
<p:tagLst xmlns:p="http://schemas.openxmlformats.org/presentationml/2006/main">
  <p:tag name="AS_UNIQUEID" val="2195"/>
</p:tagLst>
</file>

<file path=ppt/tags/tag260.xml><?xml version="1.0" encoding="utf-8"?>
<p:tagLst xmlns:p="http://schemas.openxmlformats.org/presentationml/2006/main">
  <p:tag name="AS_UNIQUEID" val="2686"/>
</p:tagLst>
</file>

<file path=ppt/tags/tag261.xml><?xml version="1.0" encoding="utf-8"?>
<p:tagLst xmlns:p="http://schemas.openxmlformats.org/presentationml/2006/main">
  <p:tag name="AS_UNIQUEID" val="268"/>
</p:tagLst>
</file>

<file path=ppt/tags/tag262.xml><?xml version="1.0" encoding="utf-8"?>
<p:tagLst xmlns:p="http://schemas.openxmlformats.org/presentationml/2006/main">
  <p:tag name="AS_UNIQUEID" val="19086"/>
</p:tagLst>
</file>

<file path=ppt/tags/tag263.xml><?xml version="1.0" encoding="utf-8"?>
<p:tagLst xmlns:p="http://schemas.openxmlformats.org/presentationml/2006/main">
  <p:tag name="AS_UNIQUEID" val="6571"/>
  <p:tag name="KSO_WM_BEAUTIFY_FLAG" val=""/>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264.xml><?xml version="1.0" encoding="utf-8"?>
<p:tagLst xmlns:p="http://schemas.openxmlformats.org/presentationml/2006/main">
  <p:tag name="AS_UNIQUEID" val="2873"/>
  <p:tag name="KSO_WM_BEAUTIFY_FLAG" val=""/>
</p:tagLst>
</file>

<file path=ppt/tags/tag265.xml><?xml version="1.0" encoding="utf-8"?>
<p:tagLst xmlns:p="http://schemas.openxmlformats.org/presentationml/2006/main">
  <p:tag name="AS_UNIQUEID" val="19353"/>
</p:tagLst>
</file>

<file path=ppt/tags/tag266.xml><?xml version="1.0" encoding="utf-8"?>
<p:tagLst xmlns:p="http://schemas.openxmlformats.org/presentationml/2006/main">
  <p:tag name="AS_UNIQUEID" val="2592"/>
</p:tagLst>
</file>

<file path=ppt/tags/tag267.xml><?xml version="1.0" encoding="utf-8"?>
<p:tagLst xmlns:p="http://schemas.openxmlformats.org/presentationml/2006/main">
  <p:tag name="AS_UNIQUEID" val="19458"/>
</p:tagLst>
</file>

<file path=ppt/tags/tag268.xml><?xml version="1.0" encoding="utf-8"?>
<p:tagLst xmlns:p="http://schemas.openxmlformats.org/presentationml/2006/main">
  <p:tag name="AS_UNIQUEID" val="7898"/>
  <p:tag name="KSO_WM_BEAUTIFY_FLAG" val=""/>
</p:tagLst>
</file>

<file path=ppt/tags/tag269.xml><?xml version="1.0" encoding="utf-8"?>
<p:tagLst xmlns:p="http://schemas.openxmlformats.org/presentationml/2006/main">
  <p:tag name="AS_UNIQUEID" val="19682"/>
</p:tagLst>
</file>

<file path=ppt/tags/tag27.xml><?xml version="1.0" encoding="utf-8"?>
<p:tagLst xmlns:p="http://schemas.openxmlformats.org/presentationml/2006/main">
  <p:tag name="AS_UNIQUEID" val="2196"/>
</p:tagLst>
</file>

<file path=ppt/tags/tag270.xml><?xml version="1.0" encoding="utf-8"?>
<p:tagLst xmlns:p="http://schemas.openxmlformats.org/presentationml/2006/main">
  <p:tag name="AS_UNIQUEID" val="18093"/>
</p:tagLst>
</file>

<file path=ppt/tags/tag271.xml><?xml version="1.0" encoding="utf-8"?>
<p:tagLst xmlns:p="http://schemas.openxmlformats.org/presentationml/2006/main">
  <p:tag name="AS_UNIQUEID" val="764"/>
</p:tagLst>
</file>

<file path=ppt/tags/tag272.xml><?xml version="1.0" encoding="utf-8"?>
<p:tagLst xmlns:p="http://schemas.openxmlformats.org/presentationml/2006/main">
  <p:tag name="AS_UNIQUEID" val="765"/>
</p:tagLst>
</file>

<file path=ppt/tags/tag273.xml><?xml version="1.0" encoding="utf-8"?>
<p:tagLst xmlns:p="http://schemas.openxmlformats.org/presentationml/2006/main">
  <p:tag name="AS_UNIQUEID" val="766"/>
</p:tagLst>
</file>

<file path=ppt/tags/tag274.xml><?xml version="1.0" encoding="utf-8"?>
<p:tagLst xmlns:p="http://schemas.openxmlformats.org/presentationml/2006/main">
  <p:tag name="AS_UNIQUEID" val="767"/>
</p:tagLst>
</file>

<file path=ppt/tags/tag275.xml><?xml version="1.0" encoding="utf-8"?>
<p:tagLst xmlns:p="http://schemas.openxmlformats.org/presentationml/2006/main">
  <p:tag name="AS_UNIQUEID" val="768"/>
</p:tagLst>
</file>

<file path=ppt/tags/tag276.xml><?xml version="1.0" encoding="utf-8"?>
<p:tagLst xmlns:p="http://schemas.openxmlformats.org/presentationml/2006/main">
  <p:tag name="AS_UNIQUEID" val="769"/>
</p:tagLst>
</file>

<file path=ppt/tags/tag277.xml><?xml version="1.0" encoding="utf-8"?>
<p:tagLst xmlns:p="http://schemas.openxmlformats.org/presentationml/2006/main">
  <p:tag name="AS_UNIQUEID" val="770"/>
</p:tagLst>
</file>

<file path=ppt/tags/tag278.xml><?xml version="1.0" encoding="utf-8"?>
<p:tagLst xmlns:p="http://schemas.openxmlformats.org/presentationml/2006/main">
  <p:tag name="AS_UNIQUEID" val="771"/>
</p:tagLst>
</file>

<file path=ppt/tags/tag279.xml><?xml version="1.0" encoding="utf-8"?>
<p:tagLst xmlns:p="http://schemas.openxmlformats.org/presentationml/2006/main">
  <p:tag name="AS_UNIQUEID" val="772"/>
</p:tagLst>
</file>

<file path=ppt/tags/tag28.xml><?xml version="1.0" encoding="utf-8"?>
<p:tagLst xmlns:p="http://schemas.openxmlformats.org/presentationml/2006/main">
  <p:tag name="AS_UNIQUEID" val="2197"/>
</p:tagLst>
</file>

<file path=ppt/tags/tag280.xml><?xml version="1.0" encoding="utf-8"?>
<p:tagLst xmlns:p="http://schemas.openxmlformats.org/presentationml/2006/main">
  <p:tag name="AS_UNIQUEID" val="773"/>
</p:tagLst>
</file>

<file path=ppt/tags/tag281.xml><?xml version="1.0" encoding="utf-8"?>
<p:tagLst xmlns:p="http://schemas.openxmlformats.org/presentationml/2006/main">
  <p:tag name="AS_UNIQUEID" val="774"/>
</p:tagLst>
</file>

<file path=ppt/tags/tag282.xml><?xml version="1.0" encoding="utf-8"?>
<p:tagLst xmlns:p="http://schemas.openxmlformats.org/presentationml/2006/main">
  <p:tag name="AS_UNIQUEID" val="775"/>
</p:tagLst>
</file>

<file path=ppt/tags/tag283.xml><?xml version="1.0" encoding="utf-8"?>
<p:tagLst xmlns:p="http://schemas.openxmlformats.org/presentationml/2006/main">
  <p:tag name="AS_UNIQUEID" val="776"/>
</p:tagLst>
</file>

<file path=ppt/tags/tag284.xml><?xml version="1.0" encoding="utf-8"?>
<p:tagLst xmlns:p="http://schemas.openxmlformats.org/presentationml/2006/main">
  <p:tag name="AS_UNIQUEID" val="777"/>
</p:tagLst>
</file>

<file path=ppt/tags/tag285.xml><?xml version="1.0" encoding="utf-8"?>
<p:tagLst xmlns:p="http://schemas.openxmlformats.org/presentationml/2006/main">
  <p:tag name="AS_UNIQUEID" val="778"/>
</p:tagLst>
</file>

<file path=ppt/tags/tag286.xml><?xml version="1.0" encoding="utf-8"?>
<p:tagLst xmlns:p="http://schemas.openxmlformats.org/presentationml/2006/main">
  <p:tag name="AS_UNIQUEID" val="779"/>
</p:tagLst>
</file>

<file path=ppt/tags/tag287.xml><?xml version="1.0" encoding="utf-8"?>
<p:tagLst xmlns:p="http://schemas.openxmlformats.org/presentationml/2006/main">
  <p:tag name="AS_UNIQUEID" val="780"/>
</p:tagLst>
</file>

<file path=ppt/tags/tag288.xml><?xml version="1.0" encoding="utf-8"?>
<p:tagLst xmlns:p="http://schemas.openxmlformats.org/presentationml/2006/main">
  <p:tag name="AS_UNIQUEID" val="781"/>
</p:tagLst>
</file>

<file path=ppt/tags/tag289.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29.xml><?xml version="1.0" encoding="utf-8"?>
<p:tagLst xmlns:p="http://schemas.openxmlformats.org/presentationml/2006/main">
  <p:tag name="AS_UNIQUEID" val="2198"/>
</p:tagLst>
</file>

<file path=ppt/tags/tag290.xml><?xml version="1.0" encoding="utf-8"?>
<p:tagLst xmlns:p="http://schemas.openxmlformats.org/presentationml/2006/main">
  <p:tag name="AS_UNIQUEID" val="366"/>
  <p:tag name="KSO_WM_BEAUTIFY_FLAG" val=""/>
</p:tagLst>
</file>

<file path=ppt/tags/tag291.xml><?xml version="1.0" encoding="utf-8"?>
<p:tagLst xmlns:p="http://schemas.openxmlformats.org/presentationml/2006/main">
  <p:tag name="AS_UNIQUEID" val="2731"/>
  <p:tag name="KSO_WM_BEAUTIFY_FLAG" val=""/>
</p:tagLst>
</file>

<file path=ppt/tags/tag292.xml><?xml version="1.0" encoding="utf-8"?>
<p:tagLst xmlns:p="http://schemas.openxmlformats.org/presentationml/2006/main">
  <p:tag name="AS_UNIQUEID" val="3126"/>
  <p:tag name="KSO_WM_BEAUTIFY_FLAG" val=""/>
</p:tagLst>
</file>

<file path=ppt/tags/tag293.xml><?xml version="1.0" encoding="utf-8"?>
<p:tagLst xmlns:p="http://schemas.openxmlformats.org/presentationml/2006/main">
  <p:tag name="AS_UNIQUEID" val="366"/>
  <p:tag name="KSO_WM_BEAUTIFY_FLAG" val=""/>
</p:tagLst>
</file>

<file path=ppt/tags/tag294.xml><?xml version="1.0" encoding="utf-8"?>
<p:tagLst xmlns:p="http://schemas.openxmlformats.org/presentationml/2006/main">
  <p:tag name="AS_UNIQUEID" val="1259"/>
</p:tagLst>
</file>

<file path=ppt/tags/tag295.xml><?xml version="1.0" encoding="utf-8"?>
<p:tagLst xmlns:p="http://schemas.openxmlformats.org/presentationml/2006/main">
  <p:tag name="AS_UNIQUEID" val="5781"/>
</p:tagLst>
</file>

<file path=ppt/tags/tag296.xml><?xml version="1.0" encoding="utf-8"?>
<p:tagLst xmlns:p="http://schemas.openxmlformats.org/presentationml/2006/main">
  <p:tag name="AS_UNIQUEID" val="1255"/>
</p:tagLst>
</file>

<file path=ppt/tags/tag297.xml><?xml version="1.0" encoding="utf-8"?>
<p:tagLst xmlns:p="http://schemas.openxmlformats.org/presentationml/2006/main">
  <p:tag name="AS_UNIQUEID" val="1256"/>
</p:tagLst>
</file>

<file path=ppt/tags/tag298.xml><?xml version="1.0" encoding="utf-8"?>
<p:tagLst xmlns:p="http://schemas.openxmlformats.org/presentationml/2006/main">
  <p:tag name="AS_UNIQUEID" val="1257"/>
</p:tagLst>
</file>

<file path=ppt/tags/tag299.xml><?xml version="1.0" encoding="utf-8"?>
<p:tagLst xmlns:p="http://schemas.openxmlformats.org/presentationml/2006/main">
  <p:tag name="AS_UNIQUEID" val="5793"/>
</p:tagLst>
</file>

<file path=ppt/tags/tag3.xml><?xml version="1.0" encoding="utf-8"?>
<p:tagLst xmlns:p="http://schemas.openxmlformats.org/presentationml/2006/main">
  <p:tag name="AS_UNIQUEID" val="2168"/>
</p:tagLst>
</file>

<file path=ppt/tags/tag30.xml><?xml version="1.0" encoding="utf-8"?>
<p:tagLst xmlns:p="http://schemas.openxmlformats.org/presentationml/2006/main">
  <p:tag name="AS_UNIQUEID" val="2200"/>
</p:tagLst>
</file>

<file path=ppt/tags/tag300.xml><?xml version="1.0" encoding="utf-8"?>
<p:tagLst xmlns:p="http://schemas.openxmlformats.org/presentationml/2006/main">
  <p:tag name="AS_UNIQUEID" val="5796"/>
</p:tagLst>
</file>

<file path=ppt/tags/tag301.xml><?xml version="1.0" encoding="utf-8"?>
<p:tagLst xmlns:p="http://schemas.openxmlformats.org/presentationml/2006/main">
  <p:tag name="AS_UNIQUEID" val="8263"/>
</p:tagLst>
</file>

<file path=ppt/tags/tag302.xml><?xml version="1.0" encoding="utf-8"?>
<p:tagLst xmlns:p="http://schemas.openxmlformats.org/presentationml/2006/main">
  <p:tag name="AS_UNIQUEID" val="7613"/>
</p:tagLst>
</file>

<file path=ppt/tags/tag303.xml><?xml version="1.0" encoding="utf-8"?>
<p:tagLst xmlns:p="http://schemas.openxmlformats.org/presentationml/2006/main">
  <p:tag name="AS_UNIQUEID" val="1258"/>
</p:tagLst>
</file>

<file path=ppt/tags/tag304.xml><?xml version="1.0" encoding="utf-8"?>
<p:tagLst xmlns:p="http://schemas.openxmlformats.org/presentationml/2006/main">
  <p:tag name="AS_UNIQUEID" val="1259"/>
</p:tagLst>
</file>

<file path=ppt/tags/tag305.xml><?xml version="1.0" encoding="utf-8"?>
<p:tagLst xmlns:p="http://schemas.openxmlformats.org/presentationml/2006/main">
  <p:tag name="AS_UNIQUEID" val="12199"/>
</p:tagLst>
</file>

<file path=ppt/tags/tag306.xml><?xml version="1.0" encoding="utf-8"?>
<p:tagLst xmlns:p="http://schemas.openxmlformats.org/presentationml/2006/main">
  <p:tag name="AS_UNIQUEID" val="17634"/>
</p:tagLst>
</file>

<file path=ppt/tags/tag307.xml><?xml version="1.0" encoding="utf-8"?>
<p:tagLst xmlns:p="http://schemas.openxmlformats.org/presentationml/2006/main">
  <p:tag name="AS_UNIQUEID" val="1258"/>
</p:tagLst>
</file>

<file path=ppt/tags/tag308.xml><?xml version="1.0" encoding="utf-8"?>
<p:tagLst xmlns:p="http://schemas.openxmlformats.org/presentationml/2006/main">
  <p:tag name="AS_UNIQUEID" val="1258"/>
</p:tagLst>
</file>

<file path=ppt/tags/tag309.xml><?xml version="1.0" encoding="utf-8"?>
<p:tagLst xmlns:p="http://schemas.openxmlformats.org/presentationml/2006/main">
  <p:tag name="AS_UNIQUEID" val="17635"/>
</p:tagLst>
</file>

<file path=ppt/tags/tag31.xml><?xml version="1.0" encoding="utf-8"?>
<p:tagLst xmlns:p="http://schemas.openxmlformats.org/presentationml/2006/main">
  <p:tag name="AS_UNIQUEID" val="2201"/>
</p:tagLst>
</file>

<file path=ppt/tags/tag310.xml><?xml version="1.0" encoding="utf-8"?>
<p:tagLst xmlns:p="http://schemas.openxmlformats.org/presentationml/2006/main">
  <p:tag name="AS_UNIQUEID" val="17636"/>
</p:tagLst>
</file>

<file path=ppt/tags/tag311.xml><?xml version="1.0" encoding="utf-8"?>
<p:tagLst xmlns:p="http://schemas.openxmlformats.org/presentationml/2006/main">
  <p:tag name="AS_UNIQUEID" val="17637"/>
</p:tagLst>
</file>

<file path=ppt/tags/tag312.xml><?xml version="1.0" encoding="utf-8"?>
<p:tagLst xmlns:p="http://schemas.openxmlformats.org/presentationml/2006/main">
  <p:tag name="AS_UNIQUEID" val="2520"/>
</p:tagLst>
</file>

<file path=ppt/tags/tag313.xml><?xml version="1.0" encoding="utf-8"?>
<p:tagLst xmlns:p="http://schemas.openxmlformats.org/presentationml/2006/main">
  <p:tag name="AS_UNIQUEID" val="3126"/>
  <p:tag name="KSO_WM_BEAUTIFY_FLAG" val=""/>
</p:tagLst>
</file>

<file path=ppt/tags/tag314.xml><?xml version="1.0" encoding="utf-8"?>
<p:tagLst xmlns:p="http://schemas.openxmlformats.org/presentationml/2006/main">
  <p:tag name="AS_UNIQUEID" val="513"/>
  <p:tag name="KSO_WM_BEAUTIFY_FLAG" val=""/>
</p:tagLst>
</file>

<file path=ppt/tags/tag315.xml><?xml version="1.0" encoding="utf-8"?>
<p:tagLst xmlns:p="http://schemas.openxmlformats.org/presentationml/2006/main">
  <p:tag name="AS_UNIQUEID" val="19461"/>
</p:tagLst>
</file>

<file path=ppt/tags/tag316.xml><?xml version="1.0" encoding="utf-8"?>
<p:tagLst xmlns:p="http://schemas.openxmlformats.org/presentationml/2006/main">
  <p:tag name="AS_UNIQUEID" val="19462"/>
</p:tagLst>
</file>

<file path=ppt/tags/tag317.xml><?xml version="1.0" encoding="utf-8"?>
<p:tagLst xmlns:p="http://schemas.openxmlformats.org/presentationml/2006/main">
  <p:tag name="AS_UNIQUEID" val="2519"/>
</p:tagLst>
</file>

<file path=ppt/tags/tag318.xml><?xml version="1.0" encoding="utf-8"?>
<p:tagLst xmlns:p="http://schemas.openxmlformats.org/presentationml/2006/main">
  <p:tag name="AS_UNIQUEID" val="2521"/>
</p:tagLst>
</file>

<file path=ppt/tags/tag319.xml><?xml version="1.0" encoding="utf-8"?>
<p:tagLst xmlns:p="http://schemas.openxmlformats.org/presentationml/2006/main">
  <p:tag name="AS_UNIQUEID" val="6599"/>
</p:tagLst>
</file>

<file path=ppt/tags/tag32.xml><?xml version="1.0" encoding="utf-8"?>
<p:tagLst xmlns:p="http://schemas.openxmlformats.org/presentationml/2006/main">
  <p:tag name="AS_UNIQUEID" val="2202"/>
</p:tagLst>
</file>

<file path=ppt/tags/tag320.xml><?xml version="1.0" encoding="utf-8"?>
<p:tagLst xmlns:p="http://schemas.openxmlformats.org/presentationml/2006/main">
  <p:tag name="AS_UNIQUEID" val="19281"/>
</p:tagLst>
</file>

<file path=ppt/tags/tag321.xml><?xml version="1.0" encoding="utf-8"?>
<p:tagLst xmlns:p="http://schemas.openxmlformats.org/presentationml/2006/main">
  <p:tag name="AS_UNIQUEID" val="2521"/>
  <p:tag name="KSO_WM_BEAUTIFY_FLAG" val=""/>
</p:tagLst>
</file>

<file path=ppt/tags/tag322.xml><?xml version="1.0" encoding="utf-8"?>
<p:tagLst xmlns:p="http://schemas.openxmlformats.org/presentationml/2006/main">
  <p:tag name="AS_UNIQUEID" val="6140"/>
  <p:tag name="KSO_WM_BEAUTIFY_FLAG" val=""/>
</p:tagLst>
</file>

<file path=ppt/tags/tag323.xml><?xml version="1.0" encoding="utf-8"?>
<p:tagLst xmlns:p="http://schemas.openxmlformats.org/presentationml/2006/main">
  <p:tag name="AS_UNIQUEID" val="3206"/>
  <p:tag name="KSO_WM_BEAUTIFY_FLAG" val=""/>
</p:tagLst>
</file>

<file path=ppt/tags/tag324.xml><?xml version="1.0" encoding="utf-8"?>
<p:tagLst xmlns:p="http://schemas.openxmlformats.org/presentationml/2006/main">
  <p:tag name="AS_UNIQUEID" val="4317"/>
  <p:tag name="KSO_WM_BEAUTIFY_FLAG" val=""/>
</p:tagLst>
</file>

<file path=ppt/tags/tag325.xml><?xml version="1.0" encoding="utf-8"?>
<p:tagLst xmlns:p="http://schemas.openxmlformats.org/presentationml/2006/main">
  <p:tag name="AS_UNIQUEID" val="4321"/>
  <p:tag name="KSO_WM_BEAUTIFY_FLAG" val=""/>
</p:tagLst>
</file>

<file path=ppt/tags/tag326.xml><?xml version="1.0" encoding="utf-8"?>
<p:tagLst xmlns:p="http://schemas.openxmlformats.org/presentationml/2006/main">
  <p:tag name="KSO_WM_BEAUTIFY_FLAG" val="#wm#"/>
  <p:tag name="KSO_WM_SLIDE_ID" val="custom20200983_10"/>
  <p:tag name="KSO_WM_SLIDE_INDEX" val="10"/>
  <p:tag name="KSO_WM_SLIDE_ITEM_CNT" val="0"/>
  <p:tag name="KSO_WM_SLIDE_LAYOUT" val="a_d_f"/>
  <p:tag name="KSO_WM_SLIDE_LAYOUT_CNT" val="1_1_1"/>
  <p:tag name="KSO_WM_SLIDE_POSITION" val="45*60"/>
  <p:tag name="KSO_WM_SLIDE_SIZE" val="866*400"/>
  <p:tag name="KSO_WM_SLIDE_SUBTYPE" val="picTxt"/>
  <p:tag name="KSO_WM_SLIDE_TYPE" val="text"/>
  <p:tag name="KSO_WM_TAG_VERSION" val="1.0"/>
  <p:tag name="KSO_WM_TEMPLATE_CATEGORY" val="custom"/>
  <p:tag name="KSO_WM_TEMPLATE_COLOR_TYPE" val="1"/>
  <p:tag name="KSO_WM_TEMPLATE_INDEX" val="20200983"/>
  <p:tag name="KSO_WM_TEMPLATE_MASTER_TYPE" val="1"/>
  <p:tag name="KSO_WM_TEMPLATE_SUBCATEGORY" val="0"/>
</p:tagLst>
</file>

<file path=ppt/tags/tag327.xml><?xml version="1.0" encoding="utf-8"?>
<p:tagLst xmlns:p="http://schemas.openxmlformats.org/presentationml/2006/main">
  <p:tag name="AS_UNIQUEID" val="3222"/>
  <p:tag name="KSO_WM_UNIT_TABLE_BEAUTIFY" val="smartTable{953b7835-1fab-4564-84bb-8362c14020a7}"/>
  <p:tag name="TABLE_ENDDRAG_ORIGIN_RECT" val="937*399"/>
  <p:tag name="TABLE_ENDDRAG_RECT" val="10*116*937*399"/>
</p:tagLst>
</file>

<file path=ppt/tags/tag328.xml><?xml version="1.0" encoding="utf-8"?>
<p:tagLst xmlns:p="http://schemas.openxmlformats.org/presentationml/2006/main">
  <p:tag name="AS_UNIQUEID" val="3223"/>
</p:tagLst>
</file>

<file path=ppt/tags/tag329.xml><?xml version="1.0" encoding="utf-8"?>
<p:tagLst xmlns:p="http://schemas.openxmlformats.org/presentationml/2006/main">
  <p:tag name="AS_UNIQUEID" val="3224"/>
</p:tagLst>
</file>

<file path=ppt/tags/tag33.xml><?xml version="1.0" encoding="utf-8"?>
<p:tagLst xmlns:p="http://schemas.openxmlformats.org/presentationml/2006/main">
  <p:tag name="AS_UNIQUEID" val="2203"/>
</p:tagLst>
</file>

<file path=ppt/tags/tag330.xml><?xml version="1.0" encoding="utf-8"?>
<p:tagLst xmlns:p="http://schemas.openxmlformats.org/presentationml/2006/main">
  <p:tag name="AS_UNIQUEID" val="3225"/>
</p:tagLst>
</file>

<file path=ppt/tags/tag331.xml><?xml version="1.0" encoding="utf-8"?>
<p:tagLst xmlns:p="http://schemas.openxmlformats.org/presentationml/2006/main">
  <p:tag name="AS_UNIQUEID" val="3226"/>
</p:tagLst>
</file>

<file path=ppt/tags/tag332.xml><?xml version="1.0" encoding="utf-8"?>
<p:tagLst xmlns:p="http://schemas.openxmlformats.org/presentationml/2006/main">
  <p:tag name="AS_UNIQUEID" val="3227"/>
</p:tagLst>
</file>

<file path=ppt/tags/tag333.xml><?xml version="1.0" encoding="utf-8"?>
<p:tagLst xmlns:p="http://schemas.openxmlformats.org/presentationml/2006/main">
  <p:tag name="AS_UNIQUEID" val="3228"/>
</p:tagLst>
</file>

<file path=ppt/tags/tag334.xml><?xml version="1.0" encoding="utf-8"?>
<p:tagLst xmlns:p="http://schemas.openxmlformats.org/presentationml/2006/main">
  <p:tag name="AS_UNIQUEID" val="3229"/>
</p:tagLst>
</file>

<file path=ppt/tags/tag335.xml><?xml version="1.0" encoding="utf-8"?>
<p:tagLst xmlns:p="http://schemas.openxmlformats.org/presentationml/2006/main">
  <p:tag name="AS_UNIQUEID" val="3229"/>
</p:tagLst>
</file>

<file path=ppt/tags/tag336.xml><?xml version="1.0" encoding="utf-8"?>
<p:tagLst xmlns:p="http://schemas.openxmlformats.org/presentationml/2006/main">
  <p:tag name="AS_UNIQUEID" val="3126"/>
  <p:tag name="KSO_WM_BEAUTIFY_FLAG" val=""/>
</p:tagLst>
</file>

<file path=ppt/tags/tag337.xml><?xml version="1.0" encoding="utf-8"?>
<p:tagLst xmlns:p="http://schemas.openxmlformats.org/presentationml/2006/main">
  <p:tag name="AS_UNIQUEID" val="19368"/>
</p:tagLst>
</file>

<file path=ppt/tags/tag338.xml><?xml version="1.0" encoding="utf-8"?>
<p:tagLst xmlns:p="http://schemas.openxmlformats.org/presentationml/2006/main">
  <p:tag name="AS_UNIQUEID" val="19369"/>
  <p:tag name="KSO_WM_BEAUTIFY_FLAG" val=""/>
</p:tagLst>
</file>

<file path=ppt/tags/tag339.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34.xml><?xml version="1.0" encoding="utf-8"?>
<p:tagLst xmlns:p="http://schemas.openxmlformats.org/presentationml/2006/main">
  <p:tag name="AS_UNIQUEID" val="2205"/>
</p:tagLst>
</file>

<file path=ppt/tags/tag340.xml><?xml version="1.0" encoding="utf-8"?>
<p:tagLst xmlns:p="http://schemas.openxmlformats.org/presentationml/2006/main">
  <p:tag name="AS_UNIQUEID" val="2626"/>
</p:tagLst>
</file>

<file path=ppt/tags/tag341.xml><?xml version="1.0" encoding="utf-8"?>
<p:tagLst xmlns:p="http://schemas.openxmlformats.org/presentationml/2006/main">
  <p:tag name="AS_UNIQUEID" val="2627"/>
</p:tagLst>
</file>

<file path=ppt/tags/tag342.xml><?xml version="1.0" encoding="utf-8"?>
<p:tagLst xmlns:p="http://schemas.openxmlformats.org/presentationml/2006/main">
  <p:tag name="AS_UNIQUEID" val="2628"/>
  <p:tag name="KSO_WM_BEAUTIFY_FLAG" val=""/>
</p:tagLst>
</file>

<file path=ppt/tags/tag343.xml><?xml version="1.0" encoding="utf-8"?>
<p:tagLst xmlns:p="http://schemas.openxmlformats.org/presentationml/2006/main">
  <p:tag name="AS_UNIQUEID" val="2629"/>
  <p:tag name="KSO_WM_BEAUTIFY_FLAG" val=""/>
</p:tagLst>
</file>

<file path=ppt/tags/tag344.xml><?xml version="1.0" encoding="utf-8"?>
<p:tagLst xmlns:p="http://schemas.openxmlformats.org/presentationml/2006/main">
  <p:tag name="AS_UNIQUEID" val="2630"/>
  <p:tag name="KSO_WM_BEAUTIFY_FLAG" val=""/>
</p:tagLst>
</file>

<file path=ppt/tags/tag345.xml><?xml version="1.0" encoding="utf-8"?>
<p:tagLst xmlns:p="http://schemas.openxmlformats.org/presentationml/2006/main">
  <p:tag name="AS_UNIQUEID" val="12707"/>
</p:tagLst>
</file>

<file path=ppt/tags/tag346.xml><?xml version="1.0" encoding="utf-8"?>
<p:tagLst xmlns:p="http://schemas.openxmlformats.org/presentationml/2006/main">
  <p:tag name="AS_UNIQUEID" val="7012"/>
  <p:tag name="KSO_WM_BEAUTIFY_FLAG" val=""/>
</p:tagLst>
</file>

<file path=ppt/tags/tag347.xml><?xml version="1.0" encoding="utf-8"?>
<p:tagLst xmlns:p="http://schemas.openxmlformats.org/presentationml/2006/main">
  <p:tag name="AS_UNIQUEID" val="4333"/>
  <p:tag name="KSO_WM_BEAUTIFY_FLAG" val=""/>
</p:tagLst>
</file>

<file path=ppt/tags/tag348.xml><?xml version="1.0" encoding="utf-8"?>
<p:tagLst xmlns:p="http://schemas.openxmlformats.org/presentationml/2006/main">
  <p:tag name="AS_UNIQUEID" val="4332"/>
  <p:tag name="KSO_WM_BEAUTIFY_FLAG" val=""/>
</p:tagLst>
</file>

<file path=ppt/tags/tag349.xml><?xml version="1.0" encoding="utf-8"?>
<p:tagLst xmlns:p="http://schemas.openxmlformats.org/presentationml/2006/main">
  <p:tag name="AS_UNIQUEID" val="2237"/>
  <p:tag name="KSO_WM_BEAUTIFY_FLAG" val=""/>
</p:tagLst>
</file>

<file path=ppt/tags/tag35.xml><?xml version="1.0" encoding="utf-8"?>
<p:tagLst xmlns:p="http://schemas.openxmlformats.org/presentationml/2006/main">
  <p:tag name="AS_UNIQUEID" val="2206"/>
</p:tagLst>
</file>

<file path=ppt/tags/tag350.xml><?xml version="1.0" encoding="utf-8"?>
<p:tagLst xmlns:p="http://schemas.openxmlformats.org/presentationml/2006/main">
  <p:tag name="KSO_WM_BEAUTIFY_FLAG" val="#wm#"/>
  <p:tag name="KSO_WM_SLIDE_ID" val="custom20200983_10"/>
  <p:tag name="KSO_WM_SLIDE_INDEX" val="10"/>
  <p:tag name="KSO_WM_SLIDE_ITEM_CNT" val="0"/>
  <p:tag name="KSO_WM_SLIDE_LAYOUT" val="a_d_f"/>
  <p:tag name="KSO_WM_SLIDE_LAYOUT_CNT" val="1_1_1"/>
  <p:tag name="KSO_WM_SLIDE_POSITION" val="45*60"/>
  <p:tag name="KSO_WM_SLIDE_SIZE" val="866*400"/>
  <p:tag name="KSO_WM_SLIDE_SUBTYPE" val="picTxt"/>
  <p:tag name="KSO_WM_SLIDE_TYPE" val="text"/>
  <p:tag name="KSO_WM_TAG_VERSION" val="1.0"/>
  <p:tag name="KSO_WM_TEMPLATE_CATEGORY" val="custom"/>
  <p:tag name="KSO_WM_TEMPLATE_COLOR_TYPE" val="1"/>
  <p:tag name="KSO_WM_TEMPLATE_INDEX" val="20200983"/>
  <p:tag name="KSO_WM_TEMPLATE_MASTER_TYPE" val="1"/>
  <p:tag name="KSO_WM_TEMPLATE_SUBCATEGORY" val="0"/>
</p:tagLst>
</file>

<file path=ppt/tags/tag351.xml><?xml version="1.0" encoding="utf-8"?>
<p:tagLst xmlns:p="http://schemas.openxmlformats.org/presentationml/2006/main">
  <p:tag name="AS_UNIQUEID" val="19691"/>
</p:tagLst>
</file>

<file path=ppt/tags/tag352.xml><?xml version="1.0" encoding="utf-8"?>
<p:tagLst xmlns:p="http://schemas.openxmlformats.org/presentationml/2006/main">
  <p:tag name="AS_UNIQUEID" val="19692"/>
</p:tagLst>
</file>

<file path=ppt/tags/tag353.xml><?xml version="1.0" encoding="utf-8"?>
<p:tagLst xmlns:p="http://schemas.openxmlformats.org/presentationml/2006/main">
  <p:tag name="AS_UNIQUEID" val="19693"/>
</p:tagLst>
</file>

<file path=ppt/tags/tag354.xml><?xml version="1.0" encoding="utf-8"?>
<p:tagLst xmlns:p="http://schemas.openxmlformats.org/presentationml/2006/main">
  <p:tag name="AS_UNIQUEID" val="11916"/>
  <p:tag name="KSO_WM_BEAUTIFY_FLAG" val=""/>
</p:tagLst>
</file>

<file path=ppt/tags/tag355.xml><?xml version="1.0" encoding="utf-8"?>
<p:tagLst xmlns:p="http://schemas.openxmlformats.org/presentationml/2006/main">
  <p:tag name="AS_UNIQUEID" val="11917"/>
  <p:tag name="KSO_WM_BEAUTIFY_FLAG" val=""/>
</p:tagLst>
</file>

<file path=ppt/tags/tag356.xml><?xml version="1.0" encoding="utf-8"?>
<p:tagLst xmlns:p="http://schemas.openxmlformats.org/presentationml/2006/main">
  <p:tag name="AS_UNIQUEID" val="11918"/>
  <p:tag name="KSO_WM_BEAUTIFY_FLAG" val=""/>
</p:tagLst>
</file>

<file path=ppt/tags/tag357.xml><?xml version="1.0" encoding="utf-8"?>
<p:tagLst xmlns:p="http://schemas.openxmlformats.org/presentationml/2006/main">
  <p:tag name="AS_UNIQUEID" val="7898"/>
  <p:tag name="KSO_WM_BEAUTIFY_FLAG" val=""/>
</p:tagLst>
</file>

<file path=ppt/tags/tag358.xml><?xml version="1.0" encoding="utf-8"?>
<p:tagLst xmlns:p="http://schemas.openxmlformats.org/presentationml/2006/main">
  <p:tag name="AS_UNIQUEID" val="425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59.xml><?xml version="1.0" encoding="utf-8"?>
<p:tagLst xmlns:p="http://schemas.openxmlformats.org/presentationml/2006/main">
  <p:tag name="AS_UNIQUEID" val="7898"/>
  <p:tag name="KSO_WM_BEAUTIFY_FLAG" val=""/>
</p:tagLst>
</file>

<file path=ppt/tags/tag36.xml><?xml version="1.0" encoding="utf-8"?>
<p:tagLst xmlns:p="http://schemas.openxmlformats.org/presentationml/2006/main">
  <p:tag name="AS_UNIQUEID" val="2207"/>
</p:tagLst>
</file>

<file path=ppt/tags/tag360.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361.xml><?xml version="1.0" encoding="utf-8"?>
<p:tagLst xmlns:p="http://schemas.openxmlformats.org/presentationml/2006/main">
  <p:tag name="AS_UNIQUEID" val="19697"/>
</p:tagLst>
</file>

<file path=ppt/tags/tag362.xml><?xml version="1.0" encoding="utf-8"?>
<p:tagLst xmlns:p="http://schemas.openxmlformats.org/presentationml/2006/main">
  <p:tag name="KSO_WM_BEAUTIFY_FLAG" val="#wm#"/>
  <p:tag name="KSO_WM_SLIDE_ID" val="custom20236036_7"/>
  <p:tag name="KSO_WM_SLIDE_INDEX" val="7"/>
  <p:tag name="KSO_WM_SLIDE_ITEM_CNT" val="0"/>
  <p:tag name="KSO_WM_SLIDE_LAYOUT" val="a_b_e"/>
  <p:tag name="KSO_WM_SLIDE_LAYOUT_CNT" val="1_1_1"/>
  <p:tag name="KSO_WM_SLIDE_SUBTYPE" val="pureTxt"/>
  <p:tag name="KSO_WM_SLIDE_THEME_ID" val="3331141"/>
  <p:tag name="KSO_WM_SLIDE_THEME_NAME" val="青绿色职场办公植物小清新主题"/>
  <p:tag name="KSO_WM_SLIDE_TYPE" val="sectionTitle"/>
  <p:tag name="KSO_WM_TAG_VERSION" val="3.0"/>
  <p:tag name="KSO_WM_TEMPLATE_CATEGORY" val="custom"/>
  <p:tag name="KSO_WM_TEMPLATE_COLOR_TYPE" val="0"/>
  <p:tag name="KSO_WM_TEMPLATE_INDEX" val="20236036"/>
  <p:tag name="KSO_WM_TEMPLATE_MASTER_TYPE" val="0"/>
  <p:tag name="KSO_WM_TEMPLATE_SUBCATEGORY" val="29"/>
</p:tagLst>
</file>

<file path=ppt/tags/tag363.xml><?xml version="1.0" encoding="utf-8"?>
<p:tagLst xmlns:p="http://schemas.openxmlformats.org/presentationml/2006/main">
  <p:tag name="AS_UNIQUEID" val="4659"/>
</p:tagLst>
</file>

<file path=ppt/tags/tag364.xml><?xml version="1.0" encoding="utf-8"?>
<p:tagLst xmlns:p="http://schemas.openxmlformats.org/presentationml/2006/main">
  <p:tag name="AS_UNIQUEID" val="4660"/>
</p:tagLst>
</file>

<file path=ppt/tags/tag365.xml><?xml version="1.0" encoding="utf-8"?>
<p:tagLst xmlns:p="http://schemas.openxmlformats.org/presentationml/2006/main">
  <p:tag name="AS_UNIQUEID" val="4661"/>
</p:tagLst>
</file>

<file path=ppt/tags/tag366.xml><?xml version="1.0" encoding="utf-8"?>
<p:tagLst xmlns:p="http://schemas.openxmlformats.org/presentationml/2006/main">
  <p:tag name="AS_UNIQUEID" val="744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 name="KSO_WM_UNIT_TYPE" val="i"/>
</p:tagLst>
</file>

<file path=ppt/tags/tag367.xml><?xml version="1.0" encoding="utf-8"?>
<p:tagLst xmlns:p="http://schemas.openxmlformats.org/presentationml/2006/main">
  <p:tag name="AS_UNIQUEID" val="7450"/>
  <p:tag name="KSO_WM_BEAUTIFY_FLAG" val="#wm#"/>
  <p:tag name="KSO_WM_CHIP_GROUPID" val="5e6ef8ed605d5daf04fe5f5f"/>
  <p:tag name="KSO_WM_CHIP_XID" val="5e6ef8ed605d5daf04fe5f60"/>
  <p:tag name="KSO_WM_TAG_VERSION" val="1.0"/>
  <p:tag name="KSO_WM_TEMPLATE_ASSEMBLE_GROUPID" val="60656e634054ed1e2fb7f798"/>
  <p:tag name="KSO_WM_TEMPLATE_ASSEMBLE_XID" val="60656e634054ed1e2fb7f798"/>
  <p:tag name="KSO_WM_TEMPLATE_CATEGORY" val="diagram"/>
  <p:tag name="KSO_WM_TEMPLATE_INDEX" val="20207361"/>
  <p:tag name="KSO_WM_UNIT_BLOCK" val="0"/>
  <p:tag name="KSO_WM_UNIT_COMPATIBLE" val="0"/>
  <p:tag name="KSO_WM_UNIT_DEC_AREA_ID" val="9d4b068cfc384566949cd0266d07919c"/>
  <p:tag name="KSO_WM_UNIT_DECORATE_INFO" val="{&quot;DecorateInfoH&quot;:{&quot;IsAbs&quot;:true},&quot;DecorateInfoW&quot;:{&quot;IsAbs&quot;:true},&quot;DecorateInfoX&quot;:{&quot;IsAbs&quot;:true,&quot;Pos&quot;:1},&quot;DecorateInfoY&quot;:{&quot;IsAbs&quot;:true,&quot;Pos&quot;:1},&quot;ReferentInfo&quot;:{&quot;Id&quot;:&quot;0743b7143bcf42108d74be0f4823a5a4&quot;,&quot;X&quot;:{&quot;Pos&quot;:1},&quot;Y&quot;:{&quot;Pos&quot;:1}},&quot;whChangeMode&quot;: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07361_1*i*3"/>
  <p:tag name="KSO_WM_UNIT_INDEX" val="3"/>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608"/>
</p:tagLst>
</file>

<file path=ppt/tags/tag368.xml><?xml version="1.0" encoding="utf-8"?>
<p:tagLst xmlns:p="http://schemas.openxmlformats.org/presentationml/2006/main">
  <p:tag name="AS_UNIQUEID" val="7451"/>
  <p:tag name="KSO_WM_BEAUTIFY_FLAG" val="#wm#"/>
  <p:tag name="KSO_WM_CHIP_GROUPID" val="5e6ef8ed605d5daf04fe5f5f"/>
  <p:tag name="KSO_WM_CHIP_XID" val="5e6ef8ed605d5daf04fe5f60"/>
  <p:tag name="KSO_WM_TAG_VERSION" val="1.0"/>
  <p:tag name="KSO_WM_TEMPLATE_ASSEMBLE_GROUPID" val="60656e634054ed1e2fb7f798"/>
  <p:tag name="KSO_WM_TEMPLATE_ASSEMBLE_XID" val="60656e634054ed1e2fb7f798"/>
  <p:tag name="KSO_WM_TEMPLATE_CATEGORY" val="diagram"/>
  <p:tag name="KSO_WM_TEMPLATE_INDEX" val="20207361"/>
  <p:tag name="KSO_WM_UNIT_BLOCK" val="0"/>
  <p:tag name="KSO_WM_UNIT_COMPATIBLE" val="0"/>
  <p:tag name="KSO_WM_UNIT_DEC_AREA_ID" val="c44c4df8ae9242e8b17c75747e49dcee"/>
  <p:tag name="KSO_WM_UNIT_DECORATE_INFO" val="{&quot;DecorateInfoH&quot;:{&quot;IsAbs&quot;:true},&quot;DecorateInfoW&quot;:{&quot;IsAbs&quot;:true},&quot;DecorateInfoX&quot;:{&quot;IsAbs&quot;:true,&quot;Pos&quot;:2},&quot;DecorateInfoY&quot;:{&quot;IsAbs&quot;:true,&quot;Pos&quot;:2},&quot;ReferentInfo&quot;:{&quot;Id&quot;:&quot;9d4b068cfc384566949cd0266d07919c&quot;,&quot;X&quot;:{&quot;Pos&quot;:2},&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7361_1*i*4"/>
  <p:tag name="KSO_WM_UNIT_INDEX" val="4"/>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11"/>
</p:tagLst>
</file>

<file path=ppt/tags/tag369.xml><?xml version="1.0" encoding="utf-8"?>
<p:tagLst xmlns:p="http://schemas.openxmlformats.org/presentationml/2006/main">
  <p:tag name="AS_UNIQUEID" val="7452"/>
  <p:tag name="KSO_WM_BEAUTIFY_FLAG" val="#wm#"/>
  <p:tag name="KSO_WM_CHIP_GROUPID" val="5e6ef8ed605d5daf04fe5f5f"/>
  <p:tag name="KSO_WM_CHIP_XID" val="5e6ef8ed605d5daf04fe5f60"/>
  <p:tag name="KSO_WM_TAG_VERSION" val="1.0"/>
  <p:tag name="KSO_WM_TEMPLATE_ASSEMBLE_GROUPID" val="60656e634054ed1e2fb7f798"/>
  <p:tag name="KSO_WM_TEMPLATE_ASSEMBLE_XID" val="60656e634054ed1e2fb7f798"/>
  <p:tag name="KSO_WM_TEMPLATE_CATEGORY" val="diagram"/>
  <p:tag name="KSO_WM_TEMPLATE_INDEX" val="20207361"/>
  <p:tag name="KSO_WM_UNIT_BLOCK" val="0"/>
  <p:tag name="KSO_WM_UNIT_COMPATIBLE" val="0"/>
  <p:tag name="KSO_WM_UNIT_DEC_AREA_ID" val="0cb0d42832534c878c3a8e5c6f928d4d"/>
  <p:tag name="KSO_WM_UNIT_DECORATE_INFO" val="{&quot;DecorateInfoH&quot;:{&quot;IsAbs&quot;:true},&quot;DecorateInfoW&quot;:{&quot;IsAbs&quot;:true},&quot;DecorateInfoX&quot;:{&quot;IsAbs&quot;:true,&quot;Pos&quot;:0},&quot;DecorateInfoY&quot;:{&quot;IsAbs&quot;:true,&quot;Pos&quot;:0},&quot;ReferentInfo&quot;:{&quot;Id&quot;:&quot;9d4b068cfc384566949cd0266d07919c&quot;,&quot;X&quot;:{&quot;Pos&quot;:0},&quot;Y&quot;:{&quot;Pos&quot;:0}},&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7361_1*i*5"/>
  <p:tag name="KSO_WM_UNIT_INDEX" val="5"/>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11"/>
</p:tagLst>
</file>

<file path=ppt/tags/tag37.xml><?xml version="1.0" encoding="utf-8"?>
<p:tagLst xmlns:p="http://schemas.openxmlformats.org/presentationml/2006/main">
  <p:tag name="AS_UNIQUEID" val="2209"/>
</p:tagLst>
</file>

<file path=ppt/tags/tag370.xml><?xml version="1.0" encoding="utf-8"?>
<p:tagLst xmlns:p="http://schemas.openxmlformats.org/presentationml/2006/main">
  <p:tag name="AS_UNIQUEID" val="420"/>
</p:tagLst>
</file>

<file path=ppt/tags/tag371.xml><?xml version="1.0" encoding="utf-8"?>
<p:tagLst xmlns:p="http://schemas.openxmlformats.org/presentationml/2006/main">
  <p:tag name="AS_UNIQUEID" val="3324"/>
</p:tagLst>
</file>

<file path=ppt/tags/tag372.xml><?xml version="1.0" encoding="utf-8"?>
<p:tagLst xmlns:p="http://schemas.openxmlformats.org/presentationml/2006/main">
  <p:tag name="AS_UNIQUEID" val="3325"/>
</p:tagLst>
</file>

<file path=ppt/tags/tag373.xml><?xml version="1.0" encoding="utf-8"?>
<p:tagLst xmlns:p="http://schemas.openxmlformats.org/presentationml/2006/main">
  <p:tag name="AS_UNIQUEID" val="3326"/>
</p:tagLst>
</file>

<file path=ppt/tags/tag374.xml><?xml version="1.0" encoding="utf-8"?>
<p:tagLst xmlns:p="http://schemas.openxmlformats.org/presentationml/2006/main">
  <p:tag name="AS_UNIQUEID" val="3327"/>
</p:tagLst>
</file>

<file path=ppt/tags/tag375.xml><?xml version="1.0" encoding="utf-8"?>
<p:tagLst xmlns:p="http://schemas.openxmlformats.org/presentationml/2006/main">
  <p:tag name="AS_UNIQUEID" val="3332"/>
</p:tagLst>
</file>

<file path=ppt/tags/tag376.xml><?xml version="1.0" encoding="utf-8"?>
<p:tagLst xmlns:p="http://schemas.openxmlformats.org/presentationml/2006/main">
  <p:tag name="AS_UNIQUEID" val="3333"/>
</p:tagLst>
</file>

<file path=ppt/tags/tag377.xml><?xml version="1.0" encoding="utf-8"?>
<p:tagLst xmlns:p="http://schemas.openxmlformats.org/presentationml/2006/main">
  <p:tag name="AS_UNIQUEID" val="3334"/>
</p:tagLst>
</file>

<file path=ppt/tags/tag378.xml><?xml version="1.0" encoding="utf-8"?>
<p:tagLst xmlns:p="http://schemas.openxmlformats.org/presentationml/2006/main">
  <p:tag name="AS_UNIQUEID" val="3335"/>
</p:tagLst>
</file>

<file path=ppt/tags/tag379.xml><?xml version="1.0" encoding="utf-8"?>
<p:tagLst xmlns:p="http://schemas.openxmlformats.org/presentationml/2006/main">
  <p:tag name="AS_UNIQUEID" val="3339"/>
</p:tagLst>
</file>

<file path=ppt/tags/tag38.xml><?xml version="1.0" encoding="utf-8"?>
<p:tagLst xmlns:p="http://schemas.openxmlformats.org/presentationml/2006/main">
  <p:tag name="AS_UNIQUEID" val="2210"/>
</p:tagLst>
</file>

<file path=ppt/tags/tag380.xml><?xml version="1.0" encoding="utf-8"?>
<p:tagLst xmlns:p="http://schemas.openxmlformats.org/presentationml/2006/main">
  <p:tag name="AS_UNIQUEID" val="3340"/>
</p:tagLst>
</file>

<file path=ppt/tags/tag381.xml><?xml version="1.0" encoding="utf-8"?>
<p:tagLst xmlns:p="http://schemas.openxmlformats.org/presentationml/2006/main">
  <p:tag name="AS_UNIQUEID" val="3341"/>
</p:tagLst>
</file>

<file path=ppt/tags/tag382.xml><?xml version="1.0" encoding="utf-8"?>
<p:tagLst xmlns:p="http://schemas.openxmlformats.org/presentationml/2006/main">
  <p:tag name="AS_UNIQUEID" val="3342"/>
</p:tagLst>
</file>

<file path=ppt/tags/tag383.xml><?xml version="1.0" encoding="utf-8"?>
<p:tagLst xmlns:p="http://schemas.openxmlformats.org/presentationml/2006/main">
  <p:tag name="AS_UNIQUEID" val="3330"/>
</p:tagLst>
</file>

<file path=ppt/tags/tag384.xml><?xml version="1.0" encoding="utf-8"?>
<p:tagLst xmlns:p="http://schemas.openxmlformats.org/presentationml/2006/main">
  <p:tag name="AS_UNIQUEID" val="7523"/>
</p:tagLst>
</file>

<file path=ppt/tags/tag385.xml><?xml version="1.0" encoding="utf-8"?>
<p:tagLst xmlns:p="http://schemas.openxmlformats.org/presentationml/2006/main">
  <p:tag name="AS_UNIQUEID" val="3328"/>
</p:tagLst>
</file>

<file path=ppt/tags/tag386.xml><?xml version="1.0" encoding="utf-8"?>
<p:tagLst xmlns:p="http://schemas.openxmlformats.org/presentationml/2006/main">
  <p:tag name="AS_UNIQUEID" val="3331"/>
</p:tagLst>
</file>

<file path=ppt/tags/tag387.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GROUPID" val="5e6ef8ed605d5daf04fe5f5f"/>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BACKGROUND" val="[&quot;general&quot;,&quot;navigation&quot;]"/>
  <p:tag name="KSO_WM_SLIDE_BACKGROUND_TYPE" val="navigation"/>
  <p:tag name="KSO_WM_SLIDE_BK_DARK_LIGHT" val="2"/>
  <p:tag name="KSO_WM_SLIDE_CAN_ADD_NAVIGATION" val="1"/>
  <p:tag name="KSO_WM_SLIDE_ID" val="diagram20207361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4:55:42&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5:42&quot;,&quot;margin&quot;:{&quot;bottom&quot;:0.4230000674724579,&quot;left&quot;:1.2699999809265137,&quot;right&quot;:1.2699999809265137,&quot;top&quot;:0.4230000674724579},&quot;type&quot;:0},{&quot;id&quot;:&quot;2021-04-01T14:55:42&quot;,&quot;margin&quot;:{&quot;bottom&quot;:2.5399999618530273,&quot;left&quot;:2.5399999618530273,&quot;right&quot;:2.5399999618530273,&quot;top&quot;:1.6929999589920044},&quot;type&quot;:0}],&quot;type&quot;:0}"/>
  <p:tag name="KSO_WM_SLIDE_POSITION" val="0*0"/>
  <p:tag name="KSO_WM_SLIDE_RATIO" val="1.777778"/>
  <p:tag name="KSO_WM_SLIDE_SIZE" val="959*468"/>
  <p:tag name="KSO_WM_SLIDE_SUBTYPE" val="picTxt"/>
  <p:tag name="KSO_WM_SLIDE_SUPPORT_FEATURE_TYPE" val="3"/>
  <p:tag name="KSO_WM_SLIDE_TYPE" val="text"/>
  <p:tag name="KSO_WM_TAG_VERSION" val="1.0"/>
  <p:tag name="KSO_WM_TEMPLATE_ASSEMBLE_GROUPID" val="60656e634054ed1e2fb7f798"/>
  <p:tag name="KSO_WM_TEMPLATE_ASSEMBLE_XID" val="60656e634054ed1e2fb7f798"/>
  <p:tag name="KSO_WM_TEMPLATE_CATEGORY" val="diagram"/>
  <p:tag name="KSO_WM_TEMPLATE_COLOR_TYPE" val="1"/>
  <p:tag name="KSO_WM_TEMPLATE_INDEX" val="20207361"/>
  <p:tag name="KSO_WM_TEMPLATE_MASTER_TYPE" val="0"/>
  <p:tag name="KSO_WM_TEMPLATE_SUBCATEGORY" val="21"/>
</p:tagLst>
</file>

<file path=ppt/tags/tag388.xml><?xml version="1.0" encoding="utf-8"?>
<p:tagLst xmlns:p="http://schemas.openxmlformats.org/presentationml/2006/main">
  <p:tag name="AS_UNIQUEID" val="7442"/>
</p:tagLst>
</file>

<file path=ppt/tags/tag389.xml><?xml version="1.0" encoding="utf-8"?>
<p:tagLst xmlns:p="http://schemas.openxmlformats.org/presentationml/2006/main">
  <p:tag name="AS_UNIQUEID" val="7443"/>
</p:tagLst>
</file>

<file path=ppt/tags/tag39.xml><?xml version="1.0" encoding="utf-8"?>
<p:tagLst xmlns:p="http://schemas.openxmlformats.org/presentationml/2006/main">
  <p:tag name="AS_UNIQUEID" val="2211"/>
</p:tagLst>
</file>

<file path=ppt/tags/tag390.xml><?xml version="1.0" encoding="utf-8"?>
<p:tagLst xmlns:p="http://schemas.openxmlformats.org/presentationml/2006/main">
  <p:tag name="AS_UNIQUEID" val="7444"/>
</p:tagLst>
</file>

<file path=ppt/tags/tag391.xml><?xml version="1.0" encoding="utf-8"?>
<p:tagLst xmlns:p="http://schemas.openxmlformats.org/presentationml/2006/main">
  <p:tag name="AS_UNIQUEID" val="7898"/>
  <p:tag name="KSO_WM_BEAUTIFY_FLAG" val=""/>
</p:tagLst>
</file>

<file path=ppt/tags/tag392.xml><?xml version="1.0" encoding="utf-8"?>
<p:tagLst xmlns:p="http://schemas.openxmlformats.org/presentationml/2006/main">
  <p:tag name="AS_UNIQUEID" val="19701"/>
</p:tagLst>
</file>

<file path=ppt/tags/tag393.xml><?xml version="1.0" encoding="utf-8"?>
<p:tagLst xmlns:p="http://schemas.openxmlformats.org/presentationml/2006/main">
  <p:tag name="AS_UNIQUEID" val="18093"/>
</p:tagLst>
</file>

<file path=ppt/tags/tag394.xml><?xml version="1.0" encoding="utf-8"?>
<p:tagLst xmlns:p="http://schemas.openxmlformats.org/presentationml/2006/main">
  <p:tag name="AS_UNIQUEID" val="5112"/>
  <p:tag name="KSO_WM_BEAUTIFY_FLAG" val=""/>
</p:tagLst>
</file>

<file path=ppt/tags/tag395.xml><?xml version="1.0" encoding="utf-8"?>
<p:tagLst xmlns:p="http://schemas.openxmlformats.org/presentationml/2006/main">
  <p:tag name="AS_UNIQUEID" val="19702"/>
</p:tagLst>
</file>

<file path=ppt/tags/tag396.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397.xml><?xml version="1.0" encoding="utf-8"?>
<p:tagLst xmlns:p="http://schemas.openxmlformats.org/presentationml/2006/main">
  <p:tag name="AS_UNIQUEID" val="5111"/>
  <p:tag name="KSO_WM_BEAUTIFY_FLAG" val=""/>
</p:tagLst>
</file>

<file path=ppt/tags/tag398.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399.xml><?xml version="1.0" encoding="utf-8"?>
<p:tagLst xmlns:p="http://schemas.openxmlformats.org/presentationml/2006/main">
  <p:tag name="AS_UNIQUEID" val="35"/>
</p:tagLst>
</file>

<file path=ppt/tags/tag4.xml><?xml version="1.0" encoding="utf-8"?>
<p:tagLst xmlns:p="http://schemas.openxmlformats.org/presentationml/2006/main">
  <p:tag name="AS_UNIQUEID" val="2169"/>
</p:tagLst>
</file>

<file path=ppt/tags/tag40.xml><?xml version="1.0" encoding="utf-8"?>
<p:tagLst xmlns:p="http://schemas.openxmlformats.org/presentationml/2006/main">
  <p:tag name="AS_UNIQUEID" val="2212"/>
</p:tagLst>
</file>

<file path=ppt/tags/tag400.xml><?xml version="1.0" encoding="utf-8"?>
<p:tagLst xmlns:p="http://schemas.openxmlformats.org/presentationml/2006/main">
  <p:tag name="AS_UNIQUEID" val="36"/>
</p:tagLst>
</file>

<file path=ppt/tags/tag401.xml><?xml version="1.0" encoding="utf-8"?>
<p:tagLst xmlns:p="http://schemas.openxmlformats.org/presentationml/2006/main">
  <p:tag name="AS_UNIQUEID" val="37"/>
</p:tagLst>
</file>

<file path=ppt/tags/tag402.xml><?xml version="1.0" encoding="utf-8"?>
<p:tagLst xmlns:p="http://schemas.openxmlformats.org/presentationml/2006/main">
  <p:tag name="AS_UNIQUEID" val="39"/>
</p:tagLst>
</file>

<file path=ppt/tags/tag403.xml><?xml version="1.0" encoding="utf-8"?>
<p:tagLst xmlns:p="http://schemas.openxmlformats.org/presentationml/2006/main">
  <p:tag name="AS_UNIQUEID" val="40"/>
</p:tagLst>
</file>

<file path=ppt/tags/tag404.xml><?xml version="1.0" encoding="utf-8"?>
<p:tagLst xmlns:p="http://schemas.openxmlformats.org/presentationml/2006/main">
  <p:tag name="AS_UNIQUEID" val="41"/>
</p:tagLst>
</file>

<file path=ppt/tags/tag405.xml><?xml version="1.0" encoding="utf-8"?>
<p:tagLst xmlns:p="http://schemas.openxmlformats.org/presentationml/2006/main">
  <p:tag name="AS_UNIQUEID" val="42"/>
</p:tagLst>
</file>

<file path=ppt/tags/tag406.xml><?xml version="1.0" encoding="utf-8"?>
<p:tagLst xmlns:p="http://schemas.openxmlformats.org/presentationml/2006/main">
  <p:tag name="AS_UNIQUEID" val="44"/>
</p:tagLst>
</file>

<file path=ppt/tags/tag407.xml><?xml version="1.0" encoding="utf-8"?>
<p:tagLst xmlns:p="http://schemas.openxmlformats.org/presentationml/2006/main">
  <p:tag name="AS_UNIQUEID" val="45"/>
</p:tagLst>
</file>

<file path=ppt/tags/tag408.xml><?xml version="1.0" encoding="utf-8"?>
<p:tagLst xmlns:p="http://schemas.openxmlformats.org/presentationml/2006/main">
  <p:tag name="AS_UNIQUEID" val="46"/>
</p:tagLst>
</file>

<file path=ppt/tags/tag409.xml><?xml version="1.0" encoding="utf-8"?>
<p:tagLst xmlns:p="http://schemas.openxmlformats.org/presentationml/2006/main">
  <p:tag name="AS_UNIQUEID" val="47"/>
</p:tagLst>
</file>

<file path=ppt/tags/tag41.xml><?xml version="1.0" encoding="utf-8"?>
<p:tagLst xmlns:p="http://schemas.openxmlformats.org/presentationml/2006/main">
  <p:tag name="AS_UNIQUEID" val="2213"/>
</p:tagLst>
</file>

<file path=ppt/tags/tag410.xml><?xml version="1.0" encoding="utf-8"?>
<p:tagLst xmlns:p="http://schemas.openxmlformats.org/presentationml/2006/main">
  <p:tag name="AS_UNIQUEID" val="49"/>
</p:tagLst>
</file>

<file path=ppt/tags/tag411.xml><?xml version="1.0" encoding="utf-8"?>
<p:tagLst xmlns:p="http://schemas.openxmlformats.org/presentationml/2006/main">
  <p:tag name="AS_UNIQUEID" val="50"/>
</p:tagLst>
</file>

<file path=ppt/tags/tag412.xml><?xml version="1.0" encoding="utf-8"?>
<p:tagLst xmlns:p="http://schemas.openxmlformats.org/presentationml/2006/main">
  <p:tag name="AS_UNIQUEID" val="51"/>
</p:tagLst>
</file>

<file path=ppt/tags/tag413.xml><?xml version="1.0" encoding="utf-8"?>
<p:tagLst xmlns:p="http://schemas.openxmlformats.org/presentationml/2006/main">
  <p:tag name="AS_UNIQUEID" val="52"/>
</p:tagLst>
</file>

<file path=ppt/tags/tag414.xml><?xml version="1.0" encoding="utf-8"?>
<p:tagLst xmlns:p="http://schemas.openxmlformats.org/presentationml/2006/main">
  <p:tag name="AS_UNIQUEID" val="68"/>
</p:tagLst>
</file>

<file path=ppt/tags/tag415.xml><?xml version="1.0" encoding="utf-8"?>
<p:tagLst xmlns:p="http://schemas.openxmlformats.org/presentationml/2006/main">
  <p:tag name="AS_UNIQUEID" val="69"/>
</p:tagLst>
</file>

<file path=ppt/tags/tag416.xml><?xml version="1.0" encoding="utf-8"?>
<p:tagLst xmlns:p="http://schemas.openxmlformats.org/presentationml/2006/main">
  <p:tag name="AS_UNIQUEID" val="70"/>
</p:tagLst>
</file>

<file path=ppt/tags/tag417.xml><?xml version="1.0" encoding="utf-8"?>
<p:tagLst xmlns:p="http://schemas.openxmlformats.org/presentationml/2006/main">
  <p:tag name="AS_UNIQUEID" val="71"/>
</p:tagLst>
</file>

<file path=ppt/tags/tag418.xml><?xml version="1.0" encoding="utf-8"?>
<p:tagLst xmlns:p="http://schemas.openxmlformats.org/presentationml/2006/main">
  <p:tag name="AS_UNIQUEID" val="5020"/>
</p:tagLst>
</file>

<file path=ppt/tags/tag419.xml><?xml version="1.0" encoding="utf-8"?>
<p:tagLst xmlns:p="http://schemas.openxmlformats.org/presentationml/2006/main">
  <p:tag name="AS_UNIQUEID" val="34"/>
</p:tagLst>
</file>

<file path=ppt/tags/tag42.xml><?xml version="1.0" encoding="utf-8"?>
<p:tagLst xmlns:p="http://schemas.openxmlformats.org/presentationml/2006/main">
  <p:tag name="AS_UNIQUEID" val="2214"/>
</p:tagLst>
</file>

<file path=ppt/tags/tag420.xml><?xml version="1.0" encoding="utf-8"?>
<p:tagLst xmlns:p="http://schemas.openxmlformats.org/presentationml/2006/main">
  <p:tag name="AS_UNIQUEID" val="49"/>
</p:tagLst>
</file>

<file path=ppt/tags/tag421.xml><?xml version="1.0" encoding="utf-8"?>
<p:tagLst xmlns:p="http://schemas.openxmlformats.org/presentationml/2006/main">
  <p:tag name="AS_UNIQUEID" val="35"/>
</p:tagLst>
</file>

<file path=ppt/tags/tag422.xml><?xml version="1.0" encoding="utf-8"?>
<p:tagLst xmlns:p="http://schemas.openxmlformats.org/presentationml/2006/main">
  <p:tag name="AS_UNIQUEID" val="36"/>
</p:tagLst>
</file>

<file path=ppt/tags/tag423.xml><?xml version="1.0" encoding="utf-8"?>
<p:tagLst xmlns:p="http://schemas.openxmlformats.org/presentationml/2006/main">
  <p:tag name="AS_UNIQUEID" val="37"/>
</p:tagLst>
</file>

<file path=ppt/tags/tag424.xml><?xml version="1.0" encoding="utf-8"?>
<p:tagLst xmlns:p="http://schemas.openxmlformats.org/presentationml/2006/main">
  <p:tag name="AS_UNIQUEID" val="34"/>
</p:tagLst>
</file>

<file path=ppt/tags/tag425.xml><?xml version="1.0" encoding="utf-8"?>
<p:tagLst xmlns:p="http://schemas.openxmlformats.org/presentationml/2006/main">
  <p:tag name="AS_UNIQUEID" val="35"/>
</p:tagLst>
</file>

<file path=ppt/tags/tag426.xml><?xml version="1.0" encoding="utf-8"?>
<p:tagLst xmlns:p="http://schemas.openxmlformats.org/presentationml/2006/main">
  <p:tag name="AS_UNIQUEID" val="36"/>
</p:tagLst>
</file>

<file path=ppt/tags/tag427.xml><?xml version="1.0" encoding="utf-8"?>
<p:tagLst xmlns:p="http://schemas.openxmlformats.org/presentationml/2006/main">
  <p:tag name="AS_UNIQUEID" val="37"/>
</p:tagLst>
</file>

<file path=ppt/tags/tag428.xml><?xml version="1.0" encoding="utf-8"?>
<p:tagLst xmlns:p="http://schemas.openxmlformats.org/presentationml/2006/main">
  <p:tag name="AS_UNIQUEID" val="35"/>
</p:tagLst>
</file>

<file path=ppt/tags/tag429.xml><?xml version="1.0" encoding="utf-8"?>
<p:tagLst xmlns:p="http://schemas.openxmlformats.org/presentationml/2006/main">
  <p:tag name="AS_UNIQUEID" val="36"/>
</p:tagLst>
</file>

<file path=ppt/tags/tag43.xml><?xml version="1.0" encoding="utf-8"?>
<p:tagLst xmlns:p="http://schemas.openxmlformats.org/presentationml/2006/main">
  <p:tag name="AS_UNIQUEID" val="2216"/>
</p:tagLst>
</file>

<file path=ppt/tags/tag430.xml><?xml version="1.0" encoding="utf-8"?>
<p:tagLst xmlns:p="http://schemas.openxmlformats.org/presentationml/2006/main">
  <p:tag name="AS_UNIQUEID" val="37"/>
</p:tagLst>
</file>

<file path=ppt/tags/tag431.xml><?xml version="1.0" encoding="utf-8"?>
<p:tagLst xmlns:p="http://schemas.openxmlformats.org/presentationml/2006/main">
  <p:tag name="AS_UNIQUEID" val="35"/>
</p:tagLst>
</file>

<file path=ppt/tags/tag432.xml><?xml version="1.0" encoding="utf-8"?>
<p:tagLst xmlns:p="http://schemas.openxmlformats.org/presentationml/2006/main">
  <p:tag name="AS_UNIQUEID" val="36"/>
</p:tagLst>
</file>

<file path=ppt/tags/tag433.xml><?xml version="1.0" encoding="utf-8"?>
<p:tagLst xmlns:p="http://schemas.openxmlformats.org/presentationml/2006/main">
  <p:tag name="AS_UNIQUEID" val="37"/>
</p:tagLst>
</file>

<file path=ppt/tags/tag434.xml><?xml version="1.0" encoding="utf-8"?>
<p:tagLst xmlns:p="http://schemas.openxmlformats.org/presentationml/2006/main">
  <p:tag name="AS_UNIQUEID" val="35"/>
</p:tagLst>
</file>

<file path=ppt/tags/tag435.xml><?xml version="1.0" encoding="utf-8"?>
<p:tagLst xmlns:p="http://schemas.openxmlformats.org/presentationml/2006/main">
  <p:tag name="AS_UNIQUEID" val="36"/>
</p:tagLst>
</file>

<file path=ppt/tags/tag436.xml><?xml version="1.0" encoding="utf-8"?>
<p:tagLst xmlns:p="http://schemas.openxmlformats.org/presentationml/2006/main">
  <p:tag name="AS_UNIQUEID" val="37"/>
</p:tagLst>
</file>

<file path=ppt/tags/tag437.xml><?xml version="1.0" encoding="utf-8"?>
<p:tagLst xmlns:p="http://schemas.openxmlformats.org/presentationml/2006/main">
  <p:tag name="AS_UNIQUEID" val="35"/>
</p:tagLst>
</file>

<file path=ppt/tags/tag438.xml><?xml version="1.0" encoding="utf-8"?>
<p:tagLst xmlns:p="http://schemas.openxmlformats.org/presentationml/2006/main">
  <p:tag name="AS_UNIQUEID" val="36"/>
</p:tagLst>
</file>

<file path=ppt/tags/tag439.xml><?xml version="1.0" encoding="utf-8"?>
<p:tagLst xmlns:p="http://schemas.openxmlformats.org/presentationml/2006/main">
  <p:tag name="AS_UNIQUEID" val="37"/>
</p:tagLst>
</file>

<file path=ppt/tags/tag44.xml><?xml version="1.0" encoding="utf-8"?>
<p:tagLst xmlns:p="http://schemas.openxmlformats.org/presentationml/2006/main">
  <p:tag name="AS_UNIQUEID" val="2217"/>
</p:tagLst>
</file>

<file path=ppt/tags/tag440.xml><?xml version="1.0" encoding="utf-8"?>
<p:tagLst xmlns:p="http://schemas.openxmlformats.org/presentationml/2006/main">
  <p:tag name="AS_UNIQUEID" val="35"/>
</p:tagLst>
</file>

<file path=ppt/tags/tag441.xml><?xml version="1.0" encoding="utf-8"?>
<p:tagLst xmlns:p="http://schemas.openxmlformats.org/presentationml/2006/main">
  <p:tag name="AS_UNIQUEID" val="36"/>
</p:tagLst>
</file>

<file path=ppt/tags/tag442.xml><?xml version="1.0" encoding="utf-8"?>
<p:tagLst xmlns:p="http://schemas.openxmlformats.org/presentationml/2006/main">
  <p:tag name="AS_UNIQUEID" val="37"/>
</p:tagLst>
</file>

<file path=ppt/tags/tag443.xml><?xml version="1.0" encoding="utf-8"?>
<p:tagLst xmlns:p="http://schemas.openxmlformats.org/presentationml/2006/main">
  <p:tag name="AS_UNIQUEID" val="34"/>
</p:tagLst>
</file>

<file path=ppt/tags/tag444.xml><?xml version="1.0" encoding="utf-8"?>
<p:tagLst xmlns:p="http://schemas.openxmlformats.org/presentationml/2006/main">
  <p:tag name="AS_UNIQUEID" val="5021"/>
  <p:tag name="KSO_WM_BEAUTIFY_FLAG" val=""/>
</p:tagLst>
</file>

<file path=ppt/tags/tag445.xml><?xml version="1.0" encoding="utf-8"?>
<p:tagLst xmlns:p="http://schemas.openxmlformats.org/presentationml/2006/main">
  <p:tag name="AS_UNIQUEID" val="5022"/>
</p:tagLst>
</file>

<file path=ppt/tags/tag446.xml><?xml version="1.0" encoding="utf-8"?>
<p:tagLst xmlns:p="http://schemas.openxmlformats.org/presentationml/2006/main">
  <p:tag name="KSO_WM_BEAUTIFY_FLAG" val="#wm#"/>
  <p:tag name="KSO_WM_TEMPLATE_CATEGORY" val="custom"/>
  <p:tag name="KSO_WM_TEMPLATE_INDEX" val="20202314"/>
</p:tagLst>
</file>

<file path=ppt/tags/tag447.xml><?xml version="1.0" encoding="utf-8"?>
<p:tagLst xmlns:p="http://schemas.openxmlformats.org/presentationml/2006/main">
  <p:tag name="AS_UNIQUEID" val="2641"/>
  <p:tag name="KSO_WM_BEAUTIFY_FLAG" val=""/>
</p:tagLst>
</file>

<file path=ppt/tags/tag448.xml><?xml version="1.0" encoding="utf-8"?>
<p:tagLst xmlns:p="http://schemas.openxmlformats.org/presentationml/2006/main">
  <p:tag name="AS_UNIQUEID" val="4358"/>
  <p:tag name="KSO_WM_BEAUTIFY_FLAG" val=""/>
</p:tagLst>
</file>

<file path=ppt/tags/tag449.xml><?xml version="1.0" encoding="utf-8"?>
<p:tagLst xmlns:p="http://schemas.openxmlformats.org/presentationml/2006/main">
  <p:tag name="KSO_WM_BEAUTIFY_FLAG" val="#wm#"/>
  <p:tag name="KSO_WM_SLIDE_ID" val="custom20200983_10"/>
  <p:tag name="KSO_WM_SLIDE_INDEX" val="10"/>
  <p:tag name="KSO_WM_SLIDE_ITEM_CNT" val="0"/>
  <p:tag name="KSO_WM_SLIDE_LAYOUT" val="a_d_f"/>
  <p:tag name="KSO_WM_SLIDE_LAYOUT_CNT" val="1_1_1"/>
  <p:tag name="KSO_WM_SLIDE_POSITION" val="45*60"/>
  <p:tag name="KSO_WM_SLIDE_SIZE" val="866*400"/>
  <p:tag name="KSO_WM_SLIDE_SUBTYPE" val="picTxt"/>
  <p:tag name="KSO_WM_SLIDE_TYPE" val="text"/>
  <p:tag name="KSO_WM_TAG_VERSION" val="1.0"/>
  <p:tag name="KSO_WM_TEMPLATE_CATEGORY" val="custom"/>
  <p:tag name="KSO_WM_TEMPLATE_COLOR_TYPE" val="1"/>
  <p:tag name="KSO_WM_TEMPLATE_INDEX" val="20200983"/>
  <p:tag name="KSO_WM_TEMPLATE_MASTER_TYPE" val="1"/>
  <p:tag name="KSO_WM_TEMPLATE_SUBCATEGORY" val="0"/>
</p:tagLst>
</file>

<file path=ppt/tags/tag45.xml><?xml version="1.0" encoding="utf-8"?>
<p:tagLst xmlns:p="http://schemas.openxmlformats.org/presentationml/2006/main">
  <p:tag name="AS_UNIQUEID" val="2218"/>
</p:tagLst>
</file>

<file path=ppt/tags/tag450.xml><?xml version="1.0" encoding="utf-8"?>
<p:tagLst xmlns:p="http://schemas.openxmlformats.org/presentationml/2006/main">
  <p:tag name="AS_UNIQUEID" val="2946"/>
</p:tagLst>
</file>

<file path=ppt/tags/tag451.xml><?xml version="1.0" encoding="utf-8"?>
<p:tagLst xmlns:p="http://schemas.openxmlformats.org/presentationml/2006/main">
  <p:tag name="AS_UNIQUEID" val="2947"/>
</p:tagLst>
</file>

<file path=ppt/tags/tag452.xml><?xml version="1.0" encoding="utf-8"?>
<p:tagLst xmlns:p="http://schemas.openxmlformats.org/presentationml/2006/main">
  <p:tag name="AS_UNIQUEID" val="2948"/>
</p:tagLst>
</file>

<file path=ppt/tags/tag453.xml><?xml version="1.0" encoding="utf-8"?>
<p:tagLst xmlns:p="http://schemas.openxmlformats.org/presentationml/2006/main">
  <p:tag name="AS_UNIQUEID" val="6"/>
</p:tagLst>
</file>

<file path=ppt/tags/tag454.xml><?xml version="1.0" encoding="utf-8"?>
<p:tagLst xmlns:p="http://schemas.openxmlformats.org/presentationml/2006/main">
  <p:tag name="AS_UNIQUEID" val="2942"/>
</p:tagLst>
</file>

<file path=ppt/tags/tag455.xml><?xml version="1.0" encoding="utf-8"?>
<p:tagLst xmlns:p="http://schemas.openxmlformats.org/presentationml/2006/main">
  <p:tag name="AS_UNIQUEID" val="2943"/>
</p:tagLst>
</file>

<file path=ppt/tags/tag456.xml><?xml version="1.0" encoding="utf-8"?>
<p:tagLst xmlns:p="http://schemas.openxmlformats.org/presentationml/2006/main">
  <p:tag name="AS_UNIQUEID" val="2944"/>
</p:tagLst>
</file>

<file path=ppt/tags/tag457.xml><?xml version="1.0" encoding="utf-8"?>
<p:tagLst xmlns:p="http://schemas.openxmlformats.org/presentationml/2006/main">
  <p:tag name="AS_UNIQUEID" val="19710"/>
</p:tagLst>
</file>

<file path=ppt/tags/tag458.xml><?xml version="1.0" encoding="utf-8"?>
<p:tagLst xmlns:p="http://schemas.openxmlformats.org/presentationml/2006/main">
  <p:tag name="KSO_WM_BEAUTIFY_FLAG" val="#wm#"/>
  <p:tag name="KSO_WM_SLIDE_ID" val="custom20236036_7"/>
  <p:tag name="KSO_WM_SLIDE_INDEX" val="7"/>
  <p:tag name="KSO_WM_SLIDE_ITEM_CNT" val="0"/>
  <p:tag name="KSO_WM_SLIDE_LAYOUT" val="a_b_e"/>
  <p:tag name="KSO_WM_SLIDE_LAYOUT_CNT" val="1_1_1"/>
  <p:tag name="KSO_WM_SLIDE_SUBTYPE" val="pureTxt"/>
  <p:tag name="KSO_WM_SLIDE_THEME_ID" val="3331141"/>
  <p:tag name="KSO_WM_SLIDE_THEME_NAME" val="青绿色职场办公植物小清新主题"/>
  <p:tag name="KSO_WM_SLIDE_TYPE" val="sectionTitle"/>
  <p:tag name="KSO_WM_TAG_VERSION" val="3.0"/>
  <p:tag name="KSO_WM_TEMPLATE_CATEGORY" val="custom"/>
  <p:tag name="KSO_WM_TEMPLATE_COLOR_TYPE" val="0"/>
  <p:tag name="KSO_WM_TEMPLATE_INDEX" val="20236036"/>
  <p:tag name="KSO_WM_TEMPLATE_MASTER_TYPE" val="0"/>
  <p:tag name="KSO_WM_TEMPLATE_SUBCATEGORY" val="29"/>
</p:tagLst>
</file>

<file path=ppt/tags/tag459.xml><?xml version="1.0" encoding="utf-8"?>
<p:tagLst xmlns:p="http://schemas.openxmlformats.org/presentationml/2006/main">
  <p:tag name="AS_UNIQUEID" val="4659"/>
</p:tagLst>
</file>

<file path=ppt/tags/tag46.xml><?xml version="1.0" encoding="utf-8"?>
<p:tagLst xmlns:p="http://schemas.openxmlformats.org/presentationml/2006/main">
  <p:tag name="AS_UNIQUEID" val="2219"/>
</p:tagLst>
</file>

<file path=ppt/tags/tag460.xml><?xml version="1.0" encoding="utf-8"?>
<p:tagLst xmlns:p="http://schemas.openxmlformats.org/presentationml/2006/main">
  <p:tag name="AS_UNIQUEID" val="4660"/>
</p:tagLst>
</file>

<file path=ppt/tags/tag461.xml><?xml version="1.0" encoding="utf-8"?>
<p:tagLst xmlns:p="http://schemas.openxmlformats.org/presentationml/2006/main">
  <p:tag name="AS_UNIQUEID" val="4661"/>
</p:tagLst>
</file>

<file path=ppt/tags/tag462.xml><?xml version="1.0" encoding="utf-8"?>
<p:tagLst xmlns:p="http://schemas.openxmlformats.org/presentationml/2006/main">
  <p:tag name="AS_UNIQUEID" val="7898"/>
  <p:tag name="KSO_WM_BEAUTIFY_FLAG" val=""/>
</p:tagLst>
</file>

<file path=ppt/tags/tag463.xml><?xml version="1.0" encoding="utf-8"?>
<p:tagLst xmlns:p="http://schemas.openxmlformats.org/presentationml/2006/main">
  <p:tag name="AS_UNIQUEID" val="19712"/>
</p:tagLst>
</file>

<file path=ppt/tags/tag464.xml><?xml version="1.0" encoding="utf-8"?>
<p:tagLst xmlns:p="http://schemas.openxmlformats.org/presentationml/2006/main">
  <p:tag name="AS_UNIQUEID" val="18093"/>
</p:tagLst>
</file>

<file path=ppt/tags/tag465.xml><?xml version="1.0" encoding="utf-8"?>
<p:tagLst xmlns:p="http://schemas.openxmlformats.org/presentationml/2006/main">
  <p:tag name="AS_UNIQUEID" val="2644"/>
  <p:tag name="KSO_WM_BEAUTIFY_FLAG" val=""/>
</p:tagLst>
</file>

<file path=ppt/tags/tag466.xml><?xml version="1.0" encoding="utf-8"?>
<p:tagLst xmlns:p="http://schemas.openxmlformats.org/presentationml/2006/main">
  <p:tag name="AS_UNIQUEID" val="2647"/>
  <p:tag name="KSO_WM_BEAUTIFY_FLAG" val=""/>
</p:tagLst>
</file>

<file path=ppt/tags/tag467.xml><?xml version="1.0" encoding="utf-8"?>
<p:tagLst xmlns:p="http://schemas.openxmlformats.org/presentationml/2006/main">
  <p:tag name="AS_UNIQUEID" val="2643"/>
  <p:tag name="KSO_WM_BEAUTIFY_FLAG" val=""/>
</p:tagLst>
</file>

<file path=ppt/tags/tag468.xml><?xml version="1.0" encoding="utf-8"?>
<p:tagLst xmlns:p="http://schemas.openxmlformats.org/presentationml/2006/main">
  <p:tag name="AS_UNIQUEID" val="2645"/>
  <p:tag name="KSO_WM_BEAUTIFY_FLAG" val=""/>
</p:tagLst>
</file>

<file path=ppt/tags/tag469.xml><?xml version="1.0" encoding="utf-8"?>
<p:tagLst xmlns:p="http://schemas.openxmlformats.org/presentationml/2006/main">
  <p:tag name="AS_UNIQUEID" val="2646"/>
  <p:tag name="KSO_WM_BEAUTIFY_FLAG" val=""/>
</p:tagLst>
</file>

<file path=ppt/tags/tag47.xml><?xml version="1.0" encoding="utf-8"?>
<p:tagLst xmlns:p="http://schemas.openxmlformats.org/presentationml/2006/main">
  <p:tag name="AS_UNIQUEID" val="2220"/>
</p:tagLst>
</file>

<file path=ppt/tags/tag470.xml><?xml version="1.0" encoding="utf-8"?>
<p:tagLst xmlns:p="http://schemas.openxmlformats.org/presentationml/2006/main">
  <p:tag name="AS_UNIQUEID" val="2649"/>
  <p:tag name="KSO_WM_BEAUTIFY_FLAG" val=""/>
</p:tagLst>
</file>

<file path=ppt/tags/tag471.xml><?xml version="1.0" encoding="utf-8"?>
<p:tagLst xmlns:p="http://schemas.openxmlformats.org/presentationml/2006/main">
  <p:tag name="AS_UNIQUEID" val="2648"/>
  <p:tag name="KSO_WM_BEAUTIFY_FLAG" val=""/>
</p:tagLst>
</file>

<file path=ppt/tags/tag472.xml><?xml version="1.0" encoding="utf-8"?>
<p:tagLst xmlns:p="http://schemas.openxmlformats.org/presentationml/2006/main">
  <p:tag name="AS_UNIQUEID" val="2650"/>
  <p:tag name="KSO_WM_BEAUTIFY_FLAG" val=""/>
</p:tagLst>
</file>

<file path=ppt/tags/tag473.xml><?xml version="1.0" encoding="utf-8"?>
<p:tagLst xmlns:p="http://schemas.openxmlformats.org/presentationml/2006/main">
  <p:tag name="KSO_WM_SLIDE_THEME_ID" val="3331141"/>
  <p:tag name="KSO_WM_SLIDE_THEME_NAME" val="青绿色职场办公植物小清新主题"/>
  <p:tag name="KSO_WM_SLIDE_TYPE" val="text"/>
</p:tagLst>
</file>

<file path=ppt/tags/tag474.xml><?xml version="1.0" encoding="utf-8"?>
<p:tagLst xmlns:p="http://schemas.openxmlformats.org/presentationml/2006/main">
  <p:tag name="AS_UNIQUEID" val="12296"/>
</p:tagLst>
</file>

<file path=ppt/tags/tag475.xml><?xml version="1.0" encoding="utf-8"?>
<p:tagLst xmlns:p="http://schemas.openxmlformats.org/presentationml/2006/main">
  <p:tag name="AS_UNIQUEID" val="156"/>
</p:tagLst>
</file>

<file path=ppt/tags/tag476.xml><?xml version="1.0" encoding="utf-8"?>
<p:tagLst xmlns:p="http://schemas.openxmlformats.org/presentationml/2006/main">
  <p:tag name="AS_UNIQUEID" val="2930"/>
  <p:tag name="KSO_WM_BEAUTIFY_FLAG" val=""/>
</p:tagLst>
</file>

<file path=ppt/tags/tag477.xml><?xml version="1.0" encoding="utf-8"?>
<p:tagLst xmlns:p="http://schemas.openxmlformats.org/presentationml/2006/main">
  <p:tag name="AS_UNIQUEID" val="4399"/>
</p:tagLst>
</file>

<file path=ppt/tags/tag478.xml><?xml version="1.0" encoding="utf-8"?>
<p:tagLst xmlns:p="http://schemas.openxmlformats.org/presentationml/2006/main">
  <p:tag name="AS_UNIQUEID" val="3202"/>
</p:tagLst>
</file>

<file path=ppt/tags/tag479.xml><?xml version="1.0" encoding="utf-8"?>
<p:tagLst xmlns:p="http://schemas.openxmlformats.org/presentationml/2006/main">
  <p:tag name="AS_UNIQUEID" val="4400"/>
</p:tagLst>
</file>

<file path=ppt/tags/tag48.xml><?xml version="1.0" encoding="utf-8"?>
<p:tagLst xmlns:p="http://schemas.openxmlformats.org/presentationml/2006/main">
  <p:tag name="AS_UNIQUEID" val="2221"/>
</p:tagLst>
</file>

<file path=ppt/tags/tag480.xml><?xml version="1.0" encoding="utf-8"?>
<p:tagLst xmlns:p="http://schemas.openxmlformats.org/presentationml/2006/main">
  <p:tag name="AS_UNIQUEID" val="2765"/>
</p:tagLst>
</file>

<file path=ppt/tags/tag481.xml><?xml version="1.0" encoding="utf-8"?>
<p:tagLst xmlns:p="http://schemas.openxmlformats.org/presentationml/2006/main">
  <p:tag name="AS_UNIQUEID" val="2766"/>
</p:tagLst>
</file>

<file path=ppt/tags/tag482.xml><?xml version="1.0" encoding="utf-8"?>
<p:tagLst xmlns:p="http://schemas.openxmlformats.org/presentationml/2006/main">
  <p:tag name="AS_UNIQUEID" val="2767"/>
</p:tagLst>
</file>

<file path=ppt/tags/tag483.xml><?xml version="1.0" encoding="utf-8"?>
<p:tagLst xmlns:p="http://schemas.openxmlformats.org/presentationml/2006/main">
  <p:tag name="AS_UNIQUEID" val="2768"/>
</p:tagLst>
</file>

<file path=ppt/tags/tag484.xml><?xml version="1.0" encoding="utf-8"?>
<p:tagLst xmlns:p="http://schemas.openxmlformats.org/presentationml/2006/main">
  <p:tag name="AS_UNIQUEID" val="2769"/>
</p:tagLst>
</file>

<file path=ppt/tags/tag485.xml><?xml version="1.0" encoding="utf-8"?>
<p:tagLst xmlns:p="http://schemas.openxmlformats.org/presentationml/2006/main">
  <p:tag name="AS_UNIQUEID" val="2930"/>
  <p:tag name="KSO_WM_BEAUTIFY_FLAG" val=""/>
</p:tagLst>
</file>

<file path=ppt/tags/tag486.xml><?xml version="1.0" encoding="utf-8"?>
<p:tagLst xmlns:p="http://schemas.openxmlformats.org/presentationml/2006/main">
  <p:tag name="AS_UNIQUEID" val="4403"/>
</p:tagLst>
</file>

<file path=ppt/tags/tag487.xml><?xml version="1.0" encoding="utf-8"?>
<p:tagLst xmlns:p="http://schemas.openxmlformats.org/presentationml/2006/main">
  <p:tag name="AS_UNIQUEID" val="2770"/>
</p:tagLst>
</file>

<file path=ppt/tags/tag488.xml><?xml version="1.0" encoding="utf-8"?>
<p:tagLst xmlns:p="http://schemas.openxmlformats.org/presentationml/2006/main">
  <p:tag name="AS_UNIQUEID" val="2930"/>
  <p:tag name="KSO_WM_BEAUTIFY_FLAG" val=""/>
</p:tagLst>
</file>

<file path=ppt/tags/tag489.xml><?xml version="1.0" encoding="utf-8"?>
<p:tagLst xmlns:p="http://schemas.openxmlformats.org/presentationml/2006/main">
  <p:tag name="AS_UNIQUEID" val="3315"/>
</p:tagLst>
</file>

<file path=ppt/tags/tag49.xml><?xml version="1.0" encoding="utf-8"?>
<p:tagLst xmlns:p="http://schemas.openxmlformats.org/presentationml/2006/main">
  <p:tag name="AS_UNIQUEID" val="2223"/>
</p:tagLst>
</file>

<file path=ppt/tags/tag490.xml><?xml version="1.0" encoding="utf-8"?>
<p:tagLst xmlns:p="http://schemas.openxmlformats.org/presentationml/2006/main">
  <p:tag name="AS_UNIQUEID" val="3320"/>
</p:tagLst>
</file>

<file path=ppt/tags/tag491.xml><?xml version="1.0" encoding="utf-8"?>
<p:tagLst xmlns:p="http://schemas.openxmlformats.org/presentationml/2006/main">
  <p:tag name="AS_UNIQUEID" val="3322"/>
</p:tagLst>
</file>

<file path=ppt/tags/tag492.xml><?xml version="1.0" encoding="utf-8"?>
<p:tagLst xmlns:p="http://schemas.openxmlformats.org/presentationml/2006/main">
  <p:tag name="AS_UNIQUEID" val="3323"/>
</p:tagLst>
</file>

<file path=ppt/tags/tag493.xml><?xml version="1.0" encoding="utf-8"?>
<p:tagLst xmlns:p="http://schemas.openxmlformats.org/presentationml/2006/main">
  <p:tag name="AS_UNIQUEID" val="3324"/>
</p:tagLst>
</file>

<file path=ppt/tags/tag494.xml><?xml version="1.0" encoding="utf-8"?>
<p:tagLst xmlns:p="http://schemas.openxmlformats.org/presentationml/2006/main">
  <p:tag name="AS_UNIQUEID" val="3325"/>
</p:tagLst>
</file>

<file path=ppt/tags/tag495.xml><?xml version="1.0" encoding="utf-8"?>
<p:tagLst xmlns:p="http://schemas.openxmlformats.org/presentationml/2006/main">
  <p:tag name="AS_UNIQUEID" val="3326"/>
  <p:tag name="KSO_WM_UNIT_PLACING_PICTURE_USER_VIEWPORT" val="{&quot;height&quot;:4770,&quot;width&quot;:5294}"/>
</p:tagLst>
</file>

<file path=ppt/tags/tag496.xml><?xml version="1.0" encoding="utf-8"?>
<p:tagLst xmlns:p="http://schemas.openxmlformats.org/presentationml/2006/main">
  <p:tag name="AS_UNIQUEID" val="3327"/>
</p:tagLst>
</file>

<file path=ppt/tags/tag497.xml><?xml version="1.0" encoding="utf-8"?>
<p:tagLst xmlns:p="http://schemas.openxmlformats.org/presentationml/2006/main">
  <p:tag name="AS_UNIQUEID" val="3328"/>
</p:tagLst>
</file>

<file path=ppt/tags/tag498.xml><?xml version="1.0" encoding="utf-8"?>
<p:tagLst xmlns:p="http://schemas.openxmlformats.org/presentationml/2006/main">
  <p:tag name="AS_UNIQUEID" val="3329"/>
</p:tagLst>
</file>

<file path=ppt/tags/tag499.xml><?xml version="1.0" encoding="utf-8"?>
<p:tagLst xmlns:p="http://schemas.openxmlformats.org/presentationml/2006/main">
  <p:tag name="AS_UNIQUEID" val="3331"/>
</p:tagLst>
</file>

<file path=ppt/tags/tag5.xml><?xml version="1.0" encoding="utf-8"?>
<p:tagLst xmlns:p="http://schemas.openxmlformats.org/presentationml/2006/main">
  <p:tag name="AS_UNIQUEID" val="2170"/>
</p:tagLst>
</file>

<file path=ppt/tags/tag50.xml><?xml version="1.0" encoding="utf-8"?>
<p:tagLst xmlns:p="http://schemas.openxmlformats.org/presentationml/2006/main">
  <p:tag name="AS_UNIQUEID" val="2224"/>
</p:tagLst>
</file>

<file path=ppt/tags/tag500.xml><?xml version="1.0" encoding="utf-8"?>
<p:tagLst xmlns:p="http://schemas.openxmlformats.org/presentationml/2006/main">
  <p:tag name="AS_UNIQUEID" val="3332"/>
</p:tagLst>
</file>

<file path=ppt/tags/tag501.xml><?xml version="1.0" encoding="utf-8"?>
<p:tagLst xmlns:p="http://schemas.openxmlformats.org/presentationml/2006/main">
  <p:tag name="AS_UNIQUEID" val="3334"/>
</p:tagLst>
</file>

<file path=ppt/tags/tag502.xml><?xml version="1.0" encoding="utf-8"?>
<p:tagLst xmlns:p="http://schemas.openxmlformats.org/presentationml/2006/main">
  <p:tag name="AS_UNIQUEID" val="3335"/>
</p:tagLst>
</file>

<file path=ppt/tags/tag503.xml><?xml version="1.0" encoding="utf-8"?>
<p:tagLst xmlns:p="http://schemas.openxmlformats.org/presentationml/2006/main">
  <p:tag name="AS_UNIQUEID" val="19717"/>
  <p:tag name="KSO_WM_BEAUTIFY_FLAG" val=""/>
</p:tagLst>
</file>

<file path=ppt/tags/tag504.xml><?xml version="1.0" encoding="utf-8"?>
<p:tagLst xmlns:p="http://schemas.openxmlformats.org/presentationml/2006/main">
  <p:tag name="AS_UNIQUEID" val="19718"/>
  <p:tag name="KSO_WM_BEAUTIFY_FLAG" val=""/>
</p:tagLst>
</file>

<file path=ppt/tags/tag505.xml><?xml version="1.0" encoding="utf-8"?>
<p:tagLst xmlns:p="http://schemas.openxmlformats.org/presentationml/2006/main">
  <p:tag name="AS_UNIQUEID" val="381"/>
  <p:tag name="KSO_WM_BEAUTIFY_FLAG" val=""/>
</p:tagLst>
</file>

<file path=ppt/tags/tag506.xml><?xml version="1.0" encoding="utf-8"?>
<p:tagLst xmlns:p="http://schemas.openxmlformats.org/presentationml/2006/main">
  <p:tag name="AS_UNIQUEID" val="1869"/>
  <p:tag name="KSO_WM_BEAUTIFY_FLAG" val=""/>
</p:tagLst>
</file>

<file path=ppt/tags/tag507.xml><?xml version="1.0" encoding="utf-8"?>
<p:tagLst xmlns:p="http://schemas.openxmlformats.org/presentationml/2006/main">
  <p:tag name="AS_UNIQUEID" val="1870"/>
  <p:tag name="KSO_WM_BEAUTIFY_FLAG" val=""/>
</p:tagLst>
</file>

<file path=ppt/tags/tag508.xml><?xml version="1.0" encoding="utf-8"?>
<p:tagLst xmlns:p="http://schemas.openxmlformats.org/presentationml/2006/main">
  <p:tag name="AS_UNIQUEID" val="1871"/>
  <p:tag name="KSO_WM_BEAUTIFY_FLAG" val=""/>
</p:tagLst>
</file>

<file path=ppt/tags/tag509.xml><?xml version="1.0" encoding="utf-8"?>
<p:tagLst xmlns:p="http://schemas.openxmlformats.org/presentationml/2006/main">
  <p:tag name="AS_UNIQUEID" val="1872"/>
  <p:tag name="KSO_WM_BEAUTIFY_FLAG" val=""/>
</p:tagLst>
</file>

<file path=ppt/tags/tag51.xml><?xml version="1.0" encoding="utf-8"?>
<p:tagLst xmlns:p="http://schemas.openxmlformats.org/presentationml/2006/main">
  <p:tag name="AS_UNIQUEID" val="2225"/>
</p:tagLst>
</file>

<file path=ppt/tags/tag510.xml><?xml version="1.0" encoding="utf-8"?>
<p:tagLst xmlns:p="http://schemas.openxmlformats.org/presentationml/2006/main">
  <p:tag name="AS_UNIQUEID" val="1873"/>
  <p:tag name="KSO_WM_BEAUTIFY_FLAG" val=""/>
</p:tagLst>
</file>

<file path=ppt/tags/tag511.xml><?xml version="1.0" encoding="utf-8"?>
<p:tagLst xmlns:p="http://schemas.openxmlformats.org/presentationml/2006/main">
  <p:tag name="AS_UNIQUEID" val="1874"/>
  <p:tag name="KSO_WM_BEAUTIFY_FLAG" val=""/>
</p:tagLst>
</file>

<file path=ppt/tags/tag512.xml><?xml version="1.0" encoding="utf-8"?>
<p:tagLst xmlns:p="http://schemas.openxmlformats.org/presentationml/2006/main">
  <p:tag name="AS_UNIQUEID" val="1875"/>
  <p:tag name="KSO_WM_BEAUTIFY_FLAG" val=""/>
</p:tagLst>
</file>

<file path=ppt/tags/tag513.xml><?xml version="1.0" encoding="utf-8"?>
<p:tagLst xmlns:p="http://schemas.openxmlformats.org/presentationml/2006/main">
  <p:tag name="AS_UNIQUEID" val="1876"/>
  <p:tag name="KSO_WM_BEAUTIFY_FLAG" val=""/>
</p:tagLst>
</file>

<file path=ppt/tags/tag514.xml><?xml version="1.0" encoding="utf-8"?>
<p:tagLst xmlns:p="http://schemas.openxmlformats.org/presentationml/2006/main">
  <p:tag name="AS_UNIQUEID" val="1868"/>
  <p:tag name="KSO_WM_BEAUTIFY_FLAG" val=""/>
</p:tagLst>
</file>

<file path=ppt/tags/tag515.xml><?xml version="1.0" encoding="utf-8"?>
<p:tagLst xmlns:p="http://schemas.openxmlformats.org/presentationml/2006/main">
  <p:tag name="AS_UNIQUEID" val="7898"/>
  <p:tag name="KSO_WM_BEAUTIFY_FLAG" val=""/>
</p:tagLst>
</file>

<file path=ppt/tags/tag516.xml><?xml version="1.0" encoding="utf-8"?>
<p:tagLst xmlns:p="http://schemas.openxmlformats.org/presentationml/2006/main">
  <p:tag name="AS_UNIQUEID" val="160"/>
</p:tagLst>
</file>

<file path=ppt/tags/tag517.xml><?xml version="1.0" encoding="utf-8"?>
<p:tagLst xmlns:p="http://schemas.openxmlformats.org/presentationml/2006/main">
  <p:tag name="AS_UNIQUEID" val="5562"/>
</p:tagLst>
</file>

<file path=ppt/tags/tag518.xml><?xml version="1.0" encoding="utf-8"?>
<p:tagLst xmlns:p="http://schemas.openxmlformats.org/presentationml/2006/main">
  <p:tag name="AS_UNIQUEID" val="7"/>
</p:tagLst>
</file>

<file path=ppt/tags/tag519.xml><?xml version="1.0" encoding="utf-8"?>
<p:tagLst xmlns:p="http://schemas.openxmlformats.org/presentationml/2006/main">
  <p:tag name="AS_UNIQUEID" val="13572"/>
</p:tagLst>
</file>

<file path=ppt/tags/tag52.xml><?xml version="1.0" encoding="utf-8"?>
<p:tagLst xmlns:p="http://schemas.openxmlformats.org/presentationml/2006/main">
  <p:tag name="AS_UNIQUEID" val="2226"/>
</p:tagLst>
</file>

<file path=ppt/tags/tag520.xml><?xml version="1.0" encoding="utf-8"?>
<p:tagLst xmlns:p="http://schemas.openxmlformats.org/presentationml/2006/main">
  <p:tag name="AS_UNIQUEID" val="13573"/>
</p:tagLst>
</file>

<file path=ppt/tags/tag521.xml><?xml version="1.0" encoding="utf-8"?>
<p:tagLst xmlns:p="http://schemas.openxmlformats.org/presentationml/2006/main">
  <p:tag name="AS_UNIQUEID" val="5561"/>
</p:tagLst>
</file>

<file path=ppt/tags/tag522.xml><?xml version="1.0" encoding="utf-8"?>
<p:tagLst xmlns:p="http://schemas.openxmlformats.org/presentationml/2006/main">
  <p:tag name="AS_UNIQUEID" val="13574"/>
</p:tagLst>
</file>

<file path=ppt/tags/tag523.xml><?xml version="1.0" encoding="utf-8"?>
<p:tagLst xmlns:p="http://schemas.openxmlformats.org/presentationml/2006/main">
  <p:tag name="AS_UNIQUEID" val="13575"/>
</p:tagLst>
</file>

<file path=ppt/tags/tag524.xml><?xml version="1.0" encoding="utf-8"?>
<p:tagLst xmlns:p="http://schemas.openxmlformats.org/presentationml/2006/main">
  <p:tag name="KSO_WM_BEAUTIFY_FLAG" val="#wm#"/>
  <p:tag name="KSO_WM_TEMPLATE_CATEGORY" val="custom"/>
  <p:tag name="KSO_WM_TEMPLATE_INDEX" val="20205176"/>
</p:tagLst>
</file>

<file path=ppt/tags/tag525.xml><?xml version="1.0" encoding="utf-8"?>
<p:tagLst xmlns:p="http://schemas.openxmlformats.org/presentationml/2006/main">
  <p:tag name="AS_UNIQUEID" val="19725"/>
  <p:tag name="KSO_WM_BEAUTIFY_FLAG" val=""/>
</p:tagLst>
</file>

<file path=ppt/tags/tag526.xml><?xml version="1.0" encoding="utf-8"?>
<p:tagLst xmlns:p="http://schemas.openxmlformats.org/presentationml/2006/main">
  <p:tag name="AS_UNIQUEID" val="4422"/>
  <p:tag name="KSO_WM_BEAUTIFY_FLAG" val=""/>
</p:tagLst>
</file>

<file path=ppt/tags/tag527.xml><?xml version="1.0" encoding="utf-8"?>
<p:tagLst xmlns:p="http://schemas.openxmlformats.org/presentationml/2006/main">
  <p:tag name="AS_UNIQUEID" val="219"/>
  <p:tag name="KSO_WM_BEAUTIFY_FLAG" val=""/>
</p:tagLst>
</file>

<file path=ppt/tags/tag528.xml><?xml version="1.0" encoding="utf-8"?>
<p:tagLst xmlns:p="http://schemas.openxmlformats.org/presentationml/2006/main">
  <p:tag name="KSO_WM_BEAUTIFY_FLAG" val="#wm#"/>
  <p:tag name="KSO_WM_SLIDE_ID" val="custom20200983_14"/>
  <p:tag name="KSO_WM_SLIDE_INDEX" val="14"/>
  <p:tag name="KSO_WM_SLIDE_ITEM_CNT" val="0"/>
  <p:tag name="KSO_WM_SLIDE_LAYOUT" val="a_f"/>
  <p:tag name="KSO_WM_SLIDE_LAYOUT_CNT" val="1_1"/>
  <p:tag name="KSO_WM_SLIDE_POSITION" val="119*105"/>
  <p:tag name="KSO_WM_SLIDE_SIZE" val="720*329"/>
  <p:tag name="KSO_WM_SLIDE_SUBTYPE" val="pureTxt"/>
  <p:tag name="KSO_WM_SLIDE_TYPE" val="text"/>
  <p:tag name="KSO_WM_TAG_VERSION" val="1.0"/>
  <p:tag name="KSO_WM_TEMPLATE_CATEGORY" val="custom"/>
  <p:tag name="KSO_WM_TEMPLATE_COLOR_TYPE" val="1"/>
  <p:tag name="KSO_WM_TEMPLATE_INDEX" val="20200983"/>
  <p:tag name="KSO_WM_TEMPLATE_MASTER_TYPE" val="1"/>
  <p:tag name="KSO_WM_TEMPLATE_SUBCATEGORY" val="0"/>
</p:tagLst>
</file>

<file path=ppt/tags/tag529.xml><?xml version="1.0" encoding="utf-8"?>
<p:tagLst xmlns:p="http://schemas.openxmlformats.org/presentationml/2006/main">
  <p:tag name="AS_UNIQUEID" val="19722"/>
</p:tagLst>
</file>

<file path=ppt/tags/tag53.xml><?xml version="1.0" encoding="utf-8"?>
<p:tagLst xmlns:p="http://schemas.openxmlformats.org/presentationml/2006/main">
  <p:tag name="AS_UNIQUEID" val="2227"/>
</p:tagLst>
</file>

<file path=ppt/tags/tag530.xml><?xml version="1.0" encoding="utf-8"?>
<p:tagLst xmlns:p="http://schemas.openxmlformats.org/presentationml/2006/main">
  <p:tag name="AS_UNIQUEID" val="19723"/>
</p:tagLst>
</file>

<file path=ppt/tags/tag531.xml><?xml version="1.0" encoding="utf-8"?>
<p:tagLst xmlns:p="http://schemas.openxmlformats.org/presentationml/2006/main">
  <p:tag name="AS_UNIQUEID" val="4467"/>
</p:tagLst>
</file>

<file path=ppt/tags/tag532.xml><?xml version="1.0" encoding="utf-8"?>
<p:tagLst xmlns:p="http://schemas.openxmlformats.org/presentationml/2006/main">
  <p:tag name="AS_UNIQUEID" val="4468"/>
</p:tagLst>
</file>

<file path=ppt/tags/tag533.xml><?xml version="1.0" encoding="utf-8"?>
<p:tagLst xmlns:p="http://schemas.openxmlformats.org/presentationml/2006/main">
  <p:tag name="AS_UNIQUEID" val="4469"/>
</p:tagLst>
</file>

<file path=ppt/tags/tag534.xml><?xml version="1.0" encoding="utf-8"?>
<p:tagLst xmlns:p="http://schemas.openxmlformats.org/presentationml/2006/main">
  <p:tag name="AS_UNIQUEID" val="4470"/>
</p:tagLst>
</file>

<file path=ppt/tags/tag535.xml><?xml version="1.0" encoding="utf-8"?>
<p:tagLst xmlns:p="http://schemas.openxmlformats.org/presentationml/2006/main">
  <p:tag name="AS_UNIQUEID" val="4471"/>
</p:tagLst>
</file>

<file path=ppt/tags/tag536.xml><?xml version="1.0" encoding="utf-8"?>
<p:tagLst xmlns:p="http://schemas.openxmlformats.org/presentationml/2006/main">
  <p:tag name="AS_UNIQUEID" val="4472"/>
</p:tagLst>
</file>

<file path=ppt/tags/tag537.xml><?xml version="1.0" encoding="utf-8"?>
<p:tagLst xmlns:p="http://schemas.openxmlformats.org/presentationml/2006/main">
  <p:tag name="AS_UNIQUEID" val="4473"/>
</p:tagLst>
</file>

<file path=ppt/tags/tag538.xml><?xml version="1.0" encoding="utf-8"?>
<p:tagLst xmlns:p="http://schemas.openxmlformats.org/presentationml/2006/main">
  <p:tag name="AS_UNIQUEID" val="4474"/>
</p:tagLst>
</file>

<file path=ppt/tags/tag539.xml><?xml version="1.0" encoding="utf-8"?>
<p:tagLst xmlns:p="http://schemas.openxmlformats.org/presentationml/2006/main">
  <p:tag name="AS_UNIQUEID" val="4475"/>
</p:tagLst>
</file>

<file path=ppt/tags/tag54.xml><?xml version="1.0" encoding="utf-8"?>
<p:tagLst xmlns:p="http://schemas.openxmlformats.org/presentationml/2006/main">
  <p:tag name="AS_UNIQUEID" val="2229"/>
</p:tagLst>
</file>

<file path=ppt/tags/tag540.xml><?xml version="1.0" encoding="utf-8"?>
<p:tagLst xmlns:p="http://schemas.openxmlformats.org/presentationml/2006/main">
  <p:tag name="AS_UNIQUEID" val="4476"/>
</p:tagLst>
</file>

<file path=ppt/tags/tag541.xml><?xml version="1.0" encoding="utf-8"?>
<p:tagLst xmlns:p="http://schemas.openxmlformats.org/presentationml/2006/main">
  <p:tag name="AS_UNIQUEID" val="4477"/>
</p:tagLst>
</file>

<file path=ppt/tags/tag542.xml><?xml version="1.0" encoding="utf-8"?>
<p:tagLst xmlns:p="http://schemas.openxmlformats.org/presentationml/2006/main">
  <p:tag name="AS_UNIQUEID" val="4478"/>
</p:tagLst>
</file>

<file path=ppt/tags/tag543.xml><?xml version="1.0" encoding="utf-8"?>
<p:tagLst xmlns:p="http://schemas.openxmlformats.org/presentationml/2006/main">
  <p:tag name="AS_UNIQUEID" val="4479"/>
</p:tagLst>
</file>

<file path=ppt/tags/tag544.xml><?xml version="1.0" encoding="utf-8"?>
<p:tagLst xmlns:p="http://schemas.openxmlformats.org/presentationml/2006/main">
  <p:tag name="AS_UNIQUEID" val="4480"/>
</p:tagLst>
</file>

<file path=ppt/tags/tag545.xml><?xml version="1.0" encoding="utf-8"?>
<p:tagLst xmlns:p="http://schemas.openxmlformats.org/presentationml/2006/main">
  <p:tag name="AS_UNIQUEID" val="4481"/>
</p:tagLst>
</file>

<file path=ppt/tags/tag546.xml><?xml version="1.0" encoding="utf-8"?>
<p:tagLst xmlns:p="http://schemas.openxmlformats.org/presentationml/2006/main">
  <p:tag name="AS_UNIQUEID" val="4482"/>
</p:tagLst>
</file>

<file path=ppt/tags/tag547.xml><?xml version="1.0" encoding="utf-8"?>
<p:tagLst xmlns:p="http://schemas.openxmlformats.org/presentationml/2006/main">
  <p:tag name="AS_UNIQUEID" val="4483"/>
</p:tagLst>
</file>

<file path=ppt/tags/tag548.xml><?xml version="1.0" encoding="utf-8"?>
<p:tagLst xmlns:p="http://schemas.openxmlformats.org/presentationml/2006/main">
  <p:tag name="AS_UNIQUEID" val="4484"/>
</p:tagLst>
</file>

<file path=ppt/tags/tag549.xml><?xml version="1.0" encoding="utf-8"?>
<p:tagLst xmlns:p="http://schemas.openxmlformats.org/presentationml/2006/main">
  <p:tag name="AS_UNIQUEID" val="4485"/>
</p:tagLst>
</file>

<file path=ppt/tags/tag55.xml><?xml version="1.0" encoding="utf-8"?>
<p:tagLst xmlns:p="http://schemas.openxmlformats.org/presentationml/2006/main">
  <p:tag name="AS_UNIQUEID" val="2230"/>
</p:tagLst>
</file>

<file path=ppt/tags/tag550.xml><?xml version="1.0" encoding="utf-8"?>
<p:tagLst xmlns:p="http://schemas.openxmlformats.org/presentationml/2006/main">
  <p:tag name="AS_UNIQUEID" val="4486"/>
</p:tagLst>
</file>

<file path=ppt/tags/tag551.xml><?xml version="1.0" encoding="utf-8"?>
<p:tagLst xmlns:p="http://schemas.openxmlformats.org/presentationml/2006/main">
  <p:tag name="AS_UNIQUEID" val="4487"/>
</p:tagLst>
</file>

<file path=ppt/tags/tag552.xml><?xml version="1.0" encoding="utf-8"?>
<p:tagLst xmlns:p="http://schemas.openxmlformats.org/presentationml/2006/main">
  <p:tag name="AS_UNIQUEID" val="4488"/>
</p:tagLst>
</file>

<file path=ppt/tags/tag553.xml><?xml version="1.0" encoding="utf-8"?>
<p:tagLst xmlns:p="http://schemas.openxmlformats.org/presentationml/2006/main">
  <p:tag name="AS_UNIQUEID" val="4489"/>
</p:tagLst>
</file>

<file path=ppt/tags/tag554.xml><?xml version="1.0" encoding="utf-8"?>
<p:tagLst xmlns:p="http://schemas.openxmlformats.org/presentationml/2006/main">
  <p:tag name="AS_UNIQUEID" val="4490"/>
</p:tagLst>
</file>

<file path=ppt/tags/tag555.xml><?xml version="1.0" encoding="utf-8"?>
<p:tagLst xmlns:p="http://schemas.openxmlformats.org/presentationml/2006/main">
  <p:tag name="AS_UNIQUEID" val="4491"/>
</p:tagLst>
</file>

<file path=ppt/tags/tag556.xml><?xml version="1.0" encoding="utf-8"?>
<p:tagLst xmlns:p="http://schemas.openxmlformats.org/presentationml/2006/main">
  <p:tag name="AS_UNIQUEID" val="4492"/>
</p:tagLst>
</file>

<file path=ppt/tags/tag557.xml><?xml version="1.0" encoding="utf-8"?>
<p:tagLst xmlns:p="http://schemas.openxmlformats.org/presentationml/2006/main">
  <p:tag name="AS_UNIQUEID" val="4493"/>
</p:tagLst>
</file>

<file path=ppt/tags/tag558.xml><?xml version="1.0" encoding="utf-8"?>
<p:tagLst xmlns:p="http://schemas.openxmlformats.org/presentationml/2006/main">
  <p:tag name="AS_UNIQUEID" val="4494"/>
</p:tagLst>
</file>

<file path=ppt/tags/tag559.xml><?xml version="1.0" encoding="utf-8"?>
<p:tagLst xmlns:p="http://schemas.openxmlformats.org/presentationml/2006/main">
  <p:tag name="AS_UNIQUEID" val="4495"/>
</p:tagLst>
</file>

<file path=ppt/tags/tag56.xml><?xml version="1.0" encoding="utf-8"?>
<p:tagLst xmlns:p="http://schemas.openxmlformats.org/presentationml/2006/main">
  <p:tag name="AS_UNIQUEID" val="2231"/>
</p:tagLst>
</file>

<file path=ppt/tags/tag560.xml><?xml version="1.0" encoding="utf-8"?>
<p:tagLst xmlns:p="http://schemas.openxmlformats.org/presentationml/2006/main">
  <p:tag name="AS_UNIQUEID" val="4496"/>
</p:tagLst>
</file>

<file path=ppt/tags/tag561.xml><?xml version="1.0" encoding="utf-8"?>
<p:tagLst xmlns:p="http://schemas.openxmlformats.org/presentationml/2006/main">
  <p:tag name="AS_UNIQUEID" val="4497"/>
</p:tagLst>
</file>

<file path=ppt/tags/tag562.xml><?xml version="1.0" encoding="utf-8"?>
<p:tagLst xmlns:p="http://schemas.openxmlformats.org/presentationml/2006/main">
  <p:tag name="AS_UNIQUEID" val="4498"/>
</p:tagLst>
</file>

<file path=ppt/tags/tag563.xml><?xml version="1.0" encoding="utf-8"?>
<p:tagLst xmlns:p="http://schemas.openxmlformats.org/presentationml/2006/main">
  <p:tag name="AS_UNIQUEID" val="4499"/>
</p:tagLst>
</file>

<file path=ppt/tags/tag564.xml><?xml version="1.0" encoding="utf-8"?>
<p:tagLst xmlns:p="http://schemas.openxmlformats.org/presentationml/2006/main">
  <p:tag name="AS_UNIQUEID" val="4500"/>
</p:tagLst>
</file>

<file path=ppt/tags/tag565.xml><?xml version="1.0" encoding="utf-8"?>
<p:tagLst xmlns:p="http://schemas.openxmlformats.org/presentationml/2006/main">
  <p:tag name="AS_UNIQUEID" val="4501"/>
</p:tagLst>
</file>

<file path=ppt/tags/tag566.xml><?xml version="1.0" encoding="utf-8"?>
<p:tagLst xmlns:p="http://schemas.openxmlformats.org/presentationml/2006/main">
  <p:tag name="AS_UNIQUEID" val="4502"/>
</p:tagLst>
</file>

<file path=ppt/tags/tag567.xml><?xml version="1.0" encoding="utf-8"?>
<p:tagLst xmlns:p="http://schemas.openxmlformats.org/presentationml/2006/main">
  <p:tag name="AS_UNIQUEID" val="4503"/>
</p:tagLst>
</file>

<file path=ppt/tags/tag568.xml><?xml version="1.0" encoding="utf-8"?>
<p:tagLst xmlns:p="http://schemas.openxmlformats.org/presentationml/2006/main">
  <p:tag name="AS_UNIQUEID" val="4504"/>
</p:tagLst>
</file>

<file path=ppt/tags/tag569.xml><?xml version="1.0" encoding="utf-8"?>
<p:tagLst xmlns:p="http://schemas.openxmlformats.org/presentationml/2006/main">
  <p:tag name="AS_UNIQUEID" val="7898"/>
  <p:tag name="KSO_WM_BEAUTIFY_FLAG" val=""/>
</p:tagLst>
</file>

<file path=ppt/tags/tag57.xml><?xml version="1.0" encoding="utf-8"?>
<p:tagLst xmlns:p="http://schemas.openxmlformats.org/presentationml/2006/main">
  <p:tag name="AS_UNIQUEID" val="2232"/>
</p:tagLst>
</file>

<file path=ppt/tags/tag570.xml><?xml version="1.0" encoding="utf-8"?>
<p:tagLst xmlns:p="http://schemas.openxmlformats.org/presentationml/2006/main">
  <p:tag name="AS_UNIQUEID" val="1972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71.xml><?xml version="1.0" encoding="utf-8"?>
<p:tagLst xmlns:p="http://schemas.openxmlformats.org/presentationml/2006/main">
  <p:tag name="AS_UNIQUEID" val="1973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572.xml><?xml version="1.0" encoding="utf-8"?>
<p:tagLst xmlns:p="http://schemas.openxmlformats.org/presentationml/2006/main">
  <p:tag name="AS_UNIQUEID" val="19731"/>
  <p:tag name="KSO_WM_BEAUTIFY_FLAG" val=""/>
</p:tagLst>
</file>

<file path=ppt/tags/tag573.xml><?xml version="1.0" encoding="utf-8"?>
<p:tagLst xmlns:p="http://schemas.openxmlformats.org/presentationml/2006/main">
  <p:tag name="AS_UNIQUEID" val="7898"/>
  <p:tag name="KSO_WM_BEAUTIFY_FLAG" val=""/>
</p:tagLst>
</file>

<file path=ppt/tags/tag574.xml><?xml version="1.0" encoding="utf-8"?>
<p:tagLst xmlns:p="http://schemas.openxmlformats.org/presentationml/2006/main">
  <p:tag name="AS_UNIQUEID" val="19732"/>
  <p:tag name="KSO_WM_BEAUTIFY_FLAG" val=""/>
  <p:tag name="KSO_WM_UNIT_LINE_FILL_TYPE" val="2"/>
  <p:tag name="KSO_WM_UNIT_LINE_FORE_SCHEMECOLOR_INDEX" val="13"/>
  <p:tag name="KSO_WM_UNIT_LINE_FORE_SCHEMECOLOR_INDEX_BRIGHTNESS" val="0"/>
</p:tagLst>
</file>

<file path=ppt/tags/tag575.xml><?xml version="1.0" encoding="utf-8"?>
<p:tagLst xmlns:p="http://schemas.openxmlformats.org/presentationml/2006/main">
  <p:tag name="AS_UNIQUEID" val="1012"/>
</p:tagLst>
</file>

<file path=ppt/tags/tag576.xml><?xml version="1.0" encoding="utf-8"?>
<p:tagLst xmlns:p="http://schemas.openxmlformats.org/presentationml/2006/main">
  <p:tag name="KSO_WM_SLIDE_BACKGROUND_TYPE" val="general"/>
  <p:tag name="KSO_WM_SLIDE_BK_DARK_LIGHT" val="2"/>
  <p:tag name="KSO_WM_SLIDE_THEME_ID" val="3331141"/>
  <p:tag name="KSO_WM_SLIDE_THEME_NAME" val="青绿色职场办公植物小清新主题"/>
  <p:tag name="KSO_WM_SLIDE_TYPE" val="text"/>
</p:tagLst>
</file>

<file path=ppt/tags/tag577.xml><?xml version="1.0" encoding="utf-8"?>
<p:tagLst xmlns:p="http://schemas.openxmlformats.org/presentationml/2006/main">
  <p:tag name="AS_UNIQUEID" val="1973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78.xml><?xml version="1.0" encoding="utf-8"?>
<p:tagLst xmlns:p="http://schemas.openxmlformats.org/presentationml/2006/main">
  <p:tag name="AS_UNIQUEID" val="1973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579.xml><?xml version="1.0" encoding="utf-8"?>
<p:tagLst xmlns:p="http://schemas.openxmlformats.org/presentationml/2006/main">
  <p:tag name="AS_UNIQUEID" val="19736"/>
  <p:tag name="KSO_WM_BEAUTIFY_FLAG" val=""/>
</p:tagLst>
</file>

<file path=ppt/tags/tag58.xml><?xml version="1.0" encoding="utf-8"?>
<p:tagLst xmlns:p="http://schemas.openxmlformats.org/presentationml/2006/main">
  <p:tag name="AS_UNIQUEID" val="2233"/>
</p:tagLst>
</file>

<file path=ppt/tags/tag580.xml><?xml version="1.0" encoding="utf-8"?>
<p:tagLst xmlns:p="http://schemas.openxmlformats.org/presentationml/2006/main">
  <p:tag name="AS_UNIQUEID" val="7898"/>
  <p:tag name="KSO_WM_BEAUTIFY_FLAG" val=""/>
</p:tagLst>
</file>

<file path=ppt/tags/tag581.xml><?xml version="1.0" encoding="utf-8"?>
<p:tagLst xmlns:p="http://schemas.openxmlformats.org/presentationml/2006/main">
  <p:tag name="AS_UNIQUEID" val="19737"/>
  <p:tag name="KSO_WM_BEAUTIFY_FLAG" val=""/>
  <p:tag name="KSO_WM_UNIT_LINE_FILL_TYPE" val="2"/>
  <p:tag name="KSO_WM_UNIT_LINE_FORE_SCHEMECOLOR_INDEX" val="13"/>
  <p:tag name="KSO_WM_UNIT_LINE_FORE_SCHEMECOLOR_INDEX_BRIGHTNESS" val="0"/>
</p:tagLst>
</file>

<file path=ppt/tags/tag582.xml><?xml version="1.0" encoding="utf-8"?>
<p:tagLst xmlns:p="http://schemas.openxmlformats.org/presentationml/2006/main">
  <p:tag name="AS_UNIQUEID" val="7955"/>
</p:tagLst>
</file>

<file path=ppt/tags/tag583.xml><?xml version="1.0" encoding="utf-8"?>
<p:tagLst xmlns:p="http://schemas.openxmlformats.org/presentationml/2006/main">
  <p:tag name="KSO_WM_SLIDE_BACKGROUND_TYPE" val="general"/>
  <p:tag name="KSO_WM_SLIDE_BK_DARK_LIGHT" val="2"/>
  <p:tag name="KSO_WM_SLIDE_THEME_ID" val="3331141"/>
  <p:tag name="KSO_WM_SLIDE_THEME_NAME" val="青绿色职场办公植物小清新主题"/>
  <p:tag name="KSO_WM_SLIDE_TYPE" val="text"/>
</p:tagLst>
</file>

<file path=ppt/tags/tag584.xml><?xml version="1.0" encoding="utf-8"?>
<p:tagLst xmlns:p="http://schemas.openxmlformats.org/presentationml/2006/main">
  <p:tag name="AS_UNIQUEID" val="1973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585.xml><?xml version="1.0" encoding="utf-8"?>
<p:tagLst xmlns:p="http://schemas.openxmlformats.org/presentationml/2006/main">
  <p:tag name="AS_UNIQUEID" val="1974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586.xml><?xml version="1.0" encoding="utf-8"?>
<p:tagLst xmlns:p="http://schemas.openxmlformats.org/presentationml/2006/main">
  <p:tag name="AS_UNIQUEID" val="19741"/>
  <p:tag name="KSO_WM_BEAUTIFY_FLAG" val=""/>
</p:tagLst>
</file>

<file path=ppt/tags/tag587.xml><?xml version="1.0" encoding="utf-8"?>
<p:tagLst xmlns:p="http://schemas.openxmlformats.org/presentationml/2006/main">
  <p:tag name="AS_UNIQUEID" val="7898"/>
  <p:tag name="KSO_WM_BEAUTIFY_FLAG" val=""/>
</p:tagLst>
</file>

<file path=ppt/tags/tag588.xml><?xml version="1.0" encoding="utf-8"?>
<p:tagLst xmlns:p="http://schemas.openxmlformats.org/presentationml/2006/main">
  <p:tag name="AS_UNIQUEID" val="19742"/>
  <p:tag name="KSO_WM_BEAUTIFY_FLAG" val=""/>
  <p:tag name="KSO_WM_UNIT_LINE_FILL_TYPE" val="2"/>
  <p:tag name="KSO_WM_UNIT_LINE_FORE_SCHEMECOLOR_INDEX" val="13"/>
  <p:tag name="KSO_WM_UNIT_LINE_FORE_SCHEMECOLOR_INDEX_BRIGHTNESS" val="0"/>
</p:tagLst>
</file>

<file path=ppt/tags/tag589.xml><?xml version="1.0" encoding="utf-8"?>
<p:tagLst xmlns:p="http://schemas.openxmlformats.org/presentationml/2006/main">
  <p:tag name="AS_UNIQUEID" val="1506"/>
  <p:tag name="KSO_WM_BEAUTIFY_FLAG" val=""/>
</p:tagLst>
</file>

<file path=ppt/tags/tag59.xml><?xml version="1.0" encoding="utf-8"?>
<p:tagLst xmlns:p="http://schemas.openxmlformats.org/presentationml/2006/main">
  <p:tag name="AS_UNIQUEID" val="19475"/>
</p:tagLst>
</file>

<file path=ppt/tags/tag590.xml><?xml version="1.0" encoding="utf-8"?>
<p:tagLst xmlns:p="http://schemas.openxmlformats.org/presentationml/2006/main">
  <p:tag name="KSO_WM_SLIDE_BACKGROUND_TYPE" val="general"/>
  <p:tag name="KSO_WM_SLIDE_BK_DARK_LIGHT" val="2"/>
  <p:tag name="KSO_WM_SLIDE_THEME_ID" val="3331141"/>
  <p:tag name="KSO_WM_SLIDE_THEME_NAME" val="青绿色职场办公植物小清新主题"/>
  <p:tag name="KSO_WM_SLIDE_TYPE" val="text"/>
</p:tagLst>
</file>

<file path=ppt/tags/tag591.xml><?xml version="1.0" encoding="utf-8"?>
<p:tagLst xmlns:p="http://schemas.openxmlformats.org/presentationml/2006/main">
  <p:tag name="AS_UNIQUEID" val="2242"/>
</p:tagLst>
</file>

<file path=ppt/tags/tag592.xml><?xml version="1.0" encoding="utf-8"?>
<p:tagLst xmlns:p="http://schemas.openxmlformats.org/presentationml/2006/main">
  <p:tag name="AS_UNIQUEID" val="2243"/>
</p:tagLst>
</file>

<file path=ppt/tags/tag593.xml><?xml version="1.0" encoding="utf-8"?>
<p:tagLst xmlns:p="http://schemas.openxmlformats.org/presentationml/2006/main">
  <p:tag name="AS_UNIQUEID" val="2244"/>
</p:tagLst>
</file>

<file path=ppt/tags/tag594.xml><?xml version="1.0" encoding="utf-8"?>
<p:tagLst xmlns:p="http://schemas.openxmlformats.org/presentationml/2006/main">
  <p:tag name="AS_UNIQUEID" val="2245"/>
</p:tagLst>
</file>

<file path=ppt/tags/tag595.xml><?xml version="1.0" encoding="utf-8"?>
<p:tagLst xmlns:p="http://schemas.openxmlformats.org/presentationml/2006/main">
  <p:tag name="AS_UNIQUEID" val="2246"/>
</p:tagLst>
</file>

<file path=ppt/tags/tag596.xml><?xml version="1.0" encoding="utf-8"?>
<p:tagLst xmlns:p="http://schemas.openxmlformats.org/presentationml/2006/main">
  <p:tag name="AS_UNIQUEID" val="2247"/>
</p:tagLst>
</file>

<file path=ppt/tags/tag597.xml><?xml version="1.0" encoding="utf-8"?>
<p:tagLst xmlns:p="http://schemas.openxmlformats.org/presentationml/2006/main">
  <p:tag name="AS_NET" val="4.0.30319.42000"/>
  <p:tag name="AS_OS" val="Unix 3.10 unknown"/>
  <p:tag name="AS_RELEASE_DATE" val="2023.03.31"/>
  <p:tag name="AS_TITLE" val="Aspose.Slides for Java"/>
  <p:tag name="AS_VERSION" val="23.3"/>
  <p:tag name="COMMONDATA" val="eyJoZGlkIjoiZDk2OTZlYjFiODkxMGZkNjk5MTVlNGRjOTQ3ZDIzMmQifQ=="/>
  <p:tag name="KSO_WPP_MARK_KEY" val="d3c4fc95-1ffc-484c-8369-f65bf3e23c77"/>
</p:tagLst>
</file>

<file path=ppt/tags/tag6.xml><?xml version="1.0" encoding="utf-8"?>
<p:tagLst xmlns:p="http://schemas.openxmlformats.org/presentationml/2006/main">
  <p:tag name="AS_UNIQUEID" val="2172"/>
</p:tagLst>
</file>

<file path=ppt/tags/tag60.xml><?xml version="1.0" encoding="utf-8"?>
<p:tagLst xmlns:p="http://schemas.openxmlformats.org/presentationml/2006/main">
  <p:tag name="AS_UNIQUEID" val="19476"/>
</p:tagLst>
</file>

<file path=ppt/tags/tag61.xml><?xml version="1.0" encoding="utf-8"?>
<p:tagLst xmlns:p="http://schemas.openxmlformats.org/presentationml/2006/main">
  <p:tag name="AS_UNIQUEID" val="19478"/>
</p:tagLst>
</file>

<file path=ppt/tags/tag62.xml><?xml version="1.0" encoding="utf-8"?>
<p:tagLst xmlns:p="http://schemas.openxmlformats.org/presentationml/2006/main">
  <p:tag name="AS_UNIQUEID" val="19479"/>
</p:tagLst>
</file>

<file path=ppt/tags/tag63.xml><?xml version="1.0" encoding="utf-8"?>
<p:tagLst xmlns:p="http://schemas.openxmlformats.org/presentationml/2006/main">
  <p:tag name="AS_UNIQUEID" val="19480"/>
</p:tagLst>
</file>

<file path=ppt/tags/tag64.xml><?xml version="1.0" encoding="utf-8"?>
<p:tagLst xmlns:p="http://schemas.openxmlformats.org/presentationml/2006/main">
  <p:tag name="AS_UNIQUEID" val="19481"/>
</p:tagLst>
</file>

<file path=ppt/tags/tag65.xml><?xml version="1.0" encoding="utf-8"?>
<p:tagLst xmlns:p="http://schemas.openxmlformats.org/presentationml/2006/main">
  <p:tag name="AS_UNIQUEID" val="19483"/>
</p:tagLst>
</file>

<file path=ppt/tags/tag66.xml><?xml version="1.0" encoding="utf-8"?>
<p:tagLst xmlns:p="http://schemas.openxmlformats.org/presentationml/2006/main">
  <p:tag name="AS_UNIQUEID" val="19485"/>
</p:tagLst>
</file>

<file path=ppt/tags/tag67.xml><?xml version="1.0" encoding="utf-8"?>
<p:tagLst xmlns:p="http://schemas.openxmlformats.org/presentationml/2006/main">
  <p:tag name="AS_UNIQUEID" val="19486"/>
</p:tagLst>
</file>

<file path=ppt/tags/tag68.xml><?xml version="1.0" encoding="utf-8"?>
<p:tagLst xmlns:p="http://schemas.openxmlformats.org/presentationml/2006/main">
  <p:tag name="AS_UNIQUEID" val="14239"/>
</p:tagLst>
</file>

<file path=ppt/tags/tag69.xml><?xml version="1.0" encoding="utf-8"?>
<p:tagLst xmlns:p="http://schemas.openxmlformats.org/presentationml/2006/main">
  <p:tag name="AS_UNIQUEID" val="19489"/>
</p:tagLst>
</file>

<file path=ppt/tags/tag7.xml><?xml version="1.0" encoding="utf-8"?>
<p:tagLst xmlns:p="http://schemas.openxmlformats.org/presentationml/2006/main">
  <p:tag name="AS_UNIQUEID" val="2173"/>
</p:tagLst>
</file>

<file path=ppt/tags/tag70.xml><?xml version="1.0" encoding="utf-8"?>
<p:tagLst xmlns:p="http://schemas.openxmlformats.org/presentationml/2006/main">
  <p:tag name="AS_UNIQUEID" val="19492"/>
</p:tagLst>
</file>

<file path=ppt/tags/tag71.xml><?xml version="1.0" encoding="utf-8"?>
<p:tagLst xmlns:p="http://schemas.openxmlformats.org/presentationml/2006/main">
  <p:tag name="AS_UNIQUEID" val="19493"/>
</p:tagLst>
</file>

<file path=ppt/tags/tag72.xml><?xml version="1.0" encoding="utf-8"?>
<p:tagLst xmlns:p="http://schemas.openxmlformats.org/presentationml/2006/main">
  <p:tag name="AS_UNIQUEID" val="19496"/>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3.xml><?xml version="1.0" encoding="utf-8"?>
<p:tagLst xmlns:p="http://schemas.openxmlformats.org/presentationml/2006/main">
  <p:tag name="AS_UNIQUEID" val="19497"/>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4.xml><?xml version="1.0" encoding="utf-8"?>
<p:tagLst xmlns:p="http://schemas.openxmlformats.org/presentationml/2006/main">
  <p:tag name="AS_UNIQUEID" val="19498"/>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5.xml><?xml version="1.0" encoding="utf-8"?>
<p:tagLst xmlns:p="http://schemas.openxmlformats.org/presentationml/2006/main">
  <p:tag name="AS_UNIQUEID" val="19499"/>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6.xml><?xml version="1.0" encoding="utf-8"?>
<p:tagLst xmlns:p="http://schemas.openxmlformats.org/presentationml/2006/main">
  <p:tag name="AS_UNIQUEID" val="19500"/>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7.xml><?xml version="1.0" encoding="utf-8"?>
<p:tagLst xmlns:p="http://schemas.openxmlformats.org/presentationml/2006/main">
  <p:tag name="AS_UNIQUEID" val="19501"/>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8.xml><?xml version="1.0" encoding="utf-8"?>
<p:tagLst xmlns:p="http://schemas.openxmlformats.org/presentationml/2006/main">
  <p:tag name="AS_UNIQUEID" val="19503"/>
</p:tagLst>
</file>

<file path=ppt/tags/tag79.xml><?xml version="1.0" encoding="utf-8"?>
<p:tagLst xmlns:p="http://schemas.openxmlformats.org/presentationml/2006/main">
  <p:tag name="AS_UNIQUEID" val="19504"/>
</p:tagLst>
</file>

<file path=ppt/tags/tag8.xml><?xml version="1.0" encoding="utf-8"?>
<p:tagLst xmlns:p="http://schemas.openxmlformats.org/presentationml/2006/main">
  <p:tag name="AS_UNIQUEID" val="2174"/>
</p:tagLst>
</file>

<file path=ppt/tags/tag80.xml><?xml version="1.0" encoding="utf-8"?>
<p:tagLst xmlns:p="http://schemas.openxmlformats.org/presentationml/2006/main">
  <p:tag name="AS_UNIQUEID" val="19505"/>
</p:tagLst>
</file>

<file path=ppt/tags/tag81.xml><?xml version="1.0" encoding="utf-8"?>
<p:tagLst xmlns:p="http://schemas.openxmlformats.org/presentationml/2006/main">
  <p:tag name="AS_UNIQUEID" val="2235"/>
</p:tagLst>
</file>

<file path=ppt/tags/tag82.xml><?xml version="1.0" encoding="utf-8"?>
<p:tagLst xmlns:p="http://schemas.openxmlformats.org/presentationml/2006/main">
  <p:tag name="AS_UNIQUEID" val="2236"/>
</p:tagLst>
</file>

<file path=ppt/tags/tag83.xml><?xml version="1.0" encoding="utf-8"?>
<p:tagLst xmlns:p="http://schemas.openxmlformats.org/presentationml/2006/main">
  <p:tag name="AS_UNIQUEID" val="2237"/>
</p:tagLst>
</file>

<file path=ppt/tags/tag84.xml><?xml version="1.0" encoding="utf-8"?>
<p:tagLst xmlns:p="http://schemas.openxmlformats.org/presentationml/2006/main">
  <p:tag name="AS_UNIQUEID" val="2238"/>
</p:tagLst>
</file>

<file path=ppt/tags/tag85.xml><?xml version="1.0" encoding="utf-8"?>
<p:tagLst xmlns:p="http://schemas.openxmlformats.org/presentationml/2006/main">
  <p:tag name="AS_UNIQUEID" val="2239"/>
</p:tagLst>
</file>

<file path=ppt/tags/tag86.xml><?xml version="1.0" encoding="utf-8"?>
<p:tagLst xmlns:p="http://schemas.openxmlformats.org/presentationml/2006/main">
  <p:tag name="AS_UNIQUEID" val="2240"/>
</p:tagLst>
</file>

<file path=ppt/tags/tag87.xml><?xml version="1.0" encoding="utf-8"?>
<p:tagLst xmlns:p="http://schemas.openxmlformats.org/presentationml/2006/main">
  <p:tag name="AS_UNIQUEID" val="19507"/>
</p:tagLst>
</file>

<file path=ppt/tags/tag88.xml><?xml version="1.0" encoding="utf-8"?>
<p:tagLst xmlns:p="http://schemas.openxmlformats.org/presentationml/2006/main">
  <p:tag name="AS_UNIQUEID" val="19509"/>
  <p:tag name="KSO_WM_BEAUTIFY_FLAG" val="#wm#"/>
  <p:tag name="KSO_WM_TAG_VERSION" val="3.0"/>
  <p:tag name="KSO_WM_UNIT_COMPATIBLE" val="0"/>
  <p:tag name="KSO_WM_UNIT_DIAGRAM_ISNUMVISUAL" val="0"/>
  <p:tag name="KSO_WM_UNIT_DIAGRAM_ISREFERUNIT" val="0"/>
  <p:tag name="KSO_WM_UNIT_HIGHLIGHT" val="0"/>
  <p:tag name="KSO_WM_UNIT_ID" val="_1*i*1"/>
  <p:tag name="KSO_WM_UNIT_INDEX" val="1"/>
  <p:tag name="KSO_WM_UNIT_ISNUMDGMTITLE" val="0"/>
  <p:tag name="KSO_WM_UNIT_LAYERLEVEL" val="1"/>
  <p:tag name="KSO_WM_UNIT_NOCLEAR" val="0"/>
  <p:tag name="KSO_WM_UNIT_TYPE" val="i"/>
</p:tagLst>
</file>

<file path=ppt/tags/tag89.xml><?xml version="1.0" encoding="utf-8"?>
<p:tagLst xmlns:p="http://schemas.openxmlformats.org/presentationml/2006/main">
  <p:tag name="AS_UNIQUEID" val="19510"/>
  <p:tag name="KSO_WM_BEAUTIFY_FLAG" val="#wm#"/>
  <p:tag name="KSO_WM_TAG_VERSION" val="3.0"/>
  <p:tag name="KSO_WM_UNIT_COMPATIBLE" val="0"/>
  <p:tag name="KSO_WM_UNIT_DIAGRAM_ISNUMVISUAL" val="0"/>
  <p:tag name="KSO_WM_UNIT_DIAGRAM_ISREFERUNIT" val="0"/>
  <p:tag name="KSO_WM_UNIT_HIGHLIGHT" val="0"/>
  <p:tag name="KSO_WM_UNIT_ID" val="_1**"/>
  <p:tag name="KSO_WM_UNIT_ISNUMDGMTITLE" val="0"/>
  <p:tag name="KSO_WM_UNIT_LAYERLEVEL" val="1"/>
  <p:tag name="KSO_WM_UNIT_NOCLEAR" val="0"/>
</p:tagLst>
</file>

<file path=ppt/tags/tag9.xml><?xml version="1.0" encoding="utf-8"?>
<p:tagLst xmlns:p="http://schemas.openxmlformats.org/presentationml/2006/main">
  <p:tag name="AS_UNIQUEID" val="2175"/>
</p:tagLst>
</file>

<file path=ppt/tags/tag90.xml><?xml version="1.0" encoding="utf-8"?>
<p:tagLst xmlns:p="http://schemas.openxmlformats.org/presentationml/2006/main">
  <p:tag name="AS_UNIQUEID" val="19511"/>
  <p:tag name="KSO_WM_BEAUTIFY_FLAG" val="#wm#"/>
  <p:tag name="KSO_WM_TAG_VERSION" val="3.0"/>
  <p:tag name="KSO_WM_UNIT_COMPATIBLE" val="0"/>
  <p:tag name="KSO_WM_UNIT_DIAGRAM_ISNUMVISUAL" val="0"/>
  <p:tag name="KSO_WM_UNIT_DIAGRAM_ISREFERUNIT" val="0"/>
  <p:tag name="KSO_WM_UNIT_HIGHLIGHT" val="0"/>
  <p:tag name="KSO_WM_UNIT_ID" val="_1**"/>
  <p:tag name="KSO_WM_UNIT_ISNUMDGMTITLE" val="0"/>
  <p:tag name="KSO_WM_UNIT_LAYERLEVEL" val="1"/>
  <p:tag name="KSO_WM_UNIT_NOCLEAR" val="0"/>
</p:tagLst>
</file>

<file path=ppt/tags/tag91.xml><?xml version="1.0" encoding="utf-8"?>
<p:tagLst xmlns:p="http://schemas.openxmlformats.org/presentationml/2006/main">
  <p:tag name="AS_UNIQUEID" val="19512"/>
  <p:tag name="KSO_WM_BEAUTIFY_FLAG" val="#wm#"/>
  <p:tag name="KSO_WM_TAG_VERSION" val="3.0"/>
  <p:tag name="KSO_WM_UNIT_COMPATIBLE" val="0"/>
  <p:tag name="KSO_WM_UNIT_DIAGRAM_ISNUMVISUAL" val="0"/>
  <p:tag name="KSO_WM_UNIT_DIAGRAM_ISREFERUNIT" val="0"/>
  <p:tag name="KSO_WM_UNIT_HIGHLIGHT" val="0"/>
  <p:tag name="KSO_WM_UNIT_ID" val="_1**"/>
  <p:tag name="KSO_WM_UNIT_ISNUMDGMTITLE" val="0"/>
  <p:tag name="KSO_WM_UNIT_LAYERLEVEL" val="1"/>
  <p:tag name="KSO_WM_UNIT_NOCLEAR" val="0"/>
</p:tagLst>
</file>

<file path=ppt/tags/tag92.xml><?xml version="1.0" encoding="utf-8"?>
<p:tagLst xmlns:p="http://schemas.openxmlformats.org/presentationml/2006/main">
  <p:tag name="AS_UNIQUEID" val="19513"/>
  <p:tag name="KSO_WM_BEAUTIFY_FLAG" val="#wm#"/>
  <p:tag name="KSO_WM_TAG_VERSION" val="3.0"/>
  <p:tag name="KSO_WM_UNIT_COMPATIBLE" val="0"/>
  <p:tag name="KSO_WM_UNIT_DIAGRAM_ISNUMVISUAL" val="0"/>
  <p:tag name="KSO_WM_UNIT_DIAGRAM_ISREFERUNIT" val="0"/>
  <p:tag name="KSO_WM_UNIT_HIGHLIGHT" val="0"/>
  <p:tag name="KSO_WM_UNIT_ID" val="_1*i*5"/>
  <p:tag name="KSO_WM_UNIT_INDEX" val="5"/>
  <p:tag name="KSO_WM_UNIT_ISNUMDGMTITLE" val="0"/>
  <p:tag name="KSO_WM_UNIT_LAYERLEVEL" val="1"/>
  <p:tag name="KSO_WM_UNIT_NOCLEAR" val="0"/>
  <p:tag name="KSO_WM_UNIT_TYPE" val="i"/>
</p:tagLst>
</file>

<file path=ppt/tags/tag93.xml><?xml version="1.0" encoding="utf-8"?>
<p:tagLst xmlns:p="http://schemas.openxmlformats.org/presentationml/2006/main">
  <p:tag name="AS_UNIQUEID" val="19514"/>
  <p:tag name="KSO_WM_BEAUTIFY_FLAG" val="#wm#"/>
  <p:tag name="KSO_WM_TAG_VERSION" val="3.0"/>
  <p:tag name="KSO_WM_UNIT_COMPATIBLE" val="0"/>
  <p:tag name="KSO_WM_UNIT_DIAGRAM_ISNUMVISUAL" val="0"/>
  <p:tag name="KSO_WM_UNIT_DIAGRAM_ISREFERUNIT" val="0"/>
  <p:tag name="KSO_WM_UNIT_HIGHLIGHT" val="0"/>
  <p:tag name="KSO_WM_UNIT_ID" val="_1*i*4"/>
  <p:tag name="KSO_WM_UNIT_INDEX" val="4"/>
  <p:tag name="KSO_WM_UNIT_ISNUMDGMTITLE" val="0"/>
  <p:tag name="KSO_WM_UNIT_LAYERLEVEL" val="1"/>
  <p:tag name="KSO_WM_UNIT_NOCLEAR" val="0"/>
  <p:tag name="KSO_WM_UNIT_TYPE" val="i"/>
</p:tagLst>
</file>

<file path=ppt/tags/tag94.xml><?xml version="1.0" encoding="utf-8"?>
<p:tagLst xmlns:p="http://schemas.openxmlformats.org/presentationml/2006/main">
  <p:tag name="AS_UNIQUEID" val="19515"/>
  <p:tag name="KSO_WM_BEAUTIFY_FLAG" val="#wm#"/>
  <p:tag name="KSO_WM_TAG_VERSION" val="3.0"/>
  <p:tag name="KSO_WM_UNIT_COMPATIBLE" val="0"/>
  <p:tag name="KSO_WM_UNIT_DIAGRAM_ISNUMVISUAL" val="0"/>
  <p:tag name="KSO_WM_UNIT_DIAGRAM_ISREFERUNIT" val="0"/>
  <p:tag name="KSO_WM_UNIT_HIGHLIGHT" val="0"/>
  <p:tag name="KSO_WM_UNIT_ID" val="_1*i*2"/>
  <p:tag name="KSO_WM_UNIT_INDEX" val="2"/>
  <p:tag name="KSO_WM_UNIT_ISNUMDGMTITLE" val="0"/>
  <p:tag name="KSO_WM_UNIT_LAYERLEVEL" val="1"/>
  <p:tag name="KSO_WM_UNIT_NOCLEAR" val="0"/>
  <p:tag name="KSO_WM_UNIT_TYPE" val="i"/>
</p:tagLst>
</file>

<file path=ppt/tags/tag95.xml><?xml version="1.0" encoding="utf-8"?>
<p:tagLst xmlns:p="http://schemas.openxmlformats.org/presentationml/2006/main">
  <p:tag name="AS_UNIQUEID" val="19516"/>
  <p:tag name="KSO_WM_BEAUTIFY_FLAG" val="#wm#"/>
  <p:tag name="KSO_WM_TAG_VERSION" val="3.0"/>
  <p:tag name="KSO_WM_UNIT_COMPATIBLE" val="0"/>
  <p:tag name="KSO_WM_UNIT_DIAGRAM_ISNUMVISUAL" val="0"/>
  <p:tag name="KSO_WM_UNIT_DIAGRAM_ISREFERUNIT" val="0"/>
  <p:tag name="KSO_WM_UNIT_HIGHLIGHT" val="0"/>
  <p:tag name="KSO_WM_UNIT_ID" val="_1*i*7"/>
  <p:tag name="KSO_WM_UNIT_INDEX" val="7"/>
  <p:tag name="KSO_WM_UNIT_ISNUMDGMTITLE" val="0"/>
  <p:tag name="KSO_WM_UNIT_LAYERLEVEL" val="1"/>
  <p:tag name="KSO_WM_UNIT_NOCLEAR" val="0"/>
  <p:tag name="KSO_WM_UNIT_TYPE" val="i"/>
</p:tagLst>
</file>

<file path=ppt/tags/tag96.xml><?xml version="1.0" encoding="utf-8"?>
<p:tagLst xmlns:p="http://schemas.openxmlformats.org/presentationml/2006/main">
  <p:tag name="AS_UNIQUEID" val="19517"/>
  <p:tag name="KSO_WM_BEAUTIFY_FLAG" val="#wm#"/>
  <p:tag name="KSO_WM_TAG_VERSION" val="3.0"/>
  <p:tag name="KSO_WM_UNIT_COMPATIBLE" val="0"/>
  <p:tag name="KSO_WM_UNIT_DIAGRAM_ISNUMVISUAL" val="0"/>
  <p:tag name="KSO_WM_UNIT_DIAGRAM_ISREFERUNIT" val="0"/>
  <p:tag name="KSO_WM_UNIT_HIGHLIGHT" val="0"/>
  <p:tag name="KSO_WM_UNIT_ID" val="_1*i*8"/>
  <p:tag name="KSO_WM_UNIT_INDEX" val="8"/>
  <p:tag name="KSO_WM_UNIT_ISNUMDGMTITLE" val="0"/>
  <p:tag name="KSO_WM_UNIT_LAYERLEVEL" val="1"/>
  <p:tag name="KSO_WM_UNIT_NOCLEAR" val="0"/>
  <p:tag name="KSO_WM_UNIT_TYPE" val="i"/>
</p:tagLst>
</file>

<file path=ppt/tags/tag97.xml><?xml version="1.0" encoding="utf-8"?>
<p:tagLst xmlns:p="http://schemas.openxmlformats.org/presentationml/2006/main">
  <p:tag name="AS_UNIQUEID" val="19518"/>
  <p:tag name="KSO_WM_BEAUTIFY_FLAG" val="#wm#"/>
  <p:tag name="KSO_WM_TAG_VERSION" val="3.0"/>
  <p:tag name="KSO_WM_UNIT_COMPATIBLE" val="0"/>
  <p:tag name="KSO_WM_UNIT_DIAGRAM_ISNUMVISUAL" val="0"/>
  <p:tag name="KSO_WM_UNIT_DIAGRAM_ISREFERUNIT" val="0"/>
  <p:tag name="KSO_WM_UNIT_HIGHLIGHT" val="0"/>
  <p:tag name="KSO_WM_UNIT_ID" val="_1*i*3"/>
  <p:tag name="KSO_WM_UNIT_INDEX" val="3"/>
  <p:tag name="KSO_WM_UNIT_ISNUMDGMTITLE" val="0"/>
  <p:tag name="KSO_WM_UNIT_LAYERLEVEL" val="1"/>
  <p:tag name="KSO_WM_UNIT_NOCLEAR" val="0"/>
  <p:tag name="KSO_WM_UNIT_TYPE" val="i"/>
</p:tagLst>
</file>

<file path=ppt/tags/tag98.xml><?xml version="1.0" encoding="utf-8"?>
<p:tagLst xmlns:p="http://schemas.openxmlformats.org/presentationml/2006/main">
  <p:tag name="AS_UNIQUEID" val="19519"/>
  <p:tag name="KSO_WM_BEAUTIFY_FLAG" val="#wm#"/>
  <p:tag name="KSO_WM_TAG_VERSION" val="3.0"/>
  <p:tag name="KSO_WM_UNIT_COMPATIBLE" val="0"/>
  <p:tag name="KSO_WM_UNIT_DIAGRAM_ISNUMVISUAL" val="0"/>
  <p:tag name="KSO_WM_UNIT_DIAGRAM_ISREFERUNIT" val="0"/>
  <p:tag name="KSO_WM_UNIT_HIGHLIGHT" val="0"/>
  <p:tag name="KSO_WM_UNIT_ID" val="_1*i*6"/>
  <p:tag name="KSO_WM_UNIT_INDEX" val="6"/>
  <p:tag name="KSO_WM_UNIT_ISNUMDGMTITLE" val="0"/>
  <p:tag name="KSO_WM_UNIT_LAYERLEVEL" val="1"/>
  <p:tag name="KSO_WM_UNIT_NOCLEAR" val="0"/>
  <p:tag name="KSO_WM_UNIT_TYPE" val="i"/>
</p:tagLst>
</file>

<file path=ppt/tags/tag99.xml><?xml version="1.0" encoding="utf-8"?>
<p:tagLst xmlns:p="http://schemas.openxmlformats.org/presentationml/2006/main">
  <p:tag name="AS_UNIQUEID" val="19520"/>
  <p:tag name="KSO_WM_BEAUTIFY_FLAG" val="#wm#"/>
  <p:tag name="KSO_WM_TAG_VERSION" val="3.0"/>
  <p:tag name="KSO_WM_UNIT_COMPATIBLE" val="0"/>
  <p:tag name="KSO_WM_UNIT_DIAGRAM_ISNUMVISUAL" val="0"/>
  <p:tag name="KSO_WM_UNIT_DIAGRAM_ISREFERUNIT" val="0"/>
  <p:tag name="KSO_WM_UNIT_HIGHLIGHT" val="0"/>
  <p:tag name="KSO_WM_UNIT_ID" val="_1*f*3"/>
  <p:tag name="KSO_WM_UNIT_INDEX" val="3"/>
  <p:tag name="KSO_WM_UNIT_ISNUMDGMTITLE" val="0"/>
  <p:tag name="KSO_WM_UNIT_LAYERLEVEL" val="1"/>
  <p:tag name="KSO_WM_UNIT_NOCLEAR" val="0"/>
  <p:tag name="KSO_WM_UNIT_PRESET_TEXT" val="公司名"/>
  <p:tag name="KSO_WM_UNIT_SUBTYPE" val="g"/>
  <p:tag name="KSO_WM_UNIT_TYPE" val="f"/>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56">
      <a:dk1>
        <a:srgbClr val="000000"/>
      </a:dk1>
      <a:lt1>
        <a:srgbClr val="FFFFFF"/>
      </a:lt1>
      <a:dk2>
        <a:srgbClr val="3F3F3F"/>
      </a:dk2>
      <a:lt2>
        <a:srgbClr val="E3F8EB"/>
      </a:lt2>
      <a:accent1>
        <a:srgbClr val="73DD9A"/>
      </a:accent1>
      <a:accent2>
        <a:srgbClr val="00922D"/>
      </a:accent2>
      <a:accent3>
        <a:srgbClr val="009944"/>
      </a:accent3>
      <a:accent4>
        <a:srgbClr val="00B0F0"/>
      </a:accent4>
      <a:accent5>
        <a:srgbClr val="F84949"/>
      </a:accent5>
      <a:accent6>
        <a:srgbClr val="FFC000"/>
      </a:accent6>
      <a:hlink>
        <a:srgbClr val="FFC000"/>
      </a:hlink>
      <a:folHlink>
        <a:srgbClr val="73DD9A"/>
      </a:folHlink>
    </a:clrScheme>
    <a:fontScheme name="自定义 84">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5801</Words>
  <Application>WPS 演示</Application>
  <PresentationFormat/>
  <Paragraphs>553</Paragraphs>
  <Slides>36</Slides>
  <Notes>7</Notes>
  <HiddenSlides>0</HiddenSlides>
  <MMClips>1</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36</vt:i4>
      </vt:variant>
    </vt:vector>
  </HeadingPairs>
  <TitlesOfParts>
    <vt:vector size="61" baseType="lpstr">
      <vt:lpstr>Arial</vt:lpstr>
      <vt:lpstr>宋体</vt:lpstr>
      <vt:lpstr>Wingdings</vt:lpstr>
      <vt:lpstr>微软雅黑</vt:lpstr>
      <vt:lpstr>Arial</vt:lpstr>
      <vt:lpstr>zihun159hao-gukesong</vt:lpstr>
      <vt:lpstr>Times New Roman</vt:lpstr>
      <vt:lpstr>等线</vt:lpstr>
      <vt:lpstr>隶书</vt:lpstr>
      <vt:lpstr>黑体</vt:lpstr>
      <vt:lpstr>Wingdings 2</vt:lpstr>
      <vt:lpstr>Segoe UI</vt:lpstr>
      <vt:lpstr>阿里巴巴普惠体 2.0 55 Regular</vt:lpstr>
      <vt:lpstr>Courier New</vt:lpstr>
      <vt:lpstr>Arial Unicode MS</vt:lpstr>
      <vt:lpstr>Calibri</vt:lpstr>
      <vt:lpstr>思源宋体 Light</vt:lpstr>
      <vt:lpstr>方正粗黑宋简体</vt:lpstr>
      <vt:lpstr>幼圆</vt:lpstr>
      <vt:lpstr>华文黑体</vt:lpstr>
      <vt:lpstr>楷体</vt:lpstr>
      <vt:lpstr>Calibri</vt:lpstr>
      <vt:lpstr>等线 Light</vt:lpstr>
      <vt:lpstr>1_Office 主题​​</vt:lpstr>
      <vt:lpstr>2_Office 主题​​</vt:lpstr>
      <vt:lpstr>4.1 我国的个人收入分配 </vt:lpstr>
      <vt:lpstr>导 入 新 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3</cp:revision>
  <cp:lastPrinted>2024-11-13T15:17:00Z</cp:lastPrinted>
  <dcterms:created xsi:type="dcterms:W3CDTF">2024-11-13T15:17:00Z</dcterms:created>
  <dcterms:modified xsi:type="dcterms:W3CDTF">2024-12-16T07:07:18Z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BBB4780853554EEB949D652FADDC02CB_12</vt:lpwstr>
  </property>
  <property fmtid="{D5CDD505-2E9C-101B-9397-08002B2CF9AE}" pid="7" name="KSOProductBuildVer">
    <vt:lpwstr>2052-12.1.0.19302</vt:lpwstr>
  </property>
</Properties>
</file>