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tiff" ContentType="image/tif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3"/>
  </p:sldMasterIdLst>
  <p:notesMasterIdLst>
    <p:notesMasterId r:id="rId6"/>
  </p:notesMasterIdLst>
  <p:sldIdLst>
    <p:sldId id="1150" r:id="rId4"/>
    <p:sldId id="1083" r:id="rId5"/>
    <p:sldId id="1068" r:id="rId7"/>
    <p:sldId id="1152" r:id="rId8"/>
    <p:sldId id="1151" r:id="rId9"/>
    <p:sldId id="1070" r:id="rId10"/>
    <p:sldId id="482" r:id="rId11"/>
    <p:sldId id="1077" r:id="rId12"/>
    <p:sldId id="1154" r:id="rId13"/>
    <p:sldId id="1043" r:id="rId14"/>
    <p:sldId id="311" r:id="rId15"/>
    <p:sldId id="323" r:id="rId16"/>
    <p:sldId id="325" r:id="rId17"/>
    <p:sldId id="1159" r:id="rId18"/>
    <p:sldId id="1157" r:id="rId19"/>
    <p:sldId id="1079" r:id="rId20"/>
    <p:sldId id="1075" r:id="rId21"/>
    <p:sldId id="1158" r:id="rId22"/>
    <p:sldId id="407" r:id="rId23"/>
    <p:sldId id="408" r:id="rId24"/>
    <p:sldId id="409" r:id="rId25"/>
    <p:sldId id="410" r:id="rId26"/>
    <p:sldId id="1081" r:id="rId27"/>
    <p:sldId id="1082" r:id="rId28"/>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0" clrIdx="0"/>
  <p:cmAuthor id="7" name="1206988966@qq.com" initials="1" lastIdx="0" clrIdx="2"/>
  <p:cmAuthor id="1" name="阮 幸云" initials="阮" lastIdx="0" clrIdx="0"/>
  <p:cmAuthor id="8" name="姜伟光" initials="姜" lastIdx="0" clrIdx="0"/>
  <p:cmAuthor id="2" name="作者" initials="A" lastIdx="0" clrIdx="1"/>
  <p:cmAuthor id="3" name="lenovo" initials="l" lastIdx="0" clrIdx="2"/>
  <p:cmAuthor id="4" name="Administrator" initials="A" lastIdx="0" clrIdx="3"/>
  <p:cmAuthor id="5" name="宋洁然" initials="宋" lastIdx="0" clrIdx="1"/>
  <p:cmAuthor id="6" name="ming qiu" initials="m" lastIdx="0" clrIdx="1"/>
  <p:cmAuthor id="9" name="dongyu" initials="d" lastIdx="0" clrIdx="8"/>
  <p:cmAuthor id="10" name="Microsoft" initials="M" lastIdx="0" clrIdx="9"/>
  <p:cmAuthor id="11" name="86136" initials="8" lastIdx="0" clrIdx="10"/>
  <p:cmAuthor id="12" name="孙红亮" initials="孙" lastIdx="0" clrIdx="11"/>
  <p:cmAuthor id="14" name="222" initials="" lastIdx="0" clrIdx="0"/>
  <p:cmAuthor id="15" name="Vivian Liu" initials="" lastIdx="0" clrIdx="1"/>
  <p:cmAuthor id="16" name="刘浩" initials="" lastIdx="0" clrIdx="0"/>
  <p:cmAuthor id="17" name="孙宇婷" initials="" lastIdx="0" clrIdx="21"/>
  <p:cmAuthor id="19" name="Windows 用户" initials="" lastIdx="0" clrIdx="0"/>
  <p:cmAuthor id="20" name="ASUS" initials="" lastIdx="0" clrIdx="0"/>
  <p:cmAuthor id="13" name="HP" initials="H" lastIdx="0" clrIdx="12"/>
  <p:cmAuthor id="21" name="li marry" initials="" lastIdx="0" clrIdx="0"/>
  <p:cmAuthor id="25" name="古" initials="" lastIdx="0" clrIdx="24"/>
  <p:cmAuthor id="26" name="刘刘" initials="" lastIdx="0" clrIdx="20"/>
  <p:cmAuthor id="27" name="叶 思冰" initials="" lastIdx="0" clrIdx="25"/>
  <p:cmAuthor id="28" name="nijingen" initials="n" lastIdx="0" clrIdx="27"/>
  <p:cmAuthor id="23" name="xj" initials="" lastIdx="0" clrIdx="23"/>
  <p:cmAuthor id="29" name="张 林娜" initials="" lastIdx="0" clrIdx="0"/>
  <p:cmAuthor id="77" name="雨昕" initials="雨" lastIdx="0" clrIdx="26"/>
  <p:cmAuthor id="2000" name="孔艳萍" initials="authorId_621919196" lastIdx="0" clrIdx="0"/>
  <p:cmAuthor id="32" name="ez" initials="e" lastIdx="0" clrIdx="31"/>
  <p:cmAuthor id="2001" name="Dino._6ZFrB7nA" initials="authorId_1257418890" lastIdx="0" clrIdx="1"/>
  <p:cmAuthor id="34" name="a'su's" initials="a" lastIdx="0" clrIdx="33"/>
  <p:cmAuthor id="35" name="陈芳" initials="" lastIdx="0" clrIdx="35"/>
  <p:cmAuthor id="37" name="DELL" initials="" lastIdx="0" clrIdx="25"/>
  <p:cmAuthor id="41" name="EXX008" initials="E" lastIdx="0" clrIdx="40"/>
  <p:cmAuthor id="38" name="邹 嘉豪" initials="" lastIdx="0" clrIdx="25"/>
  <p:cmAuthor id="33" name="Echo" initials="" lastIdx="0" clrIdx="30"/>
  <p:cmAuthor id="18" name="未知用户1" initials="未知用户1" lastIdx="0" clrIdx="0"/>
  <p:cmAuthor id="24" name="89246" initials="8" lastIdx="0" clrIdx="23"/>
  <p:cmAuthor id="22" name="自由精灵" initials="自" lastIdx="0" clrIdx="21"/>
  <p:cmAuthor id="42" name="1" initials="1" lastIdx="0" clrIdx="41"/>
  <p:cmAuthor id="46" name="纪小欢" initials="纪" lastIdx="0" clrIdx="45"/>
  <p:cmAuthor id="40" name="lishanghe" initials="l" lastIdx="0" clrIdx="39"/>
  <p:cmAuthor id="39" name="可飞 孙" initials="可飞" lastIdx="0" clrIdx="28"/>
  <p:cmAuthor id="45" name="THTF" initials="T" lastIdx="0" clrIdx="44"/>
  <p:cmAuthor id="44" name="jinjuan" initials="j" lastIdx="0" clrIdx="43"/>
  <p:cmAuthor id="47" name="钱小琳" initials="钱" lastIdx="0" clrIdx="46"/>
  <p:cmAuthor id="75" name="未知用户2" initials="未知用户2" lastIdx="0" clrIdx="41"/>
  <p:cmAuthor id="49" name="阿斯蒂芬" initials="阿" lastIdx="0" clrIdx="48"/>
  <p:cmAuthor id="30" name="yisimin" initials="y" lastIdx="0" clrIdx="2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86" d="100"/>
          <a:sy n="86" d="100"/>
        </p:scale>
        <p:origin x="60" y="282"/>
      </p:cViewPr>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3" Type="http://schemas.openxmlformats.org/officeDocument/2006/relationships/tags" Target="tags/tag422.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421.xml"/><Relationship Id="rId5" Type="http://schemas.openxmlformats.org/officeDocument/2006/relationships/tags" Target="../tags/tag420.xml"/><Relationship Id="rId4" Type="http://schemas.openxmlformats.org/officeDocument/2006/relationships/tags" Target="../tags/tag419.xml"/><Relationship Id="rId3" Type="http://schemas.openxmlformats.org/officeDocument/2006/relationships/tags" Target="../tags/tag418.xml"/><Relationship Id="rId2" Type="http://schemas.openxmlformats.org/officeDocument/2006/relationships/tags" Target="../tags/tag417.xml"/><Relationship Id="rId1" Type="http://schemas.openxmlformats.org/officeDocument/2006/relationships/tags" Target="../tags/tag4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576F2427-C0E6-4465-A559-4039B8841A0E}"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4BC92004-6222-4195-AD2D-1FA86AEAB7E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4" Type="http://schemas.openxmlformats.org/officeDocument/2006/relationships/tags" Target="../tags/tag203.xml"/><Relationship Id="rId3" Type="http://schemas.openxmlformats.org/officeDocument/2006/relationships/tags" Target="../tags/tag202.xml"/><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4" Type="http://schemas.openxmlformats.org/officeDocument/2006/relationships/tags" Target="../tags/tag244.xml"/><Relationship Id="rId3" Type="http://schemas.openxmlformats.org/officeDocument/2006/relationships/tags" Target="../tags/tag243.xml"/><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4" Type="http://schemas.openxmlformats.org/officeDocument/2006/relationships/tags" Target="../tags/tag381.xml"/><Relationship Id="rId3" Type="http://schemas.openxmlformats.org/officeDocument/2006/relationships/tags" Target="../tags/tag380.xml"/><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microsoft.com/office/2007/relationships/hdphoto" Target="../media/image2.wdp"/><Relationship Id="rId3" Type="http://schemas.openxmlformats.org/officeDocument/2006/relationships/image" Target="../media/image1.png"/><Relationship Id="rId2" Type="http://schemas.openxmlformats.org/officeDocument/2006/relationships/tags" Target="../tags/tag59.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6" Type="http://schemas.openxmlformats.org/officeDocument/2006/relationships/image" Target="../media/image4.png"/><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image" Target="../media/image3.png"/><Relationship Id="rId2" Type="http://schemas.openxmlformats.org/officeDocument/2006/relationships/tags" Target="../tags/tag60.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tags" Target="../tags/tag63.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image" Target="../media/image5.jpeg"/><Relationship Id="rId2" Type="http://schemas.openxmlformats.org/officeDocument/2006/relationships/tags" Target="../tags/tag64.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tags" Target="../tags/tag73.xml"/><Relationship Id="rId7" Type="http://schemas.openxmlformats.org/officeDocument/2006/relationships/tags" Target="../tags/tag72.xml"/><Relationship Id="rId6" Type="http://schemas.openxmlformats.org/officeDocument/2006/relationships/image" Target="../media/image7.jpeg"/><Relationship Id="rId5" Type="http://schemas.openxmlformats.org/officeDocument/2006/relationships/tags" Target="../tags/tag71.xml"/><Relationship Id="rId4" Type="http://schemas.openxmlformats.org/officeDocument/2006/relationships/image" Target="../media/image6.jpeg"/><Relationship Id="rId3" Type="http://schemas.openxmlformats.org/officeDocument/2006/relationships/tags" Target="../tags/tag70.xml"/><Relationship Id="rId2" Type="http://schemas.openxmlformats.org/officeDocument/2006/relationships/tags" Target="../tags/tag69.xml"/><Relationship Id="rId12" Type="http://schemas.openxmlformats.org/officeDocument/2006/relationships/tags" Target="../tags/tag77.xml"/><Relationship Id="rId11" Type="http://schemas.openxmlformats.org/officeDocument/2006/relationships/tags" Target="../tags/tag76.xml"/><Relationship Id="rId10" Type="http://schemas.openxmlformats.org/officeDocument/2006/relationships/tags" Target="../tags/tag75.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7" Type="http://schemas.openxmlformats.org/officeDocument/2006/relationships/tags" Target="../tags/tag106.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7" Type="http://schemas.openxmlformats.org/officeDocument/2006/relationships/tags" Target="../tags/tag127.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7" Type="http://schemas.openxmlformats.org/officeDocument/2006/relationships/tags" Target="../tags/tag133.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6" Type="http://schemas.openxmlformats.org/officeDocument/2006/relationships/tags" Target="../tags/tag143.xml"/><Relationship Id="rId5" Type="http://schemas.openxmlformats.org/officeDocument/2006/relationships/tags" Target="../tags/tag142.xml"/><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4" Type="http://schemas.microsoft.com/office/2007/relationships/hdphoto" Target="../media/image2.wdp"/><Relationship Id="rId3" Type="http://schemas.openxmlformats.org/officeDocument/2006/relationships/image" Target="../media/image1.png"/><Relationship Id="rId2" Type="http://schemas.openxmlformats.org/officeDocument/2006/relationships/tags" Target="../tags/tag144.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6" Type="http://schemas.openxmlformats.org/officeDocument/2006/relationships/image" Target="../media/image4.png"/><Relationship Id="rId5" Type="http://schemas.openxmlformats.org/officeDocument/2006/relationships/tags" Target="../tags/tag147.xml"/><Relationship Id="rId4" Type="http://schemas.openxmlformats.org/officeDocument/2006/relationships/tags" Target="../tags/tag146.xml"/><Relationship Id="rId3" Type="http://schemas.openxmlformats.org/officeDocument/2006/relationships/image" Target="../media/image3.png"/><Relationship Id="rId2" Type="http://schemas.openxmlformats.org/officeDocument/2006/relationships/tags" Target="../tags/tag145.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tags" Target="../tags/tag148.xm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7" Type="http://schemas.openxmlformats.org/officeDocument/2006/relationships/tags" Target="../tags/tag153.xml"/><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image" Target="../media/image5.jpeg"/><Relationship Id="rId2" Type="http://schemas.openxmlformats.org/officeDocument/2006/relationships/tags" Target="../tags/tag149.xm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150C30BB-F618-41B6-A17E-A5348B49A2CA}"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CEFD1A7-CAA5-4563-8CAA-00B2808DDF5B}"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150C30BB-F618-41B6-A17E-A5348B49A2CA}"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CEFD1A7-CAA5-4563-8CAA-00B2808DDF5B}"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150C30BB-F618-41B6-A17E-A5348B49A2CA}"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CEFD1A7-CAA5-4563-8CAA-00B2808DDF5B}"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pic>
        <p:nvPicPr>
          <p:cNvPr id="6" name="图片 5"/>
          <p:cNvPicPr>
            <a:picLocks noChangeAspect="1"/>
          </p:cNvPicPr>
          <p:nvPr userDrawn="1">
            <p:custDataLst>
              <p:tags r:id="rId2"/>
            </p:custDataLst>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816" y="0"/>
            <a:ext cx="12188388" cy="6858000"/>
          </a:xfrm>
          <a:prstGeom prst="rect">
            <a:avLst/>
          </a:prstGeom>
        </p:spPr>
      </p:pic>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本讲内容&amp;金句">
    <p:spTree>
      <p:nvGrpSpPr>
        <p:cNvPr id="1" name=""/>
        <p:cNvGrpSpPr/>
        <p:nvPr/>
      </p:nvGrpSpPr>
      <p:grpSpPr>
        <a:xfrm>
          <a:off x="0" y="0"/>
          <a:ext cx="0" cy="0"/>
          <a:chOff x="0" y="0"/>
          <a:chExt cx="0" cy="0"/>
        </a:xfrm>
      </p:grpSpPr>
    </p:spTree>
  </p:cSld>
  <p:clrMapOvr>
    <a:masterClrMapping/>
  </p:clrMapOvr>
  <p:transition/>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3" name="图片 2"/>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圆角 3"/>
          <p:cNvSpPr/>
          <p:nvPr userDrawn="1">
            <p:custDataLst>
              <p:tags r:id="rId4"/>
            </p:custDataLst>
          </p:nvPr>
        </p:nvSpPr>
        <p:spPr>
          <a:xfrm>
            <a:off x="295564" y="357139"/>
            <a:ext cx="11687079" cy="6206837"/>
          </a:xfrm>
          <a:prstGeom prst="roundRect">
            <a:avLst>
              <a:gd name="adj" fmla="val 2183"/>
            </a:avLst>
          </a:prstGeom>
          <a:gradFill>
            <a:gsLst>
              <a:gs pos="100000">
                <a:schemeClr val="bg1">
                  <a:alpha val="62000"/>
                </a:schemeClr>
              </a:gs>
              <a:gs pos="71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6" name="图片 5"/>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rcRect l="32710" t="33665" r="25086" b="52140"/>
          <a:stretch>
            <a:fillRect/>
          </a:stretch>
        </p:blipFill>
        <p:spPr>
          <a:xfrm>
            <a:off x="0" y="4124208"/>
            <a:ext cx="12192000" cy="2733792"/>
          </a:xfrm>
          <a:prstGeom prst="rect">
            <a:avLst/>
          </a:prstGeom>
        </p:spPr>
      </p:pic>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1_自定义版式">
    <p:spTree>
      <p:nvGrpSpPr>
        <p:cNvPr id="1" name=""/>
        <p:cNvGrpSpPr/>
        <p:nvPr/>
      </p:nvGrpSpPr>
      <p:grpSpPr>
        <a:xfrm>
          <a:off x="0" y="0"/>
          <a:ext cx="0" cy="0"/>
          <a:chOff x="0" y="0"/>
          <a:chExt cx="0" cy="0"/>
        </a:xfrm>
      </p:grpSpPr>
      <p:sp>
        <p:nvSpPr>
          <p:cNvPr id="4" name="矩形 3"/>
          <p:cNvSpPr/>
          <p:nvPr userDrawn="1">
            <p:custDataLst>
              <p:tags r:id="rId2"/>
            </p:custDataLst>
          </p:nvPr>
        </p:nvSpPr>
        <p:spPr>
          <a:xfrm>
            <a:off x="21590" y="285750"/>
            <a:ext cx="12192000" cy="6438900"/>
          </a:xfrm>
          <a:prstGeom prst="rect">
            <a:avLst/>
          </a:prstGeom>
          <a:gradFill>
            <a:gsLst>
              <a:gs pos="0">
                <a:schemeClr val="bg1">
                  <a:alpha val="57000"/>
                </a:schemeClr>
              </a:gs>
              <a:gs pos="64000">
                <a:schemeClr val="bg1">
                  <a:alpha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2_标题幻灯片">
    <p:spTree>
      <p:nvGrpSpPr>
        <p:cNvPr id="1" name=""/>
        <p:cNvGrpSpPr/>
        <p:nvPr/>
      </p:nvGrpSpPr>
      <p:grpSpPr>
        <a:xfrm>
          <a:off x="0" y="0"/>
          <a:ext cx="0" cy="0"/>
          <a:chOff x="0" y="0"/>
          <a:chExt cx="0" cy="0"/>
        </a:xfrm>
      </p:grpSpPr>
      <p:pic>
        <p:nvPicPr>
          <p:cNvPr id="2" name="图片 1"/>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a:spLocks noChangeArrowheads="1"/>
          </p:cNvSpPr>
          <p:nvPr>
            <p:custDataLst>
              <p:tags r:id="rId4"/>
            </p:custDataLst>
          </p:nvPr>
        </p:nvSpPr>
        <p:spPr bwMode="auto">
          <a:xfrm>
            <a:off x="1" y="0"/>
            <a:ext cx="12192000" cy="6858000"/>
          </a:xfrm>
          <a:prstGeom prst="rect">
            <a:avLst/>
          </a:prstGeom>
          <a:gradFill rotWithShape="1">
            <a:gsLst>
              <a:gs pos="0">
                <a:schemeClr val="bg1">
                  <a:alpha val="26999"/>
                </a:schemeClr>
              </a:gs>
              <a:gs pos="100000">
                <a:schemeClr val="bg1">
                  <a:alpha val="46999"/>
                </a:schemeClr>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a:endParaRPr lang="zh-CN" altLang="en-US" sz="100">
              <a:solidFill>
                <a:srgbClr val="FFFFFF"/>
              </a:solidFill>
            </a:endParaRPr>
          </a:p>
        </p:txBody>
      </p:sp>
      <p:sp>
        <p:nvSpPr>
          <p:cNvPr id="4" name="灯片编号占位符 4"/>
          <p:cNvSpPr>
            <a:spLocks noGrp="1" noChangeArrowheads="1"/>
          </p:cNvSpPr>
          <p:nvPr>
            <p:ph type="sldNum" sz="quarter" idx="10"/>
            <p:custDataLst>
              <p:tags r:id="rId5"/>
            </p:custDataLst>
          </p:nvPr>
        </p:nvSpPr>
        <p:spPr/>
        <p:txBody>
          <a:bodyPr/>
          <a:lstStyle>
            <a:lvl1pPr>
              <a:defRPr/>
            </a:lvl1pPr>
          </a:lstStyle>
          <a:p>
            <a:fld id="{283EBDF0-0980-4E04-9732-4DF8D4DD0C14}" type="slidenum">
              <a:rPr lang="zh-CN" altLang="en-US"/>
            </a:fld>
            <a:endParaRPr lang="zh-CN" altLang="en-US"/>
          </a:p>
        </p:txBody>
      </p:sp>
      <p:sp>
        <p:nvSpPr>
          <p:cNvPr id="5" name="日期占位符 1"/>
          <p:cNvSpPr>
            <a:spLocks noGrp="1" noChangeArrowheads="1"/>
          </p:cNvSpPr>
          <p:nvPr>
            <p:ph type="dt" sz="half" idx="11"/>
            <p:custDataLst>
              <p:tags r:id="rId6"/>
            </p:custDataLst>
          </p:nvPr>
        </p:nvSpPr>
        <p:spPr/>
        <p:txBody>
          <a:bodyPr/>
          <a:lstStyle>
            <a:lvl1pPr>
              <a:buFont typeface="Arial" panose="020B0604020202020204" pitchFamily="34" charset="0"/>
              <a:buNone/>
              <a:defRPr/>
            </a:lvl1pPr>
          </a:lstStyle>
          <a:p>
            <a:endParaRPr lang="zh-CN" altLang="en-US"/>
          </a:p>
        </p:txBody>
      </p:sp>
      <p:sp>
        <p:nvSpPr>
          <p:cNvPr id="6" name="页脚占位符 3"/>
          <p:cNvSpPr>
            <a:spLocks noGrp="1" noChangeArrowheads="1"/>
          </p:cNvSpPr>
          <p:nvPr>
            <p:ph type="ftr" sz="quarter" idx="12"/>
            <p:custDataLst>
              <p:tags r:id="rId7"/>
            </p:custDataLst>
          </p:nvPr>
        </p:nvSpPr>
        <p:spPr/>
        <p:txBody>
          <a:bodyPr/>
          <a:lstStyle>
            <a:lvl1pPr>
              <a:buFont typeface="Arial" panose="020B0604020202020204" pitchFamily="34" charset="0"/>
              <a:buNone/>
              <a:defRPr/>
            </a:lvl1pPr>
          </a:lstStyle>
          <a:p>
            <a:endParaRPr lang="zh-CN" altLang="en-US"/>
          </a:p>
        </p:txBody>
      </p:sp>
    </p:spTree>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左右">
    <p:bg>
      <p:bgPr>
        <a:gradFill>
          <a:gsLst>
            <a:gs pos="17000">
              <a:schemeClr val="tx2"/>
            </a:gs>
            <a:gs pos="90000">
              <a:schemeClr val="tx2">
                <a:lumMod val="90000"/>
              </a:schemeClr>
            </a:gs>
            <a:gs pos="70000">
              <a:schemeClr val="accent1">
                <a:lumMod val="20000"/>
                <a:lumOff val="80000"/>
              </a:schemeClr>
            </a:gs>
          </a:gsLst>
          <a:lin ang="600000" scaled="0"/>
        </a:gra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2" name="图片 11" descr="f6043dcc74b4197d1ce4068abd875718"/>
          <p:cNvPicPr>
            <a:picLocks noChangeAspect="1"/>
          </p:cNvPicPr>
          <p:nvPr userDrawn="1">
            <p:custDataLst>
              <p:tags r:id="rId3"/>
            </p:custDataLst>
          </p:nvPr>
        </p:nvPicPr>
        <p:blipFill>
          <a:blip r:embed="rId4">
            <a:clrChange>
              <a:clrFrom>
                <a:srgbClr val="D4E1EA">
                  <a:alpha val="100000"/>
                </a:srgbClr>
              </a:clrFrom>
              <a:clrTo>
                <a:srgbClr val="D4E1EA">
                  <a:alpha val="100000"/>
                  <a:alpha val="0"/>
                </a:srgbClr>
              </a:clrTo>
            </a:clrChange>
          </a:blip>
          <a:srcRect t="-260"/>
          <a:stretch>
            <a:fillRect/>
          </a:stretch>
        </p:blipFill>
        <p:spPr>
          <a:xfrm>
            <a:off x="0" y="113030"/>
            <a:ext cx="1085215" cy="1818005"/>
          </a:xfrm>
          <a:prstGeom prst="homePlate">
            <a:avLst/>
          </a:prstGeom>
        </p:spPr>
      </p:pic>
      <p:pic>
        <p:nvPicPr>
          <p:cNvPr id="13" name="图片 12" descr="f6043dcc74b4197d1ce4068abd875718"/>
          <p:cNvPicPr>
            <a:picLocks noChangeAspect="1"/>
          </p:cNvPicPr>
          <p:nvPr userDrawn="1">
            <p:custDataLst>
              <p:tags r:id="rId5"/>
            </p:custDataLst>
          </p:nvPr>
        </p:nvPicPr>
        <p:blipFill>
          <a:blip r:embed="rId6">
            <a:clrChange>
              <a:clrFrom>
                <a:srgbClr val="D5E2EB">
                  <a:alpha val="100000"/>
                </a:srgbClr>
              </a:clrFrom>
              <a:clrTo>
                <a:srgbClr val="D5E2EB">
                  <a:alpha val="100000"/>
                  <a:alpha val="0"/>
                </a:srgbClr>
              </a:clrTo>
            </a:clrChange>
          </a:blip>
          <a:stretch>
            <a:fillRect/>
          </a:stretch>
        </p:blipFill>
        <p:spPr>
          <a:xfrm rot="10800000">
            <a:off x="11156950" y="5842635"/>
            <a:ext cx="1115060" cy="1015365"/>
          </a:xfrm>
          <a:prstGeom prst="rect">
            <a:avLst/>
          </a:prstGeom>
          <a:effectLst/>
        </p:spPr>
      </p:pic>
      <p:sp>
        <p:nvSpPr>
          <p:cNvPr id="2" name="标题 1"/>
          <p:cNvSpPr>
            <a:spLocks noGrp="1"/>
          </p:cNvSpPr>
          <p:nvPr>
            <p:ph type="title" hasCustomPrompt="1"/>
            <p:custDataLst>
              <p:tags r:id="rId7"/>
            </p:custDataLst>
          </p:nvPr>
        </p:nvSpPr>
        <p:spPr>
          <a:xfrm>
            <a:off x="583200" y="770400"/>
            <a:ext cx="3960000" cy="882000"/>
          </a:xfrm>
        </p:spPr>
        <p:txBody>
          <a:bodyPr anchor="ctr"/>
          <a:lstStyle>
            <a:lvl1pPr>
              <a:defRPr sz="36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r>
              <a:rPr lang="zh-CN" altLang="en-US"/>
              <a:t>单击编辑标题</a:t>
            </a:r>
            <a:endParaRPr lang="zh-CN" altLang="en-US"/>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11"/>
            </p:custDataLst>
          </p:nvPr>
        </p:nvSpPr>
        <p:spPr>
          <a:xfrm>
            <a:off x="586800" y="1764000"/>
            <a:ext cx="3956400" cy="4093200"/>
          </a:xfrm>
        </p:spPr>
        <p:txBody>
          <a:bodyPr/>
          <a:lstStyle>
            <a:lvl1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内容占位符 8"/>
          <p:cNvSpPr>
            <a:spLocks noGrp="1"/>
          </p:cNvSpPr>
          <p:nvPr>
            <p:ph sz="quarter" idx="14"/>
            <p:custDataLst>
              <p:tags r:id="rId12"/>
            </p:custDataLst>
          </p:nvPr>
        </p:nvSpPr>
        <p:spPr>
          <a:xfrm>
            <a:off x="5101200" y="769938"/>
            <a:ext cx="6480000" cy="5087937"/>
          </a:xfrm>
        </p:spPr>
        <p:txBody>
          <a:bodyPr/>
          <a:lstStyle>
            <a:lvl1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150C30BB-F618-41B6-A17E-A5348B49A2CA}"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CEFD1A7-CAA5-4563-8CAA-00B2808DDF5B}" type="slidenum">
              <a:rPr lang="zh-CN" altLang="en-US" smtClean="0"/>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150C30BB-F618-41B6-A17E-A5348B49A2CA}"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CEFD1A7-CAA5-4563-8CAA-00B2808DDF5B}"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150C30BB-F618-41B6-A17E-A5348B49A2CA}"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CEFD1A7-CAA5-4563-8CAA-00B2808DDF5B}" type="slidenum">
              <a:rPr lang="zh-CN" altLang="en-US" smtClean="0"/>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150C30BB-F618-41B6-A17E-A5348B49A2CA}"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CEFD1A7-CAA5-4563-8CAA-00B2808DDF5B}" type="slidenum">
              <a:rPr lang="zh-CN" altLang="en-US" smtClean="0"/>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p:txBody>
          <a:bodyPr/>
          <a:lstStyle/>
          <a:p>
            <a:fld id="{150C30BB-F618-41B6-A17E-A5348B49A2CA}"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CEFD1A7-CAA5-4563-8CAA-00B2808DDF5B}" type="slidenum">
              <a:rPr lang="zh-CN" altLang="en-US" smtClean="0"/>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150C30BB-F618-41B6-A17E-A5348B49A2CA}"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BCEFD1A7-CAA5-4563-8CAA-00B2808DDF5B}" type="slidenum">
              <a:rPr lang="zh-CN" altLang="en-US" smtClean="0"/>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150C30BB-F618-41B6-A17E-A5348B49A2CA}"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BCEFD1A7-CAA5-4563-8CAA-00B2808DDF5B}" type="slidenum">
              <a:rPr lang="zh-CN" altLang="en-US" smtClean="0"/>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150C30BB-F618-41B6-A17E-A5348B49A2CA}"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BCEFD1A7-CAA5-4563-8CAA-00B2808DDF5B}" type="slidenum">
              <a:rPr lang="zh-CN" altLang="en-US" smtClean="0"/>
            </a:fld>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150C30BB-F618-41B6-A17E-A5348B49A2CA}"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CEFD1A7-CAA5-4563-8CAA-00B2808DDF5B}" type="slidenum">
              <a:rPr lang="zh-CN" altLang="en-US" smtClean="0"/>
            </a:fld>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150C30BB-F618-41B6-A17E-A5348B49A2CA}"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CEFD1A7-CAA5-4563-8CAA-00B2808DDF5B}" type="slidenum">
              <a:rPr lang="zh-CN" altLang="en-US" smtClean="0"/>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150C30BB-F618-41B6-A17E-A5348B49A2CA}"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CEFD1A7-CAA5-4563-8CAA-00B2808DDF5B}" type="slidenum">
              <a:rPr lang="zh-CN" altLang="en-US" smtClean="0"/>
            </a:fld>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showMasterSp="0">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150C30BB-F618-41B6-A17E-A5348B49A2CA}"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CEFD1A7-CAA5-4563-8CAA-00B2808DDF5B}" type="slidenum">
              <a:rPr lang="zh-CN" altLang="en-US" smtClean="0"/>
            </a:fld>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pic>
        <p:nvPicPr>
          <p:cNvPr id="6" name="图片 5"/>
          <p:cNvPicPr>
            <a:picLocks noChangeAspect="1"/>
          </p:cNvPicPr>
          <p:nvPr userDrawn="1">
            <p:custDataLst>
              <p:tags r:id="rId2"/>
            </p:custDataLst>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816" y="0"/>
            <a:ext cx="12188388" cy="6858000"/>
          </a:xfrm>
          <a:prstGeom prst="rect">
            <a:avLst/>
          </a:prstGeom>
        </p:spPr>
      </p:pic>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150C30BB-F618-41B6-A17E-A5348B49A2CA}"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CEFD1A7-CAA5-4563-8CAA-00B2808DDF5B}" type="slidenum">
              <a:rPr lang="zh-CN" altLang="en-US" smtClean="0"/>
            </a:fld>
            <a:endParaRPr lang="zh-CN"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本讲内容&amp;金句">
    <p:spTree>
      <p:nvGrpSpPr>
        <p:cNvPr id="1" name=""/>
        <p:cNvGrpSpPr/>
        <p:nvPr/>
      </p:nvGrpSpPr>
      <p:grpSpPr>
        <a:xfrm>
          <a:off x="0" y="0"/>
          <a:ext cx="0" cy="0"/>
          <a:chOff x="0" y="0"/>
          <a:chExt cx="0" cy="0"/>
        </a:xfrm>
      </p:grpSpPr>
    </p:spTree>
  </p:cSld>
  <p:clrMapOvr>
    <a:masterClrMapping/>
  </p:clrMapOvr>
  <p:transition/>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3" name="图片 2"/>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圆角 3"/>
          <p:cNvSpPr/>
          <p:nvPr userDrawn="1">
            <p:custDataLst>
              <p:tags r:id="rId4"/>
            </p:custDataLst>
          </p:nvPr>
        </p:nvSpPr>
        <p:spPr>
          <a:xfrm>
            <a:off x="295564" y="357139"/>
            <a:ext cx="11687079" cy="6206837"/>
          </a:xfrm>
          <a:prstGeom prst="roundRect">
            <a:avLst>
              <a:gd name="adj" fmla="val 2183"/>
            </a:avLst>
          </a:prstGeom>
          <a:gradFill>
            <a:gsLst>
              <a:gs pos="100000">
                <a:schemeClr val="bg1">
                  <a:alpha val="62000"/>
                </a:schemeClr>
              </a:gs>
              <a:gs pos="71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6" name="图片 5"/>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rcRect l="32710" t="33665" r="25086" b="52140"/>
          <a:stretch>
            <a:fillRect/>
          </a:stretch>
        </p:blipFill>
        <p:spPr>
          <a:xfrm>
            <a:off x="0" y="4124208"/>
            <a:ext cx="12192000" cy="2733792"/>
          </a:xfrm>
          <a:prstGeom prst="rect">
            <a:avLst/>
          </a:prstGeom>
        </p:spPr>
      </p:pic>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showMasterSp="0" userDrawn="1">
  <p:cSld name="1_自定义版式">
    <p:spTree>
      <p:nvGrpSpPr>
        <p:cNvPr id="1" name=""/>
        <p:cNvGrpSpPr/>
        <p:nvPr/>
      </p:nvGrpSpPr>
      <p:grpSpPr>
        <a:xfrm>
          <a:off x="0" y="0"/>
          <a:ext cx="0" cy="0"/>
          <a:chOff x="0" y="0"/>
          <a:chExt cx="0" cy="0"/>
        </a:xfrm>
      </p:grpSpPr>
      <p:sp>
        <p:nvSpPr>
          <p:cNvPr id="4" name="矩形 3"/>
          <p:cNvSpPr/>
          <p:nvPr userDrawn="1">
            <p:custDataLst>
              <p:tags r:id="rId2"/>
            </p:custDataLst>
          </p:nvPr>
        </p:nvSpPr>
        <p:spPr>
          <a:xfrm>
            <a:off x="21590" y="285750"/>
            <a:ext cx="12192000" cy="6438900"/>
          </a:xfrm>
          <a:prstGeom prst="rect">
            <a:avLst/>
          </a:prstGeom>
          <a:gradFill>
            <a:gsLst>
              <a:gs pos="0">
                <a:schemeClr val="bg1">
                  <a:alpha val="57000"/>
                </a:schemeClr>
              </a:gs>
              <a:gs pos="64000">
                <a:schemeClr val="bg1">
                  <a:alpha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cSld name="2_标题幻灯片">
    <p:spTree>
      <p:nvGrpSpPr>
        <p:cNvPr id="1" name=""/>
        <p:cNvGrpSpPr/>
        <p:nvPr/>
      </p:nvGrpSpPr>
      <p:grpSpPr>
        <a:xfrm>
          <a:off x="0" y="0"/>
          <a:ext cx="0" cy="0"/>
          <a:chOff x="0" y="0"/>
          <a:chExt cx="0" cy="0"/>
        </a:xfrm>
      </p:grpSpPr>
      <p:pic>
        <p:nvPicPr>
          <p:cNvPr id="2" name="图片 1"/>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a:spLocks noChangeArrowheads="1"/>
          </p:cNvSpPr>
          <p:nvPr>
            <p:custDataLst>
              <p:tags r:id="rId4"/>
            </p:custDataLst>
          </p:nvPr>
        </p:nvSpPr>
        <p:spPr bwMode="auto">
          <a:xfrm>
            <a:off x="1" y="0"/>
            <a:ext cx="12192000" cy="6858000"/>
          </a:xfrm>
          <a:prstGeom prst="rect">
            <a:avLst/>
          </a:prstGeom>
          <a:gradFill rotWithShape="1">
            <a:gsLst>
              <a:gs pos="0">
                <a:schemeClr val="bg1">
                  <a:alpha val="26999"/>
                </a:schemeClr>
              </a:gs>
              <a:gs pos="100000">
                <a:schemeClr val="bg1">
                  <a:alpha val="46999"/>
                </a:schemeClr>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a:endParaRPr lang="zh-CN" altLang="en-US" sz="100">
              <a:solidFill>
                <a:srgbClr val="FFFFFF"/>
              </a:solidFill>
            </a:endParaRPr>
          </a:p>
        </p:txBody>
      </p:sp>
      <p:sp>
        <p:nvSpPr>
          <p:cNvPr id="4" name="灯片编号占位符 4"/>
          <p:cNvSpPr>
            <a:spLocks noGrp="1" noChangeArrowheads="1"/>
          </p:cNvSpPr>
          <p:nvPr>
            <p:ph type="sldNum" sz="quarter" idx="10"/>
            <p:custDataLst>
              <p:tags r:id="rId5"/>
            </p:custDataLst>
          </p:nvPr>
        </p:nvSpPr>
        <p:spPr/>
        <p:txBody>
          <a:bodyPr/>
          <a:lstStyle>
            <a:lvl1pPr>
              <a:defRPr/>
            </a:lvl1pPr>
          </a:lstStyle>
          <a:p>
            <a:fld id="{283EBDF0-0980-4E04-9732-4DF8D4DD0C14}" type="slidenum">
              <a:rPr lang="zh-CN" altLang="en-US"/>
            </a:fld>
            <a:endParaRPr lang="zh-CN" altLang="en-US"/>
          </a:p>
        </p:txBody>
      </p:sp>
      <p:sp>
        <p:nvSpPr>
          <p:cNvPr id="5" name="日期占位符 1"/>
          <p:cNvSpPr>
            <a:spLocks noGrp="1" noChangeArrowheads="1"/>
          </p:cNvSpPr>
          <p:nvPr>
            <p:ph type="dt" sz="half" idx="11"/>
            <p:custDataLst>
              <p:tags r:id="rId6"/>
            </p:custDataLst>
          </p:nvPr>
        </p:nvSpPr>
        <p:spPr/>
        <p:txBody>
          <a:bodyPr/>
          <a:lstStyle>
            <a:lvl1pPr>
              <a:buFont typeface="Arial" panose="020B0604020202020204" pitchFamily="34" charset="0"/>
              <a:buNone/>
              <a:defRPr/>
            </a:lvl1pPr>
          </a:lstStyle>
          <a:p>
            <a:endParaRPr lang="zh-CN" altLang="en-US"/>
          </a:p>
        </p:txBody>
      </p:sp>
      <p:sp>
        <p:nvSpPr>
          <p:cNvPr id="6" name="页脚占位符 3"/>
          <p:cNvSpPr>
            <a:spLocks noGrp="1" noChangeArrowheads="1"/>
          </p:cNvSpPr>
          <p:nvPr>
            <p:ph type="ftr" sz="quarter" idx="12"/>
            <p:custDataLst>
              <p:tags r:id="rId7"/>
            </p:custDataLst>
          </p:nvPr>
        </p:nvSpPr>
        <p:spPr/>
        <p:txBody>
          <a:bodyPr/>
          <a:lstStyle>
            <a:lvl1pPr>
              <a:buFont typeface="Arial" panose="020B0604020202020204" pitchFamily="34" charset="0"/>
              <a:buNone/>
              <a:defRPr/>
            </a:lvl1pPr>
          </a:lstStyle>
          <a:p>
            <a:endParaRPr lang="zh-CN" altLang="en-US"/>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p:txBody>
          <a:bodyPr/>
          <a:lstStyle/>
          <a:p>
            <a:fld id="{150C30BB-F618-41B6-A17E-A5348B49A2CA}"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CEFD1A7-CAA5-4563-8CAA-00B2808DDF5B}"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150C30BB-F618-41B6-A17E-A5348B49A2CA}"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BCEFD1A7-CAA5-4563-8CAA-00B2808DDF5B}"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150C30BB-F618-41B6-A17E-A5348B49A2CA}"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BCEFD1A7-CAA5-4563-8CAA-00B2808DDF5B}"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150C30BB-F618-41B6-A17E-A5348B49A2CA}"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BCEFD1A7-CAA5-4563-8CAA-00B2808DDF5B}"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150C30BB-F618-41B6-A17E-A5348B49A2CA}"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CEFD1A7-CAA5-4563-8CAA-00B2808DDF5B}"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150C30BB-F618-41B6-A17E-A5348B49A2CA}"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CEFD1A7-CAA5-4563-8CAA-00B2808DDF5B}"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9" Type="http://schemas.openxmlformats.org/officeDocument/2006/relationships/theme" Target="../theme/theme1.xml"/><Relationship Id="rId28" Type="http://schemas.openxmlformats.org/officeDocument/2006/relationships/image" Target="../media/image9.png"/><Relationship Id="rId27" Type="http://schemas.openxmlformats.org/officeDocument/2006/relationships/tags" Target="../tags/tag85.xml"/><Relationship Id="rId26" Type="http://schemas.openxmlformats.org/officeDocument/2006/relationships/tags" Target="../tags/tag84.xml"/><Relationship Id="rId25" Type="http://schemas.openxmlformats.org/officeDocument/2006/relationships/image" Target="file:///D:\qq&#25991;&#20214;\712321467\Image\C2C\Image2\%7b75232B38-A165-1FB7-499C-2E1C792CACB5%7d.png" TargetMode="External"/><Relationship Id="rId24" Type="http://schemas.openxmlformats.org/officeDocument/2006/relationships/image" Target="../media/image8.png"/><Relationship Id="rId23" Type="http://schemas.openxmlformats.org/officeDocument/2006/relationships/tags" Target="../tags/tag83.xml"/><Relationship Id="rId22" Type="http://schemas.openxmlformats.org/officeDocument/2006/relationships/tags" Target="../tags/tag82.xml"/><Relationship Id="rId21" Type="http://schemas.openxmlformats.org/officeDocument/2006/relationships/tags" Target="../tags/tag81.xml"/><Relationship Id="rId20" Type="http://schemas.openxmlformats.org/officeDocument/2006/relationships/tags" Target="../tags/tag80.xml"/><Relationship Id="rId2" Type="http://schemas.openxmlformats.org/officeDocument/2006/relationships/slideLayout" Target="../slideLayouts/slideLayout2.xml"/><Relationship Id="rId19" Type="http://schemas.openxmlformats.org/officeDocument/2006/relationships/tags" Target="../tags/tag79.xml"/><Relationship Id="rId18" Type="http://schemas.openxmlformats.org/officeDocument/2006/relationships/tags" Target="../tags/tag7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8" Type="http://schemas.openxmlformats.org/officeDocument/2006/relationships/theme" Target="../theme/theme2.xml"/><Relationship Id="rId27" Type="http://schemas.openxmlformats.org/officeDocument/2006/relationships/image" Target="../media/image9.png"/><Relationship Id="rId26" Type="http://schemas.openxmlformats.org/officeDocument/2006/relationships/tags" Target="../tags/tag161.xml"/><Relationship Id="rId25" Type="http://schemas.openxmlformats.org/officeDocument/2006/relationships/tags" Target="../tags/tag160.xml"/><Relationship Id="rId24" Type="http://schemas.openxmlformats.org/officeDocument/2006/relationships/image" Target="file:///D:\qq&#25991;&#20214;\712321467\Image\C2C\Image2\%7b75232B38-A165-1FB7-499C-2E1C792CACB5%7d.png" TargetMode="External"/><Relationship Id="rId23" Type="http://schemas.openxmlformats.org/officeDocument/2006/relationships/image" Target="../media/image8.png"/><Relationship Id="rId22" Type="http://schemas.openxmlformats.org/officeDocument/2006/relationships/tags" Target="../tags/tag159.xml"/><Relationship Id="rId21" Type="http://schemas.openxmlformats.org/officeDocument/2006/relationships/tags" Target="../tags/tag158.xml"/><Relationship Id="rId20" Type="http://schemas.openxmlformats.org/officeDocument/2006/relationships/tags" Target="../tags/tag157.xml"/><Relationship Id="rId2" Type="http://schemas.openxmlformats.org/officeDocument/2006/relationships/slideLayout" Target="../slideLayouts/slideLayout19.xml"/><Relationship Id="rId19" Type="http://schemas.openxmlformats.org/officeDocument/2006/relationships/tags" Target="../tags/tag156.xml"/><Relationship Id="rId18" Type="http://schemas.openxmlformats.org/officeDocument/2006/relationships/tags" Target="../tags/tag155.xml"/><Relationship Id="rId17" Type="http://schemas.openxmlformats.org/officeDocument/2006/relationships/tags" Target="../tags/tag154.xml"/><Relationship Id="rId16" Type="http://schemas.openxmlformats.org/officeDocument/2006/relationships/slideLayout" Target="../slideLayouts/slideLayout33.xml"/><Relationship Id="rId15" Type="http://schemas.openxmlformats.org/officeDocument/2006/relationships/slideLayout" Target="../slideLayouts/slideLayout32.xml"/><Relationship Id="rId14" Type="http://schemas.openxmlformats.org/officeDocument/2006/relationships/slideLayout" Target="../slideLayouts/slideLayout31.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8"/>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9"/>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20"/>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0C30BB-F618-41B6-A17E-A5348B49A2CA}" type="datetimeFigureOut">
              <a:rPr lang="zh-CN" altLang="en-US" smtClean="0"/>
            </a:fld>
            <a:endParaRPr lang="zh-CN" altLang="en-US"/>
          </a:p>
        </p:txBody>
      </p:sp>
      <p:sp>
        <p:nvSpPr>
          <p:cNvPr id="5" name="页脚占位符 4"/>
          <p:cNvSpPr>
            <a:spLocks noGrp="1"/>
          </p:cNvSpPr>
          <p:nvPr>
            <p:ph type="ftr" sz="quarter" idx="3"/>
            <p:custDataLst>
              <p:tags r:id="rId21"/>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2"/>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EFD1A7-CAA5-4563-8CAA-00B2808DDF5B}" type="slidenum">
              <a:rPr lang="zh-CN" altLang="en-US" smtClean="0"/>
            </a:fld>
            <a:endParaRPr lang="zh-CN" altLang="en-US"/>
          </a:p>
        </p:txBody>
      </p:sp>
      <p:pic>
        <p:nvPicPr>
          <p:cNvPr id="7" name="图片 1073743875" descr="学科网 zxxk.com"/>
          <p:cNvPicPr>
            <a:picLocks noChangeAspect="1"/>
          </p:cNvPicPr>
          <p:nvPr>
            <p:custDataLst>
              <p:tags r:id="rId23"/>
            </p:custDataLst>
          </p:nvPr>
        </p:nvPicPr>
        <p:blipFill>
          <a:blip r:embed="rId24" r:link="rId25"/>
          <a:stretch>
            <a:fillRect/>
          </a:stretch>
        </p:blipFill>
        <p:spPr>
          <a:xfrm>
            <a:off x="838200" y="365125"/>
            <a:ext cx="9525" cy="9525"/>
          </a:xfrm>
          <a:prstGeom prst="rect">
            <a:avLst/>
          </a:prstGeom>
          <a:noFill/>
          <a:ln>
            <a:noFill/>
            <a:miter lim="800000"/>
            <a:headEnd/>
            <a:tailEnd/>
          </a:ln>
        </p:spPr>
      </p:pic>
      <p:pic>
        <p:nvPicPr>
          <p:cNvPr id="8" name="图片 1073743875" descr="学科网 zxxk.com"/>
          <p:cNvPicPr>
            <a:picLocks noChangeAspect="1"/>
          </p:cNvPicPr>
          <p:nvPr>
            <p:custDataLst>
              <p:tags r:id="rId26"/>
            </p:custDataLst>
          </p:nvPr>
        </p:nvPicPr>
        <p:blipFill>
          <a:blip r:embed="rId24" r:link="rId25"/>
          <a:stretch>
            <a:fillRect/>
          </a:stretch>
        </p:blipFill>
        <p:spPr>
          <a:xfrm>
            <a:off x="838200" y="365125"/>
            <a:ext cx="9525" cy="9525"/>
          </a:xfrm>
          <a:prstGeom prst="rect">
            <a:avLst/>
          </a:prstGeom>
          <a:noFill/>
          <a:ln>
            <a:noFill/>
            <a:miter lim="800000"/>
            <a:headEnd/>
            <a:tailEnd/>
          </a:ln>
        </p:spPr>
      </p:pic>
      <p:pic>
        <p:nvPicPr>
          <p:cNvPr id="9" name="图片 1073743875" descr="学科网 zxxk.com"/>
          <p:cNvPicPr>
            <a:picLocks noChangeAspect="1"/>
          </p:cNvPicPr>
          <p:nvPr>
            <p:custDataLst>
              <p:tags r:id="rId27"/>
            </p:custDataLst>
          </p:nvPr>
        </p:nvPicPr>
        <p:blipFill>
          <a:blip r:embed="rId28" r:link="rId25"/>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7"/>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8"/>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19"/>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0C30BB-F618-41B6-A17E-A5348B49A2CA}" type="datetimeFigureOut">
              <a:rPr lang="zh-CN" altLang="en-US" smtClean="0"/>
            </a:fld>
            <a:endParaRPr lang="zh-CN" altLang="en-US"/>
          </a:p>
        </p:txBody>
      </p:sp>
      <p:sp>
        <p:nvSpPr>
          <p:cNvPr id="5" name="页脚占位符 4"/>
          <p:cNvSpPr>
            <a:spLocks noGrp="1"/>
          </p:cNvSpPr>
          <p:nvPr>
            <p:ph type="ftr" sz="quarter" idx="3"/>
            <p:custDataLst>
              <p:tags r:id="rId20"/>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1"/>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EFD1A7-CAA5-4563-8CAA-00B2808DDF5B}" type="slidenum">
              <a:rPr lang="zh-CN" altLang="en-US" smtClean="0"/>
            </a:fld>
            <a:endParaRPr lang="zh-CN" altLang="en-US"/>
          </a:p>
        </p:txBody>
      </p:sp>
      <p:pic>
        <p:nvPicPr>
          <p:cNvPr id="7" name="图片 1073743875" descr="学科网 zxxk.com"/>
          <p:cNvPicPr>
            <a:picLocks noChangeAspect="1"/>
          </p:cNvPicPr>
          <p:nvPr>
            <p:custDataLst>
              <p:tags r:id="rId22"/>
            </p:custDataLst>
          </p:nvPr>
        </p:nvPicPr>
        <p:blipFill>
          <a:blip r:embed="rId23" r:link="rId24"/>
          <a:stretch>
            <a:fillRect/>
          </a:stretch>
        </p:blipFill>
        <p:spPr>
          <a:xfrm>
            <a:off x="838200" y="365125"/>
            <a:ext cx="9525" cy="9525"/>
          </a:xfrm>
          <a:prstGeom prst="rect">
            <a:avLst/>
          </a:prstGeom>
          <a:noFill/>
          <a:ln>
            <a:noFill/>
            <a:miter lim="800000"/>
            <a:headEnd/>
            <a:tailEnd/>
          </a:ln>
        </p:spPr>
      </p:pic>
      <p:pic>
        <p:nvPicPr>
          <p:cNvPr id="8" name="图片 1073743875" descr="学科网 zxxk.com"/>
          <p:cNvPicPr>
            <a:picLocks noChangeAspect="1"/>
          </p:cNvPicPr>
          <p:nvPr>
            <p:custDataLst>
              <p:tags r:id="rId25"/>
            </p:custDataLst>
          </p:nvPr>
        </p:nvPicPr>
        <p:blipFill>
          <a:blip r:embed="rId23" r:link="rId24"/>
          <a:stretch>
            <a:fillRect/>
          </a:stretch>
        </p:blipFill>
        <p:spPr>
          <a:xfrm>
            <a:off x="838200" y="365125"/>
            <a:ext cx="9525" cy="9525"/>
          </a:xfrm>
          <a:prstGeom prst="rect">
            <a:avLst/>
          </a:prstGeom>
          <a:noFill/>
          <a:ln>
            <a:noFill/>
            <a:miter lim="800000"/>
            <a:headEnd/>
            <a:tailEnd/>
          </a:ln>
        </p:spPr>
      </p:pic>
      <p:pic>
        <p:nvPicPr>
          <p:cNvPr id="9" name="图片 1073743875" descr="学科网 zxxk.com"/>
          <p:cNvPicPr>
            <a:picLocks noChangeAspect="1"/>
          </p:cNvPicPr>
          <p:nvPr>
            <p:custDataLst>
              <p:tags r:id="rId26"/>
            </p:custDataLst>
          </p:nvPr>
        </p:nvPicPr>
        <p:blipFill>
          <a:blip r:embed="rId27" r:link="rId24"/>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64.xml"/><Relationship Id="rId5" Type="http://schemas.openxmlformats.org/officeDocument/2006/relationships/image" Target="../media/image10.png"/><Relationship Id="rId4" Type="http://schemas.openxmlformats.org/officeDocument/2006/relationships/tags" Target="../tags/tag163.xml"/><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tags" Target="../tags/tag162.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94.xml"/><Relationship Id="rId6" Type="http://schemas.openxmlformats.org/officeDocument/2006/relationships/image" Target="../media/image38.jpeg"/><Relationship Id="rId5" Type="http://schemas.openxmlformats.org/officeDocument/2006/relationships/tags" Target="../tags/tag293.xml"/><Relationship Id="rId4" Type="http://schemas.openxmlformats.org/officeDocument/2006/relationships/image" Target="../media/image37.png"/><Relationship Id="rId3" Type="http://schemas.openxmlformats.org/officeDocument/2006/relationships/tags" Target="../tags/tag292.xml"/><Relationship Id="rId2" Type="http://schemas.openxmlformats.org/officeDocument/2006/relationships/tags" Target="../tags/tag291.xml"/><Relationship Id="rId1" Type="http://schemas.openxmlformats.org/officeDocument/2006/relationships/tags" Target="../tags/tag290.xml"/></Relationships>
</file>

<file path=ppt/slides/_rels/slide11.xml.rels><?xml version="1.0" encoding="UTF-8" standalone="yes"?>
<Relationships xmlns="http://schemas.openxmlformats.org/package/2006/relationships"><Relationship Id="rId9" Type="http://schemas.openxmlformats.org/officeDocument/2006/relationships/tags" Target="../tags/tag303.xml"/><Relationship Id="rId8" Type="http://schemas.openxmlformats.org/officeDocument/2006/relationships/tags" Target="../tags/tag302.xml"/><Relationship Id="rId7" Type="http://schemas.openxmlformats.org/officeDocument/2006/relationships/tags" Target="../tags/tag301.xml"/><Relationship Id="rId6" Type="http://schemas.openxmlformats.org/officeDocument/2006/relationships/tags" Target="../tags/tag300.xml"/><Relationship Id="rId5" Type="http://schemas.openxmlformats.org/officeDocument/2006/relationships/tags" Target="../tags/tag299.xml"/><Relationship Id="rId4" Type="http://schemas.openxmlformats.org/officeDocument/2006/relationships/tags" Target="../tags/tag298.xml"/><Relationship Id="rId3" Type="http://schemas.openxmlformats.org/officeDocument/2006/relationships/tags" Target="../tags/tag297.xml"/><Relationship Id="rId20" Type="http://schemas.openxmlformats.org/officeDocument/2006/relationships/slideLayout" Target="../slideLayouts/slideLayout2.xml"/><Relationship Id="rId2" Type="http://schemas.openxmlformats.org/officeDocument/2006/relationships/tags" Target="../tags/tag296.xml"/><Relationship Id="rId19" Type="http://schemas.openxmlformats.org/officeDocument/2006/relationships/tags" Target="../tags/tag310.xml"/><Relationship Id="rId18" Type="http://schemas.openxmlformats.org/officeDocument/2006/relationships/tags" Target="../tags/tag309.xml"/><Relationship Id="rId17" Type="http://schemas.openxmlformats.org/officeDocument/2006/relationships/image" Target="../media/image41.png"/><Relationship Id="rId16" Type="http://schemas.openxmlformats.org/officeDocument/2006/relationships/tags" Target="../tags/tag308.xml"/><Relationship Id="rId15" Type="http://schemas.openxmlformats.org/officeDocument/2006/relationships/image" Target="../media/image40.jpeg"/><Relationship Id="rId14" Type="http://schemas.openxmlformats.org/officeDocument/2006/relationships/tags" Target="../tags/tag307.xml"/><Relationship Id="rId13" Type="http://schemas.openxmlformats.org/officeDocument/2006/relationships/image" Target="../media/image39.jpeg"/><Relationship Id="rId12" Type="http://schemas.openxmlformats.org/officeDocument/2006/relationships/tags" Target="../tags/tag306.xml"/><Relationship Id="rId11" Type="http://schemas.openxmlformats.org/officeDocument/2006/relationships/tags" Target="../tags/tag305.xml"/><Relationship Id="rId10" Type="http://schemas.openxmlformats.org/officeDocument/2006/relationships/tags" Target="../tags/tag304.xml"/><Relationship Id="rId1" Type="http://schemas.openxmlformats.org/officeDocument/2006/relationships/tags" Target="../tags/tag295.xml"/></Relationships>
</file>

<file path=ppt/slides/_rels/slide12.xml.rels><?xml version="1.0" encoding="UTF-8" standalone="yes"?>
<Relationships xmlns="http://schemas.openxmlformats.org/package/2006/relationships"><Relationship Id="rId9" Type="http://schemas.openxmlformats.org/officeDocument/2006/relationships/tags" Target="../tags/tag319.xml"/><Relationship Id="rId8" Type="http://schemas.openxmlformats.org/officeDocument/2006/relationships/tags" Target="../tags/tag318.xml"/><Relationship Id="rId7" Type="http://schemas.openxmlformats.org/officeDocument/2006/relationships/tags" Target="../tags/tag317.xml"/><Relationship Id="rId6" Type="http://schemas.openxmlformats.org/officeDocument/2006/relationships/tags" Target="../tags/tag316.xml"/><Relationship Id="rId5" Type="http://schemas.openxmlformats.org/officeDocument/2006/relationships/tags" Target="../tags/tag315.xml"/><Relationship Id="rId4" Type="http://schemas.openxmlformats.org/officeDocument/2006/relationships/tags" Target="../tags/tag314.xml"/><Relationship Id="rId3" Type="http://schemas.openxmlformats.org/officeDocument/2006/relationships/tags" Target="../tags/tag313.xml"/><Relationship Id="rId21" Type="http://schemas.openxmlformats.org/officeDocument/2006/relationships/slideLayout" Target="../slideLayouts/slideLayout2.xml"/><Relationship Id="rId20" Type="http://schemas.openxmlformats.org/officeDocument/2006/relationships/tags" Target="../tags/tag326.xml"/><Relationship Id="rId2" Type="http://schemas.openxmlformats.org/officeDocument/2006/relationships/tags" Target="../tags/tag312.xml"/><Relationship Id="rId19" Type="http://schemas.openxmlformats.org/officeDocument/2006/relationships/image" Target="../media/image45.png"/><Relationship Id="rId18" Type="http://schemas.openxmlformats.org/officeDocument/2006/relationships/tags" Target="../tags/tag325.xml"/><Relationship Id="rId17" Type="http://schemas.openxmlformats.org/officeDocument/2006/relationships/image" Target="../media/image44.jpeg"/><Relationship Id="rId16" Type="http://schemas.openxmlformats.org/officeDocument/2006/relationships/tags" Target="../tags/tag324.xml"/><Relationship Id="rId15" Type="http://schemas.openxmlformats.org/officeDocument/2006/relationships/image" Target="../media/image43.jpeg"/><Relationship Id="rId14" Type="http://schemas.openxmlformats.org/officeDocument/2006/relationships/tags" Target="../tags/tag323.xml"/><Relationship Id="rId13" Type="http://schemas.openxmlformats.org/officeDocument/2006/relationships/image" Target="../media/image42.png"/><Relationship Id="rId12" Type="http://schemas.openxmlformats.org/officeDocument/2006/relationships/tags" Target="../tags/tag322.xml"/><Relationship Id="rId11" Type="http://schemas.openxmlformats.org/officeDocument/2006/relationships/tags" Target="../tags/tag321.xml"/><Relationship Id="rId10" Type="http://schemas.openxmlformats.org/officeDocument/2006/relationships/tags" Target="../tags/tag320.xml"/><Relationship Id="rId1" Type="http://schemas.openxmlformats.org/officeDocument/2006/relationships/tags" Target="../tags/tag311.xml"/></Relationships>
</file>

<file path=ppt/slides/_rels/slide13.xml.rels><?xml version="1.0" encoding="UTF-8" standalone="yes"?>
<Relationships xmlns="http://schemas.openxmlformats.org/package/2006/relationships"><Relationship Id="rId9" Type="http://schemas.openxmlformats.org/officeDocument/2006/relationships/tags" Target="../tags/tag335.xml"/><Relationship Id="rId8" Type="http://schemas.openxmlformats.org/officeDocument/2006/relationships/tags" Target="../tags/tag334.xml"/><Relationship Id="rId7" Type="http://schemas.openxmlformats.org/officeDocument/2006/relationships/tags" Target="../tags/tag333.xml"/><Relationship Id="rId6" Type="http://schemas.openxmlformats.org/officeDocument/2006/relationships/tags" Target="../tags/tag332.xml"/><Relationship Id="rId5" Type="http://schemas.openxmlformats.org/officeDocument/2006/relationships/tags" Target="../tags/tag331.xml"/><Relationship Id="rId4" Type="http://schemas.openxmlformats.org/officeDocument/2006/relationships/tags" Target="../tags/tag330.xml"/><Relationship Id="rId3" Type="http://schemas.openxmlformats.org/officeDocument/2006/relationships/tags" Target="../tags/tag329.xml"/><Relationship Id="rId2" Type="http://schemas.openxmlformats.org/officeDocument/2006/relationships/tags" Target="../tags/tag328.xml"/><Relationship Id="rId19" Type="http://schemas.openxmlformats.org/officeDocument/2006/relationships/slideLayout" Target="../slideLayouts/slideLayout2.xml"/><Relationship Id="rId18" Type="http://schemas.openxmlformats.org/officeDocument/2006/relationships/tags" Target="../tags/tag340.xml"/><Relationship Id="rId17" Type="http://schemas.openxmlformats.org/officeDocument/2006/relationships/image" Target="../media/image49.jpeg"/><Relationship Id="rId16" Type="http://schemas.openxmlformats.org/officeDocument/2006/relationships/tags" Target="../tags/tag339.xml"/><Relationship Id="rId15" Type="http://schemas.openxmlformats.org/officeDocument/2006/relationships/image" Target="../media/image48.jpeg"/><Relationship Id="rId14" Type="http://schemas.openxmlformats.org/officeDocument/2006/relationships/tags" Target="../tags/tag338.xml"/><Relationship Id="rId13" Type="http://schemas.openxmlformats.org/officeDocument/2006/relationships/image" Target="../media/image47.jpeg"/><Relationship Id="rId12" Type="http://schemas.openxmlformats.org/officeDocument/2006/relationships/tags" Target="../tags/tag337.xml"/><Relationship Id="rId11" Type="http://schemas.openxmlformats.org/officeDocument/2006/relationships/image" Target="../media/image46.png"/><Relationship Id="rId10" Type="http://schemas.openxmlformats.org/officeDocument/2006/relationships/tags" Target="../tags/tag336.xml"/><Relationship Id="rId1" Type="http://schemas.openxmlformats.org/officeDocument/2006/relationships/tags" Target="../tags/tag327.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344.xml"/><Relationship Id="rId4" Type="http://schemas.openxmlformats.org/officeDocument/2006/relationships/image" Target="../media/image50.png"/><Relationship Id="rId3" Type="http://schemas.openxmlformats.org/officeDocument/2006/relationships/tags" Target="../tags/tag343.xml"/><Relationship Id="rId2" Type="http://schemas.openxmlformats.org/officeDocument/2006/relationships/tags" Target="../tags/tag342.xml"/><Relationship Id="rId1" Type="http://schemas.openxmlformats.org/officeDocument/2006/relationships/tags" Target="../tags/tag341.xml"/></Relationships>
</file>

<file path=ppt/slides/_rels/slide15.xml.rels><?xml version="1.0" encoding="UTF-8" standalone="yes"?>
<Relationships xmlns="http://schemas.openxmlformats.org/package/2006/relationships"><Relationship Id="rId9" Type="http://schemas.openxmlformats.org/officeDocument/2006/relationships/tags" Target="../tags/tag353.xml"/><Relationship Id="rId8" Type="http://schemas.openxmlformats.org/officeDocument/2006/relationships/tags" Target="../tags/tag352.xml"/><Relationship Id="rId7" Type="http://schemas.openxmlformats.org/officeDocument/2006/relationships/tags" Target="../tags/tag351.xml"/><Relationship Id="rId6" Type="http://schemas.openxmlformats.org/officeDocument/2006/relationships/tags" Target="../tags/tag350.xml"/><Relationship Id="rId5" Type="http://schemas.openxmlformats.org/officeDocument/2006/relationships/tags" Target="../tags/tag349.xml"/><Relationship Id="rId4" Type="http://schemas.openxmlformats.org/officeDocument/2006/relationships/tags" Target="../tags/tag348.xml"/><Relationship Id="rId3" Type="http://schemas.openxmlformats.org/officeDocument/2006/relationships/tags" Target="../tags/tag347.xml"/><Relationship Id="rId2" Type="http://schemas.openxmlformats.org/officeDocument/2006/relationships/tags" Target="../tags/tag346.xml"/><Relationship Id="rId18" Type="http://schemas.openxmlformats.org/officeDocument/2006/relationships/slideLayout" Target="../slideLayouts/slideLayout3.xml"/><Relationship Id="rId17" Type="http://schemas.openxmlformats.org/officeDocument/2006/relationships/tags" Target="../tags/tag361.xml"/><Relationship Id="rId16" Type="http://schemas.openxmlformats.org/officeDocument/2006/relationships/tags" Target="../tags/tag360.xml"/><Relationship Id="rId15" Type="http://schemas.openxmlformats.org/officeDocument/2006/relationships/tags" Target="../tags/tag359.xml"/><Relationship Id="rId14" Type="http://schemas.openxmlformats.org/officeDocument/2006/relationships/tags" Target="../tags/tag358.xml"/><Relationship Id="rId13" Type="http://schemas.openxmlformats.org/officeDocument/2006/relationships/tags" Target="../tags/tag357.xml"/><Relationship Id="rId12" Type="http://schemas.openxmlformats.org/officeDocument/2006/relationships/tags" Target="../tags/tag356.xml"/><Relationship Id="rId11" Type="http://schemas.openxmlformats.org/officeDocument/2006/relationships/tags" Target="../tags/tag355.xml"/><Relationship Id="rId10" Type="http://schemas.openxmlformats.org/officeDocument/2006/relationships/tags" Target="../tags/tag354.xml"/><Relationship Id="rId1" Type="http://schemas.openxmlformats.org/officeDocument/2006/relationships/tags" Target="../tags/tag345.xml"/></Relationships>
</file>

<file path=ppt/slides/_rels/slide16.xml.rels><?xml version="1.0" encoding="UTF-8" standalone="yes"?>
<Relationships xmlns="http://schemas.openxmlformats.org/package/2006/relationships"><Relationship Id="rId9" Type="http://schemas.openxmlformats.org/officeDocument/2006/relationships/tags" Target="../tags/tag370.xml"/><Relationship Id="rId8" Type="http://schemas.openxmlformats.org/officeDocument/2006/relationships/tags" Target="../tags/tag369.xml"/><Relationship Id="rId7" Type="http://schemas.openxmlformats.org/officeDocument/2006/relationships/tags" Target="../tags/tag368.xml"/><Relationship Id="rId6" Type="http://schemas.openxmlformats.org/officeDocument/2006/relationships/tags" Target="../tags/tag367.xml"/><Relationship Id="rId5" Type="http://schemas.openxmlformats.org/officeDocument/2006/relationships/tags" Target="../tags/tag366.xml"/><Relationship Id="rId4" Type="http://schemas.openxmlformats.org/officeDocument/2006/relationships/tags" Target="../tags/tag365.xml"/><Relationship Id="rId3" Type="http://schemas.openxmlformats.org/officeDocument/2006/relationships/tags" Target="../tags/tag364.xml"/><Relationship Id="rId2" Type="http://schemas.openxmlformats.org/officeDocument/2006/relationships/tags" Target="../tags/tag363.xml"/><Relationship Id="rId12" Type="http://schemas.openxmlformats.org/officeDocument/2006/relationships/slideLayout" Target="../slideLayouts/slideLayout7.xml"/><Relationship Id="rId11" Type="http://schemas.openxmlformats.org/officeDocument/2006/relationships/tags" Target="../tags/tag372.xml"/><Relationship Id="rId10" Type="http://schemas.openxmlformats.org/officeDocument/2006/relationships/tags" Target="../tags/tag371.xml"/><Relationship Id="rId1" Type="http://schemas.openxmlformats.org/officeDocument/2006/relationships/tags" Target="../tags/tag362.xml"/></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375.xml"/><Relationship Id="rId5" Type="http://schemas.openxmlformats.org/officeDocument/2006/relationships/tags" Target="../tags/tag374.xml"/><Relationship Id="rId4" Type="http://schemas.openxmlformats.org/officeDocument/2006/relationships/image" Target="../media/image51.png"/><Relationship Id="rId3" Type="http://schemas.openxmlformats.org/officeDocument/2006/relationships/tags" Target="../tags/tag373.xml"/><Relationship Id="rId2" Type="http://schemas.microsoft.com/office/2007/relationships/media" Target="ppt/slides/ppt/slides/ppt/slides/ppt/slides/clipboard/slides/ppt/slides/ppt/slides/ppt/slides/ppt/slides/clipboard/drawings/ppt/slides/ppt/slides/ppt/slides/ppt/slides/&#20174;&#25671;&#31726;&#21040;&#22367;&#22675;.mp4" TargetMode="External"/><Relationship Id="rId1" Type="http://schemas.openxmlformats.org/officeDocument/2006/relationships/video" Target="ppt/slides/ppt/slides/ppt/slides/ppt/slides/clipboard/slides/ppt/slides/ppt/slides/ppt/slides/ppt/slides/clipboard/drawings/ppt/slides/ppt/slides/ppt/slides/ppt/slides/&#20174;&#25671;&#31726;&#21040;&#22367;&#22675;.mp4" TargetMode="Externa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2.xml"/><Relationship Id="rId6" Type="http://schemas.openxmlformats.org/officeDocument/2006/relationships/tags" Target="../tags/tag379.xml"/><Relationship Id="rId5" Type="http://schemas.openxmlformats.org/officeDocument/2006/relationships/image" Target="../media/image53.GIF"/><Relationship Id="rId4" Type="http://schemas.openxmlformats.org/officeDocument/2006/relationships/tags" Target="../tags/tag378.xml"/><Relationship Id="rId3" Type="http://schemas.openxmlformats.org/officeDocument/2006/relationships/tags" Target="../tags/tag377.xml"/><Relationship Id="rId2" Type="http://schemas.openxmlformats.org/officeDocument/2006/relationships/image" Target="../media/image52.jpeg"/><Relationship Id="rId1" Type="http://schemas.openxmlformats.org/officeDocument/2006/relationships/tags" Target="../tags/tag376.xml"/></Relationships>
</file>

<file path=ppt/slides/_rels/slide19.xml.rels><?xml version="1.0" encoding="UTF-8" standalone="yes"?>
<Relationships xmlns="http://schemas.openxmlformats.org/package/2006/relationships"><Relationship Id="rId9" Type="http://schemas.openxmlformats.org/officeDocument/2006/relationships/tags" Target="../tags/tag387.xml"/><Relationship Id="rId8" Type="http://schemas.openxmlformats.org/officeDocument/2006/relationships/tags" Target="../tags/tag386.xml"/><Relationship Id="rId7" Type="http://schemas.openxmlformats.org/officeDocument/2006/relationships/image" Target="../media/image56.png"/><Relationship Id="rId6" Type="http://schemas.openxmlformats.org/officeDocument/2006/relationships/tags" Target="../tags/tag385.xml"/><Relationship Id="rId5" Type="http://schemas.openxmlformats.org/officeDocument/2006/relationships/image" Target="../media/image55.png"/><Relationship Id="rId4" Type="http://schemas.openxmlformats.org/officeDocument/2006/relationships/tags" Target="../tags/tag384.xml"/><Relationship Id="rId3" Type="http://schemas.openxmlformats.org/officeDocument/2006/relationships/image" Target="../media/image54.png"/><Relationship Id="rId2" Type="http://schemas.openxmlformats.org/officeDocument/2006/relationships/tags" Target="../tags/tag383.xml"/><Relationship Id="rId10" Type="http://schemas.openxmlformats.org/officeDocument/2006/relationships/slideLayout" Target="../slideLayouts/slideLayout6.xml"/><Relationship Id="rId1" Type="http://schemas.openxmlformats.org/officeDocument/2006/relationships/tags" Target="../tags/tag382.xml"/></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xml"/><Relationship Id="rId7" Type="http://schemas.openxmlformats.org/officeDocument/2006/relationships/tags" Target="../tags/tag169.xml"/><Relationship Id="rId6" Type="http://schemas.openxmlformats.org/officeDocument/2006/relationships/image" Target="../media/image12.png"/><Relationship Id="rId5" Type="http://schemas.openxmlformats.org/officeDocument/2006/relationships/tags" Target="../tags/tag168.xml"/><Relationship Id="rId4" Type="http://schemas.openxmlformats.org/officeDocument/2006/relationships/image" Target="../media/image11.png"/><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s>
</file>

<file path=ppt/slides/_rels/slide20.xml.rels><?xml version="1.0" encoding="UTF-8" standalone="yes"?>
<Relationships xmlns="http://schemas.openxmlformats.org/package/2006/relationships"><Relationship Id="rId9" Type="http://schemas.openxmlformats.org/officeDocument/2006/relationships/tags" Target="../tags/tag393.xml"/><Relationship Id="rId8" Type="http://schemas.openxmlformats.org/officeDocument/2006/relationships/image" Target="../media/image59.png"/><Relationship Id="rId7" Type="http://schemas.openxmlformats.org/officeDocument/2006/relationships/tags" Target="../tags/tag392.xml"/><Relationship Id="rId6" Type="http://schemas.openxmlformats.org/officeDocument/2006/relationships/image" Target="../media/image58.png"/><Relationship Id="rId5" Type="http://schemas.openxmlformats.org/officeDocument/2006/relationships/tags" Target="../tags/tag391.xml"/><Relationship Id="rId4" Type="http://schemas.openxmlformats.org/officeDocument/2006/relationships/image" Target="../media/image57.png"/><Relationship Id="rId3" Type="http://schemas.openxmlformats.org/officeDocument/2006/relationships/tags" Target="../tags/tag390.xml"/><Relationship Id="rId2" Type="http://schemas.openxmlformats.org/officeDocument/2006/relationships/tags" Target="../tags/tag389.xml"/><Relationship Id="rId10" Type="http://schemas.openxmlformats.org/officeDocument/2006/relationships/slideLayout" Target="../slideLayouts/slideLayout6.xml"/><Relationship Id="rId1" Type="http://schemas.openxmlformats.org/officeDocument/2006/relationships/tags" Target="../tags/tag388.xml"/></Relationships>
</file>

<file path=ppt/slides/_rels/slide21.xml.rels><?xml version="1.0" encoding="UTF-8" standalone="yes"?>
<Relationships xmlns="http://schemas.openxmlformats.org/package/2006/relationships"><Relationship Id="rId9" Type="http://schemas.openxmlformats.org/officeDocument/2006/relationships/image" Target="../media/image62.tiff"/><Relationship Id="rId8" Type="http://schemas.openxmlformats.org/officeDocument/2006/relationships/tags" Target="../tags/tag399.xml"/><Relationship Id="rId7" Type="http://schemas.openxmlformats.org/officeDocument/2006/relationships/tags" Target="../tags/tag398.xml"/><Relationship Id="rId6" Type="http://schemas.openxmlformats.org/officeDocument/2006/relationships/tags" Target="../tags/tag397.xml"/><Relationship Id="rId5" Type="http://schemas.openxmlformats.org/officeDocument/2006/relationships/tags" Target="../tags/tag396.xml"/><Relationship Id="rId4" Type="http://schemas.openxmlformats.org/officeDocument/2006/relationships/image" Target="../media/image61.png"/><Relationship Id="rId3" Type="http://schemas.openxmlformats.org/officeDocument/2006/relationships/tags" Target="../tags/tag395.xml"/><Relationship Id="rId2" Type="http://schemas.openxmlformats.org/officeDocument/2006/relationships/image" Target="../media/image60.jpeg"/><Relationship Id="rId11" Type="http://schemas.openxmlformats.org/officeDocument/2006/relationships/slideLayout" Target="../slideLayouts/slideLayout6.xml"/><Relationship Id="rId10" Type="http://schemas.openxmlformats.org/officeDocument/2006/relationships/tags" Target="../tags/tag400.xml"/><Relationship Id="rId1" Type="http://schemas.openxmlformats.org/officeDocument/2006/relationships/tags" Target="../tags/tag394.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tags" Target="../tags/tag405.xml"/><Relationship Id="rId6" Type="http://schemas.openxmlformats.org/officeDocument/2006/relationships/image" Target="../media/image64.png"/><Relationship Id="rId5" Type="http://schemas.openxmlformats.org/officeDocument/2006/relationships/tags" Target="../tags/tag404.xml"/><Relationship Id="rId4" Type="http://schemas.openxmlformats.org/officeDocument/2006/relationships/image" Target="../media/image63.png"/><Relationship Id="rId3" Type="http://schemas.openxmlformats.org/officeDocument/2006/relationships/tags" Target="../tags/tag403.xml"/><Relationship Id="rId2" Type="http://schemas.openxmlformats.org/officeDocument/2006/relationships/tags" Target="../tags/tag402.xml"/><Relationship Id="rId1" Type="http://schemas.openxmlformats.org/officeDocument/2006/relationships/tags" Target="../tags/tag401.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16.xml"/><Relationship Id="rId5" Type="http://schemas.openxmlformats.org/officeDocument/2006/relationships/tags" Target="../tags/tag409.xml"/><Relationship Id="rId4" Type="http://schemas.openxmlformats.org/officeDocument/2006/relationships/image" Target="../media/image65.png"/><Relationship Id="rId3" Type="http://schemas.openxmlformats.org/officeDocument/2006/relationships/tags" Target="../tags/tag408.xml"/><Relationship Id="rId2" Type="http://schemas.openxmlformats.org/officeDocument/2006/relationships/tags" Target="../tags/tag407.xml"/><Relationship Id="rId1" Type="http://schemas.openxmlformats.org/officeDocument/2006/relationships/tags" Target="../tags/tag406.xml"/></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tags" Target="../tags/tag415.xml"/><Relationship Id="rId7" Type="http://schemas.openxmlformats.org/officeDocument/2006/relationships/image" Target="../media/image67.png"/><Relationship Id="rId6" Type="http://schemas.openxmlformats.org/officeDocument/2006/relationships/tags" Target="../tags/tag414.xml"/><Relationship Id="rId5" Type="http://schemas.openxmlformats.org/officeDocument/2006/relationships/tags" Target="../tags/tag413.xml"/><Relationship Id="rId4" Type="http://schemas.openxmlformats.org/officeDocument/2006/relationships/tags" Target="../tags/tag412.xml"/><Relationship Id="rId3" Type="http://schemas.openxmlformats.org/officeDocument/2006/relationships/tags" Target="../tags/tag411.xml"/><Relationship Id="rId2" Type="http://schemas.openxmlformats.org/officeDocument/2006/relationships/image" Target="../media/image66.png"/><Relationship Id="rId1" Type="http://schemas.openxmlformats.org/officeDocument/2006/relationships/tags" Target="../tags/tag410.xml"/></Relationships>
</file>

<file path=ppt/slides/_rels/slide3.xml.rels><?xml version="1.0" encoding="UTF-8" standalone="yes"?>
<Relationships xmlns="http://schemas.openxmlformats.org/package/2006/relationships"><Relationship Id="rId9" Type="http://schemas.openxmlformats.org/officeDocument/2006/relationships/tags" Target="../tags/tag179.xml"/><Relationship Id="rId8" Type="http://schemas.openxmlformats.org/officeDocument/2006/relationships/tags" Target="../tags/tag178.xml"/><Relationship Id="rId7" Type="http://schemas.openxmlformats.org/officeDocument/2006/relationships/tags" Target="../tags/tag177.xml"/><Relationship Id="rId6" Type="http://schemas.openxmlformats.org/officeDocument/2006/relationships/tags" Target="../tags/tag176.xml"/><Relationship Id="rId5" Type="http://schemas.openxmlformats.org/officeDocument/2006/relationships/tags" Target="../tags/tag175.xml"/><Relationship Id="rId4" Type="http://schemas.openxmlformats.org/officeDocument/2006/relationships/tags" Target="../tags/tag174.xml"/><Relationship Id="rId3" Type="http://schemas.openxmlformats.org/officeDocument/2006/relationships/tags" Target="../tags/tag173.xml"/><Relationship Id="rId2" Type="http://schemas.openxmlformats.org/officeDocument/2006/relationships/image" Target="../media/image13.png"/><Relationship Id="rId17" Type="http://schemas.openxmlformats.org/officeDocument/2006/relationships/slideLayout" Target="../slideLayouts/slideLayout7.xml"/><Relationship Id="rId16" Type="http://schemas.openxmlformats.org/officeDocument/2006/relationships/tags" Target="../tags/tag183.xml"/><Relationship Id="rId15" Type="http://schemas.openxmlformats.org/officeDocument/2006/relationships/image" Target="../media/image16.png"/><Relationship Id="rId14" Type="http://schemas.openxmlformats.org/officeDocument/2006/relationships/tags" Target="../tags/tag182.xml"/><Relationship Id="rId13" Type="http://schemas.openxmlformats.org/officeDocument/2006/relationships/image" Target="../media/image15.jpeg"/><Relationship Id="rId12" Type="http://schemas.openxmlformats.org/officeDocument/2006/relationships/tags" Target="../tags/tag181.xml"/><Relationship Id="rId11" Type="http://schemas.openxmlformats.org/officeDocument/2006/relationships/image" Target="../media/image14.jpeg"/><Relationship Id="rId10" Type="http://schemas.openxmlformats.org/officeDocument/2006/relationships/tags" Target="../tags/tag180.xml"/><Relationship Id="rId1" Type="http://schemas.openxmlformats.org/officeDocument/2006/relationships/tags" Target="../tags/tag172.xml"/></Relationships>
</file>

<file path=ppt/slides/_rels/slide4.xml.rels><?xml version="1.0" encoding="UTF-8" standalone="yes"?>
<Relationships xmlns="http://schemas.openxmlformats.org/package/2006/relationships"><Relationship Id="rId9" Type="http://schemas.openxmlformats.org/officeDocument/2006/relationships/tags" Target="../tags/tag189.xml"/><Relationship Id="rId8" Type="http://schemas.openxmlformats.org/officeDocument/2006/relationships/image" Target="../media/image19.jpeg"/><Relationship Id="rId7" Type="http://schemas.openxmlformats.org/officeDocument/2006/relationships/tags" Target="../tags/tag188.xml"/><Relationship Id="rId6" Type="http://schemas.openxmlformats.org/officeDocument/2006/relationships/image" Target="../media/image18.png"/><Relationship Id="rId5" Type="http://schemas.openxmlformats.org/officeDocument/2006/relationships/tags" Target="../tags/tag187.xml"/><Relationship Id="rId4" Type="http://schemas.openxmlformats.org/officeDocument/2006/relationships/tags" Target="../tags/tag186.xml"/><Relationship Id="rId3" Type="http://schemas.openxmlformats.org/officeDocument/2006/relationships/tags" Target="../tags/tag185.xml"/><Relationship Id="rId2" Type="http://schemas.openxmlformats.org/officeDocument/2006/relationships/image" Target="../media/image17.png"/><Relationship Id="rId10" Type="http://schemas.openxmlformats.org/officeDocument/2006/relationships/slideLayout" Target="../slideLayouts/slideLayout12.xml"/><Relationship Id="rId1" Type="http://schemas.openxmlformats.org/officeDocument/2006/relationships/tags" Target="../tags/tag184.xml"/></Relationships>
</file>

<file path=ppt/slides/_rels/slide5.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tags" Target="../tags/tag197.xml"/><Relationship Id="rId7" Type="http://schemas.openxmlformats.org/officeDocument/2006/relationships/tags" Target="../tags/tag196.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3" Type="http://schemas.openxmlformats.org/officeDocument/2006/relationships/tags" Target="../tags/tag192.xml"/><Relationship Id="rId2" Type="http://schemas.openxmlformats.org/officeDocument/2006/relationships/tags" Target="../tags/tag191.xml"/><Relationship Id="rId18" Type="http://schemas.openxmlformats.org/officeDocument/2006/relationships/notesSlide" Target="../notesSlides/notesSlide2.xml"/><Relationship Id="rId17" Type="http://schemas.openxmlformats.org/officeDocument/2006/relationships/slideLayout" Target="../slideLayouts/slideLayout7.xml"/><Relationship Id="rId16" Type="http://schemas.openxmlformats.org/officeDocument/2006/relationships/tags" Target="../tags/tag201.xml"/><Relationship Id="rId15" Type="http://schemas.openxmlformats.org/officeDocument/2006/relationships/image" Target="../media/image23.png"/><Relationship Id="rId14" Type="http://schemas.openxmlformats.org/officeDocument/2006/relationships/tags" Target="../tags/tag200.xml"/><Relationship Id="rId13" Type="http://schemas.openxmlformats.org/officeDocument/2006/relationships/image" Target="../media/image22.jpeg"/><Relationship Id="rId12" Type="http://schemas.openxmlformats.org/officeDocument/2006/relationships/tags" Target="../tags/tag199.xml"/><Relationship Id="rId11" Type="http://schemas.openxmlformats.org/officeDocument/2006/relationships/image" Target="../media/image21.png"/><Relationship Id="rId10" Type="http://schemas.openxmlformats.org/officeDocument/2006/relationships/tags" Target="../tags/tag198.xml"/><Relationship Id="rId1" Type="http://schemas.openxmlformats.org/officeDocument/2006/relationships/tags" Target="../tags/tag190.xml"/></Relationships>
</file>

<file path=ppt/slides/_rels/slide6.xml.rels><?xml version="1.0" encoding="UTF-8" standalone="yes"?>
<Relationships xmlns="http://schemas.openxmlformats.org/package/2006/relationships"><Relationship Id="rId9" Type="http://schemas.openxmlformats.org/officeDocument/2006/relationships/tags" Target="../tags/tag212.xml"/><Relationship Id="rId8" Type="http://schemas.openxmlformats.org/officeDocument/2006/relationships/tags" Target="../tags/tag211.xml"/><Relationship Id="rId7" Type="http://schemas.openxmlformats.org/officeDocument/2006/relationships/tags" Target="../tags/tag210.xml"/><Relationship Id="rId6" Type="http://schemas.openxmlformats.org/officeDocument/2006/relationships/tags" Target="../tags/tag209.xml"/><Relationship Id="rId5" Type="http://schemas.openxmlformats.org/officeDocument/2006/relationships/tags" Target="../tags/tag208.xml"/><Relationship Id="rId42" Type="http://schemas.openxmlformats.org/officeDocument/2006/relationships/notesSlide" Target="../notesSlides/notesSlide3.xml"/><Relationship Id="rId41" Type="http://schemas.openxmlformats.org/officeDocument/2006/relationships/slideLayout" Target="../slideLayouts/slideLayout12.xml"/><Relationship Id="rId40" Type="http://schemas.openxmlformats.org/officeDocument/2006/relationships/tags" Target="../tags/tag242.xml"/><Relationship Id="rId4" Type="http://schemas.openxmlformats.org/officeDocument/2006/relationships/tags" Target="../tags/tag207.xml"/><Relationship Id="rId39" Type="http://schemas.openxmlformats.org/officeDocument/2006/relationships/image" Target="../media/image24.png"/><Relationship Id="rId38" Type="http://schemas.openxmlformats.org/officeDocument/2006/relationships/tags" Target="../tags/tag241.xml"/><Relationship Id="rId37" Type="http://schemas.openxmlformats.org/officeDocument/2006/relationships/tags" Target="../tags/tag240.xml"/><Relationship Id="rId36" Type="http://schemas.openxmlformats.org/officeDocument/2006/relationships/tags" Target="../tags/tag239.xml"/><Relationship Id="rId35" Type="http://schemas.openxmlformats.org/officeDocument/2006/relationships/tags" Target="../tags/tag238.xml"/><Relationship Id="rId34" Type="http://schemas.openxmlformats.org/officeDocument/2006/relationships/tags" Target="../tags/tag237.xml"/><Relationship Id="rId33" Type="http://schemas.openxmlformats.org/officeDocument/2006/relationships/tags" Target="../tags/tag236.xml"/><Relationship Id="rId32" Type="http://schemas.openxmlformats.org/officeDocument/2006/relationships/tags" Target="../tags/tag235.xml"/><Relationship Id="rId31" Type="http://schemas.openxmlformats.org/officeDocument/2006/relationships/tags" Target="../tags/tag234.xml"/><Relationship Id="rId30" Type="http://schemas.openxmlformats.org/officeDocument/2006/relationships/tags" Target="../tags/tag233.xml"/><Relationship Id="rId3" Type="http://schemas.openxmlformats.org/officeDocument/2006/relationships/tags" Target="../tags/tag206.xml"/><Relationship Id="rId29" Type="http://schemas.openxmlformats.org/officeDocument/2006/relationships/tags" Target="../tags/tag232.xml"/><Relationship Id="rId28" Type="http://schemas.openxmlformats.org/officeDocument/2006/relationships/tags" Target="../tags/tag231.xml"/><Relationship Id="rId27" Type="http://schemas.openxmlformats.org/officeDocument/2006/relationships/tags" Target="../tags/tag230.xml"/><Relationship Id="rId26" Type="http://schemas.openxmlformats.org/officeDocument/2006/relationships/tags" Target="../tags/tag229.xml"/><Relationship Id="rId25" Type="http://schemas.openxmlformats.org/officeDocument/2006/relationships/tags" Target="../tags/tag228.xml"/><Relationship Id="rId24" Type="http://schemas.openxmlformats.org/officeDocument/2006/relationships/tags" Target="../tags/tag227.xml"/><Relationship Id="rId23" Type="http://schemas.openxmlformats.org/officeDocument/2006/relationships/tags" Target="../tags/tag226.xml"/><Relationship Id="rId22" Type="http://schemas.openxmlformats.org/officeDocument/2006/relationships/tags" Target="../tags/tag225.xml"/><Relationship Id="rId21" Type="http://schemas.openxmlformats.org/officeDocument/2006/relationships/tags" Target="../tags/tag224.xml"/><Relationship Id="rId20" Type="http://schemas.openxmlformats.org/officeDocument/2006/relationships/tags" Target="../tags/tag223.xml"/><Relationship Id="rId2" Type="http://schemas.openxmlformats.org/officeDocument/2006/relationships/tags" Target="../tags/tag205.xml"/><Relationship Id="rId19" Type="http://schemas.openxmlformats.org/officeDocument/2006/relationships/tags" Target="../tags/tag222.xml"/><Relationship Id="rId18" Type="http://schemas.openxmlformats.org/officeDocument/2006/relationships/tags" Target="../tags/tag221.xml"/><Relationship Id="rId17" Type="http://schemas.openxmlformats.org/officeDocument/2006/relationships/tags" Target="../tags/tag220.xml"/><Relationship Id="rId16" Type="http://schemas.openxmlformats.org/officeDocument/2006/relationships/tags" Target="../tags/tag219.xml"/><Relationship Id="rId15" Type="http://schemas.openxmlformats.org/officeDocument/2006/relationships/tags" Target="../tags/tag218.xml"/><Relationship Id="rId14" Type="http://schemas.openxmlformats.org/officeDocument/2006/relationships/tags" Target="../tags/tag217.xml"/><Relationship Id="rId13" Type="http://schemas.openxmlformats.org/officeDocument/2006/relationships/tags" Target="../tags/tag216.xml"/><Relationship Id="rId12" Type="http://schemas.openxmlformats.org/officeDocument/2006/relationships/tags" Target="../tags/tag215.xml"/><Relationship Id="rId11" Type="http://schemas.openxmlformats.org/officeDocument/2006/relationships/tags" Target="../tags/tag214.xml"/><Relationship Id="rId10" Type="http://schemas.openxmlformats.org/officeDocument/2006/relationships/tags" Target="../tags/tag213.xml"/><Relationship Id="rId1" Type="http://schemas.openxmlformats.org/officeDocument/2006/relationships/tags" Target="../tags/tag204.xml"/></Relationships>
</file>

<file path=ppt/slides/_rels/slide7.xml.rels><?xml version="1.0" encoding="UTF-8" standalone="yes"?>
<Relationships xmlns="http://schemas.openxmlformats.org/package/2006/relationships"><Relationship Id="rId9" Type="http://schemas.openxmlformats.org/officeDocument/2006/relationships/tags" Target="../tags/tag249.xml"/><Relationship Id="rId8" Type="http://schemas.openxmlformats.org/officeDocument/2006/relationships/image" Target="../media/image28.png"/><Relationship Id="rId7" Type="http://schemas.openxmlformats.org/officeDocument/2006/relationships/tags" Target="../tags/tag248.xml"/><Relationship Id="rId6" Type="http://schemas.openxmlformats.org/officeDocument/2006/relationships/image" Target="../media/image27.jpeg"/><Relationship Id="rId5" Type="http://schemas.openxmlformats.org/officeDocument/2006/relationships/tags" Target="../tags/tag247.xml"/><Relationship Id="rId4" Type="http://schemas.openxmlformats.org/officeDocument/2006/relationships/image" Target="../media/image26.jpeg"/><Relationship Id="rId3" Type="http://schemas.openxmlformats.org/officeDocument/2006/relationships/tags" Target="../tags/tag246.xml"/><Relationship Id="rId24" Type="http://schemas.openxmlformats.org/officeDocument/2006/relationships/slideLayout" Target="../slideLayouts/slideLayout2.xml"/><Relationship Id="rId23" Type="http://schemas.openxmlformats.org/officeDocument/2006/relationships/tags" Target="../tags/tag263.xml"/><Relationship Id="rId22" Type="http://schemas.openxmlformats.org/officeDocument/2006/relationships/tags" Target="../tags/tag262.xml"/><Relationship Id="rId21" Type="http://schemas.openxmlformats.org/officeDocument/2006/relationships/tags" Target="../tags/tag261.xml"/><Relationship Id="rId20" Type="http://schemas.openxmlformats.org/officeDocument/2006/relationships/tags" Target="../tags/tag260.xml"/><Relationship Id="rId2" Type="http://schemas.openxmlformats.org/officeDocument/2006/relationships/image" Target="../media/image25.jpeg"/><Relationship Id="rId19" Type="http://schemas.openxmlformats.org/officeDocument/2006/relationships/tags" Target="../tags/tag259.xml"/><Relationship Id="rId18" Type="http://schemas.openxmlformats.org/officeDocument/2006/relationships/tags" Target="../tags/tag258.xml"/><Relationship Id="rId17" Type="http://schemas.openxmlformats.org/officeDocument/2006/relationships/tags" Target="../tags/tag257.xml"/><Relationship Id="rId16" Type="http://schemas.openxmlformats.org/officeDocument/2006/relationships/tags" Target="../tags/tag256.xml"/><Relationship Id="rId15" Type="http://schemas.openxmlformats.org/officeDocument/2006/relationships/tags" Target="../tags/tag255.xml"/><Relationship Id="rId14" Type="http://schemas.openxmlformats.org/officeDocument/2006/relationships/tags" Target="../tags/tag254.xml"/><Relationship Id="rId13" Type="http://schemas.openxmlformats.org/officeDocument/2006/relationships/tags" Target="../tags/tag253.xml"/><Relationship Id="rId12" Type="http://schemas.openxmlformats.org/officeDocument/2006/relationships/tags" Target="../tags/tag252.xml"/><Relationship Id="rId11" Type="http://schemas.openxmlformats.org/officeDocument/2006/relationships/tags" Target="../tags/tag251.xml"/><Relationship Id="rId10" Type="http://schemas.openxmlformats.org/officeDocument/2006/relationships/tags" Target="../tags/tag250.xml"/><Relationship Id="rId1" Type="http://schemas.openxmlformats.org/officeDocument/2006/relationships/tags" Target="../tags/tag245.xml"/></Relationships>
</file>

<file path=ppt/slides/_rels/slide8.xml.rels><?xml version="1.0" encoding="UTF-8" standalone="yes"?>
<Relationships xmlns="http://schemas.openxmlformats.org/package/2006/relationships"><Relationship Id="rId9" Type="http://schemas.openxmlformats.org/officeDocument/2006/relationships/tags" Target="../tags/tag268.xml"/><Relationship Id="rId8" Type="http://schemas.openxmlformats.org/officeDocument/2006/relationships/slide" Target="slide2.xml"/><Relationship Id="rId7" Type="http://schemas.openxmlformats.org/officeDocument/2006/relationships/image" Target="../media/image31.jpeg"/><Relationship Id="rId6" Type="http://schemas.openxmlformats.org/officeDocument/2006/relationships/tags" Target="../tags/tag267.xml"/><Relationship Id="rId5" Type="http://schemas.openxmlformats.org/officeDocument/2006/relationships/image" Target="../media/image30.jpeg"/><Relationship Id="rId4" Type="http://schemas.openxmlformats.org/officeDocument/2006/relationships/tags" Target="../tags/tag266.xml"/><Relationship Id="rId3" Type="http://schemas.openxmlformats.org/officeDocument/2006/relationships/image" Target="../media/image29.jpeg"/><Relationship Id="rId25" Type="http://schemas.openxmlformats.org/officeDocument/2006/relationships/slideLayout" Target="../slideLayouts/slideLayout16.xml"/><Relationship Id="rId24" Type="http://schemas.openxmlformats.org/officeDocument/2006/relationships/tags" Target="../tags/tag281.xml"/><Relationship Id="rId23" Type="http://schemas.openxmlformats.org/officeDocument/2006/relationships/tags" Target="../tags/tag280.xml"/><Relationship Id="rId22" Type="http://schemas.openxmlformats.org/officeDocument/2006/relationships/tags" Target="../tags/tag279.xml"/><Relationship Id="rId21" Type="http://schemas.openxmlformats.org/officeDocument/2006/relationships/tags" Target="../tags/tag278.xml"/><Relationship Id="rId20" Type="http://schemas.openxmlformats.org/officeDocument/2006/relationships/tags" Target="../tags/tag277.xml"/><Relationship Id="rId2" Type="http://schemas.openxmlformats.org/officeDocument/2006/relationships/tags" Target="../tags/tag265.xml"/><Relationship Id="rId19" Type="http://schemas.openxmlformats.org/officeDocument/2006/relationships/tags" Target="../tags/tag276.xml"/><Relationship Id="rId18" Type="http://schemas.openxmlformats.org/officeDocument/2006/relationships/tags" Target="../tags/tag275.xml"/><Relationship Id="rId17" Type="http://schemas.openxmlformats.org/officeDocument/2006/relationships/tags" Target="../tags/tag274.xml"/><Relationship Id="rId16" Type="http://schemas.openxmlformats.org/officeDocument/2006/relationships/tags" Target="../tags/tag273.xml"/><Relationship Id="rId15" Type="http://schemas.openxmlformats.org/officeDocument/2006/relationships/tags" Target="../tags/tag272.xml"/><Relationship Id="rId14" Type="http://schemas.openxmlformats.org/officeDocument/2006/relationships/tags" Target="../tags/tag271.xml"/><Relationship Id="rId13" Type="http://schemas.openxmlformats.org/officeDocument/2006/relationships/tags" Target="../tags/tag270.xml"/><Relationship Id="rId12" Type="http://schemas.openxmlformats.org/officeDocument/2006/relationships/image" Target="../media/image33.jpeg"/><Relationship Id="rId11" Type="http://schemas.openxmlformats.org/officeDocument/2006/relationships/tags" Target="../tags/tag269.xml"/><Relationship Id="rId10" Type="http://schemas.openxmlformats.org/officeDocument/2006/relationships/image" Target="../media/image32.jpeg"/><Relationship Id="rId1" Type="http://schemas.openxmlformats.org/officeDocument/2006/relationships/tags" Target="../tags/tag264.xml"/></Relationships>
</file>

<file path=ppt/slides/_rels/slide9.xml.rels><?xml version="1.0" encoding="UTF-8" standalone="yes"?>
<Relationships xmlns="http://schemas.openxmlformats.org/package/2006/relationships"><Relationship Id="rId9" Type="http://schemas.openxmlformats.org/officeDocument/2006/relationships/tags" Target="../tags/tag288.xml"/><Relationship Id="rId8" Type="http://schemas.openxmlformats.org/officeDocument/2006/relationships/tags" Target="../tags/tag287.xml"/><Relationship Id="rId7" Type="http://schemas.openxmlformats.org/officeDocument/2006/relationships/tags" Target="../tags/tag286.xml"/><Relationship Id="rId6" Type="http://schemas.openxmlformats.org/officeDocument/2006/relationships/tags" Target="../tags/tag285.xml"/><Relationship Id="rId5" Type="http://schemas.openxmlformats.org/officeDocument/2006/relationships/image" Target="../media/image35.jpeg"/><Relationship Id="rId4" Type="http://schemas.openxmlformats.org/officeDocument/2006/relationships/tags" Target="../tags/tag284.xml"/><Relationship Id="rId3" Type="http://schemas.openxmlformats.org/officeDocument/2006/relationships/image" Target="../media/image34.jpeg"/><Relationship Id="rId2" Type="http://schemas.openxmlformats.org/officeDocument/2006/relationships/tags" Target="../tags/tag283.xml"/><Relationship Id="rId12" Type="http://schemas.openxmlformats.org/officeDocument/2006/relationships/slideLayout" Target="../slideLayouts/slideLayout13.xml"/><Relationship Id="rId11" Type="http://schemas.openxmlformats.org/officeDocument/2006/relationships/tags" Target="../tags/tag289.xml"/><Relationship Id="rId10" Type="http://schemas.openxmlformats.org/officeDocument/2006/relationships/image" Target="../media/image36.png"/><Relationship Id="rId1" Type="http://schemas.openxmlformats.org/officeDocument/2006/relationships/tags" Target="../tags/tag28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 name="文本框 59"/>
          <p:cNvSpPr txBox="1"/>
          <p:nvPr>
            <p:custDataLst>
              <p:tags r:id="rId1"/>
            </p:custDataLst>
          </p:nvPr>
        </p:nvSpPr>
        <p:spPr>
          <a:xfrm>
            <a:off x="826135" y="5702300"/>
            <a:ext cx="11127105" cy="570865"/>
          </a:xfrm>
          <a:prstGeom prst="rect">
            <a:avLst/>
          </a:prstGeom>
          <a:noFill/>
        </p:spPr>
        <p:txBody>
          <a:bodyPr wrap="square" rtlCol="0" anchor="t">
            <a:spAutoFit/>
          </a:bodyPr>
          <a:lstStyle/>
          <a:p>
            <a:pPr>
              <a:lnSpc>
                <a:spcPct val="130000"/>
              </a:lnSpc>
            </a:pPr>
            <a:endParaRPr lang="zh-CN" altLang="en-US" sz="2400" b="1" spc="300">
              <a:solidFill>
                <a:schemeClr val="tx1"/>
              </a:solidFill>
              <a:ea typeface="+mn-lt"/>
              <a:sym typeface="+mn-ea"/>
            </a:endParaRPr>
          </a:p>
        </p:txBody>
      </p:sp>
      <p:pic>
        <p:nvPicPr>
          <p:cNvPr id="4" name="1076646150-1-16">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722630" y="520065"/>
            <a:ext cx="10492740" cy="5753100"/>
          </a:xfrm>
          <a:prstGeom prst="rect">
            <a:avLst/>
          </a:prstGeom>
        </p:spPr>
      </p:pic>
    </p:spTree>
    <p:custDataLst>
      <p:tags r:id="rId6"/>
    </p:custDataLst>
  </p:cSld>
  <p:clrMapOvr>
    <a:masterClrMapping/>
  </p:clrMapOvr>
  <p:transition/>
  <p:timing>
    <p:tnLst>
      <p:par>
        <p:cTn id="1" dur="indefinite" restart="never" nodeType="tmRoot">
          <p:childTnLst>
            <p:video fullScrn="1">
              <p:cMediaNode>
                <p:cTn id="2"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custDataLst>
              <p:tags r:id="rId1"/>
            </p:custDataLst>
          </p:nvPr>
        </p:nvGraphicFramePr>
        <p:xfrm>
          <a:off x="233045" y="645795"/>
          <a:ext cx="11860530" cy="5037455"/>
        </p:xfrm>
        <a:graphic>
          <a:graphicData uri="http://schemas.openxmlformats.org/drawingml/2006/table">
            <a:tbl>
              <a:tblPr firstRow="1" bandRow="1">
                <a:tableStyleId>{5C22544A-7EE6-4342-B048-85BDC9FD1C3A}</a:tableStyleId>
              </a:tblPr>
              <a:tblGrid>
                <a:gridCol w="645160"/>
                <a:gridCol w="1515110"/>
                <a:gridCol w="4544695"/>
                <a:gridCol w="5155565"/>
              </a:tblGrid>
              <a:tr h="457200">
                <a:tc>
                  <a:txBody>
                    <a:bodyPr wrap="square"/>
                    <a:lstStyle/>
                    <a:p>
                      <a:pPr algn="l"/>
                      <a:endParaRPr lang="zh-CN" altLang="en-US" sz="2400" b="1">
                        <a:latin typeface="+mn-ea"/>
                        <a:ea typeface="+mn-ea"/>
                      </a:endParaRPr>
                    </a:p>
                  </a:txBody>
                  <a:tcPr vert="horz"/>
                </a:tc>
                <a:tc>
                  <a:txBody>
                    <a:bodyPr wrap="square"/>
                    <a:lstStyle/>
                    <a:p>
                      <a:pPr algn="l"/>
                      <a:endParaRPr lang="zh-CN" altLang="en-US" sz="2400" b="1">
                        <a:latin typeface="+mn-ea"/>
                        <a:ea typeface="+mn-ea"/>
                      </a:endParaRPr>
                    </a:p>
                  </a:txBody>
                  <a:tcPr vert="horz"/>
                </a:tc>
                <a:tc>
                  <a:txBody>
                    <a:bodyPr wrap="square"/>
                    <a:lstStyle/>
                    <a:p>
                      <a:pPr algn="l"/>
                      <a:r>
                        <a:rPr lang="zh-CN" altLang="en-US" sz="2400" b="1">
                          <a:latin typeface="+mn-ea"/>
                          <a:ea typeface="+mn-ea"/>
                        </a:rPr>
                        <a:t>社会保险</a:t>
                      </a:r>
                      <a:endParaRPr lang="zh-CN" altLang="en-US" sz="2400" b="1">
                        <a:latin typeface="+mn-ea"/>
                        <a:ea typeface="+mn-ea"/>
                      </a:endParaRPr>
                    </a:p>
                  </a:txBody>
                  <a:tcPr vert="horz"/>
                </a:tc>
                <a:tc>
                  <a:txBody>
                    <a:bodyPr wrap="square"/>
                    <a:lstStyle/>
                    <a:p>
                      <a:pPr algn="l"/>
                      <a:r>
                        <a:rPr lang="zh-CN" altLang="en-US" sz="2400" b="1">
                          <a:latin typeface="+mn-ea"/>
                          <a:ea typeface="+mn-ea"/>
                        </a:rPr>
                        <a:t>商业保险</a:t>
                      </a:r>
                      <a:endParaRPr lang="zh-CN" altLang="en-US" sz="2400" b="1">
                        <a:latin typeface="+mn-ea"/>
                        <a:ea typeface="+mn-ea"/>
                      </a:endParaRPr>
                    </a:p>
                  </a:txBody>
                  <a:tcPr vert="horz"/>
                </a:tc>
              </a:tr>
              <a:tr h="457200">
                <a:tc rowSpan="6">
                  <a:txBody>
                    <a:bodyPr wrap="square"/>
                    <a:lstStyle/>
                    <a:p>
                      <a:pPr algn="l"/>
                      <a:endParaRPr lang="zh-CN" altLang="en-US" sz="2400" b="1">
                        <a:latin typeface="+mn-ea"/>
                        <a:ea typeface="+mn-ea"/>
                      </a:endParaRPr>
                    </a:p>
                    <a:p>
                      <a:pPr algn="l"/>
                      <a:endParaRPr lang="zh-CN" altLang="en-US" sz="2400" b="1">
                        <a:latin typeface="+mn-ea"/>
                        <a:ea typeface="+mn-ea"/>
                      </a:endParaRPr>
                    </a:p>
                    <a:p>
                      <a:pPr algn="l"/>
                      <a:endParaRPr lang="zh-CN" altLang="en-US" sz="2400" b="1">
                        <a:latin typeface="+mn-ea"/>
                        <a:ea typeface="+mn-ea"/>
                      </a:endParaRPr>
                    </a:p>
                    <a:p>
                      <a:pPr algn="l"/>
                      <a:r>
                        <a:rPr lang="zh-CN" altLang="en-US" sz="2400" b="1">
                          <a:latin typeface="+mn-ea"/>
                          <a:ea typeface="+mn-ea"/>
                        </a:rPr>
                        <a:t>不同点</a:t>
                      </a:r>
                      <a:endParaRPr lang="zh-CN" altLang="en-US" sz="2400" b="1">
                        <a:latin typeface="+mn-ea"/>
                        <a:ea typeface="+mn-ea"/>
                      </a:endParaRPr>
                    </a:p>
                  </a:txBody>
                  <a:tcPr vert="horz"/>
                </a:tc>
                <a:tc>
                  <a:txBody>
                    <a:bodyPr wrap="square"/>
                    <a:lstStyle/>
                    <a:p>
                      <a:pPr algn="l"/>
                      <a:r>
                        <a:rPr lang="zh-CN" altLang="en-US" sz="2400" b="1">
                          <a:latin typeface="+mn-ea"/>
                          <a:ea typeface="+mn-ea"/>
                        </a:rPr>
                        <a:t>性质</a:t>
                      </a:r>
                      <a:endParaRPr lang="zh-CN" altLang="en-US" sz="2400" b="1">
                        <a:latin typeface="+mn-ea"/>
                        <a:ea typeface="+mn-ea"/>
                      </a:endParaRPr>
                    </a:p>
                  </a:txBody>
                  <a:tcPr vert="horz"/>
                </a:tc>
                <a:tc>
                  <a:txBody>
                    <a:bodyPr wrap="square"/>
                    <a:lstStyle/>
                    <a:p>
                      <a:pPr algn="l"/>
                      <a:r>
                        <a:rPr kumimoji="0" lang="zh-CN" altLang="zh-CN" sz="2400" b="1" kern="1200">
                          <a:solidFill>
                            <a:schemeClr val="dk1"/>
                          </a:solidFill>
                          <a:effectLst/>
                          <a:latin typeface="+mn-ea"/>
                          <a:ea typeface="+mn-ea"/>
                          <a:cs typeface="+mn-cs"/>
                        </a:rPr>
                        <a:t>具有</a:t>
                      </a:r>
                      <a:r>
                        <a:rPr kumimoji="0" lang="zh-CN" altLang="zh-CN" sz="2400" b="1" kern="1200">
                          <a:solidFill>
                            <a:srgbClr val="FF0000"/>
                          </a:solidFill>
                          <a:effectLst/>
                          <a:latin typeface="+mn-ea"/>
                          <a:ea typeface="+mn-ea"/>
                          <a:cs typeface="+mn-cs"/>
                        </a:rPr>
                        <a:t>强制性</a:t>
                      </a:r>
                      <a:r>
                        <a:rPr kumimoji="0" lang="zh-CN" altLang="zh-CN" sz="2400" b="1" kern="1200">
                          <a:solidFill>
                            <a:schemeClr val="dk1"/>
                          </a:solidFill>
                          <a:effectLst/>
                          <a:latin typeface="+mn-ea"/>
                          <a:ea typeface="+mn-ea"/>
                          <a:cs typeface="+mn-cs"/>
                        </a:rPr>
                        <a:t>和社会</a:t>
                      </a:r>
                      <a:r>
                        <a:rPr kumimoji="0" lang="zh-CN" altLang="en-US" sz="2400" b="1" kern="1200">
                          <a:solidFill>
                            <a:srgbClr val="FF0000"/>
                          </a:solidFill>
                          <a:effectLst/>
                          <a:latin typeface="+mn-ea"/>
                          <a:ea typeface="+mn-ea"/>
                          <a:cs typeface="+mn-cs"/>
                        </a:rPr>
                        <a:t>福利性</a:t>
                      </a:r>
                      <a:endParaRPr kumimoji="0" lang="zh-CN" altLang="en-US" sz="2400" b="1" kern="1200">
                        <a:solidFill>
                          <a:srgbClr val="FF0000"/>
                        </a:solidFill>
                        <a:effectLst/>
                        <a:latin typeface="+mn-ea"/>
                        <a:ea typeface="+mn-ea"/>
                        <a:cs typeface="+mn-cs"/>
                      </a:endParaRPr>
                    </a:p>
                  </a:txBody>
                  <a:tcPr vert="horz"/>
                </a:tc>
                <a:tc>
                  <a:txBody>
                    <a:bodyPr wrap="square"/>
                    <a:lstStyle/>
                    <a:p>
                      <a:pPr algn="l"/>
                      <a:r>
                        <a:rPr lang="zh-CN" altLang="en-US" sz="2400" b="1">
                          <a:solidFill>
                            <a:srgbClr val="FF0000"/>
                          </a:solidFill>
                          <a:latin typeface="+mn-ea"/>
                          <a:ea typeface="+mn-ea"/>
                        </a:rPr>
                        <a:t>自愿</a:t>
                      </a:r>
                      <a:r>
                        <a:rPr lang="zh-CN" altLang="en-US" sz="2400" b="1">
                          <a:latin typeface="+mn-ea"/>
                          <a:ea typeface="+mn-ea"/>
                        </a:rPr>
                        <a:t>的市场行为</a:t>
                      </a:r>
                      <a:endParaRPr lang="zh-CN" altLang="en-US" sz="2400" b="1">
                        <a:latin typeface="+mn-ea"/>
                        <a:ea typeface="+mn-ea"/>
                      </a:endParaRPr>
                    </a:p>
                  </a:txBody>
                  <a:tcPr vert="horz"/>
                </a:tc>
              </a:tr>
              <a:tr h="822960">
                <a:tc vMerge="1">
                  <a:tcPr/>
                </a:tc>
                <a:tc>
                  <a:txBody>
                    <a:bodyPr wrap="square"/>
                    <a:lstStyle/>
                    <a:p>
                      <a:pPr algn="l"/>
                      <a:r>
                        <a:rPr kumimoji="0" lang="zh-CN" altLang="zh-CN" sz="2400" b="1" kern="1200">
                          <a:solidFill>
                            <a:schemeClr val="dk1"/>
                          </a:solidFill>
                          <a:effectLst/>
                          <a:latin typeface="+mn-ea"/>
                          <a:ea typeface="+mn-ea"/>
                          <a:cs typeface="+mn-cs"/>
                        </a:rPr>
                        <a:t>经营目标</a:t>
                      </a:r>
                      <a:endParaRPr kumimoji="0" lang="zh-CN" altLang="zh-CN" sz="2400" b="1" kern="1200">
                        <a:solidFill>
                          <a:schemeClr val="dk1"/>
                        </a:solidFill>
                        <a:effectLst/>
                        <a:latin typeface="+mn-ea"/>
                        <a:ea typeface="+mn-ea"/>
                        <a:cs typeface="+mn-cs"/>
                      </a:endParaRPr>
                    </a:p>
                  </a:txBody>
                  <a:tcPr vert="horz"/>
                </a:tc>
                <a:tc>
                  <a:txBody>
                    <a:bodyPr wrap="square"/>
                    <a:lstStyle/>
                    <a:p>
                      <a:pPr algn="l"/>
                      <a:r>
                        <a:rPr kumimoji="0" lang="zh-CN" altLang="zh-CN" sz="2400" b="1" kern="1200">
                          <a:solidFill>
                            <a:schemeClr val="dk1"/>
                          </a:solidFill>
                          <a:effectLst/>
                          <a:latin typeface="+mn-ea"/>
                          <a:ea typeface="+mn-ea"/>
                          <a:cs typeface="+mn-cs"/>
                        </a:rPr>
                        <a:t>保障社会成员的基本生活，维护社会</a:t>
                      </a:r>
                      <a:r>
                        <a:rPr kumimoji="0" lang="zh-CN" altLang="en-US" sz="2400" b="1" kern="1200">
                          <a:solidFill>
                            <a:schemeClr val="dk1"/>
                          </a:solidFill>
                          <a:effectLst/>
                          <a:latin typeface="+mn-ea"/>
                          <a:ea typeface="+mn-ea"/>
                          <a:cs typeface="+mn-cs"/>
                        </a:rPr>
                        <a:t>稳定</a:t>
                      </a:r>
                      <a:endParaRPr kumimoji="0" lang="zh-CN" altLang="en-US" sz="2400" b="1" kern="1200">
                        <a:solidFill>
                          <a:schemeClr val="dk1"/>
                        </a:solidFill>
                        <a:effectLst/>
                        <a:latin typeface="+mn-ea"/>
                        <a:ea typeface="+mn-ea"/>
                        <a:cs typeface="+mn-cs"/>
                      </a:endParaRPr>
                    </a:p>
                  </a:txBody>
                  <a:tcPr vert="horz"/>
                </a:tc>
                <a:tc>
                  <a:txBody>
                    <a:bodyPr wrap="square"/>
                    <a:lstStyle/>
                    <a:p>
                      <a:pPr algn="l"/>
                      <a:r>
                        <a:rPr lang="zh-CN" altLang="en-US" sz="2400" b="1">
                          <a:latin typeface="+mn-ea"/>
                          <a:ea typeface="+mn-ea"/>
                        </a:rPr>
                        <a:t>追求利润</a:t>
                      </a:r>
                      <a:endParaRPr lang="zh-CN" altLang="en-US" sz="2400" b="1">
                        <a:latin typeface="+mn-ea"/>
                        <a:ea typeface="+mn-ea"/>
                      </a:endParaRPr>
                    </a:p>
                  </a:txBody>
                  <a:tcPr vert="horz"/>
                </a:tc>
              </a:tr>
              <a:tr h="457200">
                <a:tc vMerge="1">
                  <a:tcPr/>
                </a:tc>
                <a:tc>
                  <a:txBody>
                    <a:bodyPr wrap="square"/>
                    <a:lstStyle/>
                    <a:p>
                      <a:pPr algn="l"/>
                      <a:r>
                        <a:rPr kumimoji="0" lang="zh-CN" altLang="zh-CN" sz="2400" b="1" kern="1200">
                          <a:solidFill>
                            <a:schemeClr val="dk1"/>
                          </a:solidFill>
                          <a:effectLst/>
                          <a:latin typeface="+mn-ea"/>
                          <a:ea typeface="+mn-ea"/>
                          <a:cs typeface="+mn-cs"/>
                        </a:rPr>
                        <a:t>经营</a:t>
                      </a:r>
                      <a:r>
                        <a:rPr kumimoji="0" lang="zh-CN" altLang="en-US" sz="2400" b="1" kern="1200">
                          <a:solidFill>
                            <a:schemeClr val="dk1"/>
                          </a:solidFill>
                          <a:effectLst/>
                          <a:latin typeface="+mn-ea"/>
                          <a:ea typeface="+mn-ea"/>
                          <a:cs typeface="+mn-cs"/>
                        </a:rPr>
                        <a:t>方式</a:t>
                      </a:r>
                      <a:endParaRPr kumimoji="0" lang="zh-CN" altLang="en-US" sz="2400" b="1" kern="1200">
                        <a:solidFill>
                          <a:schemeClr val="dk1"/>
                        </a:solidFill>
                        <a:effectLst/>
                        <a:latin typeface="+mn-ea"/>
                        <a:ea typeface="+mn-ea"/>
                        <a:cs typeface="+mn-cs"/>
                      </a:endParaRPr>
                    </a:p>
                  </a:txBody>
                  <a:tcPr vert="horz"/>
                </a:tc>
                <a:tc>
                  <a:txBody>
                    <a:bodyPr wrap="square"/>
                    <a:lstStyle/>
                    <a:p>
                      <a:pPr algn="l"/>
                      <a:r>
                        <a:rPr kumimoji="0" lang="zh-CN" altLang="zh-CN" sz="2400" b="1" kern="1200">
                          <a:solidFill>
                            <a:schemeClr val="dk1"/>
                          </a:solidFill>
                          <a:effectLst/>
                          <a:latin typeface="+mn-ea"/>
                          <a:ea typeface="+mn-ea"/>
                          <a:cs typeface="+mn-cs"/>
                        </a:rPr>
                        <a:t>由</a:t>
                      </a:r>
                      <a:r>
                        <a:rPr kumimoji="0" lang="zh-CN" altLang="zh-CN" sz="2400" b="1" kern="1200">
                          <a:solidFill>
                            <a:srgbClr val="FF0000"/>
                          </a:solidFill>
                          <a:effectLst/>
                          <a:latin typeface="+mn-ea"/>
                          <a:ea typeface="+mn-ea"/>
                          <a:cs typeface="+mn-cs"/>
                        </a:rPr>
                        <a:t>国家</a:t>
                      </a:r>
                      <a:r>
                        <a:rPr kumimoji="0" lang="zh-CN" altLang="zh-CN" sz="2400" b="1" kern="1200">
                          <a:solidFill>
                            <a:schemeClr val="dk1"/>
                          </a:solidFill>
                          <a:effectLst/>
                          <a:latin typeface="+mn-ea"/>
                          <a:ea typeface="+mn-ea"/>
                          <a:cs typeface="+mn-cs"/>
                        </a:rPr>
                        <a:t>经办</a:t>
                      </a:r>
                      <a:endParaRPr kumimoji="0" lang="zh-CN" altLang="zh-CN" sz="2400" b="1" kern="1200">
                        <a:solidFill>
                          <a:schemeClr val="dk1"/>
                        </a:solidFill>
                        <a:effectLst/>
                        <a:latin typeface="+mn-ea"/>
                        <a:ea typeface="+mn-ea"/>
                        <a:cs typeface="+mn-cs"/>
                      </a:endParaRPr>
                    </a:p>
                  </a:txBody>
                  <a:tcPr vert="horz"/>
                </a:tc>
                <a:tc>
                  <a:txBody>
                    <a:bodyPr wrap="square"/>
                    <a:lstStyle/>
                    <a:p>
                      <a:pPr algn="l"/>
                      <a:r>
                        <a:rPr kumimoji="0" lang="zh-CN" altLang="zh-CN" sz="2400" b="1" kern="1200">
                          <a:solidFill>
                            <a:srgbClr val="FF0000"/>
                          </a:solidFill>
                          <a:effectLst/>
                          <a:latin typeface="+mn-ea"/>
                          <a:ea typeface="+mn-ea"/>
                          <a:cs typeface="+mn-cs"/>
                        </a:rPr>
                        <a:t>保险公司</a:t>
                      </a:r>
                      <a:r>
                        <a:rPr kumimoji="0" lang="zh-CN" altLang="zh-CN" sz="2400" b="1" kern="1200">
                          <a:solidFill>
                            <a:schemeClr val="dk1"/>
                          </a:solidFill>
                          <a:effectLst/>
                          <a:latin typeface="+mn-ea"/>
                          <a:ea typeface="+mn-ea"/>
                          <a:cs typeface="+mn-cs"/>
                        </a:rPr>
                        <a:t>经营</a:t>
                      </a:r>
                      <a:endParaRPr kumimoji="0" lang="zh-CN" altLang="zh-CN" sz="2400" b="1" kern="1200">
                        <a:solidFill>
                          <a:schemeClr val="dk1"/>
                        </a:solidFill>
                        <a:effectLst/>
                        <a:latin typeface="+mn-ea"/>
                        <a:ea typeface="+mn-ea"/>
                        <a:cs typeface="+mn-cs"/>
                      </a:endParaRPr>
                    </a:p>
                  </a:txBody>
                  <a:tcPr vert="horz"/>
                </a:tc>
              </a:tr>
              <a:tr h="457200">
                <a:tc vMerge="1">
                  <a:tcPr/>
                </a:tc>
                <a:tc>
                  <a:txBody>
                    <a:bodyPr wrap="square"/>
                    <a:lstStyle/>
                    <a:p>
                      <a:pPr algn="l"/>
                      <a:r>
                        <a:rPr kumimoji="0" lang="zh-CN" altLang="zh-CN" sz="2400" b="1" kern="1200">
                          <a:solidFill>
                            <a:schemeClr val="dk1"/>
                          </a:solidFill>
                          <a:effectLst/>
                          <a:latin typeface="+mn-ea"/>
                          <a:ea typeface="+mn-ea"/>
                          <a:cs typeface="+mn-cs"/>
                        </a:rPr>
                        <a:t>费用来源</a:t>
                      </a:r>
                      <a:endParaRPr kumimoji="0" lang="zh-CN" altLang="zh-CN" sz="2400" b="1" kern="1200">
                        <a:solidFill>
                          <a:schemeClr val="dk1"/>
                        </a:solidFill>
                        <a:effectLst/>
                        <a:latin typeface="+mn-ea"/>
                        <a:ea typeface="+mn-ea"/>
                        <a:cs typeface="+mn-cs"/>
                      </a:endParaRPr>
                    </a:p>
                  </a:txBody>
                  <a:tcPr vert="horz"/>
                </a:tc>
                <a:tc>
                  <a:txBody>
                    <a:bodyPr wrap="square"/>
                    <a:lstStyle/>
                    <a:p>
                      <a:pPr algn="l"/>
                      <a:r>
                        <a:rPr kumimoji="0" lang="zh-CN" altLang="zh-CN" sz="2400" b="1" kern="1200">
                          <a:solidFill>
                            <a:schemeClr val="dk1"/>
                          </a:solidFill>
                          <a:effectLst/>
                          <a:latin typeface="+mn-ea"/>
                          <a:ea typeface="+mn-ea"/>
                          <a:cs typeface="+mn-cs"/>
                        </a:rPr>
                        <a:t>由</a:t>
                      </a:r>
                      <a:r>
                        <a:rPr kumimoji="0" lang="zh-CN" altLang="zh-CN" sz="2400" b="1" kern="1200">
                          <a:solidFill>
                            <a:srgbClr val="FF0000"/>
                          </a:solidFill>
                          <a:effectLst/>
                          <a:latin typeface="+mn-ea"/>
                          <a:ea typeface="+mn-ea"/>
                          <a:cs typeface="+mn-cs"/>
                        </a:rPr>
                        <a:t>国家、单位和个人</a:t>
                      </a:r>
                      <a:r>
                        <a:rPr kumimoji="0" lang="zh-CN" altLang="zh-CN" sz="2400" b="1" kern="1200">
                          <a:solidFill>
                            <a:schemeClr val="dk1"/>
                          </a:solidFill>
                          <a:effectLst/>
                          <a:latin typeface="+mn-ea"/>
                          <a:ea typeface="+mn-ea"/>
                          <a:cs typeface="+mn-cs"/>
                        </a:rPr>
                        <a:t>分摊</a:t>
                      </a:r>
                      <a:endParaRPr kumimoji="0" lang="zh-CN" altLang="zh-CN" sz="2400" b="1" kern="1200">
                        <a:solidFill>
                          <a:schemeClr val="dk1"/>
                        </a:solidFill>
                        <a:effectLst/>
                        <a:latin typeface="+mn-ea"/>
                        <a:ea typeface="+mn-ea"/>
                        <a:cs typeface="+mn-cs"/>
                      </a:endParaRPr>
                    </a:p>
                  </a:txBody>
                  <a:tcPr vert="horz"/>
                </a:tc>
                <a:tc>
                  <a:txBody>
                    <a:bodyPr wrap="square"/>
                    <a:lstStyle/>
                    <a:p>
                      <a:pPr algn="l"/>
                      <a:r>
                        <a:rPr kumimoji="0" lang="zh-CN" altLang="zh-CN" sz="2400" b="1" kern="1200">
                          <a:solidFill>
                            <a:schemeClr val="dk1"/>
                          </a:solidFill>
                          <a:effectLst/>
                          <a:latin typeface="+mn-ea"/>
                          <a:ea typeface="+mn-ea"/>
                          <a:cs typeface="+mn-cs"/>
                        </a:rPr>
                        <a:t>全部由</a:t>
                      </a:r>
                      <a:r>
                        <a:rPr kumimoji="0" lang="zh-CN" altLang="zh-CN" sz="2400" b="1" kern="1200">
                          <a:solidFill>
                            <a:srgbClr val="FF0000"/>
                          </a:solidFill>
                          <a:effectLst/>
                          <a:latin typeface="+mn-ea"/>
                          <a:ea typeface="+mn-ea"/>
                          <a:cs typeface="+mn-cs"/>
                        </a:rPr>
                        <a:t>个人</a:t>
                      </a:r>
                      <a:r>
                        <a:rPr kumimoji="0" lang="zh-CN" altLang="zh-CN" sz="2400" b="1" kern="1200">
                          <a:solidFill>
                            <a:schemeClr val="dk1"/>
                          </a:solidFill>
                          <a:effectLst/>
                          <a:latin typeface="+mn-ea"/>
                          <a:ea typeface="+mn-ea"/>
                          <a:cs typeface="+mn-cs"/>
                        </a:rPr>
                        <a:t>承担</a:t>
                      </a:r>
                      <a:endParaRPr kumimoji="0" lang="zh-CN" altLang="zh-CN" sz="2400" b="1" kern="1200">
                        <a:solidFill>
                          <a:schemeClr val="dk1"/>
                        </a:solidFill>
                        <a:effectLst/>
                        <a:latin typeface="+mn-ea"/>
                        <a:ea typeface="+mn-ea"/>
                        <a:cs typeface="+mn-cs"/>
                      </a:endParaRPr>
                    </a:p>
                  </a:txBody>
                  <a:tcPr vert="horz"/>
                </a:tc>
              </a:tr>
              <a:tr h="676275">
                <a:tc vMerge="1">
                  <a:tcPr/>
                </a:tc>
                <a:tc>
                  <a:txBody>
                    <a:bodyPr wrap="square"/>
                    <a:lstStyle/>
                    <a:p>
                      <a:pPr algn="l">
                        <a:lnSpc>
                          <a:spcPct val="160000"/>
                        </a:lnSpc>
                      </a:pPr>
                      <a:r>
                        <a:rPr kumimoji="0" lang="zh-CN" altLang="zh-CN" sz="2400" b="1" kern="1200">
                          <a:solidFill>
                            <a:schemeClr val="dk1"/>
                          </a:solidFill>
                          <a:effectLst/>
                          <a:latin typeface="+mn-ea"/>
                          <a:ea typeface="+mn-ea"/>
                          <a:cs typeface="+mn-cs"/>
                        </a:rPr>
                        <a:t>保障对象</a:t>
                      </a:r>
                      <a:endParaRPr kumimoji="0" lang="zh-CN" altLang="zh-CN" sz="2400" b="1" kern="1200">
                        <a:solidFill>
                          <a:schemeClr val="dk1"/>
                        </a:solidFill>
                        <a:effectLst/>
                        <a:latin typeface="+mn-ea"/>
                        <a:ea typeface="+mn-ea"/>
                        <a:cs typeface="+mn-cs"/>
                      </a:endParaRPr>
                    </a:p>
                  </a:txBody>
                  <a:tcPr vert="horz"/>
                </a:tc>
                <a:tc>
                  <a:txBody>
                    <a:bodyPr wrap="square"/>
                    <a:lstStyle/>
                    <a:p>
                      <a:pPr algn="l">
                        <a:lnSpc>
                          <a:spcPct val="160000"/>
                        </a:lnSpc>
                      </a:pPr>
                      <a:r>
                        <a:rPr kumimoji="0" lang="zh-CN" altLang="zh-CN" sz="2400" b="1" kern="1200">
                          <a:solidFill>
                            <a:schemeClr val="dk1"/>
                          </a:solidFill>
                          <a:effectLst/>
                          <a:latin typeface="+mn-ea"/>
                          <a:ea typeface="+mn-ea"/>
                          <a:cs typeface="+mn-cs"/>
                        </a:rPr>
                        <a:t>法律规定有权利享社会保险的人</a:t>
                      </a:r>
                      <a:endParaRPr kumimoji="0" lang="zh-CN" altLang="zh-CN" sz="2400" b="1" kern="1200">
                        <a:solidFill>
                          <a:schemeClr val="dk1"/>
                        </a:solidFill>
                        <a:effectLst/>
                        <a:latin typeface="+mn-ea"/>
                        <a:ea typeface="+mn-ea"/>
                        <a:cs typeface="+mn-cs"/>
                      </a:endParaRPr>
                    </a:p>
                  </a:txBody>
                  <a:tcPr vert="horz"/>
                </a:tc>
                <a:tc>
                  <a:txBody>
                    <a:bodyPr wrap="square"/>
                    <a:lstStyle/>
                    <a:p>
                      <a:pPr marL="0" marR="0" indent="0" algn="l" defTabSz="914400" rtl="0" eaLnBrk="1" fontAlgn="auto" latinLnBrk="0" hangingPunct="1">
                        <a:lnSpc>
                          <a:spcPct val="160000"/>
                        </a:lnSpc>
                        <a:spcBef>
                          <a:spcPct val="0"/>
                        </a:spcBef>
                        <a:spcAft>
                          <a:spcPct val="0"/>
                        </a:spcAft>
                        <a:buClrTx/>
                        <a:buSzTx/>
                        <a:buFontTx/>
                        <a:buNone/>
                        <a:defRPr/>
                      </a:pPr>
                      <a:r>
                        <a:rPr kumimoji="0" lang="zh-CN" altLang="zh-CN" sz="2400" b="1" kern="1200">
                          <a:solidFill>
                            <a:schemeClr val="dk1"/>
                          </a:solidFill>
                          <a:effectLst/>
                          <a:latin typeface="+mn-ea"/>
                          <a:ea typeface="+mn-ea"/>
                          <a:cs typeface="+mn-cs"/>
                        </a:rPr>
                        <a:t>签订保险合同并受按照约定缴费的人</a:t>
                      </a:r>
                      <a:endParaRPr kumimoji="0" lang="zh-CN" altLang="en-US" sz="2400" b="1">
                        <a:latin typeface="+mn-ea"/>
                        <a:ea typeface="+mn-ea"/>
                      </a:endParaRPr>
                    </a:p>
                  </a:txBody>
                  <a:tcPr vert="horz"/>
                </a:tc>
              </a:tr>
              <a:tr h="457200">
                <a:tc vMerge="1">
                  <a:tcPr/>
                </a:tc>
                <a:tc>
                  <a:txBody>
                    <a:bodyPr wrap="square"/>
                    <a:lstStyle/>
                    <a:p>
                      <a:pPr algn="l"/>
                      <a:r>
                        <a:rPr kumimoji="0" lang="zh-CN" altLang="zh-CN" sz="2400" b="1" kern="1200">
                          <a:solidFill>
                            <a:schemeClr val="dk1"/>
                          </a:solidFill>
                          <a:effectLst/>
                          <a:latin typeface="+mn-ea"/>
                          <a:ea typeface="+mn-ea"/>
                          <a:cs typeface="+mn-cs"/>
                        </a:rPr>
                        <a:t>保障水平</a:t>
                      </a:r>
                      <a:endParaRPr kumimoji="0" lang="zh-CN" altLang="zh-CN" sz="2400" b="1" kern="1200">
                        <a:solidFill>
                          <a:schemeClr val="dk1"/>
                        </a:solidFill>
                        <a:effectLst/>
                        <a:latin typeface="+mn-ea"/>
                        <a:ea typeface="+mn-ea"/>
                        <a:cs typeface="+mn-cs"/>
                      </a:endParaRPr>
                    </a:p>
                  </a:txBody>
                  <a:tcPr vert="horz"/>
                </a:tc>
                <a:tc>
                  <a:txBody>
                    <a:bodyPr wrap="square"/>
                    <a:lstStyle/>
                    <a:p>
                      <a:pPr algn="l"/>
                      <a:r>
                        <a:rPr kumimoji="0" lang="zh-CN" altLang="zh-CN" sz="2400" b="1" kern="1200">
                          <a:solidFill>
                            <a:schemeClr val="dk1"/>
                          </a:solidFill>
                          <a:effectLst/>
                          <a:latin typeface="+mn-ea"/>
                          <a:ea typeface="+mn-ea"/>
                          <a:cs typeface="+mn-cs"/>
                        </a:rPr>
                        <a:t>保障社会成员的</a:t>
                      </a:r>
                      <a:r>
                        <a:rPr kumimoji="0" lang="zh-CN" altLang="zh-CN" sz="2400" b="1" kern="1200">
                          <a:solidFill>
                            <a:srgbClr val="FF0000"/>
                          </a:solidFill>
                          <a:effectLst/>
                          <a:latin typeface="+mn-ea"/>
                          <a:ea typeface="+mn-ea"/>
                          <a:cs typeface="+mn-cs"/>
                        </a:rPr>
                        <a:t>基本生活</a:t>
                      </a:r>
                      <a:r>
                        <a:rPr kumimoji="0" lang="zh-CN" altLang="zh-CN" sz="2400" b="1" kern="1200">
                          <a:solidFill>
                            <a:schemeClr val="dk1"/>
                          </a:solidFill>
                          <a:effectLst/>
                          <a:latin typeface="+mn-ea"/>
                          <a:ea typeface="+mn-ea"/>
                          <a:cs typeface="+mn-cs"/>
                        </a:rPr>
                        <a:t>需求</a:t>
                      </a:r>
                      <a:endParaRPr kumimoji="0" lang="zh-CN" altLang="zh-CN" sz="2400" b="1" kern="1200">
                        <a:solidFill>
                          <a:schemeClr val="dk1"/>
                        </a:solidFill>
                        <a:effectLst/>
                        <a:latin typeface="+mn-ea"/>
                        <a:ea typeface="+mn-ea"/>
                        <a:cs typeface="+mn-cs"/>
                      </a:endParaRPr>
                    </a:p>
                  </a:txBody>
                  <a:tcPr vert="horz"/>
                </a:tc>
                <a:tc>
                  <a:txBody>
                    <a:bodyPr wrap="square"/>
                    <a:lstStyle/>
                    <a:p>
                      <a:pPr algn="l"/>
                      <a:r>
                        <a:rPr kumimoji="0" lang="zh-CN" altLang="zh-CN" sz="2400" b="1" kern="1200">
                          <a:solidFill>
                            <a:schemeClr val="dk1"/>
                          </a:solidFill>
                          <a:effectLst/>
                          <a:latin typeface="+mn-ea"/>
                          <a:ea typeface="+mn-ea"/>
                          <a:cs typeface="+mn-cs"/>
                        </a:rPr>
                        <a:t>满足被保险人的</a:t>
                      </a:r>
                      <a:r>
                        <a:rPr kumimoji="0" lang="zh-CN" altLang="zh-CN" sz="2400" b="1" kern="1200">
                          <a:solidFill>
                            <a:srgbClr val="FF0000"/>
                          </a:solidFill>
                          <a:effectLst/>
                          <a:latin typeface="+mn-ea"/>
                          <a:ea typeface="+mn-ea"/>
                          <a:cs typeface="+mn-cs"/>
                        </a:rPr>
                        <a:t>较高层次</a:t>
                      </a:r>
                      <a:r>
                        <a:rPr kumimoji="0" lang="zh-CN" altLang="zh-CN" sz="2400" b="1" kern="1200">
                          <a:solidFill>
                            <a:schemeClr val="dk1"/>
                          </a:solidFill>
                          <a:effectLst/>
                          <a:latin typeface="+mn-ea"/>
                          <a:ea typeface="+mn-ea"/>
                          <a:cs typeface="+mn-cs"/>
                        </a:rPr>
                        <a:t>的保险需求</a:t>
                      </a:r>
                      <a:endParaRPr kumimoji="0" lang="zh-CN" altLang="zh-CN" sz="2400" b="1" kern="1200">
                        <a:solidFill>
                          <a:schemeClr val="dk1"/>
                        </a:solidFill>
                        <a:effectLst/>
                        <a:latin typeface="+mn-ea"/>
                        <a:ea typeface="+mn-ea"/>
                        <a:cs typeface="+mn-cs"/>
                      </a:endParaRPr>
                    </a:p>
                  </a:txBody>
                  <a:tcPr vert="horz"/>
                </a:tc>
              </a:tr>
              <a:tr h="1252220">
                <a:tc>
                  <a:txBody>
                    <a:bodyPr wrap="square"/>
                    <a:lstStyle/>
                    <a:p>
                      <a:pPr algn="l"/>
                      <a:r>
                        <a:rPr lang="zh-CN" altLang="en-US" sz="2400" b="1">
                          <a:latin typeface="+mn-ea"/>
                          <a:ea typeface="+mn-ea"/>
                        </a:rPr>
                        <a:t>相同点</a:t>
                      </a:r>
                      <a:endParaRPr lang="zh-CN" altLang="en-US" sz="2400" b="1">
                        <a:latin typeface="+mn-ea"/>
                        <a:ea typeface="+mn-ea"/>
                      </a:endParaRPr>
                    </a:p>
                  </a:txBody>
                  <a:tcPr vert="horz"/>
                </a:tc>
                <a:tc gridSpan="3">
                  <a:txBody>
                    <a:bodyPr wrap="square"/>
                    <a:lstStyle/>
                    <a:p>
                      <a:pPr marL="0" marR="0" indent="0" algn="l" defTabSz="914400" rtl="0" eaLnBrk="1" fontAlgn="auto" latinLnBrk="0" hangingPunct="1">
                        <a:lnSpc>
                          <a:spcPct val="140000"/>
                        </a:lnSpc>
                        <a:spcBef>
                          <a:spcPct val="0"/>
                        </a:spcBef>
                        <a:spcAft>
                          <a:spcPct val="0"/>
                        </a:spcAft>
                        <a:buClrTx/>
                        <a:buSzTx/>
                        <a:buFontTx/>
                        <a:buNone/>
                        <a:defRPr/>
                      </a:pPr>
                      <a:r>
                        <a:rPr kumimoji="0" lang="zh-CN" altLang="zh-CN" sz="2400" b="1" kern="1200">
                          <a:solidFill>
                            <a:schemeClr val="dk1"/>
                          </a:solidFill>
                          <a:effectLst/>
                          <a:latin typeface="+mn-ea"/>
                          <a:ea typeface="+mn-ea"/>
                          <a:cs typeface="宋体" panose="02010600030101010101" pitchFamily="2" charset="-122"/>
                        </a:rPr>
                        <a:t>都是经济保障机制，都要求投保人</a:t>
                      </a:r>
                      <a:r>
                        <a:rPr kumimoji="0" lang="zh-CN" altLang="zh-CN" sz="2400" b="1" u="sng" kern="1200">
                          <a:solidFill>
                            <a:schemeClr val="dk1"/>
                          </a:solidFill>
                          <a:effectLst/>
                          <a:latin typeface="+mn-ea"/>
                          <a:ea typeface="+mn-ea"/>
                          <a:cs typeface="宋体" panose="02010600030101010101" pitchFamily="2" charset="-122"/>
                        </a:rPr>
                        <a:t>事先缴纳保险费</a:t>
                      </a:r>
                      <a:r>
                        <a:rPr kumimoji="0" lang="zh-CN" altLang="zh-CN" sz="2400" b="1" kern="1200">
                          <a:solidFill>
                            <a:schemeClr val="dk1"/>
                          </a:solidFill>
                          <a:effectLst/>
                          <a:latin typeface="+mn-ea"/>
                          <a:ea typeface="+mn-ea"/>
                          <a:cs typeface="宋体" panose="02010600030101010101" pitchFamily="2" charset="-122"/>
                        </a:rPr>
                        <a:t>，保</a:t>
                      </a:r>
                      <a:r>
                        <a:rPr kumimoji="0" lang="zh-CN" altLang="en-US" sz="2400" b="1" kern="1200">
                          <a:solidFill>
                            <a:schemeClr val="dk1"/>
                          </a:solidFill>
                          <a:effectLst/>
                          <a:latin typeface="+mn-ea"/>
                          <a:ea typeface="+mn-ea"/>
                          <a:cs typeface="宋体" panose="02010600030101010101" pitchFamily="2" charset="-122"/>
                        </a:rPr>
                        <a:t>障</a:t>
                      </a:r>
                      <a:r>
                        <a:rPr kumimoji="0" lang="zh-CN" altLang="zh-CN" sz="2400" b="1" kern="1200">
                          <a:solidFill>
                            <a:schemeClr val="dk1"/>
                          </a:solidFill>
                          <a:effectLst/>
                          <a:latin typeface="+mn-ea"/>
                          <a:ea typeface="+mn-ea"/>
                          <a:cs typeface="宋体" panose="02010600030101010101" pitchFamily="2" charset="-122"/>
                        </a:rPr>
                        <a:t>投保人</a:t>
                      </a:r>
                      <a:r>
                        <a:rPr kumimoji="0" lang="zh-CN" altLang="zh-CN" sz="2400" b="1" u="sng" kern="1200">
                          <a:solidFill>
                            <a:schemeClr val="dk1"/>
                          </a:solidFill>
                          <a:effectLst/>
                          <a:latin typeface="+mn-ea"/>
                          <a:ea typeface="+mn-ea"/>
                          <a:cs typeface="宋体" panose="02010600030101010101" pitchFamily="2" charset="-122"/>
                        </a:rPr>
                        <a:t>遇到风险后获得一定的补偿</a:t>
                      </a:r>
                      <a:r>
                        <a:rPr kumimoji="0" lang="zh-CN" altLang="zh-CN" sz="2800" b="1" kern="1200">
                          <a:solidFill>
                            <a:srgbClr val="00B050"/>
                          </a:solidFill>
                          <a:effectLst/>
                          <a:latin typeface="+mn-ea"/>
                          <a:ea typeface="+mn-ea"/>
                          <a:cs typeface="宋体" panose="02010600030101010101" pitchFamily="2" charset="-122"/>
                        </a:rPr>
                        <a:t>，都是风险规避与转移机制。</a:t>
                      </a:r>
                      <a:endParaRPr kumimoji="0" lang="zh-CN" altLang="zh-CN" sz="2800" b="1" kern="1200">
                        <a:solidFill>
                          <a:srgbClr val="00B050"/>
                        </a:solidFill>
                        <a:effectLst/>
                        <a:latin typeface="+mn-ea"/>
                        <a:ea typeface="+mn-ea"/>
                        <a:cs typeface="宋体" panose="02010600030101010101" pitchFamily="2" charset="-122"/>
                      </a:endParaRPr>
                    </a:p>
                  </a:txBody>
                  <a:tcPr vert="horz"/>
                </a:tc>
                <a:tc hMerge="1">
                  <a:tcPr/>
                </a:tc>
                <a:tc hMerge="1">
                  <a:tcPr/>
                </a:tc>
              </a:tr>
            </a:tbl>
          </a:graphicData>
        </a:graphic>
      </p:graphicFrame>
      <p:sp>
        <p:nvSpPr>
          <p:cNvPr id="6" name="TextBox 100"/>
          <p:cNvSpPr txBox="1">
            <a:spLocks noChangeArrowheads="1"/>
          </p:cNvSpPr>
          <p:nvPr>
            <p:custDataLst>
              <p:tags r:id="rId2"/>
            </p:custDataLst>
          </p:nvPr>
        </p:nvSpPr>
        <p:spPr bwMode="auto">
          <a:xfrm>
            <a:off x="232961" y="31704"/>
            <a:ext cx="6408712" cy="582295"/>
          </a:xfrm>
          <a:prstGeom prst="rect">
            <a:avLst/>
          </a:prstGeom>
          <a:noFill/>
          <a:ln w="9525">
            <a:solidFill>
              <a:srgbClr val="000000">
                <a:alpha val="0"/>
              </a:srgbClr>
            </a:solidFill>
            <a:miter lim="800000"/>
          </a:ln>
          <a:extLst>
            <a:ext uri="{909E8E84-426E-40DD-AFC4-6F175D3DCCD1}">
              <a14:hiddenFill xmlns:a14="http://schemas.microsoft.com/office/drawing/2010/main">
                <a:solidFill>
                  <a:srgbClr val="FFFF00"/>
                </a:solidFill>
              </a14:hiddenFill>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marL="0" marR="0" lvl="0" indent="0" algn="ctr" defTabSz="1828800" rtl="0" eaLnBrk="1" fontAlgn="base" latinLnBrk="0" hangingPunct="1">
              <a:lnSpc>
                <a:spcPct val="100000"/>
              </a:lnSpc>
              <a:spcBef>
                <a:spcPct val="0"/>
              </a:spcBef>
              <a:spcAft>
                <a:spcPct val="0"/>
              </a:spcAft>
              <a:buClrTx/>
              <a:buSzTx/>
              <a:buFontTx/>
              <a:buNone/>
              <a:defRPr/>
            </a:pPr>
            <a:r>
              <a:rPr lang="zh-CN" altLang="en-US" sz="3200" b="1">
                <a:solidFill>
                  <a:sysClr val="windowText" lastClr="000000"/>
                </a:solidFill>
                <a:latin typeface="宋体" panose="02010600030101010101" pitchFamily="2" charset="-122"/>
                <a:ea typeface="宋体" panose="02010600030101010101" pitchFamily="2" charset="-122"/>
              </a:rPr>
              <a:t>商业保险和社会保险区别  </a:t>
            </a:r>
            <a:endParaRPr kumimoji="0" lang="en-US" altLang="zh-CN" sz="3200" b="1" i="0" u="none" strike="noStrike" kern="1200" cap="none" spc="0" normalizeH="0" baseline="0" noProof="0">
              <a:ln>
                <a:noFill/>
              </a:ln>
              <a:solidFill>
                <a:sysClr val="windowText" lastClr="000000"/>
              </a:solidFill>
              <a:effectLst/>
              <a:uLnTx/>
              <a:uFillTx/>
              <a:latin typeface="宋体" panose="02010600030101010101" pitchFamily="2" charset="-122"/>
              <a:ea typeface="宋体" panose="02010600030101010101" pitchFamily="2" charset="-122"/>
              <a:cs typeface="+mn-ea"/>
              <a:sym typeface="Helvetica" panose="020B0604020202020204" pitchFamily="34" charset="0"/>
            </a:endParaRPr>
          </a:p>
        </p:txBody>
      </p:sp>
      <p:pic>
        <p:nvPicPr>
          <p:cNvPr id="2" name="图片 1"/>
          <p:cNvPicPr>
            <a:picLocks noChangeAspect="1"/>
          </p:cNvPicPr>
          <p:nvPr>
            <p:custDataLst>
              <p:tags r:id="rId3"/>
            </p:custDataLst>
          </p:nvPr>
        </p:nvPicPr>
        <p:blipFill>
          <a:blip r:embed="rId4"/>
          <a:stretch>
            <a:fillRect/>
          </a:stretch>
        </p:blipFill>
        <p:spPr>
          <a:xfrm>
            <a:off x="357505" y="5683250"/>
            <a:ext cx="11736705" cy="1174750"/>
          </a:xfrm>
          <a:prstGeom prst="rect">
            <a:avLst/>
          </a:prstGeom>
        </p:spPr>
      </p:pic>
      <p:pic>
        <p:nvPicPr>
          <p:cNvPr id="11" name="图片 10"/>
          <p:cNvPicPr/>
          <p:nvPr>
            <p:custDataLst>
              <p:tags r:id="rId5"/>
            </p:custDataLst>
          </p:nvPr>
        </p:nvPicPr>
        <p:blipFill>
          <a:blip r:embed="rId6"/>
          <a:srcRect l="12471" t="12169" b="12300"/>
          <a:stretch>
            <a:fillRect/>
          </a:stretch>
        </p:blipFill>
        <p:spPr>
          <a:xfrm>
            <a:off x="10492740" y="21590"/>
            <a:ext cx="1699260" cy="1466215"/>
          </a:xfrm>
          <a:prstGeom prst="rect">
            <a:avLst/>
          </a:prstGeom>
        </p:spPr>
      </p:pic>
    </p:spTree>
    <p:custDataLst>
      <p:tags r:id="rId7"/>
    </p:custData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9"/>
          <p:cNvSpPr>
            <a:spLocks noChangeArrowheads="1"/>
          </p:cNvSpPr>
          <p:nvPr>
            <p:custDataLst>
              <p:tags r:id="rId1"/>
            </p:custDataLst>
          </p:nvPr>
        </p:nvSpPr>
        <p:spPr bwMode="auto">
          <a:xfrm>
            <a:off x="224790" y="316230"/>
            <a:ext cx="7058660" cy="558165"/>
          </a:xfrm>
          <a:prstGeom prst="rect">
            <a:avLst/>
          </a:prstGeom>
          <a:noFill/>
          <a:ln w="9525" cap="flat" cmpd="sng">
            <a:noFill/>
            <a:prstDash val="solid"/>
            <a:headEnd type="none" w="med" len="med"/>
            <a:tailEnd type="none" w="med" len="med"/>
          </a:ln>
          <a:extLst>
            <a:ext uri="{909E8E84-426E-40DD-AFC4-6F175D3DCCD1}">
              <a14:hiddenFill xmlns:a14="http://schemas.microsoft.com/office/drawing/2010/main">
                <a:solidFill>
                  <a:srgbClr val="0066FF"/>
                </a:solidFill>
              </a14:hiddenFill>
            </a:ext>
          </a:extLst>
        </p:spPr>
        <p:txBody>
          <a:bodyPr wrap="none" anchor="ctr">
            <a:noAutofit/>
          </a:bodyPr>
          <a:lstStyle/>
          <a:p>
            <a:pPr lvl="0" algn="l">
              <a:buClrTx/>
              <a:buSzTx/>
              <a:buFontTx/>
            </a:pPr>
            <a:r>
              <a:rPr lang="zh-CN" altLang="en-US" sz="3200" b="1" noProof="0">
                <a:solidFill>
                  <a:srgbClr val="C00000"/>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幼圆" panose="02010509060101010101" pitchFamily="49" charset="-122"/>
              </a:rPr>
              <a:t>（2）社会救助</a:t>
            </a:r>
            <a:endParaRPr lang="zh-CN" altLang="en-US" sz="3200" b="1" noProof="0">
              <a:solidFill>
                <a:srgbClr val="C00000"/>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幼圆" panose="02010509060101010101" pitchFamily="49" charset="-122"/>
            </a:endParaRPr>
          </a:p>
        </p:txBody>
      </p:sp>
      <p:grpSp>
        <p:nvGrpSpPr>
          <p:cNvPr id="7" name="组合 6"/>
          <p:cNvGrpSpPr/>
          <p:nvPr>
            <p:custDataLst>
              <p:tags r:id="rId2"/>
            </p:custDataLst>
          </p:nvPr>
        </p:nvGrpSpPr>
        <p:grpSpPr>
          <a:xfrm>
            <a:off x="474345" y="931545"/>
            <a:ext cx="11621135" cy="3557283"/>
            <a:chOff x="747" y="683"/>
            <a:chExt cx="18301" cy="6449"/>
          </a:xfrm>
        </p:grpSpPr>
        <p:sp>
          <p:nvSpPr>
            <p:cNvPr id="10" name="文本框 9"/>
            <p:cNvSpPr txBox="1"/>
            <p:nvPr>
              <p:custDataLst>
                <p:tags r:id="rId3"/>
              </p:custDataLst>
            </p:nvPr>
          </p:nvSpPr>
          <p:spPr>
            <a:xfrm>
              <a:off x="4965" y="683"/>
              <a:ext cx="13905" cy="2195"/>
            </a:xfrm>
            <a:prstGeom prst="rect">
              <a:avLst/>
            </a:prstGeom>
            <a:noFill/>
            <a:ln>
              <a:noFill/>
              <a:prstDash val="dash"/>
            </a:ln>
          </p:spPr>
          <p:txBody>
            <a:bodyPr wrap="square" rtlCol="0">
              <a:spAutoFit/>
            </a:bodyPr>
            <a:lstStyle/>
            <a:p>
              <a:pPr lvl="0" algn="l" fontAlgn="auto">
                <a:lnSpc>
                  <a:spcPct val="130000"/>
                </a:lnSpc>
                <a:buClrTx/>
                <a:buSzTx/>
                <a:buFontTx/>
              </a:pPr>
              <a:r>
                <a:rPr lang="zh-CN" altLang="en-US" sz="2800" b="1">
                  <a:latin typeface="楷体" panose="02010609060101010101" charset="-122"/>
                  <a:ea typeface="楷体" panose="02010609060101010101" charset="-122"/>
                  <a:cs typeface="楷体" panose="02010609060101010101" charset="-122"/>
                  <a:sym typeface="+mn-ea"/>
                </a:rPr>
                <a:t>社会救助是</a:t>
              </a:r>
              <a:r>
                <a:rPr lang="en-US" altLang="zh-CN" sz="2800" b="1">
                  <a:solidFill>
                    <a:srgbClr val="0107E9"/>
                  </a:solidFill>
                  <a:latin typeface="楷体" panose="02010609060101010101" charset="-122"/>
                  <a:ea typeface="楷体" panose="02010609060101010101" charset="-122"/>
                  <a:cs typeface="楷体" panose="02010609060101010101" charset="-122"/>
                  <a:sym typeface="+mn-ea"/>
                </a:rPr>
                <a:t>最</a:t>
              </a:r>
              <a:r>
                <a:rPr lang="zh-CN" altLang="en-US" sz="2800" b="1">
                  <a:solidFill>
                    <a:srgbClr val="FF0000"/>
                  </a:solidFill>
                  <a:latin typeface="楷体" panose="02010609060101010101" charset="-122"/>
                  <a:ea typeface="楷体" panose="02010609060101010101" charset="-122"/>
                  <a:cs typeface="楷体" panose="02010609060101010101" charset="-122"/>
                  <a:sym typeface="+mn-ea"/>
                </a:rPr>
                <a:t>先形成的</a:t>
              </a:r>
              <a:r>
                <a:rPr lang="zh-CN" altLang="en-US" sz="2800" b="1">
                  <a:latin typeface="楷体" panose="02010609060101010101" charset="-122"/>
                  <a:ea typeface="楷体" panose="02010609060101010101" charset="-122"/>
                  <a:cs typeface="楷体" panose="02010609060101010101" charset="-122"/>
                  <a:sym typeface="+mn-ea"/>
                </a:rPr>
                <a:t>、</a:t>
              </a:r>
              <a:r>
                <a:rPr lang="zh-CN" altLang="en-US" sz="2800" b="1">
                  <a:solidFill>
                    <a:srgbClr val="FF0000"/>
                  </a:solidFill>
                  <a:latin typeface="楷体" panose="02010609060101010101" charset="-122"/>
                  <a:ea typeface="楷体" panose="02010609060101010101" charset="-122"/>
                  <a:cs typeface="楷体" panose="02010609060101010101" charset="-122"/>
                  <a:sym typeface="+mn-ea"/>
                </a:rPr>
                <a:t>历史</a:t>
              </a:r>
              <a:r>
                <a:rPr lang="en-US" altLang="zh-CN" sz="2800" b="1">
                  <a:solidFill>
                    <a:srgbClr val="0107E9"/>
                  </a:solidFill>
                  <a:latin typeface="楷体" panose="02010609060101010101" charset="-122"/>
                  <a:ea typeface="楷体" panose="02010609060101010101" charset="-122"/>
                  <a:cs typeface="楷体" panose="02010609060101010101" charset="-122"/>
                  <a:sym typeface="+mn-ea"/>
                </a:rPr>
                <a:t>最</a:t>
              </a:r>
              <a:r>
                <a:rPr lang="zh-CN" altLang="en-US" sz="2800" b="1">
                  <a:solidFill>
                    <a:srgbClr val="FF0000"/>
                  </a:solidFill>
                  <a:latin typeface="楷体" panose="02010609060101010101" charset="-122"/>
                  <a:ea typeface="楷体" panose="02010609060101010101" charset="-122"/>
                  <a:cs typeface="楷体" panose="02010609060101010101" charset="-122"/>
                  <a:sym typeface="+mn-ea"/>
                </a:rPr>
                <a:t>悠久</a:t>
              </a:r>
              <a:r>
                <a:rPr lang="zh-CN" altLang="en-US" sz="2800" b="1">
                  <a:latin typeface="楷体" panose="02010609060101010101" charset="-122"/>
                  <a:ea typeface="楷体" panose="02010609060101010101" charset="-122"/>
                  <a:cs typeface="楷体" panose="02010609060101010101" charset="-122"/>
                  <a:sym typeface="+mn-ea"/>
                </a:rPr>
                <a:t>的社会保障形式。是</a:t>
              </a:r>
              <a:r>
                <a:rPr lang="zh-CN" altLang="en-US" sz="2800" b="1">
                  <a:solidFill>
                    <a:schemeClr val="tx1"/>
                  </a:solidFill>
                  <a:latin typeface="楷体" panose="02010609060101010101" charset="-122"/>
                  <a:ea typeface="楷体" panose="02010609060101010101" charset="-122"/>
                  <a:cs typeface="楷体" panose="02010609060101010101" charset="-122"/>
                  <a:sym typeface="+mn-ea"/>
                </a:rPr>
                <a:t>保障社会成员生活安全和生存权利的</a:t>
              </a:r>
              <a:r>
                <a:rPr lang="zh-CN" altLang="en-US" sz="2800" b="1">
                  <a:solidFill>
                    <a:srgbClr val="FF0000"/>
                  </a:solidFill>
                  <a:latin typeface="楷体" panose="02010609060101010101" charset="-122"/>
                  <a:ea typeface="楷体" panose="02010609060101010101" charset="-122"/>
                  <a:cs typeface="楷体" panose="02010609060101010101" charset="-122"/>
                  <a:sym typeface="+mn-ea"/>
                </a:rPr>
                <a:t>“</a:t>
              </a:r>
              <a:r>
                <a:rPr lang="en-US" altLang="zh-CN" sz="2800" b="1">
                  <a:solidFill>
                    <a:srgbClr val="0107E9"/>
                  </a:solidFill>
                  <a:latin typeface="楷体" panose="02010609060101010101" charset="-122"/>
                  <a:ea typeface="楷体" panose="02010609060101010101" charset="-122"/>
                  <a:cs typeface="楷体" panose="02010609060101010101" charset="-122"/>
                  <a:sym typeface="+mn-ea"/>
                </a:rPr>
                <a:t>最</a:t>
              </a:r>
              <a:r>
                <a:rPr lang="zh-CN" altLang="en-US" sz="2800" b="1">
                  <a:solidFill>
                    <a:srgbClr val="FF0000"/>
                  </a:solidFill>
                  <a:latin typeface="楷体" panose="02010609060101010101" charset="-122"/>
                  <a:ea typeface="楷体" panose="02010609060101010101" charset="-122"/>
                  <a:cs typeface="楷体" panose="02010609060101010101" charset="-122"/>
                  <a:sym typeface="+mn-ea"/>
                </a:rPr>
                <a:t>后一道防线”</a:t>
              </a:r>
              <a:endParaRPr lang="zh-CN" altLang="en-US" sz="2800" b="1">
                <a:solidFill>
                  <a:srgbClr val="FF0000"/>
                </a:solidFill>
                <a:latin typeface="楷体" panose="02010609060101010101" charset="-122"/>
                <a:ea typeface="楷体" panose="02010609060101010101" charset="-122"/>
                <a:cs typeface="楷体" panose="02010609060101010101" charset="-122"/>
                <a:sym typeface="+mn-ea"/>
              </a:endParaRPr>
            </a:p>
          </p:txBody>
        </p:sp>
        <p:grpSp>
          <p:nvGrpSpPr>
            <p:cNvPr id="5" name="组合 4"/>
            <p:cNvGrpSpPr/>
            <p:nvPr>
              <p:custDataLst>
                <p:tags r:id="rId4"/>
              </p:custDataLst>
            </p:nvPr>
          </p:nvGrpSpPr>
          <p:grpSpPr>
            <a:xfrm>
              <a:off x="747" y="1220"/>
              <a:ext cx="18301" cy="5912"/>
              <a:chOff x="747" y="1220"/>
              <a:chExt cx="18301" cy="5912"/>
            </a:xfrm>
          </p:grpSpPr>
          <p:sp>
            <p:nvSpPr>
              <p:cNvPr id="9" name="矩形 8"/>
              <p:cNvSpPr/>
              <p:nvPr>
                <p:custDataLst>
                  <p:tags r:id="rId5"/>
                </p:custDataLst>
              </p:nvPr>
            </p:nvSpPr>
            <p:spPr>
              <a:xfrm>
                <a:off x="747" y="1220"/>
                <a:ext cx="3705" cy="833"/>
              </a:xfrm>
              <a:prstGeom prst="rect">
                <a:avLst/>
              </a:prstGeom>
              <a:solidFill>
                <a:schemeClr val="accent2">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200" b="1">
                    <a:solidFill>
                      <a:schemeClr val="tx1"/>
                    </a:solidFill>
                    <a:effectLst/>
                    <a:latin typeface="方正粗黑宋简体" panose="02000000000000000000" pitchFamily="2" charset="-122"/>
                    <a:ea typeface="方正粗黑宋简体" panose="02000000000000000000" pitchFamily="2" charset="-122"/>
                  </a:rPr>
                  <a:t>①地位：</a:t>
                </a:r>
                <a:endParaRPr lang="zh-CN" altLang="en-US" sz="3200" b="1">
                  <a:solidFill>
                    <a:schemeClr val="tx1"/>
                  </a:solidFill>
                  <a:effectLst/>
                  <a:latin typeface="方正粗黑宋简体" panose="02000000000000000000" pitchFamily="2" charset="-122"/>
                  <a:ea typeface="方正粗黑宋简体" panose="02000000000000000000" pitchFamily="2" charset="-122"/>
                </a:endParaRPr>
              </a:p>
            </p:txBody>
          </p:sp>
          <p:sp>
            <p:nvSpPr>
              <p:cNvPr id="11" name="矩形 10"/>
              <p:cNvSpPr/>
              <p:nvPr>
                <p:custDataLst>
                  <p:tags r:id="rId6"/>
                </p:custDataLst>
              </p:nvPr>
            </p:nvSpPr>
            <p:spPr>
              <a:xfrm>
                <a:off x="747" y="3037"/>
                <a:ext cx="3705" cy="895"/>
              </a:xfrm>
              <a:prstGeom prst="rect">
                <a:avLst/>
              </a:prstGeom>
              <a:solidFill>
                <a:schemeClr val="accent2">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3200" b="1">
                    <a:solidFill>
                      <a:schemeClr val="tx1"/>
                    </a:solidFill>
                    <a:effectLst/>
                    <a:latin typeface="方正粗黑宋简体" panose="02000000000000000000" pitchFamily="2" charset="-122"/>
                    <a:ea typeface="方正粗黑宋简体" panose="02000000000000000000" pitchFamily="2" charset="-122"/>
                    <a:sym typeface="+mn-ea"/>
                  </a:rPr>
                  <a:t>②资金来源：</a:t>
                </a:r>
                <a:endParaRPr lang="zh-CN" altLang="en-US" sz="3200" b="1">
                  <a:solidFill>
                    <a:schemeClr val="tx1"/>
                  </a:solidFill>
                  <a:effectLst/>
                  <a:latin typeface="方正粗黑宋简体" panose="02000000000000000000" pitchFamily="2" charset="-122"/>
                  <a:ea typeface="方正粗黑宋简体" panose="02000000000000000000" pitchFamily="2" charset="-122"/>
                  <a:sym typeface="+mn-ea"/>
                </a:endParaRPr>
              </a:p>
            </p:txBody>
          </p:sp>
          <p:sp>
            <p:nvSpPr>
              <p:cNvPr id="12" name="文本框 11"/>
              <p:cNvSpPr txBox="1"/>
              <p:nvPr>
                <p:custDataLst>
                  <p:tags r:id="rId7"/>
                </p:custDataLst>
              </p:nvPr>
            </p:nvSpPr>
            <p:spPr>
              <a:xfrm>
                <a:off x="4965" y="2816"/>
                <a:ext cx="13752" cy="1337"/>
              </a:xfrm>
              <a:prstGeom prst="rect">
                <a:avLst/>
              </a:prstGeom>
              <a:noFill/>
              <a:ln>
                <a:noFill/>
                <a:prstDash val="dash"/>
              </a:ln>
            </p:spPr>
            <p:txBody>
              <a:bodyPr wrap="square" rtlCol="0">
                <a:spAutoFit/>
              </a:bodyPr>
              <a:lstStyle/>
              <a:p>
                <a:pPr indent="0" algn="l">
                  <a:lnSpc>
                    <a:spcPct val="150000"/>
                  </a:lnSpc>
                  <a:buNone/>
                </a:pPr>
                <a:r>
                  <a:rPr lang="zh-CN" altLang="en-US" sz="2800" b="1">
                    <a:solidFill>
                      <a:schemeClr val="tx1"/>
                    </a:solidFill>
                    <a:latin typeface="楷体" panose="02010609060101010101" charset="-122"/>
                    <a:ea typeface="楷体" panose="02010609060101010101" charset="-122"/>
                  </a:rPr>
                  <a:t>政府通过国民收入</a:t>
                </a:r>
                <a:r>
                  <a:rPr lang="zh-CN" altLang="en-US" sz="2800" b="1">
                    <a:solidFill>
                      <a:srgbClr val="FF0000"/>
                    </a:solidFill>
                    <a:latin typeface="楷体" panose="02010609060101010101" charset="-122"/>
                    <a:ea typeface="楷体" panose="02010609060101010101" charset="-122"/>
                  </a:rPr>
                  <a:t>再分配（无偿的，全部政府负责）</a:t>
                </a:r>
                <a:endParaRPr lang="zh-CN" altLang="en-US" sz="2800" b="1">
                  <a:solidFill>
                    <a:srgbClr val="FF0000"/>
                  </a:solidFill>
                  <a:latin typeface="楷体" panose="02010609060101010101" charset="-122"/>
                  <a:ea typeface="楷体" panose="02010609060101010101" charset="-122"/>
                </a:endParaRPr>
              </a:p>
            </p:txBody>
          </p:sp>
          <p:sp>
            <p:nvSpPr>
              <p:cNvPr id="13" name="矩形 12"/>
              <p:cNvSpPr/>
              <p:nvPr>
                <p:custDataLst>
                  <p:tags r:id="rId8"/>
                </p:custDataLst>
              </p:nvPr>
            </p:nvSpPr>
            <p:spPr>
              <a:xfrm>
                <a:off x="747" y="4496"/>
                <a:ext cx="3705" cy="794"/>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3200" b="1">
                    <a:solidFill>
                      <a:schemeClr val="tx1"/>
                    </a:solidFill>
                    <a:effectLst/>
                    <a:latin typeface="方正粗黑宋简体" panose="02000000000000000000" pitchFamily="2" charset="-122"/>
                    <a:ea typeface="方正粗黑宋简体" panose="02000000000000000000" pitchFamily="2" charset="-122"/>
                    <a:sym typeface="+mn-ea"/>
                  </a:rPr>
                  <a:t>③对象：</a:t>
                </a:r>
                <a:endParaRPr lang="zh-CN" altLang="en-US" sz="3200" b="1">
                  <a:solidFill>
                    <a:schemeClr val="tx1"/>
                  </a:solidFill>
                  <a:effectLst/>
                  <a:latin typeface="方正粗黑宋简体" panose="02000000000000000000" pitchFamily="2" charset="-122"/>
                  <a:ea typeface="方正粗黑宋简体" panose="02000000000000000000" pitchFamily="2" charset="-122"/>
                  <a:sym typeface="+mn-ea"/>
                </a:endParaRPr>
              </a:p>
            </p:txBody>
          </p:sp>
          <p:sp>
            <p:nvSpPr>
              <p:cNvPr id="14" name="文本框 13"/>
              <p:cNvSpPr txBox="1"/>
              <p:nvPr>
                <p:custDataLst>
                  <p:tags r:id="rId9"/>
                </p:custDataLst>
              </p:nvPr>
            </p:nvSpPr>
            <p:spPr>
              <a:xfrm>
                <a:off x="4965" y="4203"/>
                <a:ext cx="14083" cy="1728"/>
              </a:xfrm>
              <a:prstGeom prst="rect">
                <a:avLst/>
              </a:prstGeom>
              <a:noFill/>
              <a:ln>
                <a:noFill/>
                <a:prstDash val="dash"/>
              </a:ln>
            </p:spPr>
            <p:txBody>
              <a:bodyPr wrap="square" rtlCol="0">
                <a:spAutoFit/>
              </a:bodyPr>
              <a:lstStyle/>
              <a:p>
                <a:pPr indent="0" algn="l" fontAlgn="auto">
                  <a:lnSpc>
                    <a:spcPct val="100000"/>
                  </a:lnSpc>
                  <a:buNone/>
                </a:pPr>
                <a:r>
                  <a:rPr lang="zh-CN" altLang="en-US" sz="2800" b="1" u="sng">
                    <a:solidFill>
                      <a:schemeClr val="tx1"/>
                    </a:solidFill>
                    <a:latin typeface="楷体" panose="02010609060101010101" charset="-122"/>
                    <a:ea typeface="楷体" panose="02010609060101010101" charset="-122"/>
                  </a:rPr>
                  <a:t>因自然灾害或其他经济社会原因</a:t>
                </a:r>
                <a:r>
                  <a:rPr lang="zh-CN" altLang="en-US" sz="2800" b="1" u="sng">
                    <a:solidFill>
                      <a:srgbClr val="FF0000"/>
                    </a:solidFill>
                    <a:latin typeface="楷体" panose="02010609060101010101" charset="-122"/>
                    <a:ea typeface="楷体" panose="02010609060101010101" charset="-122"/>
                  </a:rPr>
                  <a:t>无法维持</a:t>
                </a:r>
                <a:r>
                  <a:rPr lang="en-US" altLang="zh-CN" sz="2800" b="1" u="sng">
                    <a:solidFill>
                      <a:srgbClr val="0107E9"/>
                    </a:solidFill>
                    <a:latin typeface="楷体" panose="02010609060101010101" charset="-122"/>
                    <a:ea typeface="楷体" panose="02010609060101010101" charset="-122"/>
                    <a:cs typeface="微软雅黑" panose="020B0503020204020204" pitchFamily="34" charset="-122"/>
                  </a:rPr>
                  <a:t>最</a:t>
                </a:r>
                <a:r>
                  <a:rPr lang="zh-CN" altLang="en-US" sz="2800" b="1" u="sng">
                    <a:solidFill>
                      <a:srgbClr val="FF0000"/>
                    </a:solidFill>
                    <a:latin typeface="楷体" panose="02010609060101010101" charset="-122"/>
                    <a:ea typeface="楷体" panose="02010609060101010101" charset="-122"/>
                  </a:rPr>
                  <a:t>低生活水平的公民</a:t>
                </a:r>
                <a:endParaRPr lang="zh-CN" altLang="en-US" sz="2800" b="1" u="sng">
                  <a:solidFill>
                    <a:srgbClr val="FF0000"/>
                  </a:solidFill>
                  <a:latin typeface="楷体" panose="02010609060101010101" charset="-122"/>
                  <a:ea typeface="楷体" panose="02010609060101010101" charset="-122"/>
                </a:endParaRPr>
              </a:p>
            </p:txBody>
          </p:sp>
          <p:sp>
            <p:nvSpPr>
              <p:cNvPr id="6" name="矩形 5"/>
              <p:cNvSpPr/>
              <p:nvPr>
                <p:custDataLst>
                  <p:tags r:id="rId10"/>
                </p:custDataLst>
              </p:nvPr>
            </p:nvSpPr>
            <p:spPr>
              <a:xfrm>
                <a:off x="747" y="6025"/>
                <a:ext cx="3705" cy="794"/>
              </a:xfrm>
              <a:prstGeom prst="rect">
                <a:avLst/>
              </a:prstGeom>
              <a:solidFill>
                <a:schemeClr val="accent6">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3200" b="1">
                    <a:solidFill>
                      <a:schemeClr val="tx1"/>
                    </a:solidFill>
                    <a:effectLst/>
                    <a:latin typeface="Calibri" panose="020F05020202040A0204"/>
                    <a:ea typeface="方正粗黑宋简体" panose="02000000000000000000" pitchFamily="2" charset="-122"/>
                    <a:sym typeface="+mn-ea"/>
                  </a:rPr>
                  <a:t>④主要</a:t>
                </a:r>
                <a:r>
                  <a:rPr lang="zh-CN" altLang="en-US" sz="3200" b="1">
                    <a:solidFill>
                      <a:schemeClr val="tx1"/>
                    </a:solidFill>
                    <a:effectLst/>
                    <a:latin typeface="方正粗黑宋简体" panose="02000000000000000000" pitchFamily="2" charset="-122"/>
                    <a:ea typeface="方正粗黑宋简体" panose="02000000000000000000" pitchFamily="2" charset="-122"/>
                    <a:sym typeface="+mn-ea"/>
                  </a:rPr>
                  <a:t>内容：</a:t>
                </a:r>
                <a:endParaRPr lang="zh-CN" altLang="en-US" sz="3200" b="1">
                  <a:solidFill>
                    <a:schemeClr val="tx1"/>
                  </a:solidFill>
                  <a:effectLst/>
                  <a:latin typeface="方正粗黑宋简体" panose="02000000000000000000" pitchFamily="2" charset="-122"/>
                  <a:ea typeface="方正粗黑宋简体" panose="02000000000000000000" pitchFamily="2" charset="-122"/>
                  <a:sym typeface="+mn-ea"/>
                </a:endParaRPr>
              </a:p>
            </p:txBody>
          </p:sp>
          <p:sp>
            <p:nvSpPr>
              <p:cNvPr id="8" name="文本框 7"/>
              <p:cNvSpPr txBox="1"/>
              <p:nvPr>
                <p:custDataLst>
                  <p:tags r:id="rId11"/>
                </p:custDataLst>
              </p:nvPr>
            </p:nvSpPr>
            <p:spPr>
              <a:xfrm>
                <a:off x="4965" y="6030"/>
                <a:ext cx="13088" cy="1102"/>
              </a:xfrm>
              <a:prstGeom prst="rect">
                <a:avLst/>
              </a:prstGeom>
              <a:noFill/>
              <a:ln>
                <a:noFill/>
                <a:prstDash val="sysDash"/>
              </a:ln>
            </p:spPr>
            <p:txBody>
              <a:bodyPr wrap="square" rtlCol="0">
                <a:spAutoFit/>
              </a:bodyPr>
              <a:lstStyle/>
              <a:p>
                <a:pPr indent="0" algn="l" fontAlgn="auto">
                  <a:lnSpc>
                    <a:spcPct val="120000"/>
                  </a:lnSpc>
                  <a:buNone/>
                </a:pPr>
                <a:r>
                  <a:rPr sz="2800" b="1">
                    <a:latin typeface="楷体" panose="02010609060101010101" charset="-122"/>
                    <a:ea typeface="楷体" panose="02010609060101010101" charset="-122"/>
                  </a:rPr>
                  <a:t>灾害救助，最低生活保障等。</a:t>
                </a:r>
                <a:endParaRPr sz="2800" b="1">
                  <a:latin typeface="楷体" panose="02010609060101010101" charset="-122"/>
                  <a:ea typeface="楷体" panose="02010609060101010101" charset="-122"/>
                </a:endParaRPr>
              </a:p>
            </p:txBody>
          </p:sp>
        </p:grpSp>
      </p:grpSp>
      <p:pic>
        <p:nvPicPr>
          <p:cNvPr id="2" name="图片 1"/>
          <p:cNvPicPr>
            <a:picLocks noChangeAspect="1"/>
          </p:cNvPicPr>
          <p:nvPr>
            <p:custDataLst>
              <p:tags r:id="rId12"/>
            </p:custDataLst>
          </p:nvPr>
        </p:nvPicPr>
        <p:blipFill>
          <a:blip r:embed="rId13"/>
          <a:stretch>
            <a:fillRect/>
          </a:stretch>
        </p:blipFill>
        <p:spPr>
          <a:xfrm>
            <a:off x="642620" y="4509770"/>
            <a:ext cx="3125470" cy="2255520"/>
          </a:xfrm>
          <a:prstGeom prst="rect">
            <a:avLst/>
          </a:prstGeom>
        </p:spPr>
      </p:pic>
      <p:pic>
        <p:nvPicPr>
          <p:cNvPr id="3" name="图片 2"/>
          <p:cNvPicPr>
            <a:picLocks noChangeAspect="1"/>
          </p:cNvPicPr>
          <p:nvPr>
            <p:custDataLst>
              <p:tags r:id="rId14"/>
            </p:custDataLst>
          </p:nvPr>
        </p:nvPicPr>
        <p:blipFill>
          <a:blip r:embed="rId15"/>
          <a:stretch>
            <a:fillRect/>
          </a:stretch>
        </p:blipFill>
        <p:spPr>
          <a:xfrm>
            <a:off x="4279265" y="4509770"/>
            <a:ext cx="3262630" cy="2284095"/>
          </a:xfrm>
          <a:prstGeom prst="rect">
            <a:avLst/>
          </a:prstGeom>
        </p:spPr>
      </p:pic>
      <p:pic>
        <p:nvPicPr>
          <p:cNvPr id="15" name="图片 14"/>
          <p:cNvPicPr>
            <a:picLocks noChangeAspect="1"/>
          </p:cNvPicPr>
          <p:nvPr>
            <p:custDataLst>
              <p:tags r:id="rId16"/>
            </p:custDataLst>
          </p:nvPr>
        </p:nvPicPr>
        <p:blipFill>
          <a:blip r:embed="rId17"/>
          <a:stretch>
            <a:fillRect/>
          </a:stretch>
        </p:blipFill>
        <p:spPr>
          <a:xfrm>
            <a:off x="8068310" y="4509770"/>
            <a:ext cx="3175000" cy="2275205"/>
          </a:xfrm>
          <a:prstGeom prst="rect">
            <a:avLst/>
          </a:prstGeom>
        </p:spPr>
      </p:pic>
      <p:sp>
        <p:nvSpPr>
          <p:cNvPr id="16" name="文本框 15"/>
          <p:cNvSpPr txBox="1"/>
          <p:nvPr>
            <p:custDataLst>
              <p:tags r:id="rId18"/>
            </p:custDataLst>
          </p:nvPr>
        </p:nvSpPr>
        <p:spPr>
          <a:xfrm>
            <a:off x="3409315" y="217170"/>
            <a:ext cx="1733550" cy="415290"/>
          </a:xfrm>
          <a:prstGeom prst="rect">
            <a:avLst/>
          </a:prstGeom>
          <a:noFill/>
        </p:spPr>
        <p:txBody>
          <a:bodyPr wrap="square" rtlCol="0" anchor="t">
            <a:noAutofit/>
          </a:bodyPr>
          <a:lstStyle/>
          <a:p>
            <a:pPr algn="l" fontAlgn="auto">
              <a:lnSpc>
                <a:spcPct val="120000"/>
              </a:lnSpc>
              <a:buClrTx/>
              <a:buSzTx/>
              <a:buFontTx/>
            </a:pPr>
            <a:r>
              <a:rPr lang="zh-CN" altLang="en-US" sz="3200" b="1" noProof="0">
                <a:solidFill>
                  <a:srgbClr val="C00000"/>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“4最”</a:t>
            </a:r>
            <a:endParaRPr lang="zh-CN" altLang="en-US" sz="2800" b="1">
              <a:solidFill>
                <a:srgbClr val="0107E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19"/>
    </p:custData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strips(down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9"/>
          <p:cNvSpPr>
            <a:spLocks noChangeArrowheads="1"/>
          </p:cNvSpPr>
          <p:nvPr>
            <p:custDataLst>
              <p:tags r:id="rId1"/>
            </p:custDataLst>
          </p:nvPr>
        </p:nvSpPr>
        <p:spPr bwMode="auto">
          <a:xfrm>
            <a:off x="608965" y="255270"/>
            <a:ext cx="7028180" cy="629285"/>
          </a:xfrm>
          <a:prstGeom prst="rect">
            <a:avLst/>
          </a:prstGeom>
          <a:noFill/>
          <a:ln w="9525" cap="flat" cmpd="sng">
            <a:noFill/>
            <a:prstDash val="solid"/>
            <a:headEnd type="none" w="med" len="med"/>
            <a:tailEnd type="none" w="med" len="med"/>
          </a:ln>
          <a:extLst>
            <a:ext uri="{909E8E84-426E-40DD-AFC4-6F175D3DCCD1}">
              <a14:hiddenFill xmlns:a14="http://schemas.microsoft.com/office/drawing/2010/main">
                <a:solidFill>
                  <a:srgbClr val="0066FF"/>
                </a:solidFill>
              </a14:hiddenFill>
            </a:ext>
          </a:extLst>
        </p:spPr>
        <p:txBody>
          <a:bodyPr wrap="none" anchor="ctr">
            <a:noAutofit/>
          </a:bodyPr>
          <a:lstStyle/>
          <a:p>
            <a:pPr lvl="0" algn="l">
              <a:buClrTx/>
              <a:buSzTx/>
              <a:buFontTx/>
            </a:pPr>
            <a:r>
              <a:rPr lang="zh-CN" altLang="en-US" sz="3200" b="1" noProof="0">
                <a:solidFill>
                  <a:srgbClr val="C00000"/>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幼圆" panose="02010509060101010101" pitchFamily="49" charset="-122"/>
              </a:rPr>
              <a:t>（3）社会福利</a:t>
            </a:r>
            <a:endParaRPr lang="zh-CN" altLang="en-US" sz="3200" b="1" noProof="0">
              <a:solidFill>
                <a:srgbClr val="C00000"/>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幼圆" panose="02010509060101010101" pitchFamily="49" charset="-122"/>
            </a:endParaRPr>
          </a:p>
        </p:txBody>
      </p:sp>
      <p:sp>
        <p:nvSpPr>
          <p:cNvPr id="9" name="矩形 8"/>
          <p:cNvSpPr/>
          <p:nvPr>
            <p:custDataLst>
              <p:tags r:id="rId2"/>
            </p:custDataLst>
          </p:nvPr>
        </p:nvSpPr>
        <p:spPr>
          <a:xfrm>
            <a:off x="608965" y="1050290"/>
            <a:ext cx="2352675" cy="528955"/>
          </a:xfrm>
          <a:prstGeom prst="rect">
            <a:avLst/>
          </a:prstGeom>
          <a:solidFill>
            <a:schemeClr val="accent6">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200" b="1">
                <a:solidFill>
                  <a:schemeClr val="tx1"/>
                </a:solidFill>
                <a:effectLst/>
                <a:latin typeface="方正粗黑宋简体" panose="02000000000000000000" pitchFamily="2" charset="-122"/>
                <a:ea typeface="方正粗黑宋简体" panose="02000000000000000000" pitchFamily="2" charset="-122"/>
              </a:rPr>
              <a:t>①地位：</a:t>
            </a:r>
            <a:endParaRPr lang="zh-CN" altLang="en-US" sz="3200" b="1">
              <a:solidFill>
                <a:schemeClr val="tx1"/>
              </a:solidFill>
              <a:effectLst/>
              <a:latin typeface="方正粗黑宋简体" panose="02000000000000000000" pitchFamily="2" charset="-122"/>
              <a:ea typeface="方正粗黑宋简体" panose="02000000000000000000" pitchFamily="2" charset="-122"/>
            </a:endParaRPr>
          </a:p>
        </p:txBody>
      </p:sp>
      <p:sp>
        <p:nvSpPr>
          <p:cNvPr id="10" name="文本框 9"/>
          <p:cNvSpPr txBox="1"/>
          <p:nvPr>
            <p:custDataLst>
              <p:tags r:id="rId3"/>
            </p:custDataLst>
          </p:nvPr>
        </p:nvSpPr>
        <p:spPr>
          <a:xfrm>
            <a:off x="3201670" y="1050290"/>
            <a:ext cx="7216775" cy="737235"/>
          </a:xfrm>
          <a:prstGeom prst="rect">
            <a:avLst/>
          </a:prstGeom>
          <a:noFill/>
          <a:ln>
            <a:solidFill>
              <a:srgbClr val="000000">
                <a:alpha val="0"/>
              </a:srgbClr>
            </a:solidFill>
            <a:prstDash val="dash"/>
          </a:ln>
        </p:spPr>
        <p:txBody>
          <a:bodyPr wrap="square" rtlCol="0">
            <a:spAutoFit/>
          </a:bodyPr>
          <a:lstStyle/>
          <a:p>
            <a:pPr lvl="0" algn="l">
              <a:lnSpc>
                <a:spcPct val="150000"/>
              </a:lnSpc>
              <a:buClrTx/>
              <a:buSzTx/>
              <a:buFontTx/>
            </a:pPr>
            <a:r>
              <a:rPr lang="zh-CN" altLang="en-US" sz="2800" b="1">
                <a:latin typeface="楷体" panose="02010609060101010101" charset="-122"/>
                <a:ea typeface="楷体" panose="02010609060101010101" charset="-122"/>
                <a:sym typeface="+mn-ea"/>
              </a:rPr>
              <a:t>社会福利是</a:t>
            </a:r>
            <a:r>
              <a:rPr lang="zh-CN" altLang="en-US" sz="2800" b="1">
                <a:solidFill>
                  <a:srgbClr val="FF0000"/>
                </a:solidFill>
                <a:latin typeface="楷体" panose="02010609060101010101" charset="-122"/>
                <a:ea typeface="楷体" panose="02010609060101010101" charset="-122"/>
                <a:sym typeface="+mn-ea"/>
              </a:rPr>
              <a:t>最高层次</a:t>
            </a:r>
            <a:r>
              <a:rPr lang="zh-CN" altLang="en-US" sz="2800" b="1">
                <a:latin typeface="楷体" panose="02010609060101010101" charset="-122"/>
                <a:ea typeface="楷体" panose="02010609060101010101" charset="-122"/>
                <a:sym typeface="+mn-ea"/>
              </a:rPr>
              <a:t>的社会保障。</a:t>
            </a:r>
            <a:endParaRPr lang="zh-CN" altLang="en-US" sz="2800" b="1">
              <a:latin typeface="楷体" panose="02010609060101010101" charset="-122"/>
              <a:ea typeface="楷体" panose="02010609060101010101" charset="-122"/>
              <a:sym typeface="+mn-ea"/>
            </a:endParaRPr>
          </a:p>
        </p:txBody>
      </p:sp>
      <p:sp>
        <p:nvSpPr>
          <p:cNvPr id="11" name="矩形 10"/>
          <p:cNvSpPr/>
          <p:nvPr>
            <p:custDataLst>
              <p:tags r:id="rId4"/>
            </p:custDataLst>
          </p:nvPr>
        </p:nvSpPr>
        <p:spPr>
          <a:xfrm>
            <a:off x="608965" y="1854200"/>
            <a:ext cx="2352675" cy="568325"/>
          </a:xfrm>
          <a:prstGeom prst="rect">
            <a:avLst/>
          </a:prstGeom>
          <a:solidFill>
            <a:schemeClr val="accent2">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3200" b="1">
                <a:solidFill>
                  <a:schemeClr val="tx1"/>
                </a:solidFill>
                <a:effectLst/>
                <a:latin typeface="方正粗黑宋简体" panose="02000000000000000000" pitchFamily="2" charset="-122"/>
                <a:ea typeface="方正粗黑宋简体" panose="02000000000000000000" pitchFamily="2" charset="-122"/>
                <a:sym typeface="+mn-ea"/>
              </a:rPr>
              <a:t>②资金来源：</a:t>
            </a:r>
            <a:endParaRPr lang="zh-CN" altLang="en-US" sz="3200" b="1">
              <a:solidFill>
                <a:schemeClr val="tx1"/>
              </a:solidFill>
              <a:effectLst/>
              <a:latin typeface="方正粗黑宋简体" panose="02000000000000000000" pitchFamily="2" charset="-122"/>
              <a:ea typeface="方正粗黑宋简体" panose="02000000000000000000" pitchFamily="2" charset="-122"/>
              <a:sym typeface="+mn-ea"/>
            </a:endParaRPr>
          </a:p>
        </p:txBody>
      </p:sp>
      <p:sp>
        <p:nvSpPr>
          <p:cNvPr id="12" name="文本框 11"/>
          <p:cNvSpPr txBox="1"/>
          <p:nvPr>
            <p:custDataLst>
              <p:tags r:id="rId5"/>
            </p:custDataLst>
          </p:nvPr>
        </p:nvSpPr>
        <p:spPr>
          <a:xfrm>
            <a:off x="3201670" y="1827530"/>
            <a:ext cx="7136130" cy="737235"/>
          </a:xfrm>
          <a:prstGeom prst="rect">
            <a:avLst/>
          </a:prstGeom>
          <a:noFill/>
          <a:ln>
            <a:solidFill>
              <a:srgbClr val="000000">
                <a:alpha val="0"/>
              </a:srgbClr>
            </a:solidFill>
            <a:prstDash val="dash"/>
          </a:ln>
        </p:spPr>
        <p:txBody>
          <a:bodyPr wrap="square" rtlCol="0">
            <a:spAutoFit/>
          </a:bodyPr>
          <a:lstStyle/>
          <a:p>
            <a:pPr indent="0" algn="l">
              <a:lnSpc>
                <a:spcPct val="150000"/>
              </a:lnSpc>
              <a:buNone/>
            </a:pPr>
            <a:r>
              <a:rPr lang="zh-CN" altLang="en-US" sz="2800" b="1">
                <a:solidFill>
                  <a:srgbClr val="FF0000"/>
                </a:solidFill>
                <a:latin typeface="楷体" panose="02010609060101010101" charset="-122"/>
                <a:ea typeface="楷体" panose="02010609060101010101" charset="-122"/>
              </a:rPr>
              <a:t>政府</a:t>
            </a:r>
            <a:r>
              <a:rPr lang="zh-CN" altLang="en-US" sz="2800" b="1">
                <a:solidFill>
                  <a:schemeClr val="tx1"/>
                </a:solidFill>
                <a:latin typeface="楷体" panose="02010609060101010101" charset="-122"/>
                <a:ea typeface="楷体" panose="02010609060101010101" charset="-122"/>
              </a:rPr>
              <a:t>和</a:t>
            </a:r>
            <a:r>
              <a:rPr lang="zh-CN" altLang="en-US" sz="2800" b="1">
                <a:solidFill>
                  <a:srgbClr val="FF0000"/>
                </a:solidFill>
                <a:latin typeface="楷体" panose="02010609060101010101" charset="-122"/>
                <a:ea typeface="楷体" panose="02010609060101010101" charset="-122"/>
              </a:rPr>
              <a:t>社会</a:t>
            </a:r>
            <a:endParaRPr lang="zh-CN" altLang="en-US" sz="2800" b="1">
              <a:solidFill>
                <a:srgbClr val="FF0000"/>
              </a:solidFill>
              <a:latin typeface="楷体" panose="02010609060101010101" charset="-122"/>
              <a:ea typeface="楷体" panose="02010609060101010101" charset="-122"/>
            </a:endParaRPr>
          </a:p>
        </p:txBody>
      </p:sp>
      <p:sp>
        <p:nvSpPr>
          <p:cNvPr id="13" name="矩形 12"/>
          <p:cNvSpPr/>
          <p:nvPr>
            <p:custDataLst>
              <p:tags r:id="rId6"/>
            </p:custDataLst>
          </p:nvPr>
        </p:nvSpPr>
        <p:spPr>
          <a:xfrm>
            <a:off x="608965" y="2697480"/>
            <a:ext cx="2352675" cy="504190"/>
          </a:xfrm>
          <a:prstGeom prst="rect">
            <a:avLst/>
          </a:prstGeom>
          <a:solidFill>
            <a:schemeClr val="accent2">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3200" b="1">
                <a:solidFill>
                  <a:schemeClr val="tx1"/>
                </a:solidFill>
                <a:effectLst/>
                <a:latin typeface="方正粗黑宋简体" panose="02000000000000000000" pitchFamily="2" charset="-122"/>
                <a:ea typeface="方正粗黑宋简体" panose="02000000000000000000" pitchFamily="2" charset="-122"/>
                <a:sym typeface="+mn-ea"/>
              </a:rPr>
              <a:t>③对象：</a:t>
            </a:r>
            <a:endParaRPr lang="zh-CN" altLang="en-US" sz="3200" b="1">
              <a:solidFill>
                <a:schemeClr val="tx1"/>
              </a:solidFill>
              <a:effectLst/>
              <a:latin typeface="方正粗黑宋简体" panose="02000000000000000000" pitchFamily="2" charset="-122"/>
              <a:ea typeface="方正粗黑宋简体" panose="02000000000000000000" pitchFamily="2" charset="-122"/>
              <a:sym typeface="+mn-ea"/>
            </a:endParaRPr>
          </a:p>
        </p:txBody>
      </p:sp>
      <p:sp>
        <p:nvSpPr>
          <p:cNvPr id="14" name="文本框 13"/>
          <p:cNvSpPr txBox="1"/>
          <p:nvPr>
            <p:custDataLst>
              <p:tags r:id="rId7"/>
            </p:custDataLst>
          </p:nvPr>
        </p:nvSpPr>
        <p:spPr>
          <a:xfrm>
            <a:off x="3143885" y="2604770"/>
            <a:ext cx="9364345" cy="737235"/>
          </a:xfrm>
          <a:prstGeom prst="rect">
            <a:avLst/>
          </a:prstGeom>
          <a:noFill/>
          <a:ln>
            <a:solidFill>
              <a:srgbClr val="000000">
                <a:alpha val="0"/>
              </a:srgbClr>
            </a:solidFill>
            <a:prstDash val="dash"/>
          </a:ln>
        </p:spPr>
        <p:txBody>
          <a:bodyPr wrap="square" rtlCol="0">
            <a:spAutoFit/>
          </a:bodyPr>
          <a:lstStyle/>
          <a:p>
            <a:pPr indent="0" algn="l">
              <a:lnSpc>
                <a:spcPct val="150000"/>
              </a:lnSpc>
              <a:buNone/>
            </a:pPr>
            <a:r>
              <a:rPr lang="zh-CN" altLang="en-US" sz="2800" b="1" u="sng">
                <a:solidFill>
                  <a:srgbClr val="FF0000"/>
                </a:solidFill>
                <a:latin typeface="楷体" panose="02010609060101010101" charset="-122"/>
                <a:ea typeface="楷体" panose="02010609060101010101" charset="-122"/>
              </a:rPr>
              <a:t>老年人、残疾人、妇女、儿童和其他社会成员</a:t>
            </a:r>
            <a:r>
              <a:rPr lang="zh-CN" altLang="en-US" sz="2800" b="1" u="sng">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rPr>
              <a:t>（弱势群体</a:t>
            </a:r>
            <a:endParaRPr lang="zh-CN" altLang="en-US" sz="2800" b="1" u="sng">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endParaRPr>
          </a:p>
        </p:txBody>
      </p:sp>
      <p:sp>
        <p:nvSpPr>
          <p:cNvPr id="6" name="矩形 5"/>
          <p:cNvSpPr/>
          <p:nvPr>
            <p:custDataLst>
              <p:tags r:id="rId8"/>
            </p:custDataLst>
          </p:nvPr>
        </p:nvSpPr>
        <p:spPr>
          <a:xfrm>
            <a:off x="608965" y="3476625"/>
            <a:ext cx="2352675" cy="504190"/>
          </a:xfrm>
          <a:prstGeom prst="rect">
            <a:avLst/>
          </a:prstGeom>
          <a:solidFill>
            <a:schemeClr val="accent4">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3200" b="1">
                <a:solidFill>
                  <a:schemeClr val="tx1"/>
                </a:solidFill>
                <a:effectLst/>
                <a:latin typeface="Calibri" panose="020F05020202040A0204"/>
                <a:ea typeface="方正粗黑宋简体" panose="02000000000000000000" pitchFamily="2" charset="-122"/>
                <a:sym typeface="+mn-ea"/>
              </a:rPr>
              <a:t>④主要</a:t>
            </a:r>
            <a:r>
              <a:rPr lang="zh-CN" altLang="en-US" sz="3200" b="1">
                <a:solidFill>
                  <a:schemeClr val="tx1"/>
                </a:solidFill>
                <a:effectLst/>
                <a:latin typeface="方正粗黑宋简体" panose="02000000000000000000" pitchFamily="2" charset="-122"/>
                <a:ea typeface="方正粗黑宋简体" panose="02000000000000000000" pitchFamily="2" charset="-122"/>
                <a:sym typeface="+mn-ea"/>
              </a:rPr>
              <a:t>内容：</a:t>
            </a:r>
            <a:endParaRPr lang="zh-CN" altLang="en-US" sz="3200" b="1">
              <a:solidFill>
                <a:schemeClr val="tx1"/>
              </a:solidFill>
              <a:effectLst/>
              <a:latin typeface="方正粗黑宋简体" panose="02000000000000000000" pitchFamily="2" charset="-122"/>
              <a:ea typeface="方正粗黑宋简体" panose="02000000000000000000" pitchFamily="2" charset="-122"/>
              <a:sym typeface="+mn-ea"/>
            </a:endParaRPr>
          </a:p>
        </p:txBody>
      </p:sp>
      <p:sp>
        <p:nvSpPr>
          <p:cNvPr id="8" name="文本框 7"/>
          <p:cNvSpPr txBox="1"/>
          <p:nvPr>
            <p:custDataLst>
              <p:tags r:id="rId9"/>
            </p:custDataLst>
          </p:nvPr>
        </p:nvSpPr>
        <p:spPr>
          <a:xfrm>
            <a:off x="3201670" y="3444240"/>
            <a:ext cx="7136130" cy="607695"/>
          </a:xfrm>
          <a:prstGeom prst="rect">
            <a:avLst/>
          </a:prstGeom>
          <a:noFill/>
          <a:ln>
            <a:solidFill>
              <a:srgbClr val="000000">
                <a:alpha val="0"/>
              </a:srgbClr>
            </a:solidFill>
            <a:prstDash val="sysDash"/>
          </a:ln>
        </p:spPr>
        <p:txBody>
          <a:bodyPr wrap="square" rtlCol="0">
            <a:spAutoFit/>
          </a:bodyPr>
          <a:lstStyle/>
          <a:p>
            <a:pPr indent="0" algn="l" fontAlgn="auto">
              <a:lnSpc>
                <a:spcPct val="120000"/>
              </a:lnSpc>
              <a:buNone/>
            </a:pPr>
            <a:r>
              <a:rPr sz="2800" b="1">
                <a:latin typeface="楷体" panose="02010609060101010101" charset="-122"/>
                <a:ea typeface="楷体" panose="02010609060101010101" charset="-122"/>
              </a:rPr>
              <a:t>提供</a:t>
            </a:r>
            <a:r>
              <a:rPr sz="2800" b="1">
                <a:solidFill>
                  <a:srgbClr val="FF0000"/>
                </a:solidFill>
                <a:latin typeface="楷体" panose="02010609060101010101" charset="-122"/>
                <a:ea typeface="楷体" panose="02010609060101010101" charset="-122"/>
              </a:rPr>
              <a:t>社会化服务</a:t>
            </a:r>
            <a:r>
              <a:rPr sz="2800" b="1">
                <a:latin typeface="楷体" panose="02010609060101010101" charset="-122"/>
                <a:ea typeface="楷体" panose="02010609060101010101" charset="-122"/>
              </a:rPr>
              <a:t>、</a:t>
            </a:r>
            <a:r>
              <a:rPr sz="2800" b="1">
                <a:solidFill>
                  <a:srgbClr val="FF0000"/>
                </a:solidFill>
                <a:latin typeface="楷体" panose="02010609060101010101" charset="-122"/>
                <a:ea typeface="楷体" panose="02010609060101010101" charset="-122"/>
              </a:rPr>
              <a:t>实物供给</a:t>
            </a:r>
            <a:r>
              <a:rPr sz="2800" b="1">
                <a:latin typeface="楷体" panose="02010609060101010101" charset="-122"/>
                <a:ea typeface="楷体" panose="02010609060101010101" charset="-122"/>
              </a:rPr>
              <a:t>或者</a:t>
            </a:r>
            <a:r>
              <a:rPr sz="2800" b="1">
                <a:solidFill>
                  <a:srgbClr val="FF0000"/>
                </a:solidFill>
                <a:latin typeface="楷体" panose="02010609060101010101" charset="-122"/>
                <a:ea typeface="楷体" panose="02010609060101010101" charset="-122"/>
              </a:rPr>
              <a:t>福利津贴</a:t>
            </a:r>
            <a:r>
              <a:rPr sz="2800" b="1">
                <a:latin typeface="楷体" panose="02010609060101010101" charset="-122"/>
                <a:ea typeface="楷体" panose="02010609060101010101" charset="-122"/>
              </a:rPr>
              <a:t>。</a:t>
            </a:r>
            <a:endParaRPr sz="2800" b="1">
              <a:latin typeface="楷体" panose="02010609060101010101" charset="-122"/>
              <a:ea typeface="楷体" panose="02010609060101010101" charset="-122"/>
            </a:endParaRPr>
          </a:p>
        </p:txBody>
      </p:sp>
      <p:sp>
        <p:nvSpPr>
          <p:cNvPr id="15" name="矩形 14"/>
          <p:cNvSpPr/>
          <p:nvPr>
            <p:custDataLst>
              <p:tags r:id="rId10"/>
            </p:custDataLst>
          </p:nvPr>
        </p:nvSpPr>
        <p:spPr>
          <a:xfrm>
            <a:off x="608965" y="4255770"/>
            <a:ext cx="2352675" cy="504190"/>
          </a:xfrm>
          <a:prstGeom prst="rect">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3200" b="1">
                <a:solidFill>
                  <a:schemeClr val="tx1"/>
                </a:solidFill>
                <a:effectLst/>
                <a:latin typeface="Calibri" panose="020F05020202040A0204"/>
                <a:ea typeface="方正粗黑宋简体" panose="02000000000000000000" pitchFamily="2" charset="-122"/>
                <a:sym typeface="+mn-ea"/>
              </a:rPr>
              <a:t>⑤作用</a:t>
            </a:r>
            <a:r>
              <a:rPr lang="zh-CN" altLang="en-US" sz="3200" b="1">
                <a:solidFill>
                  <a:schemeClr val="tx1"/>
                </a:solidFill>
                <a:effectLst/>
                <a:latin typeface="方正粗黑宋简体" panose="02000000000000000000" pitchFamily="2" charset="-122"/>
                <a:ea typeface="方正粗黑宋简体" panose="02000000000000000000" pitchFamily="2" charset="-122"/>
                <a:sym typeface="+mn-ea"/>
              </a:rPr>
              <a:t>：</a:t>
            </a:r>
            <a:endParaRPr lang="zh-CN" altLang="en-US" sz="3200" b="1">
              <a:solidFill>
                <a:schemeClr val="tx1"/>
              </a:solidFill>
              <a:effectLst/>
              <a:latin typeface="方正粗黑宋简体" panose="02000000000000000000" pitchFamily="2" charset="-122"/>
              <a:ea typeface="方正粗黑宋简体" panose="02000000000000000000" pitchFamily="2" charset="-122"/>
              <a:sym typeface="+mn-ea"/>
            </a:endParaRPr>
          </a:p>
        </p:txBody>
      </p:sp>
      <p:sp>
        <p:nvSpPr>
          <p:cNvPr id="59" name="文本框 58"/>
          <p:cNvSpPr txBox="1"/>
          <p:nvPr>
            <p:custDataLst>
              <p:tags r:id="rId11"/>
            </p:custDataLst>
          </p:nvPr>
        </p:nvSpPr>
        <p:spPr>
          <a:xfrm>
            <a:off x="3201670" y="4246880"/>
            <a:ext cx="8990330" cy="1124585"/>
          </a:xfrm>
          <a:prstGeom prst="rect">
            <a:avLst/>
          </a:prstGeom>
          <a:noFill/>
          <a:ln>
            <a:solidFill>
              <a:srgbClr val="000000">
                <a:alpha val="0"/>
              </a:srgbClr>
            </a:solidFill>
            <a:prstDash val="sysDash"/>
          </a:ln>
        </p:spPr>
        <p:txBody>
          <a:bodyPr wrap="square" rtlCol="0" anchor="t">
            <a:spAutoFit/>
          </a:bodyPr>
          <a:lstStyle/>
          <a:p>
            <a:pPr fontAlgn="auto">
              <a:lnSpc>
                <a:spcPct val="120000"/>
              </a:lnSpc>
            </a:pPr>
            <a:r>
              <a:rPr sz="2800" b="1">
                <a:latin typeface="楷体" panose="02010609060101010101" charset="-122"/>
                <a:ea typeface="楷体" panose="02010609060101010101" charset="-122"/>
                <a:sym typeface="+mn-ea"/>
              </a:rPr>
              <a:t>满足社会成员</a:t>
            </a:r>
            <a:r>
              <a:rPr sz="2800" b="1">
                <a:solidFill>
                  <a:srgbClr val="FF0000"/>
                </a:solidFill>
                <a:latin typeface="楷体" panose="02010609060101010101" charset="-122"/>
                <a:ea typeface="楷体" panose="02010609060101010101" charset="-122"/>
                <a:sym typeface="+mn-ea"/>
              </a:rPr>
              <a:t>生活需要</a:t>
            </a:r>
            <a:r>
              <a:rPr sz="2800" b="1">
                <a:latin typeface="楷体" panose="02010609060101010101" charset="-122"/>
                <a:ea typeface="楷体" panose="02010609060101010101" charset="-122"/>
                <a:sym typeface="+mn-ea"/>
              </a:rPr>
              <a:t>并促使其</a:t>
            </a:r>
            <a:r>
              <a:rPr sz="2800" b="1">
                <a:solidFill>
                  <a:srgbClr val="FF0000"/>
                </a:solidFill>
                <a:latin typeface="楷体" panose="02010609060101010101" charset="-122"/>
                <a:ea typeface="楷体" panose="02010609060101010101" charset="-122"/>
                <a:sym typeface="+mn-ea"/>
              </a:rPr>
              <a:t>生活质量不断得到改善和提高</a:t>
            </a:r>
            <a:r>
              <a:rPr sz="2800" b="1">
                <a:latin typeface="楷体" panose="02010609060101010101" charset="-122"/>
                <a:ea typeface="楷体" panose="02010609060101010101" charset="-122"/>
                <a:sym typeface="+mn-ea"/>
              </a:rPr>
              <a:t>。</a:t>
            </a:r>
            <a:endParaRPr sz="2800" b="1">
              <a:solidFill>
                <a:srgbClr val="FF0000"/>
              </a:solidFill>
              <a:latin typeface="楷体" panose="02010609060101010101" charset="-122"/>
              <a:ea typeface="楷体" panose="02010609060101010101" charset="-122"/>
              <a:sym typeface="+mn-ea"/>
            </a:endParaRPr>
          </a:p>
        </p:txBody>
      </p:sp>
      <p:pic>
        <p:nvPicPr>
          <p:cNvPr id="2" name="图片 1"/>
          <p:cNvPicPr>
            <a:picLocks noChangeAspect="1"/>
          </p:cNvPicPr>
          <p:nvPr>
            <p:custDataLst>
              <p:tags r:id="rId12"/>
            </p:custDataLst>
          </p:nvPr>
        </p:nvPicPr>
        <p:blipFill>
          <a:blip r:embed="rId13"/>
          <a:stretch>
            <a:fillRect/>
          </a:stretch>
        </p:blipFill>
        <p:spPr>
          <a:xfrm>
            <a:off x="268605" y="5062220"/>
            <a:ext cx="2875280" cy="1809750"/>
          </a:xfrm>
          <a:prstGeom prst="rect">
            <a:avLst/>
          </a:prstGeom>
        </p:spPr>
      </p:pic>
      <p:pic>
        <p:nvPicPr>
          <p:cNvPr id="3" name="图片 2"/>
          <p:cNvPicPr>
            <a:picLocks noChangeAspect="1"/>
          </p:cNvPicPr>
          <p:nvPr>
            <p:custDataLst>
              <p:tags r:id="rId14"/>
            </p:custDataLst>
          </p:nvPr>
        </p:nvPicPr>
        <p:blipFill>
          <a:blip r:embed="rId15"/>
          <a:stretch>
            <a:fillRect/>
          </a:stretch>
        </p:blipFill>
        <p:spPr>
          <a:xfrm>
            <a:off x="3615055" y="5370830"/>
            <a:ext cx="2919095" cy="1417320"/>
          </a:xfrm>
          <a:prstGeom prst="rect">
            <a:avLst/>
          </a:prstGeom>
        </p:spPr>
      </p:pic>
      <p:pic>
        <p:nvPicPr>
          <p:cNvPr id="16" name="图片 15"/>
          <p:cNvPicPr>
            <a:picLocks noChangeAspect="1"/>
          </p:cNvPicPr>
          <p:nvPr>
            <p:custDataLst>
              <p:tags r:id="rId16"/>
            </p:custDataLst>
          </p:nvPr>
        </p:nvPicPr>
        <p:blipFill>
          <a:blip r:embed="rId17"/>
          <a:stretch>
            <a:fillRect/>
          </a:stretch>
        </p:blipFill>
        <p:spPr>
          <a:xfrm>
            <a:off x="8977630" y="5292090"/>
            <a:ext cx="3214370" cy="1496060"/>
          </a:xfrm>
          <a:prstGeom prst="rect">
            <a:avLst/>
          </a:prstGeom>
        </p:spPr>
      </p:pic>
      <p:pic>
        <p:nvPicPr>
          <p:cNvPr id="5" name="Picture 5"/>
          <p:cNvPicPr>
            <a:picLocks noChangeAspect="1"/>
          </p:cNvPicPr>
          <p:nvPr>
            <p:custDataLst>
              <p:tags r:id="rId18"/>
            </p:custDataLst>
          </p:nvPr>
        </p:nvPicPr>
        <p:blipFill>
          <a:blip r:embed="rId19"/>
          <a:stretch>
            <a:fillRect/>
          </a:stretch>
        </p:blipFill>
        <p:spPr>
          <a:xfrm flipH="1">
            <a:off x="12496800" y="11239500"/>
            <a:ext cx="0" cy="0"/>
          </a:xfrm>
          <a:prstGeom prst="rect">
            <a:avLst/>
          </a:prstGeom>
          <a:ln>
            <a:noFill/>
          </a:ln>
        </p:spPr>
      </p:pic>
    </p:spTree>
    <p:custDataLst>
      <p:tags r:id="rId20"/>
    </p:custDataLst>
  </p:cSld>
  <p:clrMapOvr>
    <a:masterClrMapping/>
  </p:clrMapOvr>
  <p:transition spd="med">
    <p:push dir="u"/>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9"/>
          <p:cNvSpPr>
            <a:spLocks noChangeArrowheads="1"/>
          </p:cNvSpPr>
          <p:nvPr>
            <p:custDataLst>
              <p:tags r:id="rId1"/>
            </p:custDataLst>
          </p:nvPr>
        </p:nvSpPr>
        <p:spPr bwMode="auto">
          <a:xfrm>
            <a:off x="474345" y="195580"/>
            <a:ext cx="7028180" cy="629285"/>
          </a:xfrm>
          <a:prstGeom prst="rect">
            <a:avLst/>
          </a:prstGeom>
          <a:noFill/>
          <a:ln w="9525" cap="flat" cmpd="sng">
            <a:noFill/>
            <a:prstDash val="solid"/>
            <a:headEnd type="none" w="med" len="med"/>
            <a:tailEnd type="none" w="med" len="med"/>
          </a:ln>
          <a:extLst>
            <a:ext uri="{909E8E84-426E-40DD-AFC4-6F175D3DCCD1}">
              <a14:hiddenFill xmlns:a14="http://schemas.microsoft.com/office/drawing/2010/main">
                <a:solidFill>
                  <a:srgbClr val="0066FF"/>
                </a:solidFill>
              </a14:hiddenFill>
            </a:ext>
          </a:extLst>
        </p:spPr>
        <p:txBody>
          <a:bodyPr wrap="none" anchor="ctr">
            <a:noAutofit/>
          </a:bodyPr>
          <a:lstStyle/>
          <a:p>
            <a:pPr lvl="0" algn="l">
              <a:buClrTx/>
              <a:buSzTx/>
              <a:buFontTx/>
            </a:pPr>
            <a:r>
              <a:rPr lang="zh-CN" altLang="en-US" sz="3200" b="1" noProof="0">
                <a:solidFill>
                  <a:srgbClr val="C00000"/>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幼圆" panose="02010509060101010101" pitchFamily="49" charset="-122"/>
              </a:rPr>
              <a:t>（4）社会优抚</a:t>
            </a:r>
            <a:endParaRPr lang="zh-CN" altLang="en-US" sz="3200" b="1" noProof="0">
              <a:solidFill>
                <a:srgbClr val="C00000"/>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幼圆" panose="02010509060101010101" pitchFamily="49" charset="-122"/>
            </a:endParaRPr>
          </a:p>
        </p:txBody>
      </p:sp>
      <p:sp>
        <p:nvSpPr>
          <p:cNvPr id="9" name="矩形 8"/>
          <p:cNvSpPr/>
          <p:nvPr>
            <p:custDataLst>
              <p:tags r:id="rId2"/>
            </p:custDataLst>
          </p:nvPr>
        </p:nvSpPr>
        <p:spPr>
          <a:xfrm>
            <a:off x="661670" y="1056640"/>
            <a:ext cx="2352675" cy="528955"/>
          </a:xfrm>
          <a:prstGeom prst="rect">
            <a:avLst/>
          </a:prstGeom>
          <a:solidFill>
            <a:schemeClr val="accent6">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200" b="1">
                <a:solidFill>
                  <a:schemeClr val="tx1"/>
                </a:solidFill>
                <a:effectLst/>
                <a:latin typeface="方正粗黑宋简体" panose="02000000000000000000" pitchFamily="2" charset="-122"/>
                <a:ea typeface="方正粗黑宋简体" panose="02000000000000000000" pitchFamily="2" charset="-122"/>
              </a:rPr>
              <a:t>①地位：</a:t>
            </a:r>
            <a:endParaRPr lang="zh-CN" altLang="en-US" sz="3200" b="1">
              <a:solidFill>
                <a:schemeClr val="tx1"/>
              </a:solidFill>
              <a:effectLst/>
              <a:latin typeface="方正粗黑宋简体" panose="02000000000000000000" pitchFamily="2" charset="-122"/>
              <a:ea typeface="方正粗黑宋简体" panose="02000000000000000000" pitchFamily="2" charset="-122"/>
            </a:endParaRPr>
          </a:p>
        </p:txBody>
      </p:sp>
      <p:sp>
        <p:nvSpPr>
          <p:cNvPr id="10" name="文本框 9"/>
          <p:cNvSpPr txBox="1"/>
          <p:nvPr>
            <p:custDataLst>
              <p:tags r:id="rId3"/>
            </p:custDataLst>
          </p:nvPr>
        </p:nvSpPr>
        <p:spPr>
          <a:xfrm>
            <a:off x="3270885" y="824865"/>
            <a:ext cx="8724265" cy="812165"/>
          </a:xfrm>
          <a:prstGeom prst="rect">
            <a:avLst/>
          </a:prstGeom>
          <a:noFill/>
          <a:ln>
            <a:noFill/>
            <a:prstDash val="dash"/>
          </a:ln>
        </p:spPr>
        <p:txBody>
          <a:bodyPr wrap="square" rtlCol="0">
            <a:noAutofit/>
          </a:bodyPr>
          <a:lstStyle/>
          <a:p>
            <a:pPr lvl="0" algn="l" fontAlgn="auto">
              <a:lnSpc>
                <a:spcPct val="100000"/>
              </a:lnSpc>
              <a:buClrTx/>
              <a:buSzTx/>
              <a:buFontTx/>
            </a:pPr>
            <a:r>
              <a:rPr lang="zh-CN" altLang="en-US" sz="2800" b="1">
                <a:latin typeface="方正粗黑宋简体" panose="02000000000000000000" pitchFamily="2" charset="-122"/>
                <a:ea typeface="方正粗黑宋简体" panose="02000000000000000000" pitchFamily="2" charset="-122"/>
                <a:sym typeface="+mn-ea"/>
              </a:rPr>
              <a:t>社会优抚是褒扬性、补偿性、优待性、综合性的</a:t>
            </a:r>
            <a:r>
              <a:rPr lang="zh-CN" altLang="en-US" sz="2800" b="1">
                <a:solidFill>
                  <a:srgbClr val="FF0000"/>
                </a:solidFill>
                <a:latin typeface="方正粗黑宋简体" panose="02000000000000000000" pitchFamily="2" charset="-122"/>
                <a:ea typeface="方正粗黑宋简体" panose="02000000000000000000" pitchFamily="2" charset="-122"/>
                <a:sym typeface="+mn-ea"/>
              </a:rPr>
              <a:t>特殊社会保障</a:t>
            </a:r>
            <a:r>
              <a:rPr lang="zh-CN" altLang="en-US" sz="2800" b="1">
                <a:latin typeface="方正粗黑宋简体" panose="02000000000000000000" pitchFamily="2" charset="-122"/>
                <a:ea typeface="方正粗黑宋简体" panose="02000000000000000000" pitchFamily="2" charset="-122"/>
                <a:sym typeface="+mn-ea"/>
              </a:rPr>
              <a:t>。</a:t>
            </a:r>
            <a:endParaRPr lang="zh-CN" altLang="en-US" sz="2800" b="1">
              <a:latin typeface="方正粗黑宋简体" panose="02000000000000000000" pitchFamily="2" charset="-122"/>
              <a:ea typeface="方正粗黑宋简体" panose="02000000000000000000" pitchFamily="2" charset="-122"/>
              <a:sym typeface="+mn-ea"/>
            </a:endParaRPr>
          </a:p>
        </p:txBody>
      </p:sp>
      <p:sp>
        <p:nvSpPr>
          <p:cNvPr id="12" name="文本框 11"/>
          <p:cNvSpPr txBox="1"/>
          <p:nvPr>
            <p:custDataLst>
              <p:tags r:id="rId4"/>
            </p:custDataLst>
          </p:nvPr>
        </p:nvSpPr>
        <p:spPr>
          <a:xfrm>
            <a:off x="3270885" y="1892935"/>
            <a:ext cx="7136130" cy="737235"/>
          </a:xfrm>
          <a:prstGeom prst="rect">
            <a:avLst/>
          </a:prstGeom>
          <a:noFill/>
          <a:ln>
            <a:noFill/>
            <a:prstDash val="dash"/>
          </a:ln>
        </p:spPr>
        <p:txBody>
          <a:bodyPr wrap="square" rtlCol="0">
            <a:spAutoFit/>
          </a:bodyPr>
          <a:lstStyle/>
          <a:p>
            <a:pPr indent="0" algn="l">
              <a:lnSpc>
                <a:spcPct val="150000"/>
              </a:lnSpc>
              <a:buNone/>
            </a:pPr>
            <a:r>
              <a:rPr lang="zh-CN" altLang="en-US" sz="2800" b="1">
                <a:solidFill>
                  <a:srgbClr val="FF0000"/>
                </a:solidFill>
                <a:latin typeface="方正粗黑宋简体" panose="02000000000000000000" pitchFamily="2" charset="-122"/>
                <a:ea typeface="方正粗黑宋简体" panose="02000000000000000000" pitchFamily="2" charset="-122"/>
              </a:rPr>
              <a:t>国家</a:t>
            </a:r>
            <a:r>
              <a:rPr lang="zh-CN" altLang="en-US" sz="2800" b="1">
                <a:solidFill>
                  <a:schemeClr val="tx1"/>
                </a:solidFill>
                <a:latin typeface="方正粗黑宋简体" panose="02000000000000000000" pitchFamily="2" charset="-122"/>
                <a:ea typeface="方正粗黑宋简体" panose="02000000000000000000" pitchFamily="2" charset="-122"/>
              </a:rPr>
              <a:t>和</a:t>
            </a:r>
            <a:r>
              <a:rPr lang="zh-CN" altLang="en-US" sz="2800" b="1">
                <a:solidFill>
                  <a:srgbClr val="FF0000"/>
                </a:solidFill>
                <a:latin typeface="方正粗黑宋简体" panose="02000000000000000000" pitchFamily="2" charset="-122"/>
                <a:ea typeface="方正粗黑宋简体" panose="02000000000000000000" pitchFamily="2" charset="-122"/>
              </a:rPr>
              <a:t>社会</a:t>
            </a:r>
            <a:endParaRPr lang="zh-CN" altLang="en-US" sz="2800" b="1">
              <a:solidFill>
                <a:srgbClr val="FF0000"/>
              </a:solidFill>
              <a:latin typeface="方正粗黑宋简体" panose="02000000000000000000" pitchFamily="2" charset="-122"/>
              <a:ea typeface="方正粗黑宋简体" panose="02000000000000000000" pitchFamily="2" charset="-122"/>
            </a:endParaRPr>
          </a:p>
        </p:txBody>
      </p:sp>
      <p:sp>
        <p:nvSpPr>
          <p:cNvPr id="13" name="矩形 12"/>
          <p:cNvSpPr/>
          <p:nvPr>
            <p:custDataLst>
              <p:tags r:id="rId5"/>
            </p:custDataLst>
          </p:nvPr>
        </p:nvSpPr>
        <p:spPr>
          <a:xfrm>
            <a:off x="661670" y="2932430"/>
            <a:ext cx="2352675" cy="504190"/>
          </a:xfrm>
          <a:prstGeom prst="rect">
            <a:avLst/>
          </a:prstGeom>
          <a:solidFill>
            <a:schemeClr val="accent4">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3200" b="1">
                <a:solidFill>
                  <a:schemeClr val="tx1"/>
                </a:solidFill>
                <a:effectLst/>
                <a:latin typeface="方正粗黑宋简体" panose="02000000000000000000" pitchFamily="2" charset="-122"/>
                <a:ea typeface="方正粗黑宋简体" panose="02000000000000000000" pitchFamily="2" charset="-122"/>
                <a:sym typeface="+mn-ea"/>
              </a:rPr>
              <a:t>③对象：</a:t>
            </a:r>
            <a:endParaRPr lang="zh-CN" altLang="en-US" sz="3200" b="1">
              <a:solidFill>
                <a:schemeClr val="tx1"/>
              </a:solidFill>
              <a:effectLst/>
              <a:latin typeface="方正粗黑宋简体" panose="02000000000000000000" pitchFamily="2" charset="-122"/>
              <a:ea typeface="方正粗黑宋简体" panose="02000000000000000000" pitchFamily="2" charset="-122"/>
              <a:sym typeface="+mn-ea"/>
            </a:endParaRPr>
          </a:p>
        </p:txBody>
      </p:sp>
      <p:sp>
        <p:nvSpPr>
          <p:cNvPr id="14" name="文本框 13"/>
          <p:cNvSpPr txBox="1"/>
          <p:nvPr>
            <p:custDataLst>
              <p:tags r:id="rId6"/>
            </p:custDataLst>
          </p:nvPr>
        </p:nvSpPr>
        <p:spPr>
          <a:xfrm>
            <a:off x="3201670" y="2886075"/>
            <a:ext cx="8590280" cy="737235"/>
          </a:xfrm>
          <a:prstGeom prst="rect">
            <a:avLst/>
          </a:prstGeom>
          <a:noFill/>
          <a:ln>
            <a:noFill/>
            <a:prstDash val="dash"/>
          </a:ln>
        </p:spPr>
        <p:txBody>
          <a:bodyPr wrap="square" rtlCol="0">
            <a:spAutoFit/>
          </a:bodyPr>
          <a:lstStyle/>
          <a:p>
            <a:pPr indent="0" algn="l">
              <a:lnSpc>
                <a:spcPct val="150000"/>
              </a:lnSpc>
              <a:buNone/>
            </a:pPr>
            <a:r>
              <a:rPr lang="zh-CN" altLang="en-US" sz="2800" b="1" u="sng">
                <a:solidFill>
                  <a:srgbClr val="00B0F0"/>
                </a:solidFill>
                <a:latin typeface="方正粗黑宋简体" panose="02000000000000000000" pitchFamily="2" charset="-122"/>
                <a:ea typeface="方正粗黑宋简体" panose="02000000000000000000" pitchFamily="2" charset="-122"/>
              </a:rPr>
              <a:t>现役军人、复原退伍军人以及军烈属</a:t>
            </a:r>
            <a:endParaRPr lang="zh-CN" altLang="en-US" sz="2800" b="1" u="sng">
              <a:solidFill>
                <a:srgbClr val="00B0F0"/>
              </a:solidFill>
              <a:latin typeface="方正粗黑宋简体" panose="02000000000000000000" pitchFamily="2" charset="-122"/>
              <a:ea typeface="方正粗黑宋简体" panose="02000000000000000000" pitchFamily="2" charset="-122"/>
            </a:endParaRPr>
          </a:p>
        </p:txBody>
      </p:sp>
      <p:sp>
        <p:nvSpPr>
          <p:cNvPr id="6" name="矩形 5"/>
          <p:cNvSpPr/>
          <p:nvPr>
            <p:custDataLst>
              <p:tags r:id="rId7"/>
            </p:custDataLst>
          </p:nvPr>
        </p:nvSpPr>
        <p:spPr>
          <a:xfrm>
            <a:off x="661670" y="3805555"/>
            <a:ext cx="2352675" cy="504190"/>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3200" b="1">
                <a:solidFill>
                  <a:schemeClr val="tx1"/>
                </a:solidFill>
                <a:effectLst/>
                <a:latin typeface="Calibri" panose="020F05020202040A0204"/>
                <a:ea typeface="方正粗黑宋简体" panose="02000000000000000000" pitchFamily="2" charset="-122"/>
                <a:sym typeface="+mn-ea"/>
              </a:rPr>
              <a:t>④主要</a:t>
            </a:r>
            <a:r>
              <a:rPr lang="zh-CN" altLang="en-US" sz="3200" b="1">
                <a:solidFill>
                  <a:schemeClr val="tx1"/>
                </a:solidFill>
                <a:effectLst/>
                <a:latin typeface="方正粗黑宋简体" panose="02000000000000000000" pitchFamily="2" charset="-122"/>
                <a:ea typeface="方正粗黑宋简体" panose="02000000000000000000" pitchFamily="2" charset="-122"/>
                <a:sym typeface="+mn-ea"/>
              </a:rPr>
              <a:t>内容：</a:t>
            </a:r>
            <a:endParaRPr lang="zh-CN" altLang="en-US" sz="3200" b="1">
              <a:solidFill>
                <a:schemeClr val="tx1"/>
              </a:solidFill>
              <a:effectLst/>
              <a:latin typeface="方正粗黑宋简体" panose="02000000000000000000" pitchFamily="2" charset="-122"/>
              <a:ea typeface="方正粗黑宋简体" panose="02000000000000000000" pitchFamily="2" charset="-122"/>
              <a:sym typeface="+mn-ea"/>
            </a:endParaRPr>
          </a:p>
        </p:txBody>
      </p:sp>
      <p:sp>
        <p:nvSpPr>
          <p:cNvPr id="8" name="文本框 7"/>
          <p:cNvSpPr txBox="1"/>
          <p:nvPr>
            <p:custDataLst>
              <p:tags r:id="rId8"/>
            </p:custDataLst>
          </p:nvPr>
        </p:nvSpPr>
        <p:spPr>
          <a:xfrm>
            <a:off x="3178810" y="3835400"/>
            <a:ext cx="8816340" cy="607695"/>
          </a:xfrm>
          <a:prstGeom prst="rect">
            <a:avLst/>
          </a:prstGeom>
          <a:noFill/>
          <a:ln>
            <a:noFill/>
            <a:prstDash val="sysDash"/>
          </a:ln>
        </p:spPr>
        <p:txBody>
          <a:bodyPr wrap="square" rtlCol="0">
            <a:spAutoFit/>
          </a:bodyPr>
          <a:lstStyle/>
          <a:p>
            <a:pPr indent="0" algn="l" fontAlgn="auto">
              <a:lnSpc>
                <a:spcPct val="120000"/>
              </a:lnSpc>
              <a:buNone/>
            </a:pPr>
            <a:r>
              <a:rPr sz="2800" b="1">
                <a:latin typeface="方正粗黑宋简体" panose="02000000000000000000" pitchFamily="2" charset="-122"/>
                <a:ea typeface="方正粗黑宋简体" panose="02000000000000000000" pitchFamily="2" charset="-122"/>
              </a:rPr>
              <a:t>实行</a:t>
            </a:r>
            <a:r>
              <a:rPr sz="2800" b="1">
                <a:solidFill>
                  <a:srgbClr val="FF0000"/>
                </a:solidFill>
                <a:latin typeface="方正粗黑宋简体" panose="02000000000000000000" pitchFamily="2" charset="-122"/>
                <a:ea typeface="方正粗黑宋简体" panose="02000000000000000000" pitchFamily="2" charset="-122"/>
              </a:rPr>
              <a:t>物质照顾</a:t>
            </a:r>
            <a:r>
              <a:rPr sz="2800" b="1">
                <a:latin typeface="方正粗黑宋简体" panose="02000000000000000000" pitchFamily="2" charset="-122"/>
                <a:ea typeface="方正粗黑宋简体" panose="02000000000000000000" pitchFamily="2" charset="-122"/>
              </a:rPr>
              <a:t>、</a:t>
            </a:r>
            <a:r>
              <a:rPr sz="2800" b="1">
                <a:solidFill>
                  <a:srgbClr val="FF0000"/>
                </a:solidFill>
                <a:latin typeface="方正粗黑宋简体" panose="02000000000000000000" pitchFamily="2" charset="-122"/>
                <a:ea typeface="方正粗黑宋简体" panose="02000000000000000000" pitchFamily="2" charset="-122"/>
              </a:rPr>
              <a:t>生活和工作安置</a:t>
            </a:r>
            <a:r>
              <a:rPr sz="2800" b="1">
                <a:latin typeface="方正粗黑宋简体" panose="02000000000000000000" pitchFamily="2" charset="-122"/>
                <a:ea typeface="方正粗黑宋简体" panose="02000000000000000000" pitchFamily="2" charset="-122"/>
              </a:rPr>
              <a:t>、</a:t>
            </a:r>
            <a:r>
              <a:rPr sz="2800" b="1">
                <a:solidFill>
                  <a:srgbClr val="FF0000"/>
                </a:solidFill>
                <a:latin typeface="方正粗黑宋简体" panose="02000000000000000000" pitchFamily="2" charset="-122"/>
                <a:ea typeface="方正粗黑宋简体" panose="02000000000000000000" pitchFamily="2" charset="-122"/>
              </a:rPr>
              <a:t>精神抚慰</a:t>
            </a:r>
            <a:r>
              <a:rPr sz="2800" b="1">
                <a:latin typeface="方正粗黑宋简体" panose="02000000000000000000" pitchFamily="2" charset="-122"/>
                <a:ea typeface="方正粗黑宋简体" panose="02000000000000000000" pitchFamily="2" charset="-122"/>
              </a:rPr>
              <a:t>。</a:t>
            </a:r>
            <a:endParaRPr sz="2800" b="1">
              <a:latin typeface="方正粗黑宋简体" panose="02000000000000000000" pitchFamily="2" charset="-122"/>
              <a:ea typeface="方正粗黑宋简体" panose="02000000000000000000" pitchFamily="2" charset="-122"/>
            </a:endParaRPr>
          </a:p>
        </p:txBody>
      </p:sp>
      <p:sp>
        <p:nvSpPr>
          <p:cNvPr id="11" name="矩形 10"/>
          <p:cNvSpPr/>
          <p:nvPr>
            <p:custDataLst>
              <p:tags r:id="rId9"/>
            </p:custDataLst>
          </p:nvPr>
        </p:nvSpPr>
        <p:spPr>
          <a:xfrm>
            <a:off x="661670" y="1995170"/>
            <a:ext cx="2352675" cy="568325"/>
          </a:xfrm>
          <a:prstGeom prst="rect">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3200" b="1">
                <a:solidFill>
                  <a:schemeClr val="tx1"/>
                </a:solidFill>
                <a:effectLst/>
                <a:latin typeface="方正粗黑宋简体" panose="02000000000000000000" pitchFamily="2" charset="-122"/>
                <a:ea typeface="方正粗黑宋简体" panose="02000000000000000000" pitchFamily="2" charset="-122"/>
                <a:sym typeface="+mn-ea"/>
              </a:rPr>
              <a:t>②资金来源：</a:t>
            </a:r>
            <a:endParaRPr lang="zh-CN" altLang="en-US" sz="3200" b="1">
              <a:solidFill>
                <a:schemeClr val="tx1"/>
              </a:solidFill>
              <a:effectLst/>
              <a:latin typeface="方正粗黑宋简体" panose="02000000000000000000" pitchFamily="2" charset="-122"/>
              <a:ea typeface="方正粗黑宋简体" panose="02000000000000000000" pitchFamily="2" charset="-122"/>
              <a:sym typeface="+mn-ea"/>
            </a:endParaRPr>
          </a:p>
        </p:txBody>
      </p:sp>
      <p:pic>
        <p:nvPicPr>
          <p:cNvPr id="2" name="图片 5"/>
          <p:cNvPicPr>
            <a:picLocks noChangeAspect="1" noChangeArrowheads="1"/>
          </p:cNvPicPr>
          <p:nvPr>
            <p:custDataLst>
              <p:tags r:id="rId10"/>
            </p:custDataLst>
          </p:nvPr>
        </p:nvPicPr>
        <p:blipFill>
          <a:blip r:embed="rId11">
            <a:extLst>
              <a:ext uri="{28A0092B-C50C-407E-A947-70E740481C1C}">
                <a14:useLocalDpi xmlns:a14="http://schemas.microsoft.com/office/drawing/2010/main" val="0"/>
              </a:ext>
            </a:extLst>
          </a:blip>
          <a:stretch>
            <a:fillRect/>
          </a:stretch>
        </p:blipFill>
        <p:spPr bwMode="auto">
          <a:xfrm>
            <a:off x="3178612" y="4689973"/>
            <a:ext cx="2672558" cy="204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custDataLst>
              <p:tags r:id="rId12"/>
            </p:custDataLst>
          </p:nvPr>
        </p:nvPicPr>
        <p:blipFill>
          <a:blip r:embed="rId13">
            <a:extLst>
              <a:ext uri="{28A0092B-C50C-407E-A947-70E740481C1C}">
                <a14:useLocalDpi xmlns:a14="http://schemas.microsoft.com/office/drawing/2010/main" val="0"/>
              </a:ext>
            </a:extLst>
          </a:blip>
          <a:stretch>
            <a:fillRect/>
          </a:stretch>
        </p:blipFill>
        <p:spPr>
          <a:xfrm>
            <a:off x="149986" y="4672585"/>
            <a:ext cx="2897454" cy="2041473"/>
          </a:xfrm>
          <a:prstGeom prst="rect">
            <a:avLst/>
          </a:prstGeom>
        </p:spPr>
      </p:pic>
      <p:pic>
        <p:nvPicPr>
          <p:cNvPr id="5" name="图片 4"/>
          <p:cNvPicPr>
            <a:picLocks noChangeAspect="1"/>
          </p:cNvPicPr>
          <p:nvPr>
            <p:custDataLst>
              <p:tags r:id="rId14"/>
            </p:custDataLst>
          </p:nvPr>
        </p:nvPicPr>
        <p:blipFill>
          <a:blip r:embed="rId15">
            <a:extLst>
              <a:ext uri="{28A0092B-C50C-407E-A947-70E740481C1C}">
                <a14:useLocalDpi xmlns:a14="http://schemas.microsoft.com/office/drawing/2010/main" val="0"/>
              </a:ext>
            </a:extLst>
          </a:blip>
          <a:stretch>
            <a:fillRect/>
          </a:stretch>
        </p:blipFill>
        <p:spPr>
          <a:xfrm>
            <a:off x="5975419" y="4689918"/>
            <a:ext cx="2672557" cy="2041528"/>
          </a:xfrm>
          <a:prstGeom prst="rect">
            <a:avLst/>
          </a:prstGeom>
        </p:spPr>
      </p:pic>
      <p:pic>
        <p:nvPicPr>
          <p:cNvPr id="7" name="图片 6"/>
          <p:cNvPicPr>
            <a:picLocks noChangeAspect="1"/>
          </p:cNvPicPr>
          <p:nvPr>
            <p:custDataLst>
              <p:tags r:id="rId16"/>
            </p:custDataLst>
          </p:nvPr>
        </p:nvPicPr>
        <p:blipFill>
          <a:blip r:embed="rId17">
            <a:extLst>
              <a:ext uri="{28A0092B-C50C-407E-A947-70E740481C1C}">
                <a14:useLocalDpi xmlns:a14="http://schemas.microsoft.com/office/drawing/2010/main" val="0"/>
              </a:ext>
            </a:extLst>
          </a:blip>
          <a:stretch>
            <a:fillRect/>
          </a:stretch>
        </p:blipFill>
        <p:spPr>
          <a:xfrm>
            <a:off x="8699323" y="4655199"/>
            <a:ext cx="3311483" cy="2076247"/>
          </a:xfrm>
          <a:prstGeom prst="rect">
            <a:avLst/>
          </a:prstGeom>
        </p:spPr>
      </p:pic>
    </p:spTree>
    <p:custDataLst>
      <p:tags r:id="rId18"/>
    </p:custData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1" name="表格 20"/>
          <p:cNvGraphicFramePr>
            <a:graphicFrameLocks noGrp="1"/>
          </p:cNvGraphicFramePr>
          <p:nvPr>
            <p:custDataLst>
              <p:tags r:id="rId1"/>
            </p:custDataLst>
          </p:nvPr>
        </p:nvGraphicFramePr>
        <p:xfrm>
          <a:off x="244475" y="744220"/>
          <a:ext cx="11816080" cy="5929630"/>
        </p:xfrm>
        <a:graphic>
          <a:graphicData uri="http://schemas.openxmlformats.org/drawingml/2006/table">
            <a:tbl>
              <a:tblPr firstRow="1" bandRow="1">
                <a:tableStyleId>{5940675A-B579-460E-94D1-54222C63F5DA}</a:tableStyleId>
              </a:tblPr>
              <a:tblGrid>
                <a:gridCol w="808355"/>
                <a:gridCol w="2115820"/>
                <a:gridCol w="2175510"/>
                <a:gridCol w="2494915"/>
                <a:gridCol w="2364105"/>
                <a:gridCol w="1857375"/>
              </a:tblGrid>
              <a:tr h="493395">
                <a:tc>
                  <a:txBody>
                    <a:bodyPr wrap="square"/>
                    <a:lstStyle/>
                    <a:p>
                      <a:pPr indent="0" algn="l">
                        <a:buNone/>
                      </a:pPr>
                      <a:endParaRPr lang="en-US" altLang="en-US" sz="2000" b="1">
                        <a:latin typeface="微软雅黑" panose="020B0503020204020204" pitchFamily="34" charset="-122"/>
                        <a:ea typeface="微软雅黑" panose="020B0503020204020204" pitchFamily="34" charset="-122"/>
                        <a:cs typeface="Times New Roman" panose="02020603050405020304" pitchFamily="18" charset="0"/>
                      </a:endParaRPr>
                    </a:p>
                  </a:txBody>
                  <a:tcPr marL="72547" marR="72547"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000" b="1">
                          <a:latin typeface="微软雅黑" panose="020B0503020204020204" pitchFamily="34" charset="-122"/>
                          <a:ea typeface="微软雅黑" panose="020B0503020204020204" pitchFamily="34" charset="-122"/>
                          <a:cs typeface="Times New Roman" panose="02020603050405020304" pitchFamily="18" charset="0"/>
                        </a:rPr>
                        <a:t>地位</a:t>
                      </a:r>
                      <a:endParaRPr lang="en-US" altLang="en-US" sz="2000" b="1">
                        <a:latin typeface="微软雅黑" panose="020B0503020204020204" pitchFamily="34" charset="-122"/>
                        <a:ea typeface="微软雅黑" panose="020B0503020204020204" pitchFamily="34" charset="-122"/>
                        <a:cs typeface="Times New Roman" panose="02020603050405020304" pitchFamily="18" charset="0"/>
                      </a:endParaRPr>
                    </a:p>
                  </a:txBody>
                  <a:tcPr marL="72547" marR="72547"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000" b="1">
                          <a:latin typeface="微软雅黑" panose="020B0503020204020204" pitchFamily="34" charset="-122"/>
                          <a:ea typeface="微软雅黑" panose="020B0503020204020204" pitchFamily="34" charset="-122"/>
                          <a:cs typeface="Times New Roman" panose="02020603050405020304" pitchFamily="18" charset="0"/>
                        </a:rPr>
                        <a:t>保障对象</a:t>
                      </a:r>
                      <a:endParaRPr lang="en-US" altLang="en-US" sz="2000" b="1">
                        <a:latin typeface="微软雅黑" panose="020B0503020204020204" pitchFamily="34" charset="-122"/>
                        <a:ea typeface="微软雅黑" panose="020B0503020204020204" pitchFamily="34" charset="-122"/>
                        <a:cs typeface="Times New Roman" panose="02020603050405020304" pitchFamily="18" charset="0"/>
                      </a:endParaRPr>
                    </a:p>
                  </a:txBody>
                  <a:tcPr marL="72547" marR="72547"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000" b="1">
                          <a:latin typeface="微软雅黑" panose="020B0503020204020204" pitchFamily="34" charset="-122"/>
                          <a:ea typeface="微软雅黑" panose="020B0503020204020204" pitchFamily="34" charset="-122"/>
                          <a:cs typeface="Times New Roman" panose="02020603050405020304" pitchFamily="18" charset="0"/>
                        </a:rPr>
                        <a:t>内容</a:t>
                      </a:r>
                      <a:endParaRPr lang="en-US" altLang="en-US" sz="2000" b="1">
                        <a:latin typeface="微软雅黑" panose="020B0503020204020204" pitchFamily="34" charset="-122"/>
                        <a:ea typeface="微软雅黑" panose="020B0503020204020204" pitchFamily="34" charset="-122"/>
                        <a:cs typeface="Times New Roman" panose="02020603050405020304" pitchFamily="18" charset="0"/>
                      </a:endParaRPr>
                    </a:p>
                  </a:txBody>
                  <a:tcPr marL="72547" marR="72547"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000" b="1">
                          <a:latin typeface="微软雅黑" panose="020B0503020204020204" pitchFamily="34" charset="-122"/>
                          <a:ea typeface="微软雅黑" panose="020B0503020204020204" pitchFamily="34" charset="-122"/>
                          <a:cs typeface="Times New Roman" panose="02020603050405020304" pitchFamily="18" charset="0"/>
                        </a:rPr>
                        <a:t>作用</a:t>
                      </a:r>
                      <a:endParaRPr lang="en-US" altLang="en-US" sz="2000" b="1">
                        <a:latin typeface="微软雅黑" panose="020B0503020204020204" pitchFamily="34" charset="-122"/>
                        <a:ea typeface="微软雅黑" panose="020B0503020204020204" pitchFamily="34" charset="-122"/>
                        <a:cs typeface="Times New Roman" panose="02020603050405020304" pitchFamily="18" charset="0"/>
                      </a:endParaRPr>
                    </a:p>
                  </a:txBody>
                  <a:tcPr marL="72547" marR="72547"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zh-CN" altLang="en-US" sz="2000" b="1">
                          <a:latin typeface="微软雅黑" panose="020B0503020204020204" pitchFamily="34" charset="-122"/>
                          <a:ea typeface="微软雅黑" panose="020B0503020204020204" pitchFamily="34" charset="-122"/>
                          <a:cs typeface="Times New Roman" panose="02020603050405020304" pitchFamily="18" charset="0"/>
                        </a:rPr>
                        <a:t>资金来源</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a:txBody>
                  <a:tcPr marL="72547" marR="72547"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99565">
                <a:tc>
                  <a:txBody>
                    <a:bodyPr wrap="square"/>
                    <a:lstStyle/>
                    <a:p>
                      <a:pPr indent="0" algn="l">
                        <a:buNone/>
                      </a:pPr>
                      <a:r>
                        <a:rPr lang="en-US" sz="2000" b="1" err="1">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社会</a:t>
                      </a:r>
                      <a:endParaRPr lang="en-US" sz="2000" b="1">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pPr indent="0" algn="l">
                        <a:buNone/>
                      </a:pPr>
                      <a:r>
                        <a:rPr lang="en-US" sz="2000" b="1" err="1">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保险</a:t>
                      </a:r>
                      <a:endParaRPr lang="en-US" altLang="en-US" sz="2000" b="1" err="1">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72547" marR="72547"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l">
                        <a:buNone/>
                      </a:pPr>
                      <a:r>
                        <a:rPr lang="zh-CN" alt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是社会保障体系的</a:t>
                      </a:r>
                      <a:r>
                        <a:rPr lang="en-US" sz="2000" b="1" err="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核心  </a:t>
                      </a:r>
                      <a:endParaRPr lang="en-US" sz="2000" b="1" err="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72547" marR="72547"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marL="0" indent="0" algn="l" defTabSz="914400" rtl="0" eaLnBrk="1" latinLnBrk="0" hangingPunct="1">
                        <a:buNone/>
                      </a:pPr>
                      <a:r>
                        <a:rPr lang="en-US" sz="2000" b="1" kern="1200" err="1">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mn-ea"/>
                        </a:rPr>
                        <a:t>缴纳社会保险的</a:t>
                      </a:r>
                      <a:r>
                        <a:rPr lang="zh-CN" altLang="en-US" sz="2000" b="1" kern="1200" err="1">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mn-ea"/>
                        </a:rPr>
                        <a:t>公民</a:t>
                      </a:r>
                      <a:endParaRPr lang="zh-CN" altLang="en-US" sz="2000" b="1" kern="1200" err="1">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txBody>
                  <a:tcPr marL="72547" marR="72547"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l">
                        <a:buNone/>
                      </a:pPr>
                      <a:r>
                        <a:rPr lang="zh-CN" altLang="en-US" sz="2000" b="1">
                          <a:latin typeface="微软雅黑" panose="020B0503020204020204" pitchFamily="34" charset="-122"/>
                          <a:ea typeface="微软雅黑" panose="020B0503020204020204" pitchFamily="34" charset="-122"/>
                          <a:cs typeface="Times New Roman" panose="02020603050405020304" pitchFamily="18" charset="0"/>
                          <a:sym typeface="+mn-ea"/>
                        </a:rPr>
                        <a:t>基本养老、医疗保险、工伤保险、失业保险、生育保险</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sym typeface="+mn-ea"/>
                      </a:endParaRPr>
                    </a:p>
                  </a:txBody>
                  <a:tcPr marL="72547" marR="72547"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l">
                        <a:buNone/>
                      </a:pPr>
                      <a:r>
                        <a:rPr lang="en-US" sz="2000" b="1">
                          <a:latin typeface="微软雅黑" panose="020B0503020204020204" pitchFamily="34" charset="-122"/>
                          <a:ea typeface="微软雅黑" panose="020B0503020204020204" pitchFamily="34" charset="-122"/>
                          <a:cs typeface="汉仪长宋简" panose="02010600000101010101" charset="-122"/>
                          <a:sym typeface="+mn-ea"/>
                        </a:rPr>
                        <a:t>保障公民在年老、疾病、工伤、失业、生育等情况下</a:t>
                      </a:r>
                      <a:r>
                        <a:rPr lang="en-US" sz="2000" b="1" u="sng">
                          <a:solidFill>
                            <a:srgbClr val="FF0000"/>
                          </a:solidFill>
                          <a:latin typeface="微软雅黑" panose="020B0503020204020204" pitchFamily="34" charset="-122"/>
                          <a:ea typeface="微软雅黑" panose="020B0503020204020204" pitchFamily="34" charset="-122"/>
                          <a:cs typeface="汉仪长宋简" panose="02010600000101010101" charset="-122"/>
                          <a:sym typeface="+mn-ea"/>
                        </a:rPr>
                        <a:t>依法从国家和社会获得物质</a:t>
                      </a:r>
                      <a:r>
                        <a:rPr lang="zh-CN" altLang="en-US" sz="2000" b="1" u="sng">
                          <a:solidFill>
                            <a:srgbClr val="FF0000"/>
                          </a:solidFill>
                          <a:latin typeface="微软雅黑" panose="020B0503020204020204" pitchFamily="34" charset="-122"/>
                          <a:ea typeface="微软雅黑" panose="020B0503020204020204" pitchFamily="34" charset="-122"/>
                          <a:cs typeface="汉仪长宋简" panose="02010600000101010101" charset="-122"/>
                          <a:sym typeface="+mn-ea"/>
                        </a:rPr>
                        <a:t>帮助</a:t>
                      </a:r>
                      <a:endParaRPr lang="zh-CN" altLang="en-US" sz="2000" b="1" u="sng">
                        <a:solidFill>
                          <a:srgbClr val="FF0000"/>
                        </a:solidFill>
                        <a:latin typeface="微软雅黑" panose="020B0503020204020204" pitchFamily="34" charset="-122"/>
                        <a:ea typeface="微软雅黑" panose="020B0503020204020204" pitchFamily="34" charset="-122"/>
                        <a:cs typeface="汉仪长宋简" panose="02010600000101010101" charset="-122"/>
                        <a:sym typeface="+mn-ea"/>
                      </a:endParaRPr>
                    </a:p>
                  </a:txBody>
                  <a:tcPr marL="72547" marR="72547"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000" b="1">
                          <a:solidFill>
                            <a:srgbClr val="111111"/>
                          </a:solidFill>
                          <a:latin typeface="微软雅黑" panose="020B0503020204020204" pitchFamily="34" charset="-122"/>
                          <a:ea typeface="微软雅黑" panose="020B0503020204020204" pitchFamily="34" charset="-122"/>
                          <a:cs typeface="宋体" panose="02010600030101010101" pitchFamily="2" charset="-122"/>
                        </a:rPr>
                        <a:t>政府、单位、个人三方</a:t>
                      </a:r>
                      <a:r>
                        <a:rPr lang="zh-CN" altLang="en-US" sz="2000" b="1">
                          <a:solidFill>
                            <a:srgbClr val="111111"/>
                          </a:solidFill>
                          <a:latin typeface="微软雅黑" panose="020B0503020204020204" pitchFamily="34" charset="-122"/>
                          <a:ea typeface="微软雅黑" panose="020B0503020204020204" pitchFamily="34" charset="-122"/>
                          <a:cs typeface="宋体" panose="02010600030101010101" pitchFamily="2" charset="-122"/>
                        </a:rPr>
                        <a:t>共同</a:t>
                      </a:r>
                      <a:r>
                        <a:rPr lang="zh-CN" altLang="en-US" sz="2000" b="1">
                          <a:latin typeface="微软雅黑" panose="020B0503020204020204" pitchFamily="34" charset="-122"/>
                          <a:ea typeface="微软雅黑" panose="020B0503020204020204" pitchFamily="34" charset="-122"/>
                          <a:sym typeface="+mn-ea"/>
                        </a:rPr>
                        <a:t>筹集资金</a:t>
                      </a:r>
                      <a:endParaRPr lang="en-US" altLang="en-US" sz="2000" b="1">
                        <a:solidFill>
                          <a:srgbClr val="111111"/>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80160">
                <a:tc>
                  <a:txBody>
                    <a:bodyPr wrap="square"/>
                    <a:lstStyle/>
                    <a:p>
                      <a:pPr marL="0" indent="0" algn="l" defTabSz="914400" rtl="0" eaLnBrk="1" latinLnBrk="0" hangingPunct="1">
                        <a:buNone/>
                      </a:pPr>
                      <a:r>
                        <a:rPr lang="en-US" sz="2000" b="1" kern="1200" err="1">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社会</a:t>
                      </a:r>
                      <a:endParaRPr lang="en-US" sz="2000" b="1" kern="120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pPr marL="0" indent="0" algn="l" defTabSz="914400" rtl="0" eaLnBrk="1" latinLnBrk="0" hangingPunct="1">
                        <a:buNone/>
                      </a:pPr>
                      <a:r>
                        <a:rPr lang="en-US" sz="2000" b="1" kern="1200" err="1">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救助</a:t>
                      </a:r>
                      <a:endParaRPr lang="en-US" altLang="en-US" sz="2000" b="1" kern="1200" err="1">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72547" marR="72547"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l">
                        <a:buNone/>
                      </a:pPr>
                      <a:r>
                        <a:rPr lang="en-US" sz="2000" b="1" kern="1200" err="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最先形成、历史最悠久；</a:t>
                      </a:r>
                      <a:endParaRPr lang="en-US" sz="2000" b="1" kern="1200" err="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endParaRPr>
                    </a:p>
                    <a:p>
                      <a:pPr indent="0" algn="l">
                        <a:buNone/>
                      </a:pPr>
                      <a:r>
                        <a:rPr lang="en-US" sz="2000" b="1" kern="1200" err="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最后一道防线</a:t>
                      </a:r>
                      <a:endParaRPr lang="en-US" altLang="en-US" sz="2000" b="1" kern="1200" err="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endParaRPr>
                    </a:p>
                  </a:txBody>
                  <a:tcPr marL="72547" marR="72547"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marL="0" indent="0" algn="l" defTabSz="914400" rtl="0" eaLnBrk="1" latinLnBrk="0" hangingPunct="1">
                        <a:buNone/>
                      </a:pPr>
                      <a:r>
                        <a:rPr lang="en-US" sz="2000" b="1" kern="1200" err="1">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mn-ea"/>
                        </a:rPr>
                        <a:t>无法维持最低生活水平的公民</a:t>
                      </a:r>
                      <a:endParaRPr lang="en-US" altLang="en-US" sz="2000" b="1" kern="1200" err="1">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txBody>
                  <a:tcPr marL="72547" marR="72547"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l">
                        <a:buNone/>
                      </a:pPr>
                      <a:r>
                        <a:rPr lang="en-US" sz="2000" b="1">
                          <a:latin typeface="微软雅黑" panose="020B0503020204020204" pitchFamily="34" charset="-122"/>
                          <a:ea typeface="微软雅黑" panose="020B0503020204020204" pitchFamily="34" charset="-122"/>
                          <a:cs typeface="Times New Roman" panose="02020603050405020304" pitchFamily="18" charset="0"/>
                          <a:sym typeface="+mn-ea"/>
                        </a:rPr>
                        <a:t>灾害救助、最低生活保障</a:t>
                      </a:r>
                      <a:r>
                        <a:rPr lang="zh-CN" altLang="en-US" sz="2000" b="1">
                          <a:latin typeface="微软雅黑" panose="020B0503020204020204" pitchFamily="34" charset="-122"/>
                          <a:ea typeface="微软雅黑" panose="020B0503020204020204" pitchFamily="34" charset="-122"/>
                          <a:cs typeface="Times New Roman" panose="02020603050405020304" pitchFamily="18" charset="0"/>
                          <a:sym typeface="+mn-ea"/>
                        </a:rPr>
                        <a:t>、大病救助、教育救助、法律援助等</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sym typeface="+mn-ea"/>
                      </a:endParaRPr>
                    </a:p>
                  </a:txBody>
                  <a:tcPr marL="72547" marR="72547"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l">
                        <a:buNone/>
                      </a:pPr>
                      <a:r>
                        <a:rPr lang="en-US" sz="2000" b="1" err="1">
                          <a:latin typeface="微软雅黑" panose="020B0503020204020204" pitchFamily="34" charset="-122"/>
                          <a:ea typeface="微软雅黑" panose="020B0503020204020204" pitchFamily="34" charset="-122"/>
                          <a:cs typeface="汉仪长宋简" panose="02010600000101010101" charset="-122"/>
                          <a:sym typeface="+mn-ea"/>
                        </a:rPr>
                        <a:t>保障无法维持最低生活水平的公民</a:t>
                      </a:r>
                      <a:r>
                        <a:rPr lang="en-US" sz="2000" b="1" u="sng" err="1">
                          <a:solidFill>
                            <a:srgbClr val="FF0000"/>
                          </a:solidFill>
                          <a:latin typeface="微软雅黑" panose="020B0503020204020204" pitchFamily="34" charset="-122"/>
                          <a:ea typeface="微软雅黑" panose="020B0503020204020204" pitchFamily="34" charset="-122"/>
                          <a:cs typeface="汉仪长宋简" panose="02010600000101010101" charset="-122"/>
                          <a:sym typeface="+mn-ea"/>
                        </a:rPr>
                        <a:t>维持最低生活水平</a:t>
                      </a:r>
                      <a:endParaRPr lang="en-US" altLang="en-US" sz="2000" b="1" u="sng" err="1">
                        <a:solidFill>
                          <a:srgbClr val="FF0000"/>
                        </a:solidFill>
                        <a:latin typeface="微软雅黑" panose="020B0503020204020204" pitchFamily="34" charset="-122"/>
                        <a:ea typeface="微软雅黑" panose="020B0503020204020204" pitchFamily="34" charset="-122"/>
                        <a:cs typeface="汉仪长宋简" panose="02010600000101010101" charset="-122"/>
                        <a:sym typeface="+mn-ea"/>
                      </a:endParaRPr>
                    </a:p>
                  </a:txBody>
                  <a:tcPr marL="72547" marR="72547"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000" b="1" err="1">
                          <a:solidFill>
                            <a:srgbClr val="111111"/>
                          </a:solidFill>
                          <a:latin typeface="微软雅黑" panose="020B0503020204020204" pitchFamily="34" charset="-122"/>
                          <a:ea typeface="微软雅黑" panose="020B0503020204020204" pitchFamily="34" charset="-122"/>
                          <a:cs typeface="宋体" panose="02010600030101010101" pitchFamily="2" charset="-122"/>
                        </a:rPr>
                        <a:t>政府</a:t>
                      </a:r>
                      <a:r>
                        <a:rPr lang="zh-CN" altLang="en-US" sz="2000" b="1">
                          <a:solidFill>
                            <a:srgbClr val="111111"/>
                          </a:solidFill>
                          <a:latin typeface="微软雅黑" panose="020B0503020204020204" pitchFamily="34" charset="-122"/>
                          <a:ea typeface="微软雅黑" panose="020B0503020204020204" pitchFamily="34" charset="-122"/>
                          <a:cs typeface="宋体" panose="02010600030101010101" pitchFamily="2" charset="-122"/>
                        </a:rPr>
                        <a:t>通过国民收入再分配（无偿）</a:t>
                      </a:r>
                      <a:endParaRPr lang="zh-CN" altLang="en-US" sz="2000" b="1">
                        <a:solidFill>
                          <a:srgbClr val="111111"/>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80160">
                <a:tc>
                  <a:txBody>
                    <a:bodyPr wrap="square"/>
                    <a:lstStyle/>
                    <a:p>
                      <a:pPr marL="0" indent="0" algn="l" defTabSz="914400" rtl="0" eaLnBrk="1" latinLnBrk="0" hangingPunct="1">
                        <a:buNone/>
                      </a:pPr>
                      <a:r>
                        <a:rPr lang="en-US" sz="2000" b="1" kern="1200" err="1">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社会</a:t>
                      </a:r>
                      <a:endParaRPr lang="en-US" sz="2000" b="1" kern="120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pPr marL="0" indent="0" algn="l" defTabSz="914400" rtl="0" eaLnBrk="1" latinLnBrk="0" hangingPunct="1">
                        <a:buNone/>
                      </a:pPr>
                      <a:r>
                        <a:rPr lang="en-US" sz="2000" b="1" kern="1200" err="1">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福利</a:t>
                      </a:r>
                      <a:endParaRPr lang="en-US" altLang="en-US" sz="2000" b="1" kern="1200" err="1">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72547" marR="72547"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l">
                        <a:buNone/>
                      </a:pPr>
                      <a:r>
                        <a:rPr lang="en-US" sz="2000" b="1" kern="1200" err="1">
                          <a:solidFill>
                            <a:srgbClr val="FF0000"/>
                          </a:solidFill>
                          <a:latin typeface="微软雅黑" panose="020B0503020204020204" pitchFamily="34" charset="-122"/>
                          <a:ea typeface="微软雅黑" panose="020B0503020204020204" pitchFamily="34" charset="-122"/>
                          <a:cs typeface="汉仪长宋简" panose="02010600000101010101" charset="-122"/>
                          <a:sym typeface="+mn-ea"/>
                        </a:rPr>
                        <a:t>最高层次的社会保障</a:t>
                      </a:r>
                      <a:endParaRPr lang="en-US" altLang="en-US" sz="2000" b="1" kern="1200" err="1">
                        <a:solidFill>
                          <a:srgbClr val="FF0000"/>
                        </a:solidFill>
                        <a:latin typeface="微软雅黑" panose="020B0503020204020204" pitchFamily="34" charset="-122"/>
                        <a:ea typeface="微软雅黑" panose="020B0503020204020204" pitchFamily="34" charset="-122"/>
                        <a:cs typeface="汉仪长宋简" panose="02010600000101010101" charset="-122"/>
                        <a:sym typeface="+mn-ea"/>
                      </a:endParaRPr>
                    </a:p>
                  </a:txBody>
                  <a:tcPr marL="72547" marR="72547"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l">
                        <a:buNone/>
                      </a:pPr>
                      <a:r>
                        <a:rPr lang="en-US" sz="2000" b="1" err="1">
                          <a:latin typeface="微软雅黑" panose="020B0503020204020204" pitchFamily="34" charset="-122"/>
                          <a:ea typeface="微软雅黑" panose="020B0503020204020204" pitchFamily="34" charset="-122"/>
                          <a:cs typeface="Times New Roman" panose="02020603050405020304" pitchFamily="18" charset="0"/>
                          <a:sym typeface="+mn-ea"/>
                        </a:rPr>
                        <a:t>老年人、残疾人、妇女、儿童和其他社会成员</a:t>
                      </a:r>
                      <a:endParaRPr lang="en-US" altLang="en-US" sz="2000" b="1" err="1">
                        <a:latin typeface="微软雅黑" panose="020B0503020204020204" pitchFamily="34" charset="-122"/>
                        <a:ea typeface="微软雅黑" panose="020B0503020204020204" pitchFamily="34" charset="-122"/>
                        <a:cs typeface="Times New Roman" panose="02020603050405020304" pitchFamily="18" charset="0"/>
                        <a:sym typeface="+mn-ea"/>
                      </a:endParaRPr>
                    </a:p>
                  </a:txBody>
                  <a:tcPr marL="72547" marR="72547"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l" fontAlgn="auto">
                        <a:lnSpc>
                          <a:spcPct val="120000"/>
                        </a:lnSpc>
                        <a:buNone/>
                      </a:pPr>
                      <a:r>
                        <a:rPr sz="2000" b="1">
                          <a:latin typeface="微软雅黑" panose="020B0503020204020204" pitchFamily="34" charset="-122"/>
                          <a:ea typeface="微软雅黑" panose="020B0503020204020204" pitchFamily="34" charset="-122"/>
                          <a:sym typeface="+mn-ea"/>
                        </a:rPr>
                        <a:t>提供</a:t>
                      </a:r>
                      <a:r>
                        <a:rPr sz="2000" b="1">
                          <a:solidFill>
                            <a:srgbClr val="FF0000"/>
                          </a:solidFill>
                          <a:latin typeface="微软雅黑" panose="020B0503020204020204" pitchFamily="34" charset="-122"/>
                          <a:ea typeface="微软雅黑" panose="020B0503020204020204" pitchFamily="34" charset="-122"/>
                          <a:sym typeface="+mn-ea"/>
                        </a:rPr>
                        <a:t>社会化服务</a:t>
                      </a:r>
                      <a:r>
                        <a:rPr sz="2000" b="1">
                          <a:latin typeface="微软雅黑" panose="020B0503020204020204" pitchFamily="34" charset="-122"/>
                          <a:ea typeface="微软雅黑" panose="020B0503020204020204" pitchFamily="34" charset="-122"/>
                          <a:sym typeface="+mn-ea"/>
                        </a:rPr>
                        <a:t>、</a:t>
                      </a:r>
                      <a:r>
                        <a:rPr sz="2000" b="1">
                          <a:solidFill>
                            <a:srgbClr val="FF0000"/>
                          </a:solidFill>
                          <a:latin typeface="微软雅黑" panose="020B0503020204020204" pitchFamily="34" charset="-122"/>
                          <a:ea typeface="微软雅黑" panose="020B0503020204020204" pitchFamily="34" charset="-122"/>
                          <a:sym typeface="+mn-ea"/>
                        </a:rPr>
                        <a:t>实物供给</a:t>
                      </a:r>
                      <a:r>
                        <a:rPr sz="2000" b="1">
                          <a:latin typeface="微软雅黑" panose="020B0503020204020204" pitchFamily="34" charset="-122"/>
                          <a:ea typeface="微软雅黑" panose="020B0503020204020204" pitchFamily="34" charset="-122"/>
                          <a:sym typeface="+mn-ea"/>
                        </a:rPr>
                        <a:t>或者</a:t>
                      </a:r>
                      <a:r>
                        <a:rPr sz="2000" b="1">
                          <a:solidFill>
                            <a:srgbClr val="FF0000"/>
                          </a:solidFill>
                          <a:latin typeface="微软雅黑" panose="020B0503020204020204" pitchFamily="34" charset="-122"/>
                          <a:ea typeface="微软雅黑" panose="020B0503020204020204" pitchFamily="34" charset="-122"/>
                          <a:sym typeface="+mn-ea"/>
                        </a:rPr>
                        <a:t>福利津贴</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sym typeface="+mn-ea"/>
                      </a:endParaRPr>
                    </a:p>
                  </a:txBody>
                  <a:tcPr marL="72547" marR="72547"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l">
                        <a:buNone/>
                      </a:pPr>
                      <a:r>
                        <a:rPr lang="en-US" sz="2000" b="1" err="1">
                          <a:latin typeface="微软雅黑" panose="020B0503020204020204" pitchFamily="34" charset="-122"/>
                          <a:ea typeface="微软雅黑" panose="020B0503020204020204" pitchFamily="34" charset="-122"/>
                          <a:cs typeface="Times New Roman" panose="02020603050405020304" pitchFamily="18" charset="0"/>
                          <a:sym typeface="+mn-ea"/>
                        </a:rPr>
                        <a:t>满足社会成员的生活需要并促使其生活质量不断得到改善和提高</a:t>
                      </a:r>
                      <a:endParaRPr lang="en-US" altLang="en-US" sz="2000" b="1" err="1">
                        <a:latin typeface="微软雅黑" panose="020B0503020204020204" pitchFamily="34" charset="-122"/>
                        <a:ea typeface="微软雅黑" panose="020B0503020204020204" pitchFamily="34" charset="-122"/>
                        <a:cs typeface="Times New Roman" panose="02020603050405020304" pitchFamily="18" charset="0"/>
                        <a:sym typeface="+mn-ea"/>
                      </a:endParaRPr>
                    </a:p>
                  </a:txBody>
                  <a:tcPr marL="72547" marR="72547"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000" b="1">
                          <a:solidFill>
                            <a:srgbClr val="111111"/>
                          </a:solidFill>
                          <a:latin typeface="微软雅黑" panose="020B0503020204020204" pitchFamily="34" charset="-122"/>
                          <a:ea typeface="微软雅黑" panose="020B0503020204020204" pitchFamily="34" charset="-122"/>
                          <a:cs typeface="宋体" panose="02010600030101010101" pitchFamily="2" charset="-122"/>
                        </a:rPr>
                        <a:t>政府和社会</a:t>
                      </a:r>
                      <a:endParaRPr lang="en-US" sz="2000" b="1">
                        <a:solidFill>
                          <a:srgbClr val="111111"/>
                        </a:solidFill>
                        <a:latin typeface="微软雅黑" panose="020B0503020204020204" pitchFamily="34" charset="-122"/>
                        <a:ea typeface="微软雅黑" panose="020B0503020204020204" pitchFamily="34" charset="-122"/>
                        <a:cs typeface="宋体" panose="02010600030101010101" pitchFamily="2" charset="-122"/>
                      </a:endParaRPr>
                    </a:p>
                    <a:p>
                      <a:pPr indent="0" algn="ctr">
                        <a:buNone/>
                      </a:pPr>
                      <a:r>
                        <a:rPr lang="en-US" sz="2000" b="1">
                          <a:solidFill>
                            <a:srgbClr val="111111"/>
                          </a:solidFill>
                          <a:latin typeface="微软雅黑" panose="020B0503020204020204" pitchFamily="34" charset="-122"/>
                          <a:ea typeface="微软雅黑" panose="020B0503020204020204" pitchFamily="34" charset="-122"/>
                          <a:cs typeface="宋体" panose="02010600030101010101" pitchFamily="2" charset="-122"/>
                        </a:rPr>
                        <a:t>提供</a:t>
                      </a:r>
                      <a:endParaRPr lang="en-US" altLang="en-US" sz="2000" b="1">
                        <a:solidFill>
                          <a:srgbClr val="111111"/>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76350">
                <a:tc>
                  <a:txBody>
                    <a:bodyPr wrap="square"/>
                    <a:lstStyle/>
                    <a:p>
                      <a:pPr marL="0" indent="0" algn="l" defTabSz="914400" rtl="0" eaLnBrk="1" latinLnBrk="0" hangingPunct="1">
                        <a:buNone/>
                      </a:pPr>
                      <a:r>
                        <a:rPr lang="en-US" sz="2000" b="1" kern="1200" err="1">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社会</a:t>
                      </a:r>
                      <a:endParaRPr lang="en-US" sz="2000" b="1" kern="120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pPr marL="0" indent="0" algn="l" defTabSz="914400" rtl="0" eaLnBrk="1" latinLnBrk="0" hangingPunct="1">
                        <a:buNone/>
                      </a:pPr>
                      <a:r>
                        <a:rPr lang="en-US" sz="2000" b="1" kern="1200" err="1">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优抚</a:t>
                      </a:r>
                      <a:endParaRPr lang="en-US" altLang="en-US" sz="2000" b="1" kern="1200" err="1">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72547" marR="72547"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46990" algn="l">
                        <a:buNone/>
                      </a:pPr>
                      <a:r>
                        <a:rPr lang="en-US" sz="2000" b="1" kern="1200" err="1">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特殊社会保障</a:t>
                      </a:r>
                      <a:endParaRPr lang="en-US" altLang="en-US" sz="2000" b="1" kern="1200" err="1">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txBody>
                  <a:tcPr marL="72547" marR="72547"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l">
                        <a:buNone/>
                      </a:pPr>
                      <a:r>
                        <a:rPr lang="en-US" sz="2000" b="1" u="sng" err="1">
                          <a:solidFill>
                            <a:schemeClr val="tx1"/>
                          </a:solidFill>
                          <a:latin typeface="微软雅黑" panose="020B0503020204020204" pitchFamily="34" charset="-122"/>
                          <a:ea typeface="微软雅黑" panose="020B0503020204020204" pitchFamily="34" charset="-122"/>
                          <a:cs typeface="汉仪长宋简" panose="02010600000101010101" charset="-122"/>
                          <a:sym typeface="+mn-ea"/>
                        </a:rPr>
                        <a:t>现役军人、复员退伍军人以及军烈属</a:t>
                      </a:r>
                      <a:r>
                        <a:rPr lang="en-US" sz="2000" b="1" err="1">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mn-ea"/>
                        </a:rPr>
                        <a:t>等优抚对象</a:t>
                      </a:r>
                      <a:endParaRPr lang="en-US" altLang="en-US" sz="2000" b="1" err="1">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txBody>
                  <a:tcPr marL="72547" marR="72547"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algn="ctr">
                        <a:lnSpc>
                          <a:spcPct val="100000"/>
                        </a:lnSpc>
                        <a:spcBef>
                          <a:spcPct val="0"/>
                        </a:spcBef>
                        <a:spcAft>
                          <a:spcPct val="0"/>
                        </a:spcAft>
                      </a:pPr>
                      <a:r>
                        <a:rPr sz="2000" b="1">
                          <a:solidFill>
                            <a:sysClr val="windowText" lastClr="000000"/>
                          </a:solidFill>
                          <a:latin typeface="微软雅黑" panose="020B0503020204020204" pitchFamily="34" charset="-122"/>
                          <a:ea typeface="微软雅黑" panose="020B0503020204020204" pitchFamily="34" charset="-122"/>
                          <a:cs typeface="华文中宋" panose="02010600040101010101" charset="-122"/>
                          <a:sym typeface="+mn-ea"/>
                        </a:rPr>
                        <a:t>物质照顾</a:t>
                      </a:r>
                      <a:r>
                        <a:rPr lang="zh-CN" sz="2000" b="1">
                          <a:solidFill>
                            <a:sysClr val="windowText" lastClr="000000"/>
                          </a:solidFill>
                          <a:latin typeface="微软雅黑" panose="020B0503020204020204" pitchFamily="34" charset="-122"/>
                          <a:ea typeface="微软雅黑" panose="020B0503020204020204" pitchFamily="34" charset="-122"/>
                          <a:cs typeface="华文中宋" panose="02010600040101010101" charset="-122"/>
                          <a:sym typeface="+mn-ea"/>
                        </a:rPr>
                        <a:t>、</a:t>
                      </a:r>
                      <a:r>
                        <a:rPr sz="2000" b="1">
                          <a:solidFill>
                            <a:sysClr val="windowText" lastClr="000000"/>
                          </a:solidFill>
                          <a:latin typeface="微软雅黑" panose="020B0503020204020204" pitchFamily="34" charset="-122"/>
                          <a:ea typeface="微软雅黑" panose="020B0503020204020204" pitchFamily="34" charset="-122"/>
                          <a:cs typeface="华文中宋" panose="02010600040101010101" charset="-122"/>
                          <a:sym typeface="+mn-ea"/>
                        </a:rPr>
                        <a:t>生活</a:t>
                      </a:r>
                      <a:r>
                        <a:rPr lang="zh-CN" sz="2000" b="1">
                          <a:solidFill>
                            <a:sysClr val="windowText" lastClr="000000"/>
                          </a:solidFill>
                          <a:latin typeface="微软雅黑" panose="020B0503020204020204" pitchFamily="34" charset="-122"/>
                          <a:ea typeface="微软雅黑" panose="020B0503020204020204" pitchFamily="34" charset="-122"/>
                          <a:cs typeface="华文中宋" panose="02010600040101010101" charset="-122"/>
                          <a:sym typeface="+mn-ea"/>
                        </a:rPr>
                        <a:t>和</a:t>
                      </a:r>
                      <a:endParaRPr lang="zh-CN" sz="2000" b="1">
                        <a:solidFill>
                          <a:sysClr val="windowText" lastClr="000000"/>
                        </a:solidFill>
                        <a:latin typeface="微软雅黑" panose="020B0503020204020204" pitchFamily="34" charset="-122"/>
                        <a:ea typeface="微软雅黑" panose="020B0503020204020204" pitchFamily="34" charset="-122"/>
                        <a:cs typeface="华文中宋" panose="02010600040101010101" charset="-122"/>
                        <a:sym typeface="+mn-ea"/>
                      </a:endParaRPr>
                    </a:p>
                    <a:p>
                      <a:pPr algn="ctr">
                        <a:lnSpc>
                          <a:spcPct val="100000"/>
                        </a:lnSpc>
                        <a:spcBef>
                          <a:spcPct val="0"/>
                        </a:spcBef>
                        <a:spcAft>
                          <a:spcPct val="0"/>
                        </a:spcAft>
                      </a:pPr>
                      <a:r>
                        <a:rPr lang="zh-CN" sz="2000" b="1">
                          <a:solidFill>
                            <a:sysClr val="windowText" lastClr="000000"/>
                          </a:solidFill>
                          <a:latin typeface="微软雅黑" panose="020B0503020204020204" pitchFamily="34" charset="-122"/>
                          <a:ea typeface="微软雅黑" panose="020B0503020204020204" pitchFamily="34" charset="-122"/>
                          <a:cs typeface="华文中宋" panose="02010600040101010101" charset="-122"/>
                          <a:sym typeface="+mn-ea"/>
                        </a:rPr>
                        <a:t>工作</a:t>
                      </a:r>
                      <a:r>
                        <a:rPr sz="2000" b="1">
                          <a:solidFill>
                            <a:sysClr val="windowText" lastClr="000000"/>
                          </a:solidFill>
                          <a:latin typeface="微软雅黑" panose="020B0503020204020204" pitchFamily="34" charset="-122"/>
                          <a:ea typeface="微软雅黑" panose="020B0503020204020204" pitchFamily="34" charset="-122"/>
                          <a:cs typeface="华文中宋" panose="02010600040101010101" charset="-122"/>
                          <a:sym typeface="+mn-ea"/>
                        </a:rPr>
                        <a:t>安置</a:t>
                      </a:r>
                      <a:r>
                        <a:rPr lang="zh-CN" sz="2000" b="1">
                          <a:solidFill>
                            <a:sysClr val="windowText" lastClr="000000"/>
                          </a:solidFill>
                          <a:latin typeface="微软雅黑" panose="020B0503020204020204" pitchFamily="34" charset="-122"/>
                          <a:ea typeface="微软雅黑" panose="020B0503020204020204" pitchFamily="34" charset="-122"/>
                          <a:cs typeface="华文中宋" panose="02010600040101010101" charset="-122"/>
                          <a:sym typeface="+mn-ea"/>
                        </a:rPr>
                        <a:t>、</a:t>
                      </a:r>
                      <a:r>
                        <a:rPr sz="2000" b="1">
                          <a:solidFill>
                            <a:sysClr val="windowText" lastClr="000000"/>
                          </a:solidFill>
                          <a:latin typeface="微软雅黑" panose="020B0503020204020204" pitchFamily="34" charset="-122"/>
                          <a:ea typeface="微软雅黑" panose="020B0503020204020204" pitchFamily="34" charset="-122"/>
                          <a:cs typeface="华文中宋" panose="02010600040101010101" charset="-122"/>
                          <a:sym typeface="+mn-ea"/>
                        </a:rPr>
                        <a:t>精神抚慰</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sym typeface="+mn-ea"/>
                      </a:endParaRPr>
                    </a:p>
                  </a:txBody>
                  <a:tcPr marL="72547" marR="72547"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l">
                        <a:buNone/>
                      </a:pPr>
                      <a:r>
                        <a:rPr lang="en-US" sz="2000" b="1" err="1">
                          <a:latin typeface="微软雅黑" panose="020B0503020204020204" pitchFamily="34" charset="-122"/>
                          <a:ea typeface="微软雅黑" panose="020B0503020204020204" pitchFamily="34" charset="-122"/>
                          <a:cs typeface="Times New Roman" panose="02020603050405020304" pitchFamily="18" charset="0"/>
                          <a:sym typeface="+mn-ea"/>
                        </a:rPr>
                        <a:t>有利于</a:t>
                      </a:r>
                      <a:r>
                        <a:rPr lang="en-US" sz="2000" b="1" err="1">
                          <a:latin typeface="微软雅黑" panose="020B0503020204020204" pitchFamily="34" charset="-122"/>
                          <a:ea typeface="微软雅黑" panose="020B0503020204020204" pitchFamily="34" charset="-122"/>
                          <a:cs typeface="宋体" panose="02010600030101010101" pitchFamily="2" charset="-122"/>
                          <a:sym typeface="+mn-ea"/>
                        </a:rPr>
                        <a:t>社会稳定</a:t>
                      </a:r>
                      <a:r>
                        <a:rPr lang="zh-CN" altLang="en-US" sz="2000" b="1" err="1">
                          <a:latin typeface="微软雅黑" panose="020B0503020204020204" pitchFamily="34" charset="-122"/>
                          <a:ea typeface="微软雅黑" panose="020B0503020204020204" pitchFamily="34" charset="-122"/>
                          <a:cs typeface="宋体" panose="02010600030101010101" pitchFamily="2" charset="-122"/>
                          <a:sym typeface="+mn-ea"/>
                        </a:rPr>
                        <a:t>，</a:t>
                      </a:r>
                      <a:r>
                        <a:rPr lang="en-US" sz="2000" b="1" err="1">
                          <a:latin typeface="微软雅黑" panose="020B0503020204020204" pitchFamily="34" charset="-122"/>
                          <a:ea typeface="微软雅黑" panose="020B0503020204020204" pitchFamily="34" charset="-122"/>
                          <a:cs typeface="宋体" panose="02010600030101010101" pitchFamily="2" charset="-122"/>
                          <a:sym typeface="+mn-ea"/>
                        </a:rPr>
                        <a:t>鼓舞士气</a:t>
                      </a:r>
                      <a:endParaRPr lang="en-US" altLang="en-US" sz="2000" b="1" u="sng" err="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endParaRPr>
                    </a:p>
                  </a:txBody>
                  <a:tcPr marL="72547" marR="72547"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000" b="1" err="1">
                          <a:solidFill>
                            <a:srgbClr val="111111"/>
                          </a:solidFill>
                          <a:latin typeface="微软雅黑" panose="020B0503020204020204" pitchFamily="34" charset="-122"/>
                          <a:ea typeface="微软雅黑" panose="020B0503020204020204" pitchFamily="34" charset="-122"/>
                          <a:cs typeface="宋体" panose="02010600030101010101" pitchFamily="2" charset="-122"/>
                        </a:rPr>
                        <a:t>国家和社会</a:t>
                      </a:r>
                      <a:endParaRPr lang="en-US" sz="2000" b="1" err="1">
                        <a:solidFill>
                          <a:srgbClr val="111111"/>
                        </a:solidFill>
                        <a:latin typeface="微软雅黑" panose="020B0503020204020204" pitchFamily="34" charset="-122"/>
                        <a:ea typeface="微软雅黑" panose="020B0503020204020204" pitchFamily="34" charset="-122"/>
                        <a:cs typeface="宋体" panose="02010600030101010101" pitchFamily="2" charset="-122"/>
                      </a:endParaRPr>
                    </a:p>
                    <a:p>
                      <a:pPr indent="0" algn="ctr">
                        <a:buNone/>
                      </a:pPr>
                      <a:r>
                        <a:rPr lang="en-US" sz="2000" b="1" err="1">
                          <a:solidFill>
                            <a:srgbClr val="111111"/>
                          </a:solidFill>
                          <a:latin typeface="微软雅黑" panose="020B0503020204020204" pitchFamily="34" charset="-122"/>
                          <a:ea typeface="微软雅黑" panose="020B0503020204020204" pitchFamily="34" charset="-122"/>
                          <a:cs typeface="宋体" panose="02010600030101010101" pitchFamily="2" charset="-122"/>
                        </a:rPr>
                        <a:t>提供</a:t>
                      </a:r>
                      <a:endParaRPr lang="en-US" altLang="en-US" sz="2000" b="1" err="1">
                        <a:solidFill>
                          <a:srgbClr val="111111"/>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4" name="矩形: 圆角 1"/>
          <p:cNvSpPr/>
          <p:nvPr>
            <p:custDataLst>
              <p:tags r:id="rId2"/>
            </p:custDataLst>
          </p:nvPr>
        </p:nvSpPr>
        <p:spPr>
          <a:xfrm>
            <a:off x="1535430" y="111125"/>
            <a:ext cx="5972810" cy="51879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l" defTabSz="914400" eaLnBrk="1" latinLnBrk="0">
              <a:lnSpc>
                <a:spcPct val="100000"/>
              </a:lnSpc>
              <a:buClrTx/>
              <a:buSzTx/>
              <a:buFontTx/>
              <a:buNone/>
            </a:pPr>
            <a:r>
              <a:rPr lang="en-US" altLang="zh-CN" sz="2800" b="1">
                <a:solidFill>
                  <a:schemeClr val="tx1"/>
                </a:solidFill>
                <a:effectLst/>
                <a:latin typeface="微软雅黑" panose="020B0503020204020204" pitchFamily="34" charset="-122"/>
                <a:ea typeface="微软雅黑" panose="020B0503020204020204" pitchFamily="34" charset="-122"/>
              </a:rPr>
              <a:t> </a:t>
            </a:r>
            <a:r>
              <a:rPr lang="zh-CN" altLang="zh-CN" sz="2800" b="1">
                <a:solidFill>
                  <a:schemeClr val="tx1"/>
                </a:solidFill>
                <a:effectLst/>
                <a:latin typeface="微软雅黑" panose="020B0503020204020204" pitchFamily="34" charset="-122"/>
                <a:ea typeface="微软雅黑" panose="020B0503020204020204" pitchFamily="34" charset="-122"/>
              </a:rPr>
              <a:t>社会保障的</a:t>
            </a:r>
            <a:r>
              <a:rPr lang="zh-CN" altLang="zh-CN" sz="2800" b="1">
                <a:solidFill>
                  <a:schemeClr val="tx1"/>
                </a:solidFill>
                <a:effectLst/>
                <a:highlight>
                  <a:srgbClr val="FFFF00"/>
                </a:highlight>
                <a:latin typeface="微软雅黑" panose="020B0503020204020204" pitchFamily="34" charset="-122"/>
                <a:ea typeface="微软雅黑" panose="020B0503020204020204" pitchFamily="34" charset="-122"/>
              </a:rPr>
              <a:t>主要</a:t>
            </a:r>
            <a:r>
              <a:rPr lang="zh-CN" altLang="en-US" sz="2800" b="1">
                <a:solidFill>
                  <a:schemeClr val="tx1"/>
                </a:solidFill>
                <a:effectLst/>
                <a:latin typeface="微软雅黑" panose="020B0503020204020204" pitchFamily="34" charset="-122"/>
                <a:ea typeface="微软雅黑" panose="020B0503020204020204" pitchFamily="34" charset="-122"/>
              </a:rPr>
              <a:t>形式</a:t>
            </a:r>
            <a:endParaRPr lang="zh-CN" altLang="en-US" sz="2800" b="1">
              <a:solidFill>
                <a:schemeClr val="tx1"/>
              </a:solidFill>
              <a:effectLst/>
              <a:latin typeface="微软雅黑" panose="020B0503020204020204" pitchFamily="34" charset="-122"/>
              <a:ea typeface="微软雅黑" panose="020B0503020204020204" pitchFamily="34" charset="-122"/>
            </a:endParaRPr>
          </a:p>
        </p:txBody>
      </p:sp>
      <p:pic>
        <p:nvPicPr>
          <p:cNvPr id="2" name="图片 1"/>
          <p:cNvPicPr>
            <a:picLocks noChangeAspect="1"/>
          </p:cNvPicPr>
          <p:nvPr>
            <p:custDataLst>
              <p:tags r:id="rId3"/>
            </p:custDataLst>
          </p:nvPr>
        </p:nvPicPr>
        <p:blipFill>
          <a:blip r:embed="rId4"/>
          <a:stretch>
            <a:fillRect/>
          </a:stretch>
        </p:blipFill>
        <p:spPr>
          <a:xfrm>
            <a:off x="95885" y="0"/>
            <a:ext cx="1603375" cy="1250950"/>
          </a:xfrm>
          <a:prstGeom prst="rect">
            <a:avLst/>
          </a:prstGeom>
        </p:spPr>
      </p:pic>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箭头: 五边形 4"/>
          <p:cNvSpPr/>
          <p:nvPr>
            <p:custDataLst>
              <p:tags r:id="rId1"/>
            </p:custDataLst>
          </p:nvPr>
        </p:nvSpPr>
        <p:spPr>
          <a:xfrm>
            <a:off x="364490" y="598170"/>
            <a:ext cx="364490" cy="431800"/>
          </a:xfrm>
          <a:prstGeom prst="homePlate">
            <a:avLst/>
          </a:prstGeom>
          <a:solidFill>
            <a:srgbClr val="E05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文本框 68"/>
          <p:cNvSpPr txBox="1"/>
          <p:nvPr>
            <p:custDataLst>
              <p:tags r:id="rId2"/>
            </p:custDataLst>
          </p:nvPr>
        </p:nvSpPr>
        <p:spPr>
          <a:xfrm>
            <a:off x="864235" y="521970"/>
            <a:ext cx="8780780" cy="583565"/>
          </a:xfrm>
          <a:prstGeom prst="rect">
            <a:avLst/>
          </a:prstGeom>
          <a:noFill/>
        </p:spPr>
        <p:txBody>
          <a:bodyPr wrap="square" rtlCol="0">
            <a:spAutoFit/>
          </a:bodyPr>
          <a:lstStyle/>
          <a:p>
            <a:pPr algn="l"/>
            <a:r>
              <a:rPr lang="zh-CN" altLang="en-US" sz="3200" b="1">
                <a:solidFill>
                  <a:srgbClr val="E05A46"/>
                </a:solidFill>
              </a:rPr>
              <a:t>相关链接</a:t>
            </a:r>
            <a:endParaRPr lang="zh-CN" altLang="en-US" sz="3200" b="1">
              <a:solidFill>
                <a:srgbClr val="E05A46"/>
              </a:solidFill>
            </a:endParaRPr>
          </a:p>
        </p:txBody>
      </p:sp>
      <p:sp>
        <p:nvSpPr>
          <p:cNvPr id="3" name="文本框 2"/>
          <p:cNvSpPr txBox="1"/>
          <p:nvPr>
            <p:custDataLst>
              <p:tags r:id="rId3"/>
            </p:custDataLst>
          </p:nvPr>
        </p:nvSpPr>
        <p:spPr>
          <a:xfrm>
            <a:off x="526415" y="1228725"/>
            <a:ext cx="7303770" cy="497205"/>
          </a:xfrm>
          <a:prstGeom prst="rect">
            <a:avLst/>
          </a:prstGeom>
          <a:noFill/>
        </p:spPr>
        <p:txBody>
          <a:bodyPr wrap="square" rtlCol="0">
            <a:spAutoFit/>
          </a:bodyPr>
          <a:lstStyle/>
          <a:p>
            <a:pPr marL="457200" indent="-457200">
              <a:lnSpc>
                <a:spcPct val="110000"/>
              </a:lnSpc>
              <a:buFont typeface="Wingdings" panose="05000000000000000000" charset="0"/>
              <a:buChar char="l"/>
            </a:pPr>
            <a:r>
              <a:rPr lang="zh-CN" altLang="en-US" sz="2400" b="1">
                <a:solidFill>
                  <a:schemeClr val="tx1"/>
                </a:solidFill>
                <a:latin typeface="微软雅黑" panose="020B0503020204020204" pitchFamily="34" charset="-122"/>
                <a:ea typeface="微软雅黑" panose="020B0503020204020204" pitchFamily="34" charset="-122"/>
                <a:cs typeface="宋体" panose="02010600030101010101" pitchFamily="2" charset="-122"/>
              </a:rPr>
              <a:t>社会保障既有</a:t>
            </a:r>
            <a:r>
              <a:rPr lang="zh-CN" altLang="en-US" sz="2400" b="1">
                <a:solidFill>
                  <a:srgbClr val="1116EF"/>
                </a:solidFill>
                <a:latin typeface="微软雅黑" panose="020B0503020204020204" pitchFamily="34" charset="-122"/>
                <a:ea typeface="微软雅黑" panose="020B0503020204020204" pitchFamily="34" charset="-122"/>
                <a:cs typeface="宋体" panose="02010600030101010101" pitchFamily="2" charset="-122"/>
              </a:rPr>
              <a:t>经济保障</a:t>
            </a:r>
            <a:r>
              <a:rPr lang="zh-CN" altLang="en-US" sz="2400" b="1">
                <a:solidFill>
                  <a:schemeClr val="tx1"/>
                </a:solidFill>
                <a:latin typeface="微软雅黑" panose="020B0503020204020204" pitchFamily="34" charset="-122"/>
                <a:ea typeface="微软雅黑" panose="020B0503020204020204" pitchFamily="34" charset="-122"/>
                <a:cs typeface="宋体" panose="02010600030101010101" pitchFamily="2" charset="-122"/>
              </a:rPr>
              <a:t>，也有</a:t>
            </a:r>
            <a:r>
              <a:rPr lang="zh-CN" altLang="en-US" sz="2400" b="1">
                <a:solidFill>
                  <a:srgbClr val="1116EF"/>
                </a:solidFill>
                <a:latin typeface="微软雅黑" panose="020B0503020204020204" pitchFamily="34" charset="-122"/>
                <a:ea typeface="微软雅黑" panose="020B0503020204020204" pitchFamily="34" charset="-122"/>
                <a:cs typeface="宋体" panose="02010600030101010101" pitchFamily="2" charset="-122"/>
              </a:rPr>
              <a:t>服务保障</a:t>
            </a:r>
            <a:r>
              <a:rPr lang="zh-CN" altLang="en-US" sz="2400" b="1">
                <a:solidFill>
                  <a:schemeClr val="tx1"/>
                </a:solidFill>
                <a:latin typeface="微软雅黑" panose="020B0503020204020204" pitchFamily="34" charset="-122"/>
                <a:ea typeface="微软雅黑" panose="020B0503020204020204" pitchFamily="34" charset="-122"/>
                <a:cs typeface="宋体" panose="02010600030101010101" pitchFamily="2" charset="-122"/>
              </a:rPr>
              <a:t>。</a:t>
            </a:r>
            <a:endParaRPr lang="zh-CN" altLang="en-US" sz="2400" b="1">
              <a:solidFill>
                <a:schemeClr val="tx1"/>
              </a:solidFill>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9" name="组合 8"/>
          <p:cNvGrpSpPr/>
          <p:nvPr>
            <p:custDataLst>
              <p:tags r:id="rId4"/>
            </p:custDataLst>
          </p:nvPr>
        </p:nvGrpSpPr>
        <p:grpSpPr>
          <a:xfrm>
            <a:off x="729615" y="2040890"/>
            <a:ext cx="5432425" cy="992505"/>
            <a:chOff x="1196" y="3947"/>
            <a:chExt cx="8446" cy="2454"/>
          </a:xfrm>
        </p:grpSpPr>
        <p:sp>
          <p:nvSpPr>
            <p:cNvPr id="21" name="文本框 20"/>
            <p:cNvSpPr txBox="1"/>
            <p:nvPr>
              <p:custDataLst>
                <p:tags r:id="rId5"/>
              </p:custDataLst>
            </p:nvPr>
          </p:nvSpPr>
          <p:spPr>
            <a:xfrm>
              <a:off x="1339" y="4060"/>
              <a:ext cx="8161" cy="2233"/>
            </a:xfrm>
            <a:prstGeom prst="rect">
              <a:avLst/>
            </a:prstGeom>
            <a:noFill/>
          </p:spPr>
          <p:txBody>
            <a:bodyPr wrap="square" rtlCol="0" anchor="ctr">
              <a:spAutoFit/>
            </a:bodyPr>
            <a:lstStyle/>
            <a:p>
              <a:pPr indent="0">
                <a:lnSpc>
                  <a:spcPct val="120000"/>
                </a:lnSpc>
                <a:spcBef>
                  <a:spcPct val="0"/>
                </a:spcBef>
                <a:spcAft>
                  <a:spcPts val="1000"/>
                </a:spcAft>
                <a:buFont typeface="Wingdings" panose="05000000000000000000" charset="0"/>
                <a:buNone/>
              </a:pPr>
              <a:r>
                <a:rPr lang="zh-CN" altLang="en-US" sz="2200" smtClean="0">
                  <a:solidFill>
                    <a:schemeClr val="tx1"/>
                  </a:solidFill>
                  <a:latin typeface="微软雅黑" panose="020B0503020204020204" pitchFamily="34" charset="-122"/>
                  <a:ea typeface="微软雅黑" panose="020B0503020204020204" pitchFamily="34" charset="-122"/>
                </a:rPr>
                <a:t>通过</a:t>
              </a:r>
              <a:r>
                <a:rPr lang="zh-CN" altLang="en-US" sz="2200" smtClean="0">
                  <a:solidFill>
                    <a:srgbClr val="C00000"/>
                  </a:solidFill>
                  <a:latin typeface="微软雅黑" panose="020B0503020204020204" pitchFamily="34" charset="-122"/>
                  <a:ea typeface="微软雅黑" panose="020B0503020204020204" pitchFamily="34" charset="-122"/>
                </a:rPr>
                <a:t>货币或有价票</a:t>
              </a:r>
              <a:r>
                <a:rPr lang="zh-CN" altLang="en-US" sz="2200" smtClean="0">
                  <a:solidFill>
                    <a:srgbClr val="C00000"/>
                  </a:solidFill>
                  <a:latin typeface="微软雅黑" panose="020B0503020204020204" pitchFamily="34" charset="-122"/>
                  <a:ea typeface="微软雅黑" panose="020B0503020204020204" pitchFamily="34" charset="-122"/>
                  <a:sym typeface="+mn-ea"/>
                </a:rPr>
                <a:t>证</a:t>
              </a:r>
              <a:r>
                <a:rPr lang="zh-CN" altLang="en-US" sz="2200" smtClean="0">
                  <a:solidFill>
                    <a:schemeClr val="tx1"/>
                  </a:solidFill>
                  <a:latin typeface="微软雅黑" panose="020B0503020204020204" pitchFamily="34" charset="-122"/>
                  <a:ea typeface="微软雅黑" panose="020B0503020204020204" pitchFamily="34" charset="-122"/>
                </a:rPr>
                <a:t>的形式，为国民提供经济援助，满足其基本的生活所需。</a:t>
              </a:r>
              <a:endParaRPr lang="zh-CN" altLang="en-US" sz="2200" smtClean="0">
                <a:solidFill>
                  <a:schemeClr val="tx1"/>
                </a:solidFill>
                <a:latin typeface="微软雅黑" panose="020B0503020204020204" pitchFamily="34" charset="-122"/>
                <a:ea typeface="微软雅黑" panose="020B0503020204020204" pitchFamily="34" charset="-122"/>
              </a:endParaRPr>
            </a:p>
          </p:txBody>
        </p:sp>
        <p:sp>
          <p:nvSpPr>
            <p:cNvPr id="8" name="圆角矩形标注 7"/>
            <p:cNvSpPr/>
            <p:nvPr>
              <p:custDataLst>
                <p:tags r:id="rId6"/>
              </p:custDataLst>
            </p:nvPr>
          </p:nvSpPr>
          <p:spPr>
            <a:xfrm>
              <a:off x="1196" y="3947"/>
              <a:ext cx="8446" cy="2454"/>
            </a:xfrm>
            <a:prstGeom prst="wedgeRoundRectCallout">
              <a:avLst>
                <a:gd name="adj1" fmla="val 5078"/>
                <a:gd name="adj2" fmla="val -79302"/>
                <a:gd name="adj3" fmla="val 16667"/>
              </a:avLst>
            </a:prstGeom>
            <a:noFill/>
            <a:ln>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200"/>
            </a:p>
          </p:txBody>
        </p:sp>
      </p:grpSp>
      <p:grpSp>
        <p:nvGrpSpPr>
          <p:cNvPr id="10" name="组合 9"/>
          <p:cNvGrpSpPr/>
          <p:nvPr>
            <p:custDataLst>
              <p:tags r:id="rId7"/>
            </p:custDataLst>
          </p:nvPr>
        </p:nvGrpSpPr>
        <p:grpSpPr>
          <a:xfrm>
            <a:off x="6501058" y="2044700"/>
            <a:ext cx="5088368" cy="985520"/>
            <a:chOff x="920" y="3947"/>
            <a:chExt cx="9038" cy="2454"/>
          </a:xfrm>
        </p:grpSpPr>
        <p:sp>
          <p:nvSpPr>
            <p:cNvPr id="11" name="文本框 10"/>
            <p:cNvSpPr txBox="1"/>
            <p:nvPr>
              <p:custDataLst>
                <p:tags r:id="rId8"/>
              </p:custDataLst>
            </p:nvPr>
          </p:nvSpPr>
          <p:spPr>
            <a:xfrm>
              <a:off x="1087" y="4050"/>
              <a:ext cx="8871" cy="2248"/>
            </a:xfrm>
            <a:prstGeom prst="rect">
              <a:avLst/>
            </a:prstGeom>
            <a:noFill/>
          </p:spPr>
          <p:txBody>
            <a:bodyPr wrap="square" rtlCol="0" anchor="ctr">
              <a:spAutoFit/>
            </a:bodyPr>
            <a:lstStyle/>
            <a:p>
              <a:pPr indent="0">
                <a:lnSpc>
                  <a:spcPct val="120000"/>
                </a:lnSpc>
                <a:spcBef>
                  <a:spcPct val="0"/>
                </a:spcBef>
                <a:spcAft>
                  <a:spcPts val="1000"/>
                </a:spcAft>
                <a:buFont typeface="Wingdings" panose="05000000000000000000" charset="0"/>
                <a:buNone/>
              </a:pPr>
              <a:r>
                <a:rPr lang="zh-CN" altLang="en-US" sz="2200" smtClean="0">
                  <a:latin typeface="微软雅黑" panose="020B0503020204020204" pitchFamily="34" charset="-122"/>
                  <a:ea typeface="微软雅黑" panose="020B0503020204020204" pitchFamily="34" charset="-122"/>
                </a:rPr>
                <a:t>通过</a:t>
              </a:r>
              <a:r>
                <a:rPr lang="zh-CN" altLang="en-US" sz="2200" smtClean="0">
                  <a:solidFill>
                    <a:srgbClr val="C00000"/>
                  </a:solidFill>
                  <a:latin typeface="微软雅黑" panose="020B0503020204020204" pitchFamily="34" charset="-122"/>
                  <a:ea typeface="微软雅黑" panose="020B0503020204020204" pitchFamily="34" charset="-122"/>
                </a:rPr>
                <a:t>提供日常照料、医疗护理等服务</a:t>
              </a:r>
              <a:r>
                <a:rPr lang="zh-CN" altLang="en-US" sz="2200" smtClean="0">
                  <a:latin typeface="微软雅黑" panose="020B0503020204020204" pitchFamily="34" charset="-122"/>
                  <a:ea typeface="微软雅黑" panose="020B0503020204020204" pitchFamily="34" charset="-122"/>
                </a:rPr>
                <a:t>，满足人们多样化的生活保障需求。</a:t>
              </a:r>
              <a:endParaRPr lang="zh-CN" altLang="en-US" sz="2200" smtClean="0">
                <a:latin typeface="微软雅黑" panose="020B0503020204020204" pitchFamily="34" charset="-122"/>
                <a:ea typeface="微软雅黑" panose="020B0503020204020204" pitchFamily="34" charset="-122"/>
              </a:endParaRPr>
            </a:p>
          </p:txBody>
        </p:sp>
        <p:sp>
          <p:nvSpPr>
            <p:cNvPr id="12" name="圆角矩形标注 11"/>
            <p:cNvSpPr/>
            <p:nvPr>
              <p:custDataLst>
                <p:tags r:id="rId9"/>
              </p:custDataLst>
            </p:nvPr>
          </p:nvSpPr>
          <p:spPr>
            <a:xfrm>
              <a:off x="920" y="3947"/>
              <a:ext cx="8871" cy="2454"/>
            </a:xfrm>
            <a:prstGeom prst="wedgeRoundRectCallout">
              <a:avLst>
                <a:gd name="adj1" fmla="val -56276"/>
                <a:gd name="adj2" fmla="val -79123"/>
                <a:gd name="adj3" fmla="val 16667"/>
              </a:avLst>
            </a:prstGeom>
            <a:noFill/>
            <a:ln>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200"/>
            </a:p>
          </p:txBody>
        </p:sp>
      </p:grpSp>
      <p:sp>
        <p:nvSpPr>
          <p:cNvPr id="13" name="文本框 12"/>
          <p:cNvSpPr txBox="1"/>
          <p:nvPr>
            <p:custDataLst>
              <p:tags r:id="rId10"/>
            </p:custDataLst>
          </p:nvPr>
        </p:nvSpPr>
        <p:spPr>
          <a:xfrm>
            <a:off x="526415" y="3228975"/>
            <a:ext cx="11147425" cy="977265"/>
          </a:xfrm>
          <a:prstGeom prst="rect">
            <a:avLst/>
          </a:prstGeom>
          <a:noFill/>
        </p:spPr>
        <p:txBody>
          <a:bodyPr wrap="square" rtlCol="0">
            <a:spAutoFit/>
          </a:bodyPr>
          <a:lstStyle/>
          <a:p>
            <a:pPr marL="457200" indent="-457200">
              <a:lnSpc>
                <a:spcPct val="120000"/>
              </a:lnSpc>
              <a:buFont typeface="Wingdings" panose="05000000000000000000" charset="0"/>
              <a:buChar char="l"/>
            </a:pPr>
            <a:r>
              <a:rPr lang="zh-CN" altLang="en-US" sz="2400" b="1">
                <a:solidFill>
                  <a:schemeClr val="tx1"/>
                </a:solidFill>
                <a:latin typeface="微软雅黑" panose="020B0503020204020204" pitchFamily="34" charset="-122"/>
                <a:ea typeface="微软雅黑" panose="020B0503020204020204" pitchFamily="34" charset="-122"/>
                <a:cs typeface="宋体" panose="02010600030101010101" pitchFamily="2" charset="-122"/>
              </a:rPr>
              <a:t>除社会保险、社会救助、社会福利、社会优抚等</a:t>
            </a:r>
            <a:r>
              <a:rPr lang="zh-CN" altLang="en-US" sz="2400" b="1">
                <a:solidFill>
                  <a:srgbClr val="1116EF"/>
                </a:solidFill>
                <a:latin typeface="微软雅黑" panose="020B0503020204020204" pitchFamily="34" charset="-122"/>
                <a:ea typeface="微软雅黑" panose="020B0503020204020204" pitchFamily="34" charset="-122"/>
                <a:cs typeface="宋体" panose="02010600030101010101" pitchFamily="2" charset="-122"/>
              </a:rPr>
              <a:t>基本保障</a:t>
            </a:r>
            <a:r>
              <a:rPr lang="zh-CN" altLang="en-US" sz="2400" b="1">
                <a:solidFill>
                  <a:schemeClr val="tx1"/>
                </a:solidFill>
                <a:latin typeface="微软雅黑" panose="020B0503020204020204" pitchFamily="34" charset="-122"/>
                <a:ea typeface="微软雅黑" panose="020B0503020204020204" pitchFamily="34" charset="-122"/>
                <a:cs typeface="宋体" panose="02010600030101010101" pitchFamily="2" charset="-122"/>
              </a:rPr>
              <a:t>外，还存在大量</a:t>
            </a:r>
            <a:r>
              <a:rPr lang="zh-CN" altLang="en-US" sz="2400" b="1">
                <a:solidFill>
                  <a:srgbClr val="1116EF"/>
                </a:solidFill>
                <a:latin typeface="微软雅黑" panose="020B0503020204020204" pitchFamily="34" charset="-122"/>
                <a:ea typeface="微软雅黑" panose="020B0503020204020204" pitchFamily="34" charset="-122"/>
                <a:cs typeface="宋体" panose="02010600030101010101" pitchFamily="2" charset="-122"/>
              </a:rPr>
              <a:t>补充性的社会保障形式</a:t>
            </a:r>
            <a:r>
              <a:rPr lang="zh-CN" altLang="en-US" sz="2400" b="1">
                <a:solidFill>
                  <a:schemeClr val="tx1"/>
                </a:solidFill>
                <a:latin typeface="微软雅黑" panose="020B0503020204020204" pitchFamily="34" charset="-122"/>
                <a:ea typeface="微软雅黑" panose="020B0503020204020204" pitchFamily="34" charset="-122"/>
                <a:cs typeface="宋体" panose="02010600030101010101" pitchFamily="2" charset="-122"/>
              </a:rPr>
              <a:t>，如</a:t>
            </a:r>
            <a:r>
              <a:rPr lang="zh-CN" altLang="en-US" sz="2400" b="1">
                <a:solidFill>
                  <a:srgbClr val="F96717"/>
                </a:solidFill>
                <a:latin typeface="微软雅黑" panose="020B0503020204020204" pitchFamily="34" charset="-122"/>
                <a:ea typeface="微软雅黑" panose="020B0503020204020204" pitchFamily="34" charset="-122"/>
                <a:cs typeface="宋体" panose="02010600030101010101" pitchFamily="2" charset="-122"/>
              </a:rPr>
              <a:t>企业年金</a:t>
            </a:r>
            <a:r>
              <a:rPr lang="zh-CN" altLang="en-US" sz="2400" b="1">
                <a:solidFill>
                  <a:schemeClr val="tx1"/>
                </a:solidFill>
                <a:latin typeface="微软雅黑" panose="020B0503020204020204" pitchFamily="34" charset="-122"/>
                <a:ea typeface="微软雅黑" panose="020B0503020204020204" pitchFamily="34" charset="-122"/>
                <a:cs typeface="宋体" panose="02010600030101010101" pitchFamily="2" charset="-122"/>
              </a:rPr>
              <a:t>、</a:t>
            </a:r>
            <a:r>
              <a:rPr lang="zh-CN" altLang="en-US" sz="2400" b="1">
                <a:solidFill>
                  <a:srgbClr val="F96717"/>
                </a:solidFill>
                <a:latin typeface="微软雅黑" panose="020B0503020204020204" pitchFamily="34" charset="-122"/>
                <a:ea typeface="微软雅黑" panose="020B0503020204020204" pitchFamily="34" charset="-122"/>
                <a:cs typeface="宋体" panose="02010600030101010101" pitchFamily="2" charset="-122"/>
              </a:rPr>
              <a:t>社区服务</a:t>
            </a:r>
            <a:r>
              <a:rPr lang="zh-CN" altLang="en-US" sz="2400" b="1">
                <a:solidFill>
                  <a:schemeClr val="tx1"/>
                </a:solidFill>
                <a:latin typeface="微软雅黑" panose="020B0503020204020204" pitchFamily="34" charset="-122"/>
                <a:ea typeface="微软雅黑" panose="020B0503020204020204" pitchFamily="34" charset="-122"/>
                <a:cs typeface="宋体" panose="02010600030101010101" pitchFamily="2" charset="-122"/>
              </a:rPr>
              <a:t>等。</a:t>
            </a:r>
            <a:endParaRPr lang="zh-CN" altLang="en-US" sz="2400" b="1">
              <a:solidFill>
                <a:schemeClr val="tx1"/>
              </a:solidFill>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14" name="组合 13"/>
          <p:cNvGrpSpPr/>
          <p:nvPr>
            <p:custDataLst>
              <p:tags r:id="rId11"/>
            </p:custDataLst>
          </p:nvPr>
        </p:nvGrpSpPr>
        <p:grpSpPr>
          <a:xfrm>
            <a:off x="728980" y="4495165"/>
            <a:ext cx="4037965" cy="1558290"/>
            <a:chOff x="1196" y="3947"/>
            <a:chExt cx="8446" cy="2454"/>
          </a:xfrm>
        </p:grpSpPr>
        <p:sp>
          <p:nvSpPr>
            <p:cNvPr id="15" name="文本框 14"/>
            <p:cNvSpPr txBox="1"/>
            <p:nvPr>
              <p:custDataLst>
                <p:tags r:id="rId12"/>
              </p:custDataLst>
            </p:nvPr>
          </p:nvSpPr>
          <p:spPr>
            <a:xfrm>
              <a:off x="1339" y="4144"/>
              <a:ext cx="8161" cy="2061"/>
            </a:xfrm>
            <a:prstGeom prst="rect">
              <a:avLst/>
            </a:prstGeom>
            <a:noFill/>
          </p:spPr>
          <p:txBody>
            <a:bodyPr wrap="square" rtlCol="0" anchor="ctr">
              <a:spAutoFit/>
            </a:bodyPr>
            <a:lstStyle/>
            <a:p>
              <a:pPr indent="0">
                <a:lnSpc>
                  <a:spcPct val="120000"/>
                </a:lnSpc>
                <a:spcBef>
                  <a:spcPct val="0"/>
                </a:spcBef>
                <a:spcAft>
                  <a:spcPts val="1000"/>
                </a:spcAft>
                <a:buFont typeface="Wingdings" panose="05000000000000000000" charset="0"/>
                <a:buNone/>
              </a:pPr>
              <a:r>
                <a:rPr lang="en-US" altLang="zh-CN" sz="220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20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企业及其职工在依法参加基本养老保险的基础上，自主建立的</a:t>
              </a:r>
              <a:r>
                <a:rPr lang="zh-CN" altLang="en-US" sz="2200" smtClean="0">
                  <a:solidFill>
                    <a:srgbClr val="F96717"/>
                  </a:solidFill>
                  <a:latin typeface="微软雅黑" panose="020B0503020204020204" pitchFamily="34" charset="-122"/>
                  <a:ea typeface="微软雅黑" panose="020B0503020204020204" pitchFamily="34" charset="-122"/>
                  <a:cs typeface="微软雅黑" panose="020B0503020204020204" pitchFamily="34" charset="-122"/>
                </a:rPr>
                <a:t>补充养老保险制度</a:t>
              </a:r>
              <a:r>
                <a:rPr lang="zh-CN" altLang="en-US" sz="220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20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圆角矩形标注 15"/>
            <p:cNvSpPr/>
            <p:nvPr>
              <p:custDataLst>
                <p:tags r:id="rId13"/>
              </p:custDataLst>
            </p:nvPr>
          </p:nvSpPr>
          <p:spPr>
            <a:xfrm>
              <a:off x="1196" y="3947"/>
              <a:ext cx="8446" cy="2454"/>
            </a:xfrm>
            <a:prstGeom prst="wedgeRoundRectCallout">
              <a:avLst>
                <a:gd name="adj1" fmla="val 40643"/>
                <a:gd name="adj2" fmla="val -66911"/>
                <a:gd name="adj3" fmla="val 16667"/>
              </a:avLst>
            </a:prstGeom>
            <a:noFill/>
            <a:ln>
              <a:solidFill>
                <a:srgbClr val="FE9752"/>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200"/>
            </a:p>
          </p:txBody>
        </p:sp>
      </p:grpSp>
      <p:grpSp>
        <p:nvGrpSpPr>
          <p:cNvPr id="17" name="组合 16"/>
          <p:cNvGrpSpPr/>
          <p:nvPr>
            <p:custDataLst>
              <p:tags r:id="rId14"/>
            </p:custDataLst>
          </p:nvPr>
        </p:nvGrpSpPr>
        <p:grpSpPr>
          <a:xfrm>
            <a:off x="4963955" y="4510405"/>
            <a:ext cx="6711315" cy="1945005"/>
            <a:chOff x="1197" y="3947"/>
            <a:chExt cx="8446" cy="2454"/>
          </a:xfrm>
        </p:grpSpPr>
        <p:sp>
          <p:nvSpPr>
            <p:cNvPr id="18" name="文本框 17"/>
            <p:cNvSpPr txBox="1"/>
            <p:nvPr>
              <p:custDataLst>
                <p:tags r:id="rId15"/>
              </p:custDataLst>
            </p:nvPr>
          </p:nvSpPr>
          <p:spPr>
            <a:xfrm>
              <a:off x="1409" y="4095"/>
              <a:ext cx="8161" cy="2163"/>
            </a:xfrm>
            <a:prstGeom prst="rect">
              <a:avLst/>
            </a:prstGeom>
            <a:noFill/>
          </p:spPr>
          <p:txBody>
            <a:bodyPr wrap="square" rtlCol="0" anchor="ctr">
              <a:spAutoFit/>
            </a:bodyPr>
            <a:lstStyle/>
            <a:p>
              <a:pPr indent="0">
                <a:lnSpc>
                  <a:spcPct val="120000"/>
                </a:lnSpc>
                <a:spcBef>
                  <a:spcPct val="0"/>
                </a:spcBef>
                <a:spcAft>
                  <a:spcPts val="1000"/>
                </a:spcAft>
                <a:buFont typeface="Wingdings" panose="05000000000000000000" charset="0"/>
                <a:buNone/>
              </a:pPr>
              <a:r>
                <a:rPr lang="en-US" altLang="zh-CN" sz="220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200" smtClean="0">
                  <a:latin typeface="微软雅黑" panose="020B0503020204020204" pitchFamily="34" charset="-122"/>
                  <a:ea typeface="微软雅黑" panose="020B0503020204020204" pitchFamily="34" charset="-122"/>
                  <a:cs typeface="微软雅黑" panose="020B0503020204020204" pitchFamily="34" charset="-122"/>
                </a:rPr>
                <a:t>是在政府指导下，以社区组织为依托，在城乡一定层次的社区内以全体社区居民为对象，以特殊群体为重点，运用灵活多样的形式向他们提供</a:t>
              </a:r>
              <a:r>
                <a:rPr lang="zh-CN" altLang="en-US" sz="2200" smtClean="0">
                  <a:solidFill>
                    <a:srgbClr val="F96717"/>
                  </a:solidFill>
                  <a:latin typeface="微软雅黑" panose="020B0503020204020204" pitchFamily="34" charset="-122"/>
                  <a:ea typeface="微软雅黑" panose="020B0503020204020204" pitchFamily="34" charset="-122"/>
                  <a:cs typeface="微软雅黑" panose="020B0503020204020204" pitchFamily="34" charset="-122"/>
                </a:rPr>
                <a:t>福利性服务</a:t>
              </a:r>
              <a:r>
                <a:rPr lang="zh-CN" altLang="en-US" sz="2200" smtClean="0">
                  <a:latin typeface="微软雅黑" panose="020B0503020204020204" pitchFamily="34" charset="-122"/>
                  <a:ea typeface="微软雅黑" panose="020B0503020204020204" pitchFamily="34" charset="-122"/>
                  <a:cs typeface="微软雅黑" panose="020B0503020204020204" pitchFamily="34" charset="-122"/>
                </a:rPr>
                <a:t>的一种社会化保障机制。</a:t>
              </a:r>
              <a:endParaRPr lang="zh-CN" altLang="en-US" sz="220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圆角矩形标注 18"/>
            <p:cNvSpPr/>
            <p:nvPr>
              <p:custDataLst>
                <p:tags r:id="rId16"/>
              </p:custDataLst>
            </p:nvPr>
          </p:nvSpPr>
          <p:spPr>
            <a:xfrm>
              <a:off x="1197" y="3947"/>
              <a:ext cx="8446" cy="2454"/>
            </a:xfrm>
            <a:prstGeom prst="wedgeRoundRectCallout">
              <a:avLst>
                <a:gd name="adj1" fmla="val -27956"/>
                <a:gd name="adj2" fmla="val -66519"/>
                <a:gd name="adj3" fmla="val 16667"/>
              </a:avLst>
            </a:prstGeom>
            <a:noFill/>
            <a:ln>
              <a:solidFill>
                <a:srgbClr val="FE9752"/>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200"/>
            </a:p>
          </p:txBody>
        </p:sp>
      </p:grpSp>
    </p:spTree>
    <p:custDataLst>
      <p:tags r:id="rId1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up)">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文本框 13"/>
          <p:cNvSpPr txBox="1"/>
          <p:nvPr>
            <p:custDataLst>
              <p:tags r:id="rId1"/>
            </p:custDataLst>
          </p:nvPr>
        </p:nvSpPr>
        <p:spPr>
          <a:xfrm>
            <a:off x="263525" y="971550"/>
            <a:ext cx="11351895" cy="3510280"/>
          </a:xfrm>
          <a:prstGeom prst="rect">
            <a:avLst/>
          </a:prstGeom>
          <a:noFill/>
        </p:spPr>
        <p:txBody>
          <a:bodyPr wrap="square" rtlCol="0" anchor="t">
            <a:noAutofit/>
          </a:bodyPr>
          <a:lstStyle/>
          <a:p>
            <a:pPr algn="just" fontAlgn="auto">
              <a:lnSpc>
                <a:spcPct val="150000"/>
              </a:lnSpc>
            </a:pPr>
            <a:r>
              <a:rPr sz="3200" b="1">
                <a:latin typeface="微软雅黑" panose="020B0503020204020204" pitchFamily="34" charset="-122"/>
                <a:ea typeface="微软雅黑" panose="020B0503020204020204" pitchFamily="34" charset="-122"/>
                <a:cs typeface="微软雅黑" panose="020B0503020204020204" pitchFamily="34" charset="-122"/>
              </a:rPr>
              <a:t>   </a:t>
            </a:r>
            <a:r>
              <a:rPr lang="zh-CN" sz="3200" b="1">
                <a:latin typeface="微软雅黑" panose="020B0503020204020204" pitchFamily="34" charset="-122"/>
                <a:ea typeface="微软雅黑" panose="020B0503020204020204" pitchFamily="34" charset="-122"/>
                <a:cs typeface="微软雅黑" panose="020B0503020204020204" pitchFamily="34" charset="-122"/>
              </a:rPr>
              <a:t>材料：</a:t>
            </a:r>
            <a:r>
              <a:rPr sz="3200" b="1">
                <a:latin typeface="微软雅黑" panose="020B0503020204020204" pitchFamily="34" charset="-122"/>
                <a:ea typeface="微软雅黑" panose="020B0503020204020204" pitchFamily="34" charset="-122"/>
                <a:cs typeface="微软雅黑" panose="020B0503020204020204" pitchFamily="34" charset="-122"/>
              </a:rPr>
              <a:t> 抗疫期间家住</a:t>
            </a:r>
            <a:r>
              <a:rPr lang="zh-CN" sz="3200" b="1">
                <a:latin typeface="微软雅黑" panose="020B0503020204020204" pitchFamily="34" charset="-122"/>
                <a:ea typeface="微软雅黑" panose="020B0503020204020204" pitchFamily="34" charset="-122"/>
                <a:cs typeface="微软雅黑" panose="020B0503020204020204" pitchFamily="34" charset="-122"/>
              </a:rPr>
              <a:t>武汉</a:t>
            </a:r>
            <a:r>
              <a:rPr sz="3200" b="1">
                <a:latin typeface="微软雅黑" panose="020B0503020204020204" pitchFamily="34" charset="-122"/>
                <a:ea typeface="微软雅黑" panose="020B0503020204020204" pitchFamily="34" charset="-122"/>
                <a:cs typeface="微软雅黑" panose="020B0503020204020204" pitchFamily="34" charset="-122"/>
              </a:rPr>
              <a:t>市的</a:t>
            </a:r>
            <a:r>
              <a:rPr lang="zh-CN" sz="3200" b="1">
                <a:latin typeface="微软雅黑" panose="020B0503020204020204" pitchFamily="34" charset="-122"/>
                <a:ea typeface="微软雅黑" panose="020B0503020204020204" pitchFamily="34" charset="-122"/>
                <a:cs typeface="微软雅黑" panose="020B0503020204020204" pitchFamily="34" charset="-122"/>
              </a:rPr>
              <a:t>王阿姨</a:t>
            </a:r>
            <a:r>
              <a:rPr sz="3200" b="1">
                <a:latin typeface="微软雅黑" panose="020B0503020204020204" pitchFamily="34" charset="-122"/>
                <a:ea typeface="微软雅黑" panose="020B0503020204020204" pitchFamily="34" charset="-122"/>
                <a:cs typeface="微软雅黑" panose="020B0503020204020204" pitchFamily="34" charset="-122"/>
              </a:rPr>
              <a:t>一家所在小区戒严，不允许出门，每天都有</a:t>
            </a:r>
            <a:r>
              <a:rPr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政府派送的生活资料</a:t>
            </a:r>
            <a:r>
              <a:rPr sz="3200" b="1">
                <a:latin typeface="微软雅黑" panose="020B0503020204020204" pitchFamily="34" charset="-122"/>
                <a:ea typeface="微软雅黑" panose="020B0503020204020204" pitchFamily="34" charset="-122"/>
                <a:cs typeface="微软雅黑" panose="020B0503020204020204" pitchFamily="34" charset="-122"/>
              </a:rPr>
              <a:t>送到门口，疫情过后</a:t>
            </a:r>
            <a:r>
              <a:rPr lang="zh-CN" sz="3200" b="1">
                <a:latin typeface="微软雅黑" panose="020B0503020204020204" pitchFamily="34" charset="-122"/>
                <a:ea typeface="微软雅黑" panose="020B0503020204020204" pitchFamily="34" charset="-122"/>
                <a:cs typeface="微软雅黑" panose="020B0503020204020204" pitchFamily="34" charset="-122"/>
              </a:rPr>
              <a:t>李叔叔</a:t>
            </a:r>
            <a:r>
              <a:rPr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工伤</a:t>
            </a:r>
            <a:r>
              <a:rPr sz="3200" b="1">
                <a:latin typeface="微软雅黑" panose="020B0503020204020204" pitchFamily="34" charset="-122"/>
                <a:ea typeface="微软雅黑" panose="020B0503020204020204" pitchFamily="34" charset="-122"/>
                <a:cs typeface="微软雅黑" panose="020B0503020204020204" pitchFamily="34" charset="-122"/>
              </a:rPr>
              <a:t>，成了</a:t>
            </a:r>
            <a:r>
              <a:rPr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残疾人</a:t>
            </a:r>
            <a:r>
              <a:rPr sz="3200" b="1">
                <a:latin typeface="微软雅黑" panose="020B0503020204020204" pitchFamily="34" charset="-122"/>
                <a:ea typeface="微软雅黑" panose="020B0503020204020204" pitchFamily="34" charset="-122"/>
                <a:cs typeface="微软雅黑" panose="020B0503020204020204" pitchFamily="34" charset="-122"/>
              </a:rPr>
              <a:t>，还做下了病根在家休养 </a:t>
            </a:r>
            <a:r>
              <a:rPr lang="zh-CN" sz="3200" b="1">
                <a:latin typeface="微软雅黑" panose="020B0503020204020204" pitchFamily="34" charset="-122"/>
                <a:ea typeface="微软雅黑" panose="020B0503020204020204" pitchFamily="34" charset="-122"/>
                <a:cs typeface="微软雅黑" panose="020B0503020204020204" pitchFamily="34" charset="-122"/>
              </a:rPr>
              <a:t>；大儿子是</a:t>
            </a:r>
            <a:r>
              <a:rPr lang="zh-CN"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退役军人</a:t>
            </a:r>
            <a:r>
              <a:rPr lang="zh-CN" sz="3200" b="1">
                <a:latin typeface="微软雅黑" panose="020B0503020204020204" pitchFamily="34" charset="-122"/>
                <a:ea typeface="微软雅黑" panose="020B0503020204020204" pitchFamily="34" charset="-122"/>
                <a:cs typeface="微软雅黑" panose="020B0503020204020204" pitchFamily="34" charset="-122"/>
              </a:rPr>
              <a:t>，正在接受岗前培训，二儿子因疫情</a:t>
            </a:r>
            <a:r>
              <a:rPr lang="zh-CN"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失业了</a:t>
            </a:r>
            <a:r>
              <a:rPr lang="zh-CN" sz="3200" b="1">
                <a:latin typeface="微软雅黑" panose="020B0503020204020204" pitchFamily="34" charset="-122"/>
                <a:ea typeface="微软雅黑" panose="020B0503020204020204" pitchFamily="34" charset="-122"/>
                <a:cs typeface="微软雅黑" panose="020B0503020204020204" pitchFamily="34" charset="-122"/>
              </a:rPr>
              <a:t>，儿媳</a:t>
            </a:r>
            <a:r>
              <a:rPr lang="zh-CN"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怀孕</a:t>
            </a:r>
            <a:r>
              <a:rPr lang="zh-CN" sz="3200" b="1">
                <a:latin typeface="微软雅黑" panose="020B0503020204020204" pitchFamily="34" charset="-122"/>
                <a:ea typeface="微软雅黑" panose="020B0503020204020204" pitchFamily="34" charset="-122"/>
                <a:cs typeface="微软雅黑" panose="020B0503020204020204" pitchFamily="34" charset="-122"/>
              </a:rPr>
              <a:t>在家待产，二人领取着</a:t>
            </a:r>
            <a:r>
              <a:rPr lang="zh-CN"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最低生活保障金</a:t>
            </a:r>
            <a:r>
              <a:rPr lang="zh-CN" sz="3200" b="1">
                <a:latin typeface="微软雅黑" panose="020B0503020204020204" pitchFamily="34" charset="-122"/>
                <a:ea typeface="微软雅黑" panose="020B0503020204020204" pitchFamily="34" charset="-122"/>
                <a:cs typeface="微软雅黑" panose="020B0503020204020204" pitchFamily="34" charset="-122"/>
              </a:rPr>
              <a:t>，王阿姨</a:t>
            </a:r>
            <a:r>
              <a:rPr sz="3200" b="1">
                <a:latin typeface="微软雅黑" panose="020B0503020204020204" pitchFamily="34" charset="-122"/>
                <a:ea typeface="微软雅黑" panose="020B0503020204020204" pitchFamily="34" charset="-122"/>
                <a:cs typeface="微软雅黑" panose="020B0503020204020204" pitchFamily="34" charset="-122"/>
              </a:rPr>
              <a:t>已经</a:t>
            </a:r>
            <a:r>
              <a:rPr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退休</a:t>
            </a:r>
            <a:r>
              <a:rPr sz="3200" b="1">
                <a:latin typeface="微软雅黑" panose="020B0503020204020204" pitchFamily="34" charset="-122"/>
                <a:ea typeface="微软雅黑" panose="020B0503020204020204" pitchFamily="34" charset="-122"/>
                <a:cs typeface="微软雅黑" panose="020B0503020204020204" pitchFamily="34" charset="-122"/>
              </a:rPr>
              <a:t>，</a:t>
            </a:r>
            <a:r>
              <a:rPr lang="zh-CN" sz="3200" b="1">
                <a:latin typeface="微软雅黑" panose="020B0503020204020204" pitchFamily="34" charset="-122"/>
                <a:ea typeface="微软雅黑" panose="020B0503020204020204" pitchFamily="34" charset="-122"/>
                <a:cs typeface="微软雅黑" panose="020B0503020204020204" pitchFamily="34" charset="-122"/>
              </a:rPr>
              <a:t>每月领取</a:t>
            </a:r>
            <a:r>
              <a:rPr lang="zh-CN"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养老金</a:t>
            </a:r>
            <a:r>
              <a:rPr lang="zh-CN" sz="3200" b="1">
                <a:latin typeface="微软雅黑" panose="020B0503020204020204" pitchFamily="34" charset="-122"/>
                <a:ea typeface="微软雅黑" panose="020B0503020204020204" pitchFamily="34" charset="-122"/>
                <a:cs typeface="微软雅黑" panose="020B0503020204020204" pitchFamily="34" charset="-122"/>
              </a:rPr>
              <a:t>，</a:t>
            </a:r>
            <a:r>
              <a:rPr sz="3200" b="1">
                <a:latin typeface="微软雅黑" panose="020B0503020204020204" pitchFamily="34" charset="-122"/>
                <a:ea typeface="微软雅黑" panose="020B0503020204020204" pitchFamily="34" charset="-122"/>
                <a:cs typeface="微软雅黑" panose="020B0503020204020204" pitchFamily="34" charset="-122"/>
              </a:rPr>
              <a:t>一家人都闲在家里不工作，可怎么生活呀？  </a:t>
            </a:r>
            <a:endParaRPr sz="3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矩形标注 3"/>
          <p:cNvSpPr/>
          <p:nvPr>
            <p:custDataLst>
              <p:tags r:id="rId2"/>
            </p:custDataLst>
          </p:nvPr>
        </p:nvSpPr>
        <p:spPr>
          <a:xfrm>
            <a:off x="407670" y="1844675"/>
            <a:ext cx="3882390" cy="511810"/>
          </a:xfrm>
          <a:prstGeom prst="wedgeRectCallout">
            <a:avLst>
              <a:gd name="adj1" fmla="val -4612"/>
              <a:gd name="adj2" fmla="val 105707"/>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latin typeface="微软雅黑" panose="020B0503020204020204" pitchFamily="34" charset="-122"/>
                <a:ea typeface="微软雅黑" panose="020B0503020204020204" pitchFamily="34" charset="-122"/>
              </a:rPr>
              <a:t>工伤保险（社会保险）</a:t>
            </a:r>
            <a:endParaRPr lang="zh-CN" altLang="en-US" sz="2800" b="1">
              <a:latin typeface="微软雅黑" panose="020B0503020204020204" pitchFamily="34" charset="-122"/>
              <a:ea typeface="微软雅黑" panose="020B0503020204020204" pitchFamily="34" charset="-122"/>
            </a:endParaRPr>
          </a:p>
        </p:txBody>
      </p:sp>
      <p:sp>
        <p:nvSpPr>
          <p:cNvPr id="8" name="矩形标注 7"/>
          <p:cNvSpPr/>
          <p:nvPr>
            <p:custDataLst>
              <p:tags r:id="rId3"/>
            </p:custDataLst>
          </p:nvPr>
        </p:nvSpPr>
        <p:spPr>
          <a:xfrm>
            <a:off x="6960235" y="2420620"/>
            <a:ext cx="3574415" cy="718185"/>
          </a:xfrm>
          <a:prstGeom prst="wedgeRectCallout">
            <a:avLst>
              <a:gd name="adj1" fmla="val 16743"/>
              <a:gd name="adj2" fmla="val 92440"/>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latin typeface="微软雅黑" panose="020B0503020204020204" pitchFamily="34" charset="-122"/>
                <a:ea typeface="微软雅黑" panose="020B0503020204020204" pitchFamily="34" charset="-122"/>
              </a:rPr>
              <a:t>失业保险（社会保险）</a:t>
            </a:r>
            <a:endParaRPr lang="zh-CN" altLang="en-US" sz="2800" b="1">
              <a:latin typeface="微软雅黑" panose="020B0503020204020204" pitchFamily="34" charset="-122"/>
              <a:ea typeface="微软雅黑" panose="020B0503020204020204" pitchFamily="34" charset="-122"/>
            </a:endParaRPr>
          </a:p>
        </p:txBody>
      </p:sp>
      <p:sp>
        <p:nvSpPr>
          <p:cNvPr id="5" name="矩形标注 4"/>
          <p:cNvSpPr/>
          <p:nvPr>
            <p:custDataLst>
              <p:tags r:id="rId4"/>
            </p:custDataLst>
          </p:nvPr>
        </p:nvSpPr>
        <p:spPr>
          <a:xfrm>
            <a:off x="5033645" y="2132965"/>
            <a:ext cx="1807845" cy="511810"/>
          </a:xfrm>
          <a:prstGeom prst="wedgeRectCallout">
            <a:avLst>
              <a:gd name="adj1" fmla="val -64611"/>
              <a:gd name="adj2" fmla="val 95781"/>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latin typeface="微软雅黑" panose="020B0503020204020204" pitchFamily="34" charset="-122"/>
                <a:ea typeface="微软雅黑" panose="020B0503020204020204" pitchFamily="34" charset="-122"/>
              </a:rPr>
              <a:t>社会福利</a:t>
            </a:r>
            <a:endParaRPr lang="zh-CN" altLang="en-US" sz="2800" b="1">
              <a:latin typeface="微软雅黑" panose="020B0503020204020204" pitchFamily="34" charset="-122"/>
              <a:ea typeface="微软雅黑" panose="020B0503020204020204" pitchFamily="34" charset="-122"/>
            </a:endParaRPr>
          </a:p>
        </p:txBody>
      </p:sp>
      <p:sp>
        <p:nvSpPr>
          <p:cNvPr id="16" name="矩形标注 15"/>
          <p:cNvSpPr/>
          <p:nvPr>
            <p:custDataLst>
              <p:tags r:id="rId5"/>
            </p:custDataLst>
          </p:nvPr>
        </p:nvSpPr>
        <p:spPr>
          <a:xfrm>
            <a:off x="4872355" y="836295"/>
            <a:ext cx="2034540" cy="511810"/>
          </a:xfrm>
          <a:prstGeom prst="wedgeRectCallout">
            <a:avLst>
              <a:gd name="adj1" fmla="val -18308"/>
              <a:gd name="adj2" fmla="val 161760"/>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latin typeface="微软雅黑" panose="020B0503020204020204" pitchFamily="34" charset="-122"/>
                <a:ea typeface="微软雅黑" panose="020B0503020204020204" pitchFamily="34" charset="-122"/>
              </a:rPr>
              <a:t>社会救助</a:t>
            </a:r>
            <a:endParaRPr lang="zh-CN" altLang="en-US" sz="3200" b="1">
              <a:latin typeface="微软雅黑" panose="020B0503020204020204" pitchFamily="34" charset="-122"/>
              <a:ea typeface="微软雅黑" panose="020B0503020204020204" pitchFamily="34" charset="-122"/>
            </a:endParaRPr>
          </a:p>
        </p:txBody>
      </p:sp>
      <p:sp>
        <p:nvSpPr>
          <p:cNvPr id="10" name="矩形标注 9"/>
          <p:cNvSpPr/>
          <p:nvPr>
            <p:custDataLst>
              <p:tags r:id="rId6"/>
            </p:custDataLst>
          </p:nvPr>
        </p:nvSpPr>
        <p:spPr>
          <a:xfrm>
            <a:off x="8187055" y="5805170"/>
            <a:ext cx="3841115" cy="511810"/>
          </a:xfrm>
          <a:prstGeom prst="wedgeRectCallout">
            <a:avLst>
              <a:gd name="adj1" fmla="val 35187"/>
              <a:gd name="adj2" fmla="val -425806"/>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生育保险（社会保险</a:t>
            </a:r>
            <a:r>
              <a:rPr lang="en-US" altLang="zh-CN" sz="3200" b="1">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3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矩形标注 10"/>
          <p:cNvSpPr/>
          <p:nvPr>
            <p:custDataLst>
              <p:tags r:id="rId7"/>
            </p:custDataLst>
          </p:nvPr>
        </p:nvSpPr>
        <p:spPr>
          <a:xfrm>
            <a:off x="335915" y="5805170"/>
            <a:ext cx="4157345" cy="741680"/>
          </a:xfrm>
          <a:prstGeom prst="wedgeRectCallout">
            <a:avLst>
              <a:gd name="adj1" fmla="val 777"/>
              <a:gd name="adj2" fmla="val -102357"/>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latin typeface="微软雅黑" panose="020B0503020204020204" pitchFamily="34" charset="-122"/>
                <a:ea typeface="微软雅黑" panose="020B0503020204020204" pitchFamily="34" charset="-122"/>
              </a:rPr>
              <a:t>养老保险（社会保险）</a:t>
            </a:r>
            <a:endParaRPr lang="zh-CN" altLang="en-US" sz="3200" b="1">
              <a:latin typeface="微软雅黑" panose="020B0503020204020204" pitchFamily="34" charset="-122"/>
              <a:ea typeface="微软雅黑" panose="020B0503020204020204" pitchFamily="34" charset="-122"/>
            </a:endParaRPr>
          </a:p>
        </p:txBody>
      </p:sp>
      <p:sp>
        <p:nvSpPr>
          <p:cNvPr id="7" name="矩形标注 6"/>
          <p:cNvSpPr/>
          <p:nvPr>
            <p:custDataLst>
              <p:tags r:id="rId8"/>
            </p:custDataLst>
          </p:nvPr>
        </p:nvSpPr>
        <p:spPr>
          <a:xfrm>
            <a:off x="119380" y="2853055"/>
            <a:ext cx="1871345" cy="511810"/>
          </a:xfrm>
          <a:prstGeom prst="wedgeRectCallout">
            <a:avLst>
              <a:gd name="adj1" fmla="val 17784"/>
              <a:gd name="adj2" fmla="val 98863"/>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latin typeface="微软雅黑" panose="020B0503020204020204" pitchFamily="34" charset="-122"/>
                <a:ea typeface="微软雅黑" panose="020B0503020204020204" pitchFamily="34" charset="-122"/>
              </a:rPr>
              <a:t>社会优抚</a:t>
            </a:r>
            <a:endParaRPr lang="zh-CN" altLang="en-US" sz="2800" b="1">
              <a:latin typeface="微软雅黑" panose="020B0503020204020204" pitchFamily="34" charset="-122"/>
              <a:ea typeface="微软雅黑" panose="020B0503020204020204" pitchFamily="34" charset="-122"/>
            </a:endParaRPr>
          </a:p>
        </p:txBody>
      </p:sp>
      <p:sp>
        <p:nvSpPr>
          <p:cNvPr id="13" name="矩形标注 12"/>
          <p:cNvSpPr/>
          <p:nvPr>
            <p:custDataLst>
              <p:tags r:id="rId9"/>
            </p:custDataLst>
          </p:nvPr>
        </p:nvSpPr>
        <p:spPr>
          <a:xfrm>
            <a:off x="5375910" y="5661025"/>
            <a:ext cx="2117090" cy="753745"/>
          </a:xfrm>
          <a:prstGeom prst="wedgeRectCallout">
            <a:avLst>
              <a:gd name="adj1" fmla="val -16076"/>
              <a:gd name="adj2" fmla="val -194566"/>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latin typeface="微软雅黑" panose="020B0503020204020204" pitchFamily="34" charset="-122"/>
                <a:ea typeface="微软雅黑" panose="020B0503020204020204" pitchFamily="34" charset="-122"/>
              </a:rPr>
              <a:t>社会救助</a:t>
            </a:r>
            <a:endParaRPr lang="zh-CN" altLang="en-US" sz="3200" b="1">
              <a:latin typeface="微软雅黑" panose="020B0503020204020204" pitchFamily="34" charset="-122"/>
              <a:ea typeface="微软雅黑" panose="020B0503020204020204" pitchFamily="34" charset="-122"/>
            </a:endParaRPr>
          </a:p>
        </p:txBody>
      </p:sp>
      <p:sp>
        <p:nvSpPr>
          <p:cNvPr id="6" name="文本框 5"/>
          <p:cNvSpPr txBox="1"/>
          <p:nvPr>
            <p:custDataLst>
              <p:tags r:id="rId10"/>
            </p:custDataLst>
          </p:nvPr>
        </p:nvSpPr>
        <p:spPr>
          <a:xfrm>
            <a:off x="671195" y="159385"/>
            <a:ext cx="7642860" cy="583565"/>
          </a:xfrm>
          <a:prstGeom prst="rect">
            <a:avLst/>
          </a:prstGeom>
          <a:noFill/>
          <a:extLst>
            <a:ext uri="{909E8E84-426E-40DD-AFC4-6F175D3DCCD1}">
              <a14:hiddenFill xmlns:a14="http://schemas.microsoft.com/office/drawing/2010/main">
                <a:solidFill>
                  <a:srgbClr val="0070C0"/>
                </a:solidFill>
              </a14:hiddenFill>
            </a:ext>
          </a:extLst>
        </p:spPr>
        <p:txBody>
          <a:bodyPr wrap="square" rtlCol="0">
            <a:spAutoFit/>
            <a:scene3d>
              <a:camera prst="orthographicFront"/>
              <a:lightRig rig="threePt" dir="t"/>
            </a:scene3d>
          </a:bodyPr>
          <a:lstStyle/>
          <a:p>
            <a:r>
              <a:rPr lang="zh-CN" altLang="en-US" sz="32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材料中王阿姨一家人得到了哪些保障？</a:t>
            </a:r>
            <a:endParaRPr lang="zh-CN" altLang="en-US" sz="32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Tree>
    <p:custDataLst>
      <p:tags r:id="rId1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5" grpId="0" animBg="1"/>
      <p:bldP spid="16" grpId="0" animBg="1"/>
      <p:bldP spid="10" grpId="0" animBg="1"/>
      <p:bldP spid="11" grpId="0" animBg="1"/>
      <p:bldP spid="7"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从摇篮到坟墓">
            <a:hlinkClick r:id="" action="ppaction://media"/>
          </p:cNvPr>
          <p:cNvPicPr/>
          <p:nvPr>
            <a:videoFile r:link="rId1"/>
            <p:extLst>
              <p:ext uri="{DAA4B4D4-6D71-4841-9C94-3DE7FCFB9230}">
                <p14:media xmlns:p14="http://schemas.microsoft.com/office/powerpoint/2010/main" r:link="rId2"/>
              </p:ext>
            </p:extLst>
            <p:custDataLst>
              <p:tags r:id="rId3"/>
            </p:custDataLst>
          </p:nvPr>
        </p:nvPicPr>
        <p:blipFill>
          <a:blip r:embed="rId4"/>
          <a:stretch>
            <a:fillRect/>
          </a:stretch>
        </p:blipFill>
        <p:spPr>
          <a:xfrm>
            <a:off x="117475" y="252730"/>
            <a:ext cx="9339580" cy="6402705"/>
          </a:xfrm>
          <a:prstGeom prst="rect">
            <a:avLst/>
          </a:prstGeom>
        </p:spPr>
      </p:pic>
      <p:sp>
        <p:nvSpPr>
          <p:cNvPr id="5" name="TextBox 8"/>
          <p:cNvSpPr txBox="1"/>
          <p:nvPr>
            <p:custDataLst>
              <p:tags r:id="rId5"/>
            </p:custDataLst>
          </p:nvPr>
        </p:nvSpPr>
        <p:spPr>
          <a:xfrm>
            <a:off x="9137015" y="850900"/>
            <a:ext cx="3313430" cy="6216015"/>
          </a:xfrm>
          <a:prstGeom prst="rect">
            <a:avLst/>
          </a:prstGeom>
          <a:noFill/>
          <a:extLst>
            <a:ext uri="{909E8E84-426E-40DD-AFC4-6F175D3DCCD1}">
              <a14:hiddenFill xmlns:a14="http://schemas.microsoft.com/office/drawing/2010/main">
                <a:solidFill>
                  <a:srgbClr val="266312"/>
                </a:solidFill>
              </a14:hiddenFill>
            </a:ext>
          </a:extLst>
        </p:spPr>
        <p:txBody>
          <a:bodyPr vert="horz" wrap="square" lIns="179705" rIns="288290" rtlCol="0">
            <a:spAutoFit/>
          </a:bodyPr>
          <a:lstStyle/>
          <a:p>
            <a:pPr marL="514350" indent="0" algn="l" fontAlgn="auto">
              <a:lnSpc>
                <a:spcPct val="150000"/>
              </a:lnSpc>
              <a:spcBef>
                <a:spcPts val="600"/>
              </a:spcBef>
              <a:spcAft>
                <a:spcPts val="600"/>
              </a:spcAft>
              <a:buFont typeface="+mj-ea"/>
              <a:buAutoNum type="circleNumDbPlain"/>
            </a:pPr>
            <a:r>
              <a:rPr lang="zh-CN" altLang="en-US" sz="280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北欧福利制度有什么好处？中国可不可以借鉴。</a:t>
            </a:r>
            <a:endParaRPr lang="zh-CN" altLang="en-US" sz="280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514350" indent="0" algn="l" fontAlgn="auto">
              <a:lnSpc>
                <a:spcPct val="150000"/>
              </a:lnSpc>
              <a:spcBef>
                <a:spcPts val="600"/>
              </a:spcBef>
              <a:spcAft>
                <a:spcPts val="600"/>
              </a:spcAft>
              <a:buFont typeface="+mj-ea"/>
              <a:buAutoNum type="circleNumDbPlain"/>
            </a:pPr>
            <a:r>
              <a:rPr lang="zh-CN" altLang="en-US" sz="280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其中又有什么坏处，中国从中能得到什么启示？</a:t>
            </a:r>
            <a:endParaRPr lang="zh-CN" altLang="en-US" sz="280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marL="514350" indent="0" algn="l" fontAlgn="auto">
              <a:lnSpc>
                <a:spcPct val="150000"/>
              </a:lnSpc>
              <a:spcBef>
                <a:spcPts val="600"/>
              </a:spcBef>
              <a:spcAft>
                <a:spcPts val="600"/>
              </a:spcAft>
              <a:buFont typeface="+mj-ea"/>
              <a:buNone/>
            </a:pPr>
            <a:endParaRPr lang="zh-CN" altLang="en-US" sz="280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ac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500" fill="hold">
                                          <p:stCondLst>
                                            <p:cond delay="0"/>
                                          </p:stCondLst>
                                        </p:cTn>
                                        <p:tgtEl>
                                          <p:spTgt spid="4"/>
                                        </p:tgtEl>
                                      </p:cBhvr>
                                      <p:from x="0" y="0"/>
                                      <p:to x="100000" y="100000"/>
                                    </p:animScale>
                                    <p:anim to="" calcmode="lin" valueType="num">
                                      <p:cBhvr>
                                        <p:cTn id="8" dur="500" fill="hold">
                                          <p:stCondLst>
                                            <p:cond delay="0"/>
                                          </p:stCondLst>
                                        </p:cTn>
                                        <p:tgtEl>
                                          <p:spTgt spid="4"/>
                                        </p:tgtEl>
                                        <p:attrNameLst>
                                          <p:attrName>ppt_y</p:attrName>
                                        </p:attrNameLst>
                                      </p:cBhvr>
                                      <p:tavLst>
                                        <p:tav tm="0">
                                          <p:val>
                                            <p:strVal val="#ppt_y-0.5"/>
                                          </p:val>
                                        </p:tav>
                                        <p:tav tm="100000">
                                          <p:val>
                                            <p:fltVal val="0.503009"/>
                                          </p:val>
                                        </p:tav>
                                      </p:tavLst>
                                    </p:anim>
                                    <p:animEffect filter="fade">
                                      <p:cBhvr>
                                        <p:cTn id="9" dur="500">
                                          <p:stCondLst>
                                            <p:cond delay="0"/>
                                          </p:stCondLst>
                                        </p:cTn>
                                        <p:tgtEl>
                                          <p:spTgt spid="4"/>
                                        </p:tgtEl>
                                      </p:cBhvr>
                                    </p:animEffect>
                                    <p:anim to="" calcmode="lin" valueType="num">
                                      <p:cBhvr>
                                        <p:cTn id="10" dur="500" fill="hold">
                                          <p:stCondLst>
                                            <p:cond delay="0"/>
                                          </p:stCondLst>
                                        </p:cTn>
                                        <p:tgtEl>
                                          <p:spTgt spid="4"/>
                                        </p:tgtEl>
                                        <p:attrNameLst>
                                          <p:attrName>ppt_x</p:attrName>
                                        </p:attrNameLst>
                                      </p:cBhvr>
                                      <p:tavLst>
                                        <p:tav tm="0">
                                          <p:val>
                                            <p:fltVal val="0.578"/>
                                          </p:val>
                                        </p:tav>
                                        <p:tav tm="100000">
                                          <p:val>
                                            <p:fltVal val="0.511875"/>
                                          </p:val>
                                        </p:tav>
                                      </p:tavLst>
                                    </p:anim>
                                  </p:childTnLst>
                                </p:cTn>
                              </p:par>
                              <p:par>
                                <p:cTn id="11" presetID="35" presetClass="path" presetSubtype="0" accel="50000" decel="50000" fill="hold" nodeType="withEffect">
                                  <p:stCondLst>
                                    <p:cond delay="0"/>
                                  </p:stCondLst>
                                  <p:childTnLst>
                                    <p:anim calcmode="lin" valueType="num">
                                      <p:cBhvr additive="base">
                                        <p:cTn id="12" dur="500" fill="hold">
                                          <p:stCondLst>
                                            <p:cond delay="0"/>
                                          </p:stCondLst>
                                        </p:cTn>
                                        <p:tgtEl>
                                          <p:spTgt spid="4"/>
                                        </p:tgtEl>
                                        <p:attrNameLst>
                                          <p:attrName>ppt_x</p:attrName>
                                        </p:attrNameLst>
                                      </p:cBhvr>
                                      <p:tavLst>
                                        <p:tav tm="0">
                                          <p:val>
                                            <p:strVal val="ppt_x"/>
                                          </p:val>
                                        </p:tav>
                                        <p:tav tm="100000">
                                          <p:val>
                                            <p:fltVal val="0.511875"/>
                                          </p:val>
                                        </p:tav>
                                      </p:tavLst>
                                    </p:anim>
                                    <p:anim calcmode="lin" valueType="num">
                                      <p:cBhvr additive="base">
                                        <p:cTn id="13" dur="500" fill="hold">
                                          <p:stCondLst>
                                            <p:cond delay="0"/>
                                          </p:stCondLst>
                                        </p:cTn>
                                        <p:tgtEl>
                                          <p:spTgt spid="4"/>
                                        </p:tgtEl>
                                        <p:attrNameLst>
                                          <p:attrName>ppt_y</p:attrName>
                                        </p:attrNameLst>
                                      </p:cBhvr>
                                      <p:tavLst>
                                        <p:tav tm="0">
                                          <p:val>
                                            <p:strVal val="ppt_y"/>
                                          </p:val>
                                        </p:tav>
                                        <p:tav tm="100000">
                                          <p:val>
                                            <p:fltVal val="0.385417"/>
                                          </p:val>
                                        </p:tav>
                                      </p:tavLst>
                                    </p:anim>
                                    <p:anim calcmode="lin" valueType="num">
                                      <p:cBhvr additive="base">
                                        <p:cTn id="14" dur="500" fill="hold">
                                          <p:stCondLst>
                                            <p:cond delay="0"/>
                                          </p:stCondLst>
                                        </p:cTn>
                                        <p:tgtEl>
                                          <p:spTgt spid="4"/>
                                        </p:tgtEl>
                                        <p:attrNameLst>
                                          <p:attrName>ppt_w</p:attrName>
                                        </p:attrNameLst>
                                      </p:cBhvr>
                                      <p:tavLst>
                                        <p:tav tm="0">
                                          <p:val>
                                            <p:strVal val="ppt_w"/>
                                          </p:val>
                                        </p:tav>
                                        <p:tav tm="100000">
                                          <p:val>
                                            <p:strVal val="#ppt_w"/>
                                          </p:val>
                                        </p:tav>
                                      </p:tavLst>
                                    </p:anim>
                                    <p:anim calcmode="lin" valueType="num">
                                      <p:cBhvr additive="base">
                                        <p:cTn id="15" dur="500" fill="hold">
                                          <p:stCondLst>
                                            <p:cond delay="0"/>
                                          </p:stCondLst>
                                        </p:cTn>
                                        <p:tgtEl>
                                          <p:spTgt spid="4"/>
                                        </p:tgtEl>
                                        <p:attrNameLst>
                                          <p:attrName>ppt_h</p:attrName>
                                        </p:attrNameLst>
                                      </p:cBhvr>
                                      <p:tavLst>
                                        <p:tav tm="0">
                                          <p:val>
                                            <p:strVal val="ppt_h"/>
                                          </p:val>
                                        </p:tav>
                                        <p:tav tm="100000">
                                          <p:val>
                                            <p:strVal val="#ppt_h"/>
                                          </p:val>
                                        </p:tav>
                                      </p:tavLst>
                                    </p:anim>
                                  </p:childTnLst>
                                </p:cTn>
                              </p:par>
                              <p:par>
                                <p:cTn id="16" presetID="35" presetClass="path" presetSubtype="0" accel="50000" decel="50000" fill="hold" nodeType="withEffect">
                                  <p:stCondLst>
                                    <p:cond delay="0"/>
                                  </p:stCondLst>
                                  <p:childTnLst>
                                    <p:anim calcmode="lin" valueType="num">
                                      <p:cBhvr additive="base">
                                        <p:cTn id="17" dur="500" fill="hold">
                                          <p:stCondLst>
                                            <p:cond delay="0"/>
                                          </p:stCondLst>
                                        </p:cTn>
                                        <p:tgtEl>
                                          <p:spTgt spid="4"/>
                                        </p:tgtEl>
                                        <p:attrNameLst>
                                          <p:attrName>ppt_x</p:attrName>
                                        </p:attrNameLst>
                                      </p:cBhvr>
                                      <p:tavLst>
                                        <p:tav tm="0">
                                          <p:val>
                                            <p:strVal val="ppt_x"/>
                                          </p:val>
                                        </p:tav>
                                        <p:tav tm="100000">
                                          <p:val>
                                            <p:fltVal val="0.367891"/>
                                          </p:val>
                                        </p:tav>
                                      </p:tavLst>
                                    </p:anim>
                                    <p:anim calcmode="lin" valueType="num">
                                      <p:cBhvr additive="base">
                                        <p:cTn id="18" dur="500" fill="hold">
                                          <p:stCondLst>
                                            <p:cond delay="0"/>
                                          </p:stCondLst>
                                        </p:cTn>
                                        <p:tgtEl>
                                          <p:spTgt spid="4"/>
                                        </p:tgtEl>
                                        <p:attrNameLst>
                                          <p:attrName>ppt_y</p:attrName>
                                        </p:attrNameLst>
                                      </p:cBhvr>
                                      <p:tavLst>
                                        <p:tav tm="0">
                                          <p:val>
                                            <p:strVal val="ppt_y"/>
                                          </p:val>
                                        </p:tav>
                                        <p:tav tm="100000">
                                          <p:val>
                                            <p:fltVal val="0.385417"/>
                                          </p:val>
                                        </p:tav>
                                      </p:tavLst>
                                    </p:anim>
                                    <p:anim calcmode="lin" valueType="num">
                                      <p:cBhvr additive="base">
                                        <p:cTn id="19" dur="500" fill="hold">
                                          <p:stCondLst>
                                            <p:cond delay="0"/>
                                          </p:stCondLst>
                                        </p:cTn>
                                        <p:tgtEl>
                                          <p:spTgt spid="4"/>
                                        </p:tgtEl>
                                        <p:attrNameLst>
                                          <p:attrName>ppt_w</p:attrName>
                                        </p:attrNameLst>
                                      </p:cBhvr>
                                      <p:tavLst>
                                        <p:tav tm="0">
                                          <p:val>
                                            <p:strVal val="ppt_w"/>
                                          </p:val>
                                        </p:tav>
                                        <p:tav tm="100000">
                                          <p:val>
                                            <p:strVal val="#ppt_w"/>
                                          </p:val>
                                        </p:tav>
                                      </p:tavLst>
                                    </p:anim>
                                    <p:anim calcmode="lin" valueType="num">
                                      <p:cBhvr additive="base">
                                        <p:cTn id="20" dur="500" fill="hold">
                                          <p:stCondLst>
                                            <p:cond delay="0"/>
                                          </p:stCondLst>
                                        </p:cTn>
                                        <p:tgtEl>
                                          <p:spTgt spid="4"/>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0" presetClass="entr" presetSubtype="0" accel="5000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Scale>
                                      <p:cBhvr>
                                        <p:cTn id="25" dur="500" fill="hold">
                                          <p:stCondLst>
                                            <p:cond delay="0"/>
                                          </p:stCondLst>
                                        </p:cTn>
                                        <p:tgtEl>
                                          <p:spTgt spid="5"/>
                                        </p:tgtEl>
                                      </p:cBhvr>
                                      <p:from x="0" y="0"/>
                                      <p:to x="100000" y="100000"/>
                                    </p:animScale>
                                    <p:anim to="" calcmode="lin" valueType="num">
                                      <p:cBhvr>
                                        <p:cTn id="26" dur="500" fill="hold">
                                          <p:stCondLst>
                                            <p:cond delay="0"/>
                                          </p:stCondLst>
                                        </p:cTn>
                                        <p:tgtEl>
                                          <p:spTgt spid="5"/>
                                        </p:tgtEl>
                                        <p:attrNameLst>
                                          <p:attrName>ppt_y</p:attrName>
                                        </p:attrNameLst>
                                      </p:cBhvr>
                                      <p:tavLst>
                                        <p:tav tm="0">
                                          <p:val>
                                            <p:strVal val="#ppt_y-0.5"/>
                                          </p:val>
                                        </p:tav>
                                        <p:tav tm="100000">
                                          <p:val>
                                            <p:fltVal val="0.501296"/>
                                          </p:val>
                                        </p:tav>
                                      </p:tavLst>
                                    </p:anim>
                                    <p:animEffect filter="fade">
                                      <p:cBhvr>
                                        <p:cTn id="27" dur="500">
                                          <p:stCondLst>
                                            <p:cond delay="0"/>
                                          </p:stCondLst>
                                        </p:cTn>
                                        <p:tgtEl>
                                          <p:spTgt spid="5"/>
                                        </p:tgtEl>
                                      </p:cBhvr>
                                    </p:animEffect>
                                    <p:anim to="" calcmode="lin" valueType="num">
                                      <p:cBhvr>
                                        <p:cTn id="28" dur="500" fill="hold">
                                          <p:stCondLst>
                                            <p:cond delay="0"/>
                                          </p:stCondLst>
                                        </p:cTn>
                                        <p:tgtEl>
                                          <p:spTgt spid="5"/>
                                        </p:tgtEl>
                                        <p:attrNameLst>
                                          <p:attrName>ppt_x</p:attrName>
                                        </p:attrNameLst>
                                      </p:cBhvr>
                                      <p:tavLst>
                                        <p:tav tm="0">
                                          <p:val>
                                            <p:fltVal val="0.578"/>
                                          </p:val>
                                        </p:tav>
                                        <p:tav tm="100000">
                                          <p:val>
                                            <p:fltVal val="0.854297"/>
                                          </p:val>
                                        </p:tav>
                                      </p:tavLst>
                                    </p:anim>
                                  </p:childTnLst>
                                </p:cTn>
                              </p:par>
                            </p:childTnLst>
                          </p:cTn>
                        </p:par>
                      </p:childTnLst>
                    </p:cTn>
                  </p:par>
                  <p:par>
                    <p:cTn id="29" fill="hold">
                      <p:stCondLst>
                        <p:cond delay="indefinite"/>
                      </p:stCondLst>
                      <p:childTnLst>
                        <p:par>
                          <p:cTn id="30" fill="hold">
                            <p:stCondLst>
                              <p:cond delay="0"/>
                            </p:stCondLst>
                            <p:childTnLst>
                              <p:par>
                                <p:cTn id="31" presetID="35" presetClass="path" presetSubtype="0" accel="50000" decel="50000" fill="hold" grpId="1" nodeType="clickEffect">
                                  <p:stCondLst>
                                    <p:cond delay="0"/>
                                  </p:stCondLst>
                                  <p:childTnLst>
                                    <p:anim calcmode="lin" valueType="num">
                                      <p:cBhvr additive="base">
                                        <p:cTn id="32" dur="250" fill="hold">
                                          <p:stCondLst>
                                            <p:cond delay="0"/>
                                          </p:stCondLst>
                                        </p:cTn>
                                        <p:tgtEl>
                                          <p:spTgt spid="5"/>
                                        </p:tgtEl>
                                        <p:attrNameLst>
                                          <p:attrName>ppt_x</p:attrName>
                                        </p:attrNameLst>
                                      </p:cBhvr>
                                      <p:tavLst>
                                        <p:tav tm="0">
                                          <p:val>
                                            <p:strVal val="ppt_x"/>
                                          </p:val>
                                        </p:tav>
                                        <p:tav tm="100000">
                                          <p:val>
                                            <p:fltVal val="0.854297"/>
                                          </p:val>
                                        </p:tav>
                                      </p:tavLst>
                                    </p:anim>
                                    <p:anim calcmode="lin" valueType="num">
                                      <p:cBhvr additive="base">
                                        <p:cTn id="33" dur="250" fill="hold">
                                          <p:stCondLst>
                                            <p:cond delay="0"/>
                                          </p:stCondLst>
                                        </p:cTn>
                                        <p:tgtEl>
                                          <p:spTgt spid="5"/>
                                        </p:tgtEl>
                                        <p:attrNameLst>
                                          <p:attrName>ppt_y</p:attrName>
                                        </p:attrNameLst>
                                      </p:cBhvr>
                                      <p:tavLst>
                                        <p:tav tm="0">
                                          <p:val>
                                            <p:strVal val="ppt_y"/>
                                          </p:val>
                                        </p:tav>
                                        <p:tav tm="100000">
                                          <p:val>
                                            <p:fltVal val="0.501296"/>
                                          </p:val>
                                        </p:tav>
                                      </p:tavLst>
                                    </p:anim>
                                    <p:anim calcmode="lin" valueType="num">
                                      <p:cBhvr additive="base">
                                        <p:cTn id="34" dur="250" fill="hold">
                                          <p:stCondLst>
                                            <p:cond delay="0"/>
                                          </p:stCondLst>
                                        </p:cTn>
                                        <p:tgtEl>
                                          <p:spTgt spid="5"/>
                                        </p:tgtEl>
                                        <p:attrNameLst>
                                          <p:attrName>ppt_w</p:attrName>
                                        </p:attrNameLst>
                                      </p:cBhvr>
                                      <p:tavLst>
                                        <p:tav tm="0">
                                          <p:val>
                                            <p:strVal val="ppt_w"/>
                                          </p:val>
                                        </p:tav>
                                        <p:tav tm="100000">
                                          <p:val>
                                            <p:strVal val="#ppt_w"/>
                                          </p:val>
                                        </p:tav>
                                      </p:tavLst>
                                    </p:anim>
                                    <p:anim calcmode="lin" valueType="num">
                                      <p:cBhvr additive="base">
                                        <p:cTn id="35" dur="250" fill="hold">
                                          <p:stCondLst>
                                            <p:cond delay="0"/>
                                          </p:stCondLst>
                                        </p:cTn>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20000">
                <p:cTn id="36" fill="hold" display="0">
                  <p:stCondLst>
                    <p:cond delay="indefinite"/>
                  </p:stCondLst>
                </p:cTn>
                <p:tgtEl>
                  <p:spTgt spid="4"/>
                </p:tgtEl>
              </p:cMediaNode>
            </p:video>
          </p:childTnLst>
        </p:cTn>
      </p:par>
    </p:tnLst>
    <p:bldLst>
      <p:bldP spid="5" grpId="0"/>
      <p:bldP spid="5"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 name="图片 99"/>
          <p:cNvPicPr/>
          <p:nvPr>
            <p:custDataLst>
              <p:tags r:id="rId1"/>
            </p:custDataLst>
          </p:nvPr>
        </p:nvPicPr>
        <p:blipFill>
          <a:blip r:embed="rId2"/>
          <a:stretch>
            <a:fillRect/>
          </a:stretch>
        </p:blipFill>
        <p:spPr>
          <a:xfrm>
            <a:off x="0" y="0"/>
            <a:ext cx="2075815" cy="6858000"/>
          </a:xfrm>
          <a:prstGeom prst="rect">
            <a:avLst/>
          </a:prstGeom>
          <a:noFill/>
          <a:ln w="9525">
            <a:noFill/>
          </a:ln>
        </p:spPr>
      </p:pic>
      <p:sp>
        <p:nvSpPr>
          <p:cNvPr id="2" name="矩形 1"/>
          <p:cNvSpPr/>
          <p:nvPr>
            <p:custDataLst>
              <p:tags r:id="rId3"/>
            </p:custDataLst>
          </p:nvPr>
        </p:nvSpPr>
        <p:spPr>
          <a:xfrm>
            <a:off x="1645920" y="-240030"/>
            <a:ext cx="10546080" cy="666178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l" fontAlgn="auto">
              <a:spcBef>
                <a:spcPts val="600"/>
              </a:spcBef>
              <a:spcAft>
                <a:spcPts val="600"/>
              </a:spcAft>
              <a:buClrTx/>
              <a:buSzTx/>
              <a:buFont typeface="Wingdings" panose="05000000000000000000" charset="0"/>
              <a:buChar char="l"/>
            </a:pPr>
            <a:r>
              <a:rPr lang="zh-CN" altLang="en-US" sz="2800" b="1">
                <a:ln>
                  <a:noFill/>
                </a:ln>
                <a:solidFill>
                  <a:srgbClr val="000000"/>
                </a:solidFill>
                <a:effectLst/>
                <a:latin typeface="微软雅黑" panose="020B0503020204020204" pitchFamily="34" charset="-122"/>
                <a:ea typeface="微软雅黑" panose="020B0503020204020204" pitchFamily="34" charset="-122"/>
              </a:rPr>
              <a:t>优点：</a:t>
            </a:r>
            <a:r>
              <a:rPr lang="zh-CN" altLang="en-US" sz="2800" b="1">
                <a:ln>
                  <a:noFill/>
                </a:ln>
                <a:solidFill>
                  <a:srgbClr val="000000"/>
                </a:solidFill>
                <a:effectLst/>
                <a:latin typeface="楷体" panose="02010609060101010101" charset="-122"/>
                <a:ea typeface="楷体" panose="02010609060101010101" charset="-122"/>
              </a:rPr>
              <a:t>从摇篮到坟墓的保障制度，形成一张没有漏洞的安全网，养娃、上学、就业、养老，生老病死都有保障，很好的维护了弱势群体的利益。基尼系数小，社会相对和谐。</a:t>
            </a:r>
            <a:endParaRPr lang="zh-CN" altLang="en-US" sz="2800" b="1">
              <a:ln>
                <a:noFill/>
              </a:ln>
              <a:solidFill>
                <a:srgbClr val="000000"/>
              </a:solidFill>
              <a:effectLst/>
              <a:latin typeface="楷体" panose="02010609060101010101" charset="-122"/>
              <a:ea typeface="楷体" panose="02010609060101010101" charset="-122"/>
            </a:endParaRPr>
          </a:p>
          <a:p>
            <a:pPr marL="457200" algn="l" fontAlgn="auto">
              <a:spcBef>
                <a:spcPts val="600"/>
              </a:spcBef>
              <a:spcAft>
                <a:spcPts val="600"/>
              </a:spcAft>
              <a:buClrTx/>
              <a:buSzTx/>
              <a:buFont typeface="Wingdings" panose="05000000000000000000" charset="0"/>
              <a:buChar char="l"/>
            </a:pPr>
            <a:endParaRPr lang="zh-CN" altLang="en-US" sz="2800" b="1">
              <a:ln>
                <a:noFill/>
              </a:ln>
              <a:solidFill>
                <a:srgbClr val="000000"/>
              </a:solidFill>
              <a:effectLst/>
              <a:latin typeface="楷体" panose="02010609060101010101" charset="-122"/>
              <a:ea typeface="楷体" panose="02010609060101010101" charset="-122"/>
            </a:endParaRPr>
          </a:p>
          <a:p>
            <a:pPr marL="457200" algn="l" fontAlgn="auto">
              <a:spcBef>
                <a:spcPts val="600"/>
              </a:spcBef>
              <a:spcAft>
                <a:spcPts val="600"/>
              </a:spcAft>
              <a:buClrTx/>
              <a:buSzTx/>
              <a:buFont typeface="Wingdings" panose="05000000000000000000" charset="0"/>
              <a:buChar char="l"/>
            </a:pPr>
            <a:endParaRPr lang="zh-CN" altLang="en-US" sz="2800" b="1">
              <a:ln>
                <a:noFill/>
              </a:ln>
              <a:solidFill>
                <a:srgbClr val="000000"/>
              </a:solidFill>
              <a:effectLst/>
              <a:latin typeface="楷体" panose="02010609060101010101" charset="-122"/>
              <a:ea typeface="楷体" panose="02010609060101010101" charset="-122"/>
            </a:endParaRPr>
          </a:p>
          <a:p>
            <a:pPr marL="457200" algn="l" fontAlgn="auto">
              <a:spcBef>
                <a:spcPts val="600"/>
              </a:spcBef>
              <a:spcAft>
                <a:spcPts val="600"/>
              </a:spcAft>
              <a:buClrTx/>
              <a:buSzTx/>
              <a:buFont typeface="Wingdings" panose="05000000000000000000" charset="0"/>
              <a:buChar char="l"/>
            </a:pPr>
            <a:r>
              <a:rPr lang="zh-CN" altLang="en-US" sz="2800" b="1">
                <a:ln>
                  <a:noFill/>
                </a:ln>
                <a:solidFill>
                  <a:srgbClr val="000000"/>
                </a:solidFill>
                <a:effectLst/>
                <a:latin typeface="微软雅黑" panose="020B0503020204020204" pitchFamily="34" charset="-122"/>
                <a:ea typeface="微软雅黑" panose="020B0503020204020204" pitchFamily="34" charset="-122"/>
              </a:rPr>
              <a:t>缺点：</a:t>
            </a:r>
            <a:r>
              <a:rPr lang="zh-CN" altLang="en-US" sz="2800" b="1">
                <a:ln>
                  <a:noFill/>
                </a:ln>
                <a:solidFill>
                  <a:srgbClr val="000000"/>
                </a:solidFill>
                <a:effectLst/>
                <a:latin typeface="楷体" panose="02010609060101010101" charset="-122"/>
                <a:ea typeface="楷体" panose="02010609060101010101" charset="-122"/>
              </a:rPr>
              <a:t>企业负担重、个人负担重、政府债务高、经济增长乏力</a:t>
            </a:r>
            <a:endParaRPr lang="zh-CN" altLang="en-US" sz="2800" b="1">
              <a:ln>
                <a:noFill/>
              </a:ln>
              <a:solidFill>
                <a:srgbClr val="000000"/>
              </a:solidFill>
              <a:effectLst/>
              <a:latin typeface="楷体" panose="02010609060101010101" charset="-122"/>
              <a:ea typeface="楷体" panose="02010609060101010101" charset="-122"/>
            </a:endParaRPr>
          </a:p>
          <a:p>
            <a:pPr marL="457200" algn="l" fontAlgn="auto">
              <a:spcBef>
                <a:spcPts val="600"/>
              </a:spcBef>
              <a:spcAft>
                <a:spcPts val="600"/>
              </a:spcAft>
              <a:buClrTx/>
              <a:buSzTx/>
              <a:buFont typeface="Wingdings" panose="05000000000000000000" charset="0"/>
              <a:buChar char="l"/>
            </a:pPr>
            <a:endParaRPr lang="zh-CN" altLang="en-US" sz="2800" b="1">
              <a:ln>
                <a:noFill/>
              </a:ln>
              <a:solidFill>
                <a:srgbClr val="00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endParaRPr>
          </a:p>
          <a:p>
            <a:pPr marL="457200" algn="l" fontAlgn="auto">
              <a:spcBef>
                <a:spcPts val="600"/>
              </a:spcBef>
              <a:spcAft>
                <a:spcPts val="600"/>
              </a:spcAft>
              <a:buClrTx/>
              <a:buSzTx/>
              <a:buFont typeface="Wingdings" panose="05000000000000000000" charset="0"/>
              <a:buChar char="l"/>
            </a:pPr>
            <a:r>
              <a:rPr lang="zh-CN" altLang="en-US" sz="2800" b="1">
                <a:ln>
                  <a:noFill/>
                </a:ln>
                <a:solidFill>
                  <a:srgbClr val="000000"/>
                </a:solidFill>
                <a:effectLst/>
                <a:latin typeface="微软雅黑" panose="020B0503020204020204" pitchFamily="34" charset="-122"/>
                <a:ea typeface="微软雅黑" panose="020B0503020204020204" pitchFamily="34" charset="-122"/>
                <a:sym typeface="+mn-ea"/>
              </a:rPr>
              <a:t>缺点：</a:t>
            </a:r>
            <a:r>
              <a:rPr lang="zh-CN" altLang="en-US" sz="2800" b="1">
                <a:ln>
                  <a:noFill/>
                </a:ln>
                <a:solidFill>
                  <a:srgbClr val="000000"/>
                </a:solidFill>
                <a:effectLst/>
                <a:latin typeface="楷体" panose="02010609060101010101" charset="-122"/>
                <a:ea typeface="楷体" panose="02010609060101010101" charset="-122"/>
                <a:sym typeface="+mn-ea"/>
              </a:rPr>
              <a:t>养了一些懒人，动不动就罢工，只要获取不想工作，不思进取。</a:t>
            </a:r>
            <a:endParaRPr lang="zh-CN" altLang="en-US" sz="2800" b="1">
              <a:ln>
                <a:noFill/>
              </a:ln>
              <a:solidFill>
                <a:srgbClr val="000000"/>
              </a:solidFill>
              <a:effectLst/>
              <a:latin typeface="楷体" panose="02010609060101010101" charset="-122"/>
              <a:ea typeface="楷体" panose="02010609060101010101" charset="-122"/>
            </a:endParaRPr>
          </a:p>
          <a:p>
            <a:pPr marL="914400" lvl="1" indent="0" algn="l" fontAlgn="auto">
              <a:spcBef>
                <a:spcPts val="600"/>
              </a:spcBef>
              <a:spcAft>
                <a:spcPts val="600"/>
              </a:spcAft>
              <a:buClr>
                <a:srgbClr val="FF0000"/>
              </a:buClr>
              <a:buSzPct val="300000"/>
              <a:buFont typeface="Wingdings" panose="05000000000000000000" charset="0"/>
              <a:buNone/>
            </a:pPr>
            <a:endParaRPr lang="zh-CN" altLang="en-US" sz="2800" b="1">
              <a:ln>
                <a:noFill/>
              </a:ln>
              <a:solidFill>
                <a:srgbClr val="000000"/>
              </a:solidFill>
              <a:effectLst/>
              <a:latin typeface="楷体" panose="02010609060101010101" charset="-122"/>
              <a:ea typeface="楷体" panose="02010609060101010101" charset="-122"/>
            </a:endParaRPr>
          </a:p>
        </p:txBody>
      </p:sp>
      <p:sp>
        <p:nvSpPr>
          <p:cNvPr id="4" name="矩形 3"/>
          <p:cNvSpPr/>
          <p:nvPr>
            <p:custDataLst>
              <p:tags r:id="rId4"/>
            </p:custDataLst>
          </p:nvPr>
        </p:nvSpPr>
        <p:spPr>
          <a:xfrm>
            <a:off x="1645920" y="130175"/>
            <a:ext cx="10456545" cy="566737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1" indent="0" algn="l" fontAlgn="auto">
              <a:lnSpc>
                <a:spcPct val="110000"/>
              </a:lnSpc>
              <a:spcBef>
                <a:spcPts val="600"/>
              </a:spcBef>
              <a:spcAft>
                <a:spcPts val="600"/>
              </a:spcAft>
              <a:buClr>
                <a:srgbClr val="FF0000"/>
              </a:buClr>
              <a:buSzPct val="300000"/>
              <a:buFont typeface="Wingdings" panose="05000000000000000000" charset="0"/>
              <a:buNone/>
            </a:pPr>
            <a:endParaRPr lang="zh-CN" altLang="en-US" sz="4000" b="1">
              <a:ln>
                <a:solidFill>
                  <a:srgbClr val="FF0000"/>
                </a:solidFill>
              </a:ln>
              <a:solidFill>
                <a:schemeClr val="lt1">
                  <a:lumMod val="25000"/>
                </a:schemeClr>
              </a:solidFill>
              <a:effectLst/>
              <a:latin typeface="微软雅黑" panose="020B0503020204020204" pitchFamily="34" charset="-122"/>
              <a:ea typeface="微软雅黑" panose="020B0503020204020204" pitchFamily="34" charset="-122"/>
            </a:endParaRPr>
          </a:p>
          <a:p>
            <a:pPr marL="914400" lvl="1" indent="0" algn="l" fontAlgn="auto">
              <a:lnSpc>
                <a:spcPct val="110000"/>
              </a:lnSpc>
              <a:spcBef>
                <a:spcPts val="600"/>
              </a:spcBef>
              <a:spcAft>
                <a:spcPts val="600"/>
              </a:spcAft>
              <a:buClr>
                <a:srgbClr val="FF0000"/>
              </a:buClr>
              <a:buSzPct val="300000"/>
              <a:buFont typeface="Wingdings" panose="05000000000000000000" charset="0"/>
              <a:buNone/>
            </a:pPr>
            <a:endParaRPr lang="zh-CN" altLang="en-US" sz="2800" b="1">
              <a:ln>
                <a:noFill/>
              </a:ln>
              <a:solidFill>
                <a:schemeClr val="lt1">
                  <a:lumMod val="25000"/>
                </a:schemeClr>
              </a:solidFill>
              <a:effectLst/>
              <a:latin typeface="微软雅黑" panose="020B0503020204020204" pitchFamily="34" charset="-122"/>
              <a:ea typeface="微软雅黑" panose="020B0503020204020204" pitchFamily="34" charset="-122"/>
            </a:endParaRPr>
          </a:p>
          <a:p>
            <a:pPr marL="914400" lvl="1" indent="0" algn="l" fontAlgn="auto">
              <a:lnSpc>
                <a:spcPct val="110000"/>
              </a:lnSpc>
              <a:spcBef>
                <a:spcPts val="600"/>
              </a:spcBef>
              <a:spcAft>
                <a:spcPts val="600"/>
              </a:spcAft>
              <a:buClr>
                <a:srgbClr val="FF0000"/>
              </a:buClr>
              <a:buSzPct val="300000"/>
              <a:buFont typeface="Wingdings" panose="05000000000000000000" charset="0"/>
              <a:buBlip>
                <a:blip r:embed="rId5"/>
              </a:buBlip>
            </a:pPr>
            <a:endParaRPr lang="zh-CN" altLang="en-US" sz="2800" b="1">
              <a:ln>
                <a:noFill/>
              </a:ln>
              <a:solidFill>
                <a:schemeClr val="lt1">
                  <a:lumMod val="25000"/>
                </a:schemeClr>
              </a:solidFill>
              <a:effectLst/>
              <a:latin typeface="微软雅黑" panose="020B0503020204020204" pitchFamily="34" charset="-122"/>
              <a:ea typeface="微软雅黑" panose="020B0503020204020204" pitchFamily="34" charset="-122"/>
            </a:endParaRPr>
          </a:p>
          <a:p>
            <a:pPr marL="914400" lvl="1" indent="0" algn="l" fontAlgn="auto">
              <a:lnSpc>
                <a:spcPct val="110000"/>
              </a:lnSpc>
              <a:spcBef>
                <a:spcPts val="600"/>
              </a:spcBef>
              <a:spcAft>
                <a:spcPts val="600"/>
              </a:spcAft>
              <a:buClr>
                <a:srgbClr val="FF0000"/>
              </a:buClr>
              <a:buSzPct val="300000"/>
              <a:buFont typeface="Wingdings" panose="05000000000000000000" charset="0"/>
              <a:buBlip>
                <a:blip r:embed="rId5"/>
              </a:buBlip>
            </a:pPr>
            <a:r>
              <a:rPr lang="zh-CN" altLang="en-US" sz="2800" b="1">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建立起覆盖全民、统筹城乡、公平统一的社会保障体系，形成没有漏洞的安全网，要更多地维护好弱势群体的利益。</a:t>
            </a:r>
            <a:endParaRPr lang="zh-CN" altLang="en-US" sz="2800" b="1">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a:p>
            <a:pPr marL="914400" lvl="1" indent="0" algn="l" fontAlgn="auto">
              <a:lnSpc>
                <a:spcPct val="110000"/>
              </a:lnSpc>
              <a:spcBef>
                <a:spcPts val="600"/>
              </a:spcBef>
              <a:spcAft>
                <a:spcPts val="600"/>
              </a:spcAft>
              <a:buClr>
                <a:srgbClr val="FF0000"/>
              </a:buClr>
              <a:buSzPct val="300000"/>
              <a:buFont typeface="Wingdings" panose="05000000000000000000" charset="0"/>
              <a:buNone/>
            </a:pPr>
            <a:endParaRPr lang="zh-CN" altLang="en-US" sz="2800" b="1">
              <a:solidFill>
                <a:schemeClr val="accent2">
                  <a:lumMod val="75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marL="914400" lvl="1" indent="0" algn="l" fontAlgn="auto">
              <a:lnSpc>
                <a:spcPct val="110000"/>
              </a:lnSpc>
              <a:spcBef>
                <a:spcPts val="600"/>
              </a:spcBef>
              <a:spcAft>
                <a:spcPts val="600"/>
              </a:spcAft>
              <a:buClr>
                <a:srgbClr val="FF0000"/>
              </a:buClr>
              <a:buSzPct val="300000"/>
              <a:buFont typeface="Wingdings" panose="05000000000000000000" charset="0"/>
              <a:buBlip>
                <a:blip r:embed="rId5"/>
              </a:buBlip>
            </a:pPr>
            <a:r>
              <a:rPr lang="zh-CN" altLang="en-US" sz="2800" b="1">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要尽力而为，又要量力而行，要坚持社会保障水平与经济社会发展相适应。</a:t>
            </a:r>
            <a:endParaRPr lang="zh-CN" altLang="en-US" sz="2800" b="1">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a:p>
            <a:pPr marL="914400" lvl="1" indent="0" algn="l" fontAlgn="auto">
              <a:lnSpc>
                <a:spcPct val="110000"/>
              </a:lnSpc>
              <a:spcBef>
                <a:spcPts val="600"/>
              </a:spcBef>
              <a:spcAft>
                <a:spcPts val="600"/>
              </a:spcAft>
              <a:buClr>
                <a:srgbClr val="FF0000"/>
              </a:buClr>
              <a:buSzPct val="300000"/>
              <a:buFont typeface="Wingdings" panose="05000000000000000000" charset="0"/>
              <a:buBlip>
                <a:blip r:embed="rId5"/>
              </a:buBlip>
            </a:pPr>
            <a:endParaRPr lang="zh-CN" altLang="en-US" sz="2800" b="1">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marL="914400" lvl="1" indent="0" algn="l" fontAlgn="auto">
              <a:lnSpc>
                <a:spcPct val="110000"/>
              </a:lnSpc>
              <a:spcBef>
                <a:spcPts val="600"/>
              </a:spcBef>
              <a:spcAft>
                <a:spcPts val="600"/>
              </a:spcAft>
              <a:buClr>
                <a:srgbClr val="FF0000"/>
              </a:buClr>
              <a:buSzPct val="300000"/>
              <a:buFont typeface="Wingdings" panose="05000000000000000000" charset="0"/>
              <a:buBlip>
                <a:blip r:embed="rId5"/>
              </a:buBlip>
            </a:pPr>
            <a:endParaRPr lang="zh-CN" altLang="en-US" sz="2800" b="1">
              <a:ln>
                <a:noFill/>
              </a:ln>
              <a:solidFill>
                <a:schemeClr val="accent2">
                  <a:lumMod val="75000"/>
                </a:schemeClr>
              </a:solidFill>
              <a:effectLst/>
              <a:latin typeface="微软雅黑" panose="020B0503020204020204" pitchFamily="34" charset="-122"/>
              <a:ea typeface="微软雅黑" panose="020B0503020204020204" pitchFamily="34" charset="-122"/>
              <a:sym typeface="+mn-ea"/>
            </a:endParaRPr>
          </a:p>
          <a:p>
            <a:pPr marL="914400" lvl="1" indent="0" algn="l" fontAlgn="auto">
              <a:lnSpc>
                <a:spcPct val="110000"/>
              </a:lnSpc>
              <a:spcBef>
                <a:spcPts val="600"/>
              </a:spcBef>
              <a:spcAft>
                <a:spcPts val="600"/>
              </a:spcAft>
              <a:buClr>
                <a:srgbClr val="FF0000"/>
              </a:buClr>
              <a:buSzPct val="300000"/>
              <a:buFont typeface="Wingdings" panose="05000000000000000000" charset="0"/>
              <a:buBlip>
                <a:blip r:embed="rId5"/>
              </a:buBlip>
            </a:pPr>
            <a:r>
              <a:rPr lang="zh-CN" altLang="en-US" sz="2800" b="1">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要做到权责清晰，明确各方的权利与责任，严格依法监管。</a:t>
            </a:r>
            <a:endParaRPr lang="zh-CN" altLang="en-US" sz="2800" b="1">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additive="base">
                                        <p:cTn id="7" dur="500"/>
                                        <p:tgtEl>
                                          <p:spTgt spid="2">
                                            <p:bg/>
                                          </p:spTgt>
                                        </p:tgtEl>
                                        <p:attrNameLst>
                                          <p:attrName>ppt_x</p:attrName>
                                        </p:attrNameLst>
                                      </p:cBhvr>
                                      <p:tavLst>
                                        <p:tav tm="0">
                                          <p:val>
                                            <p:strVal val="#ppt_x-#ppt_w*1.125000"/>
                                          </p:val>
                                        </p:tav>
                                        <p:tav tm="100000">
                                          <p:val>
                                            <p:strVal val="#ppt_x"/>
                                          </p:val>
                                        </p:tav>
                                      </p:tavLst>
                                    </p:anim>
                                    <p:animEffect transition="in" filter="wipe(right)">
                                      <p:cBhvr>
                                        <p:cTn id="8" dur="500"/>
                                        <p:tgtEl>
                                          <p:spTgt spid="2">
                                            <p:bg/>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p:tgtEl>
                                          <p:spTgt spid="2">
                                            <p:txEl>
                                              <p:pRg st="0" end="0"/>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p:tgtEl>
                                          <p:spTgt spid="2">
                                            <p:txEl>
                                              <p:pRg st="3" end="3"/>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p:tgtEl>
                                          <p:spTgt spid="2">
                                            <p:txEl>
                                              <p:pRg st="5" end="5"/>
                                            </p:txEl>
                                          </p:spTgt>
                                        </p:tgtEl>
                                        <p:attrNameLst>
                                          <p:attrName>ppt_x</p:attrName>
                                        </p:attrNameLst>
                                      </p:cBhvr>
                                      <p:tavLst>
                                        <p:tav tm="0">
                                          <p:val>
                                            <p:strVal val="#ppt_x-#ppt_w*1.125000"/>
                                          </p:val>
                                        </p:tav>
                                        <p:tav tm="100000">
                                          <p:val>
                                            <p:strVal val="#ppt_x"/>
                                          </p:val>
                                        </p:tav>
                                      </p:tavLst>
                                    </p:anim>
                                    <p:animEffect transition="in" filter="wipe(right)">
                                      <p:cBhvr>
                                        <p:cTn id="26" dur="500"/>
                                        <p:tgtEl>
                                          <p:spTgt spid="2">
                                            <p:txEl>
                                              <p:pRg st="5" end="5"/>
                                            </p:txEl>
                                          </p:spTgt>
                                        </p:tgtEl>
                                      </p:cBhvr>
                                    </p:animEffect>
                                  </p:childTnLst>
                                </p:cTn>
                              </p:par>
                              <p:par>
                                <p:cTn id="27" presetID="12" presetClass="entr" presetSubtype="8" fill="hold" grpId="0" nodeType="withEffect">
                                  <p:stCondLst>
                                    <p:cond delay="0"/>
                                  </p:stCondLst>
                                  <p:childTnLst>
                                    <p:set>
                                      <p:cBhvr>
                                        <p:cTn id="28" dur="1" fill="hold">
                                          <p:stCondLst>
                                            <p:cond delay="0"/>
                                          </p:stCondLst>
                                        </p:cTn>
                                        <p:tgtEl>
                                          <p:spTgt spid="4">
                                            <p:bg/>
                                          </p:spTgt>
                                        </p:tgtEl>
                                        <p:attrNameLst>
                                          <p:attrName>style.visibility</p:attrName>
                                        </p:attrNameLst>
                                      </p:cBhvr>
                                      <p:to>
                                        <p:strVal val="visible"/>
                                      </p:to>
                                    </p:set>
                                    <p:anim calcmode="lin" valueType="num">
                                      <p:cBhvr additive="base">
                                        <p:cTn id="29" dur="500"/>
                                        <p:tgtEl>
                                          <p:spTgt spid="4">
                                            <p:bg/>
                                          </p:spTgt>
                                        </p:tgtEl>
                                        <p:attrNameLst>
                                          <p:attrName>ppt_x</p:attrName>
                                        </p:attrNameLst>
                                      </p:cBhvr>
                                      <p:tavLst>
                                        <p:tav tm="0">
                                          <p:val>
                                            <p:strVal val="#ppt_x-#ppt_w*1.125000"/>
                                          </p:val>
                                        </p:tav>
                                        <p:tav tm="100000">
                                          <p:val>
                                            <p:strVal val="#ppt_x"/>
                                          </p:val>
                                        </p:tav>
                                      </p:tavLst>
                                    </p:anim>
                                    <p:animEffect transition="in" filter="wipe(right)">
                                      <p:cBhvr>
                                        <p:cTn id="30" dur="500"/>
                                        <p:tgtEl>
                                          <p:spTgt spid="4">
                                            <p:bg/>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3" end="3"/>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fade">
                                      <p:cBhvr>
                                        <p:cTn id="40" dur="1000"/>
                                        <p:tgtEl>
                                          <p:spTgt spid="4">
                                            <p:txEl>
                                              <p:pRg st="5" end="5"/>
                                            </p:txEl>
                                          </p:spTgt>
                                        </p:tgtEl>
                                      </p:cBhvr>
                                    </p:animEffect>
                                    <p:anim calcmode="lin" valueType="num">
                                      <p:cBhvr>
                                        <p:cTn id="41"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1000"/>
                                        <p:tgtEl>
                                          <p:spTgt spid="4">
                                            <p:txEl>
                                              <p:pRg st="8" end="8"/>
                                            </p:txEl>
                                          </p:spTgt>
                                        </p:tgtEl>
                                      </p:cBhvr>
                                    </p:animEffect>
                                    <p:anim calcmode="lin" valueType="num">
                                      <p:cBhvr>
                                        <p:cTn id="48"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uiExpand="1" build="p"/>
      <p:bldP spid="4" grpId="0" animBg="1" uiExpand="1"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矩形 5"/>
          <p:cNvSpPr/>
          <p:nvPr>
            <p:custDataLst>
              <p:tags r:id="rId1"/>
            </p:custDataLst>
          </p:nvPr>
        </p:nvSpPr>
        <p:spPr>
          <a:xfrm>
            <a:off x="91440" y="744220"/>
            <a:ext cx="12101195" cy="2465705"/>
          </a:xfrm>
          <a:prstGeom prst="rect">
            <a:avLst/>
          </a:prstGeom>
          <a:solidFill>
            <a:sysClr val="window" lastClr="FFFFFF"/>
          </a:solidFill>
          <a:ln w="9525" cap="flat" cmpd="sng" algn="ctr">
            <a:solidFill>
              <a:schemeClr val="tx1"/>
            </a:solidFill>
            <a:prstDash val="dashDot"/>
            <a:miter lim="800000"/>
          </a:ln>
          <a:effectLst/>
        </p:spPr>
        <p:txBody>
          <a:bodyPr rtlCol="0" anchor="ctr"/>
          <a:lstStyle/>
          <a:p>
            <a:pPr marR="0" lvl="0" indent="0" defTabSz="914400" fontAlgn="auto">
              <a:lnSpc>
                <a:spcPts val="3960"/>
              </a:lnSpc>
              <a:spcBef>
                <a:spcPct val="0"/>
              </a:spcBef>
              <a:spcAft>
                <a:spcPct val="0"/>
              </a:spcAft>
              <a:buClrTx/>
              <a:buSzTx/>
              <a:buFontTx/>
              <a:buNone/>
              <a:defRPr/>
            </a:pPr>
            <a:r>
              <a:rPr kumimoji="0" lang="en-US" altLang="zh-CN" sz="2800" i="0" u="none" strike="noStrike" kern="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a:t>
            </a:r>
            <a:r>
              <a:rPr kumimoji="0" lang="zh-CN" altLang="en-US" sz="280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公平对待每个公民</a:t>
            </a:r>
            <a:r>
              <a:rPr kumimoji="0" lang="zh-CN" altLang="en-US" sz="280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并确保其享受相应的社会保障权益：</a:t>
            </a:r>
            <a:endParaRPr kumimoji="0" lang="zh-CN" altLang="en-US" sz="280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R="0" lvl="0" indent="0" defTabSz="914400" fontAlgn="auto">
              <a:lnSpc>
                <a:spcPts val="3960"/>
              </a:lnSpc>
              <a:spcBef>
                <a:spcPct val="0"/>
              </a:spcBef>
              <a:spcAft>
                <a:spcPct val="0"/>
              </a:spcAft>
              <a:buClrTx/>
              <a:buSzTx/>
              <a:buFontTx/>
              <a:buNone/>
              <a:defRPr/>
            </a:pPr>
            <a:r>
              <a:rPr lang="zh-CN" altLang="en-US" sz="2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①</a:t>
            </a:r>
            <a:r>
              <a:rPr kumimoji="0" lang="zh-CN" altLang="en-US" sz="280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要建立起</a:t>
            </a:r>
            <a:r>
              <a:rPr kumimoji="0" lang="zh-CN" altLang="en-US" sz="280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覆盖全民、城乡统筹</a:t>
            </a:r>
            <a:r>
              <a:rPr kumimoji="0" lang="zh-CN" altLang="en-US" sz="280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的社会保障体系，形成没有漏洞的</a:t>
            </a:r>
            <a:r>
              <a:rPr kumimoji="0" lang="en-US" altLang="zh-CN" sz="280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en-US" sz="280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安全网</a:t>
            </a:r>
            <a:r>
              <a:rPr kumimoji="0" lang="en-US" altLang="zh-CN" sz="280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en-US" sz="280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0" lang="zh-CN" altLang="en-US" sz="280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R="0" lvl="0" indent="0" defTabSz="914400" fontAlgn="auto">
              <a:lnSpc>
                <a:spcPts val="3960"/>
              </a:lnSpc>
              <a:spcBef>
                <a:spcPct val="0"/>
              </a:spcBef>
              <a:spcAft>
                <a:spcPct val="0"/>
              </a:spcAft>
              <a:buClrTx/>
              <a:buSzTx/>
              <a:buFontTx/>
              <a:buNone/>
              <a:defRPr/>
            </a:pPr>
            <a:r>
              <a:rPr sz="2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②</a:t>
            </a:r>
            <a:r>
              <a:rPr kumimoji="0" lang="zh-CN" altLang="en-US" sz="280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要更多地</a:t>
            </a:r>
            <a:r>
              <a:rPr kumimoji="0" lang="zh-CN" altLang="en-US" sz="280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维护好弱势群体</a:t>
            </a:r>
            <a:r>
              <a:rPr kumimoji="0" lang="zh-CN" altLang="en-US" sz="280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的利益，缩小贫富差距，促进社会和谐发展。</a:t>
            </a:r>
            <a:endParaRPr kumimoji="0" lang="zh-CN" altLang="en-US" sz="280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7908925" y="3265805"/>
            <a:ext cx="4199890" cy="3479165"/>
          </a:xfrm>
          <a:prstGeom prst="rect">
            <a:avLst/>
          </a:prstGeom>
        </p:spPr>
      </p:pic>
      <p:pic>
        <p:nvPicPr>
          <p:cNvPr id="3" name="图片 2"/>
          <p:cNvPicPr>
            <a:picLocks noChangeAspect="1"/>
          </p:cNvPicPr>
          <p:nvPr>
            <p:custDataLst>
              <p:tags r:id="rId4"/>
            </p:custDataLst>
          </p:nvPr>
        </p:nvPicPr>
        <p:blipFill>
          <a:blip r:embed="rId5"/>
          <a:stretch>
            <a:fillRect/>
          </a:stretch>
        </p:blipFill>
        <p:spPr>
          <a:xfrm>
            <a:off x="91440" y="3265805"/>
            <a:ext cx="4161155" cy="3479165"/>
          </a:xfrm>
          <a:prstGeom prst="rect">
            <a:avLst/>
          </a:prstGeom>
        </p:spPr>
      </p:pic>
      <p:pic>
        <p:nvPicPr>
          <p:cNvPr id="5" name="图片 4"/>
          <p:cNvPicPr>
            <a:picLocks noChangeAspect="1"/>
          </p:cNvPicPr>
          <p:nvPr>
            <p:custDataLst>
              <p:tags r:id="rId6"/>
            </p:custDataLst>
          </p:nvPr>
        </p:nvPicPr>
        <p:blipFill>
          <a:blip r:embed="rId7"/>
          <a:stretch>
            <a:fillRect/>
          </a:stretch>
        </p:blipFill>
        <p:spPr>
          <a:xfrm>
            <a:off x="4251325" y="3265805"/>
            <a:ext cx="3656965" cy="3533140"/>
          </a:xfrm>
          <a:prstGeom prst="rect">
            <a:avLst/>
          </a:prstGeom>
        </p:spPr>
      </p:pic>
      <p:sp>
        <p:nvSpPr>
          <p:cNvPr id="46" name="文本框 45"/>
          <p:cNvSpPr txBox="1"/>
          <p:nvPr>
            <p:custDataLst>
              <p:tags r:id="rId8"/>
            </p:custDataLst>
          </p:nvPr>
        </p:nvSpPr>
        <p:spPr>
          <a:xfrm>
            <a:off x="0" y="0"/>
            <a:ext cx="12192000" cy="645160"/>
          </a:xfrm>
          <a:prstGeom prst="rect">
            <a:avLst/>
          </a:prstGeom>
          <a:solidFill>
            <a:schemeClr val="bg1"/>
          </a:solidFill>
        </p:spPr>
        <p:txBody>
          <a:bodyPr wrap="square" rtlCol="0">
            <a:spAutoFit/>
          </a:bodyPr>
          <a:lstStyle/>
          <a:p>
            <a:r>
              <a:rPr lang="en-US" altLang="zh-CN" sz="3600" b="1" noProof="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等线" panose="02010600030101010101" charset="-122"/>
              </a:rPr>
              <a:t>5</a:t>
            </a:r>
            <a:r>
              <a:rPr lang="zh-CN" altLang="en-US" sz="3600" b="1" noProof="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等线" panose="02010600030101010101" charset="-122"/>
              </a:rPr>
              <a:t>、如何社会保障体系</a:t>
            </a:r>
            <a:endParaRPr lang="zh-CN" altLang="en-US" sz="3600" b="1" noProof="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等线" panose="02010600030101010101" charset="-122"/>
            </a:endParaRPr>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副标题 7"/>
          <p:cNvSpPr>
            <a:spLocks noGrp="1"/>
          </p:cNvSpPr>
          <p:nvPr>
            <p:ph type="subTitle" idx="1"/>
            <p:custDataLst>
              <p:tags r:id="rId1"/>
            </p:custDataLst>
          </p:nvPr>
        </p:nvSpPr>
        <p:spPr>
          <a:xfrm>
            <a:off x="2638425" y="1772920"/>
            <a:ext cx="6317615" cy="928370"/>
          </a:xfrm>
        </p:spPr>
        <p:txBody>
          <a:bodyPr>
            <a:noAutofit/>
          </a:bodyPr>
          <a:lstStyle/>
          <a:p>
            <a:pPr marL="444500" lvl="1" algn="l" fontAlgn="ctr">
              <a:lnSpc>
                <a:spcPct val="130000"/>
              </a:lnSpc>
              <a:spcBef>
                <a:spcPct val="0"/>
              </a:spcBef>
              <a:spcAft>
                <a:spcPct val="0"/>
              </a:spcAft>
              <a:buSzTx/>
              <a:buFont typeface="Calibri Light" panose="020F0302020204030204"/>
            </a:pPr>
            <a:r>
              <a:rPr lang="en-US" altLang="zh-CN" sz="40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4.2</a:t>
            </a:r>
            <a:r>
              <a:rPr lang="zh-CN" altLang="en-US" sz="40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我国的社会保障</a:t>
            </a:r>
            <a:endParaRPr lang="zh-CN" altLang="en-US" sz="40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文本框 1"/>
          <p:cNvSpPr txBox="1"/>
          <p:nvPr>
            <p:custDataLst>
              <p:tags r:id="rId2"/>
            </p:custDataLst>
          </p:nvPr>
        </p:nvSpPr>
        <p:spPr>
          <a:xfrm>
            <a:off x="878840" y="831215"/>
            <a:ext cx="9339580" cy="753110"/>
          </a:xfrm>
          <a:prstGeom prst="rect">
            <a:avLst/>
          </a:prstGeom>
          <a:noFill/>
        </p:spPr>
        <p:txBody>
          <a:bodyPr wrap="square" rtlCol="0">
            <a:noAutofit/>
          </a:bodyPr>
          <a:lstStyle/>
          <a:p>
            <a:r>
              <a:rPr lang="zh-CN" altLang="en-US" sz="4000" b="1">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第四课：我国的个人收入分配与社会保障</a:t>
            </a:r>
            <a:endParaRPr lang="zh-CN" altLang="en-US" sz="4000" b="1">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5" name="图片 14"/>
          <p:cNvPicPr>
            <a:picLocks noChangeAspect="1"/>
          </p:cNvPicPr>
          <p:nvPr>
            <p:custDataLst>
              <p:tags r:id="rId3"/>
            </p:custDataLst>
          </p:nvPr>
        </p:nvPicPr>
        <p:blipFill>
          <a:blip r:embed="rId4"/>
          <a:stretch>
            <a:fillRect/>
          </a:stretch>
        </p:blipFill>
        <p:spPr>
          <a:xfrm>
            <a:off x="-31750" y="3834130"/>
            <a:ext cx="12190730" cy="3024505"/>
          </a:xfrm>
          <a:prstGeom prst="rect">
            <a:avLst/>
          </a:prstGeom>
        </p:spPr>
      </p:pic>
      <p:pic>
        <p:nvPicPr>
          <p:cNvPr id="3" name="图片 2"/>
          <p:cNvPicPr>
            <a:picLocks noChangeAspect="1"/>
          </p:cNvPicPr>
          <p:nvPr>
            <p:custDataLst>
              <p:tags r:id="rId5"/>
            </p:custDataLst>
          </p:nvPr>
        </p:nvPicPr>
        <p:blipFill>
          <a:blip r:embed="rId6"/>
          <a:stretch>
            <a:fillRect/>
          </a:stretch>
        </p:blipFill>
        <p:spPr>
          <a:xfrm>
            <a:off x="10218420" y="0"/>
            <a:ext cx="1940560" cy="1584325"/>
          </a:xfrm>
          <a:prstGeom prst="rect">
            <a:avLst/>
          </a:prstGeom>
        </p:spPr>
      </p:pic>
    </p:spTree>
    <p:custDataLst>
      <p:tags r:id="rId7"/>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73990" y="1471295"/>
            <a:ext cx="12026265" cy="2159000"/>
          </a:xfrm>
          <a:prstGeom prst="rect">
            <a:avLst/>
          </a:prstGeom>
          <a:noFill/>
          <a:ln>
            <a:solidFill>
              <a:srgbClr val="000000">
                <a:alpha val="0"/>
              </a:srgbClr>
            </a:solidFill>
            <a:prstDash val="dashDot"/>
          </a:ln>
        </p:spPr>
        <p:txBody>
          <a:bodyPr wrap="square" rtlCol="0" anchor="t">
            <a:spAutoFit/>
          </a:bodyPr>
          <a:lstStyle/>
          <a:p>
            <a:pPr indent="0" algn="l">
              <a:lnSpc>
                <a:spcPct val="160000"/>
              </a:lnSpc>
              <a:buFont typeface="+mj-ea"/>
              <a:buNone/>
            </a:pPr>
            <a:r>
              <a:rPr lang="en-US" altLang="zh-CN" sz="2800" kern="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800" kern="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要通过</a:t>
            </a:r>
            <a:r>
              <a:rPr lang="zh-CN" altLang="en-US" sz="2800" kern="0" noProof="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加强社会保障体系建设</a:t>
            </a:r>
            <a:r>
              <a:rPr lang="zh-CN" altLang="en-US" sz="2800" kern="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，不断满足人民的社会保障需求。经济发展是社会保障的基础。只有建立起</a:t>
            </a:r>
            <a:r>
              <a:rPr lang="zh-CN" altLang="en-US" sz="2800" kern="0" noProof="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与经济发展水平相适应、保障适度</a:t>
            </a:r>
            <a:r>
              <a:rPr lang="zh-CN" altLang="en-US" sz="2800" kern="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的社会保障体系，才能使社会保障持续发展。</a:t>
            </a:r>
            <a:endParaRPr lang="zh-CN" altLang="en-US" sz="2800" kern="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文本框 2"/>
          <p:cNvSpPr txBox="1"/>
          <p:nvPr>
            <p:custDataLst>
              <p:tags r:id="rId2"/>
            </p:custDataLst>
          </p:nvPr>
        </p:nvSpPr>
        <p:spPr>
          <a:xfrm>
            <a:off x="173990" y="605155"/>
            <a:ext cx="11844655" cy="607695"/>
          </a:xfrm>
          <a:prstGeom prst="rect">
            <a:avLst/>
          </a:prstGeom>
          <a:noFill/>
        </p:spPr>
        <p:txBody>
          <a:bodyPr wrap="square" rtlCol="0" anchor="t">
            <a:spAutoFit/>
          </a:bodyPr>
          <a:lstStyle/>
          <a:p>
            <a:pPr marR="0" lvl="0" indent="0" defTabSz="914400" fontAlgn="auto">
              <a:lnSpc>
                <a:spcPct val="120000"/>
              </a:lnSpc>
              <a:spcBef>
                <a:spcPct val="0"/>
              </a:spcBef>
              <a:spcAft>
                <a:spcPct val="0"/>
              </a:spcAft>
              <a:buClrTx/>
              <a:buSzTx/>
              <a:buFontTx/>
              <a:buNone/>
              <a:defRPr/>
            </a:pPr>
            <a:r>
              <a:rPr lang="en-US" altLang="zh-CN" sz="2800" b="1" kern="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800" kern="0" noProof="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既要尽力而为,又要量力而行，</a:t>
            </a:r>
            <a:r>
              <a:rPr sz="280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坚持社会保障水平与经济社会发展相适应</a:t>
            </a:r>
            <a:endParaRPr lang="en-US" altLang="zh-CN" sz="2800" b="1" kern="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pic>
        <p:nvPicPr>
          <p:cNvPr id="9" name="图片 8"/>
          <p:cNvPicPr>
            <a:picLocks noChangeAspect="1"/>
          </p:cNvPicPr>
          <p:nvPr>
            <p:custDataLst>
              <p:tags r:id="rId3"/>
            </p:custDataLst>
          </p:nvPr>
        </p:nvPicPr>
        <p:blipFill>
          <a:blip r:embed="rId4">
            <a:clrChange>
              <a:clrFrom>
                <a:srgbClr val="FFFFFF"/>
              </a:clrFrom>
              <a:clrTo>
                <a:srgbClr val="FFFFFF">
                  <a:alpha val="0"/>
                </a:srgbClr>
              </a:clrTo>
            </a:clrChange>
          </a:blip>
          <a:srcRect l="9799"/>
          <a:stretch>
            <a:fillRect/>
          </a:stretch>
        </p:blipFill>
        <p:spPr>
          <a:xfrm>
            <a:off x="8288655" y="4462780"/>
            <a:ext cx="3442970" cy="2299335"/>
          </a:xfrm>
          <a:prstGeom prst="rect">
            <a:avLst/>
          </a:prstGeom>
        </p:spPr>
      </p:pic>
      <p:pic>
        <p:nvPicPr>
          <p:cNvPr id="4" name="图片 3"/>
          <p:cNvPicPr>
            <a:picLocks noChangeAspect="1"/>
          </p:cNvPicPr>
          <p:nvPr>
            <p:custDataLst>
              <p:tags r:id="rId5"/>
            </p:custDataLst>
          </p:nvPr>
        </p:nvPicPr>
        <p:blipFill>
          <a:blip r:embed="rId6"/>
          <a:stretch>
            <a:fillRect/>
          </a:stretch>
        </p:blipFill>
        <p:spPr>
          <a:xfrm>
            <a:off x="173990" y="4476750"/>
            <a:ext cx="3429000" cy="2381250"/>
          </a:xfrm>
          <a:prstGeom prst="rect">
            <a:avLst/>
          </a:prstGeom>
        </p:spPr>
      </p:pic>
      <p:pic>
        <p:nvPicPr>
          <p:cNvPr id="5" name="图片 4"/>
          <p:cNvPicPr>
            <a:picLocks noChangeAspect="1"/>
          </p:cNvPicPr>
          <p:nvPr>
            <p:custDataLst>
              <p:tags r:id="rId7"/>
            </p:custDataLst>
          </p:nvPr>
        </p:nvPicPr>
        <p:blipFill>
          <a:blip r:embed="rId8"/>
          <a:stretch>
            <a:fillRect/>
          </a:stretch>
        </p:blipFill>
        <p:spPr>
          <a:xfrm>
            <a:off x="4172585" y="4566920"/>
            <a:ext cx="3032760" cy="2195195"/>
          </a:xfrm>
          <a:prstGeom prst="rect">
            <a:avLst/>
          </a:prstGeom>
        </p:spPr>
      </p:pic>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8776010" y="4918682"/>
            <a:ext cx="3455995" cy="1939318"/>
          </a:xfrm>
          <a:prstGeom prst="rect">
            <a:avLst/>
          </a:prstGeom>
          <a:ln>
            <a:noFill/>
          </a:ln>
          <a:effectLst>
            <a:softEdge rad="112500"/>
          </a:effectLst>
        </p:spPr>
      </p:pic>
      <p:pic>
        <p:nvPicPr>
          <p:cNvPr id="8" name="图片 7"/>
          <p:cNvPicPr>
            <a:picLocks noChangeAspect="1"/>
          </p:cNvPicPr>
          <p:nvPr userDrawn="1">
            <p:custDataLst>
              <p:tags r:id="rId3"/>
            </p:custDataLst>
          </p:nvPr>
        </p:nvPicPr>
        <p:blipFill>
          <a:blip r:embed="rId4"/>
          <a:stretch>
            <a:fillRect/>
          </a:stretch>
        </p:blipFill>
        <p:spPr>
          <a:xfrm>
            <a:off x="10274432" y="5745760"/>
            <a:ext cx="1917568" cy="1112240"/>
          </a:xfrm>
          <a:prstGeom prst="rect">
            <a:avLst/>
          </a:prstGeom>
        </p:spPr>
      </p:pic>
      <p:sp>
        <p:nvSpPr>
          <p:cNvPr id="4" name="Text Box 9"/>
          <p:cNvSpPr>
            <a:spLocks noChangeArrowheads="1"/>
          </p:cNvSpPr>
          <p:nvPr>
            <p:custDataLst>
              <p:tags r:id="rId5"/>
            </p:custDataLst>
          </p:nvPr>
        </p:nvSpPr>
        <p:spPr bwMode="auto">
          <a:xfrm>
            <a:off x="687705" y="900430"/>
            <a:ext cx="12095480" cy="629285"/>
          </a:xfrm>
          <a:prstGeom prst="rect">
            <a:avLst/>
          </a:prstGeom>
          <a:noFill/>
          <a:ln w="9525" cap="flat" cmpd="sng">
            <a:noFill/>
            <a:prstDash val="solid"/>
            <a:headEnd type="none" w="med" len="med"/>
            <a:tailEnd type="none" w="med" len="med"/>
          </a:ln>
          <a:extLst>
            <a:ext uri="{909E8E84-426E-40DD-AFC4-6F175D3DCCD1}">
              <a14:hiddenFill xmlns:a14="http://schemas.microsoft.com/office/drawing/2010/main">
                <a:solidFill>
                  <a:srgbClr val="0066FF"/>
                </a:solidFill>
              </a14:hiddenFill>
            </a:ext>
          </a:extLst>
        </p:spPr>
        <p:txBody>
          <a:bodyPr wrap="none" anchor="ctr">
            <a:noAutofit/>
          </a:bodyPr>
          <a:lstStyle/>
          <a:p>
            <a:pPr lvl="0" algn="l">
              <a:buClrTx/>
              <a:buSzTx/>
              <a:buFontTx/>
            </a:pPr>
            <a:endParaRPr lang="zh-CN" sz="3200" b="1">
              <a:solidFill>
                <a:srgbClr val="C00000"/>
              </a:solidFill>
              <a:effectLst>
                <a:outerShdw blurRad="38100" dist="38100" dir="2700000" algn="tl">
                  <a:srgbClr val="000000">
                    <a:alpha val="43137"/>
                  </a:srgbClr>
                </a:outerShdw>
              </a:effectLst>
              <a:latin typeface="幼圆" panose="02010509060101010101" pitchFamily="49" charset="-122"/>
              <a:ea typeface="幼圆" panose="02010509060101010101" pitchFamily="49" charset="-122"/>
              <a:cs typeface="方正粗黑宋简体" panose="02000000000000000000" pitchFamily="2" charset="-122"/>
              <a:sym typeface="幼圆" panose="02010509060101010101" pitchFamily="49" charset="-122"/>
            </a:endParaRPr>
          </a:p>
        </p:txBody>
      </p:sp>
      <p:sp>
        <p:nvSpPr>
          <p:cNvPr id="6" name="文本框 5"/>
          <p:cNvSpPr txBox="1"/>
          <p:nvPr>
            <p:custDataLst>
              <p:tags r:id="rId6"/>
            </p:custDataLst>
          </p:nvPr>
        </p:nvSpPr>
        <p:spPr>
          <a:xfrm>
            <a:off x="219075" y="579120"/>
            <a:ext cx="11972290" cy="1272540"/>
          </a:xfrm>
          <a:prstGeom prst="rect">
            <a:avLst/>
          </a:prstGeom>
          <a:noFill/>
        </p:spPr>
        <p:txBody>
          <a:bodyPr wrap="square" rtlCol="0" anchor="t">
            <a:spAutoFit/>
          </a:bodyPr>
          <a:lstStyle/>
          <a:p>
            <a:pPr lvl="0" algn="l" fontAlgn="auto">
              <a:lnSpc>
                <a:spcPct val="120000"/>
              </a:lnSpc>
              <a:buClrTx/>
              <a:buSzTx/>
              <a:buFontTx/>
            </a:pPr>
            <a:r>
              <a:rPr lang="en-US" altLang="zh-CN" sz="320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sym typeface="幼圆" panose="02010509060101010101" pitchFamily="49" charset="-122"/>
              </a:rPr>
              <a:t>3</a:t>
            </a:r>
            <a:r>
              <a:rPr lang="zh-CN" altLang="en-US" sz="320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sym typeface="幼圆" panose="02010509060101010101" pitchFamily="49" charset="-122"/>
              </a:rPr>
              <a:t>、</a:t>
            </a:r>
            <a:r>
              <a:rPr lang="zh-CN" sz="320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sym typeface="幼圆" panose="02010509060101010101" pitchFamily="49" charset="-122"/>
              </a:rPr>
              <a:t>完善社会保障体系，要做到</a:t>
            </a:r>
            <a:r>
              <a:rPr lang="zh-CN" sz="3200">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sym typeface="幼圆" panose="02010509060101010101" pitchFamily="49" charset="-122"/>
              </a:rPr>
              <a:t>权责清晰</a:t>
            </a:r>
            <a:r>
              <a:rPr lang="zh-CN" sz="320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sym typeface="幼圆" panose="02010509060101010101" pitchFamily="49" charset="-122"/>
              </a:rPr>
              <a:t>。必须</a:t>
            </a:r>
            <a:r>
              <a:rPr lang="zh-CN" sz="3200">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sym typeface="幼圆" panose="02010509060101010101" pitchFamily="49" charset="-122"/>
              </a:rPr>
              <a:t>明确各方的权利与责任，严格依法监管</a:t>
            </a:r>
            <a:r>
              <a:rPr lang="zh-CN" sz="320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sym typeface="幼圆" panose="02010509060101010101" pitchFamily="49" charset="-122"/>
              </a:rPr>
              <a:t>。</a:t>
            </a:r>
            <a:endParaRPr lang="en-US" altLang="zh-CN" sz="3200">
              <a:solidFill>
                <a:srgbClr val="C00000"/>
              </a:solidFill>
              <a:effectLst/>
              <a:highlight>
                <a:srgbClr val="FFFF00"/>
              </a:highlight>
              <a:latin typeface="微软雅黑" panose="020B0503020204020204" pitchFamily="34" charset="-122"/>
              <a:ea typeface="微软雅黑" panose="020B0503020204020204" pitchFamily="34" charset="-122"/>
              <a:cs typeface="微软雅黑" panose="020B0503020204020204" pitchFamily="34" charset="-122"/>
              <a:sym typeface="幼圆" panose="02010509060101010101" pitchFamily="49" charset="-122"/>
            </a:endParaRPr>
          </a:p>
        </p:txBody>
      </p:sp>
      <p:sp>
        <p:nvSpPr>
          <p:cNvPr id="2" name="文本框 7"/>
          <p:cNvSpPr/>
          <p:nvPr>
            <p:custDataLst>
              <p:tags r:id="rId7"/>
            </p:custDataLst>
          </p:nvPr>
        </p:nvSpPr>
        <p:spPr>
          <a:xfrm>
            <a:off x="198755" y="1939925"/>
            <a:ext cx="11992610" cy="2889885"/>
          </a:xfrm>
          <a:prstGeom prst="rect">
            <a:avLst/>
          </a:prstGeom>
          <a:noFill/>
          <a:ln w="47625" cap="flat" cmpd="sng">
            <a:solidFill>
              <a:srgbClr val="000000">
                <a:alpha val="0"/>
              </a:srgbClr>
            </a:solidFill>
            <a:prstDash val="sysDot"/>
            <a:round/>
            <a:headEnd type="none" w="med" len="med"/>
            <a:tailEnd type="none" w="med" len="med"/>
          </a:ln>
        </p:spPr>
        <p:txBody>
          <a:bodyPr wrap="square">
            <a:spAutoFit/>
          </a:bodyPr>
          <a:lstStyle/>
          <a:p>
            <a:pPr fontAlgn="auto">
              <a:lnSpc>
                <a:spcPct val="130000"/>
              </a:lnSpc>
            </a:pPr>
            <a:r>
              <a:rPr lang="en-US" altLang="zh-CN" sz="2800" noProof="1">
                <a:latin typeface="楷体" panose="02010609060101010101" charset="-122"/>
                <a:ea typeface="楷体" panose="02010609060101010101" charset="-122"/>
                <a:cs typeface="楷体" panose="02010609060101010101" charset="-122"/>
                <a:sym typeface="+mn-ea"/>
              </a:rPr>
              <a:t>(1)</a:t>
            </a:r>
            <a:r>
              <a:rPr lang="zh-CN" altLang="en-US" sz="2800" noProof="1">
                <a:latin typeface="楷体" panose="02010609060101010101" charset="-122"/>
                <a:ea typeface="楷体" panose="02010609060101010101" charset="-122"/>
                <a:cs typeface="楷体" panose="02010609060101010101" charset="-122"/>
                <a:sym typeface="+mn-ea"/>
              </a:rPr>
              <a:t>享受社会保障是社会成员的一项</a:t>
            </a:r>
            <a:r>
              <a:rPr lang="zh-CN" altLang="en-US" sz="2800" b="1" noProof="1">
                <a:solidFill>
                  <a:srgbClr val="C00000"/>
                </a:solidFill>
                <a:latin typeface="楷体" panose="02010609060101010101" charset="-122"/>
                <a:ea typeface="楷体" panose="02010609060101010101" charset="-122"/>
                <a:cs typeface="楷体" panose="02010609060101010101" charset="-122"/>
                <a:sym typeface="+mn-ea"/>
              </a:rPr>
              <a:t>法定权利</a:t>
            </a:r>
            <a:r>
              <a:rPr lang="zh-CN" altLang="en-US" sz="2800" noProof="1">
                <a:latin typeface="楷体" panose="02010609060101010101" charset="-122"/>
                <a:ea typeface="楷体" panose="02010609060101010101" charset="-122"/>
                <a:cs typeface="楷体" panose="02010609060101010101" charset="-122"/>
                <a:sym typeface="+mn-ea"/>
              </a:rPr>
              <a:t>，也是现代社会文明进步的重要标志。</a:t>
            </a:r>
            <a:endParaRPr lang="zh-CN" altLang="en-US" sz="2800" noProof="1">
              <a:latin typeface="楷体" panose="02010609060101010101" charset="-122"/>
              <a:ea typeface="楷体" panose="02010609060101010101" charset="-122"/>
              <a:cs typeface="楷体" panose="02010609060101010101" charset="-122"/>
            </a:endParaRPr>
          </a:p>
          <a:p>
            <a:pPr fontAlgn="auto">
              <a:lnSpc>
                <a:spcPct val="130000"/>
              </a:lnSpc>
            </a:pPr>
            <a:r>
              <a:rPr lang="en-US" altLang="zh-CN" sz="2800" noProof="1">
                <a:latin typeface="楷体" panose="02010609060101010101" charset="-122"/>
                <a:ea typeface="楷体" panose="02010609060101010101" charset="-122"/>
                <a:cs typeface="楷体" panose="02010609060101010101" charset="-122"/>
                <a:sym typeface="+mn-ea"/>
              </a:rPr>
              <a:t>(2)</a:t>
            </a:r>
            <a:r>
              <a:rPr lang="zh-CN" altLang="en-US" sz="2800" noProof="1">
                <a:latin typeface="楷体" panose="02010609060101010101" charset="-122"/>
                <a:ea typeface="楷体" panose="02010609060101010101" charset="-122"/>
                <a:cs typeface="楷体" panose="02010609060101010101" charset="-122"/>
                <a:sym typeface="+mn-ea"/>
              </a:rPr>
              <a:t>社会保障资金的筹集涉及政府、企业、个人和其他单位的经济利益，需要</a:t>
            </a:r>
            <a:r>
              <a:rPr lang="zh-CN" altLang="en-US" sz="2800" b="1" noProof="1">
                <a:solidFill>
                  <a:srgbClr val="C00000"/>
                </a:solidFill>
                <a:latin typeface="楷体" panose="02010609060101010101" charset="-122"/>
                <a:ea typeface="楷体" panose="02010609060101010101" charset="-122"/>
                <a:cs typeface="楷体" panose="02010609060101010101" charset="-122"/>
                <a:sym typeface="+mn-ea"/>
              </a:rPr>
              <a:t>各方合理分担责任。</a:t>
            </a:r>
            <a:endParaRPr lang="zh-CN" altLang="en-US" sz="2800" b="1" noProof="1">
              <a:solidFill>
                <a:srgbClr val="FF0000"/>
              </a:solidFill>
              <a:latin typeface="楷体" panose="02010609060101010101" charset="-122"/>
              <a:ea typeface="楷体" panose="02010609060101010101" charset="-122"/>
              <a:cs typeface="楷体" panose="02010609060101010101" charset="-122"/>
            </a:endParaRPr>
          </a:p>
          <a:p>
            <a:pPr fontAlgn="auto">
              <a:lnSpc>
                <a:spcPct val="130000"/>
              </a:lnSpc>
              <a:buClrTx/>
              <a:buSzTx/>
              <a:buFontTx/>
            </a:pPr>
            <a:r>
              <a:rPr lang="en-US" altLang="zh-CN" sz="2800" noProof="1">
                <a:latin typeface="楷体" panose="02010609060101010101" charset="-122"/>
                <a:ea typeface="楷体" panose="02010609060101010101" charset="-122"/>
                <a:cs typeface="楷体" panose="02010609060101010101" charset="-122"/>
                <a:sym typeface="+mn-ea"/>
              </a:rPr>
              <a:t>(3)</a:t>
            </a:r>
            <a:r>
              <a:rPr lang="zh-CN" altLang="en-US" sz="2800" noProof="1">
                <a:latin typeface="楷体" panose="02010609060101010101" charset="-122"/>
                <a:ea typeface="楷体" panose="02010609060101010101" charset="-122"/>
                <a:cs typeface="楷体" panose="02010609060101010101" charset="-122"/>
                <a:sym typeface="+mn-ea"/>
              </a:rPr>
              <a:t>完善社会保障体系，必须</a:t>
            </a:r>
            <a:r>
              <a:rPr lang="zh-CN" altLang="en-US" sz="2800" b="1" noProof="1">
                <a:solidFill>
                  <a:srgbClr val="C00000"/>
                </a:solidFill>
                <a:latin typeface="楷体" panose="02010609060101010101" charset="-122"/>
                <a:ea typeface="楷体" panose="02010609060101010101" charset="-122"/>
                <a:cs typeface="楷体" panose="02010609060101010101" charset="-122"/>
                <a:sym typeface="+mn-ea"/>
              </a:rPr>
              <a:t>明确各方的权利与责任，严格依法监管。</a:t>
            </a:r>
            <a:endParaRPr sz="2800" b="1">
              <a:solidFill>
                <a:srgbClr val="FF0000"/>
              </a:solidFill>
              <a:latin typeface="楷体" panose="02010609060101010101" charset="-122"/>
              <a:ea typeface="楷体" panose="02010609060101010101" charset="-122"/>
              <a:cs typeface="楷体" panose="02010609060101010101" charset="-122"/>
            </a:endParaRPr>
          </a:p>
        </p:txBody>
      </p:sp>
      <p:pic>
        <p:nvPicPr>
          <p:cNvPr id="10" name="图片 9"/>
          <p:cNvPicPr>
            <a:picLocks noChangeAspect="1"/>
          </p:cNvPicPr>
          <p:nvPr>
            <p:custDataLst>
              <p:tags r:id="rId8"/>
            </p:custDataLst>
          </p:nvPr>
        </p:nvPicPr>
        <p:blipFill>
          <a:blip r:embed="rId9"/>
          <a:srcRect t="2361" b="3826"/>
          <a:stretch>
            <a:fillRect/>
          </a:stretch>
        </p:blipFill>
        <p:spPr>
          <a:xfrm>
            <a:off x="294005" y="4744085"/>
            <a:ext cx="4138930" cy="1998345"/>
          </a:xfrm>
          <a:prstGeom prst="rect">
            <a:avLst/>
          </a:prstGeom>
        </p:spPr>
      </p:pic>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linds(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linds(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linds(horizontal)">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0" y="315867"/>
            <a:ext cx="12017375" cy="1383665"/>
          </a:xfrm>
          <a:prstGeom prst="rect">
            <a:avLst/>
          </a:prstGeom>
          <a:noFill/>
          <a:ln>
            <a:solidFill>
              <a:schemeClr val="tx1"/>
            </a:solidFill>
            <a:prstDash val="dashDot"/>
          </a:ln>
          <a:extLst>
            <a:ext uri="{909E8E84-426E-40DD-AFC4-6F175D3DCCD1}">
              <a14:hiddenFill xmlns:a14="http://schemas.microsoft.com/office/drawing/2010/main">
                <a:solidFill>
                  <a:schemeClr val="tx2">
                    <a:lumMod val="20000"/>
                    <a:lumOff val="80000"/>
                  </a:schemeClr>
                </a:solidFill>
              </a14:hiddenFill>
            </a:ext>
          </a:extLst>
        </p:spPr>
        <p:txBody>
          <a:bodyPr wrap="square" rtlCol="0" anchor="t">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黑体" panose="02010609060101010101" charset="-122"/>
                <a:sym typeface="+mn-ea"/>
              </a:rPr>
              <a:t>4</a:t>
            </a:r>
            <a:r>
              <a:rPr kumimoji="0" lang="zh-CN" alt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黑体" panose="02010609060101010101" charset="-122"/>
                <a:sym typeface="+mn-ea"/>
              </a:rPr>
              <a:t>、总要求：</a:t>
            </a:r>
            <a:endParaRPr kumimoji="0" lang="zh-CN" altLang="en-US" sz="2800"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黑体" panose="02010609060101010101" charset="-122"/>
              <a:sym typeface="+mn-ea"/>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黑体" panose="02010609060101010101" charset="-122"/>
                <a:sym typeface="+mn-ea"/>
              </a:rPr>
              <a:t> </a:t>
            </a:r>
            <a:r>
              <a:rPr kumimoji="0" lang="en-US" altLang="zh-CN"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黑体" panose="02010609060101010101" charset="-122"/>
                <a:sym typeface="+mn-ea"/>
              </a:rPr>
              <a:t>       </a:t>
            </a:r>
            <a:r>
              <a:rPr kumimoji="0" lang="zh-CN" altLang="en-US" sz="2800" b="1"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坚持</a:t>
            </a:r>
            <a:r>
              <a:rPr kumimoji="0" lang="zh-CN" altLang="en-US" sz="2800" b="1" i="0" u="none" strike="noStrike" kern="1200" cap="none" spc="0" normalizeH="0" baseline="0" noProof="0">
                <a:ln>
                  <a:noFill/>
                </a:ln>
                <a:solidFill>
                  <a:srgbClr val="C00000"/>
                </a:solidFill>
                <a:effectLst/>
                <a:uLnTx/>
                <a:uFillTx/>
                <a:latin typeface="黑体" panose="02010609060101010101" charset="-122"/>
                <a:ea typeface="黑体" panose="02010609060101010101" charset="-122"/>
                <a:cs typeface="黑体" panose="02010609060101010101" charset="-122"/>
                <a:sym typeface="+mn-ea"/>
              </a:rPr>
              <a:t>应保尽保原则</a:t>
            </a:r>
            <a:r>
              <a:rPr kumimoji="0" lang="zh-CN" altLang="en-US" sz="2800" b="1"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a:t>
            </a:r>
            <a:r>
              <a:rPr kumimoji="0" lang="en-US" altLang="zh-CN" sz="2800" b="1"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  </a:t>
            </a:r>
            <a:r>
              <a:rPr kumimoji="0" lang="zh-CN" altLang="en-US" sz="2800" b="1"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按照</a:t>
            </a:r>
            <a:r>
              <a:rPr kumimoji="0" lang="zh-CN" altLang="en-US" sz="2800" b="1" i="0" u="none" strike="noStrike" kern="1200" cap="none" spc="0" normalizeH="0" baseline="0" noProof="0">
                <a:ln>
                  <a:noFill/>
                </a:ln>
                <a:solidFill>
                  <a:srgbClr val="C00000"/>
                </a:solidFill>
                <a:effectLst/>
                <a:uLnTx/>
                <a:uFillTx/>
                <a:latin typeface="黑体" panose="02010609060101010101" charset="-122"/>
                <a:ea typeface="黑体" panose="02010609060101010101" charset="-122"/>
                <a:cs typeface="黑体" panose="02010609060101010101" charset="-122"/>
                <a:sym typeface="+mn-ea"/>
              </a:rPr>
              <a:t>兜底线、织密网、建机制</a:t>
            </a:r>
            <a:r>
              <a:rPr kumimoji="0" lang="zh-CN" altLang="en-US" sz="2800" b="1"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的</a:t>
            </a:r>
            <a:r>
              <a:rPr kumimoji="0" lang="zh-CN" alt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黑体" panose="02010609060101010101" charset="-122"/>
                <a:sym typeface="+mn-ea"/>
              </a:rPr>
              <a:t>要求，</a:t>
            </a:r>
            <a:r>
              <a:rPr kumimoji="0" lang="zh-CN" altLang="en-US" sz="2800" b="1"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加快健全</a:t>
            </a:r>
            <a:r>
              <a:rPr kumimoji="0" lang="zh-CN" altLang="en-US" sz="2800" b="1" i="0" u="none" strike="noStrike" kern="1200" cap="none" spc="0" normalizeH="0" baseline="0" noProof="0">
                <a:ln>
                  <a:noFill/>
                </a:ln>
                <a:solidFill>
                  <a:srgbClr val="C00000"/>
                </a:solidFill>
                <a:effectLst/>
                <a:uLnTx/>
                <a:uFillTx/>
                <a:latin typeface="黑体" panose="02010609060101010101" charset="-122"/>
                <a:ea typeface="黑体" panose="02010609060101010101" charset="-122"/>
                <a:cs typeface="黑体" panose="02010609060101010101" charset="-122"/>
                <a:sym typeface="+mn-ea"/>
              </a:rPr>
              <a:t>覆盖全民、统筹城乡、公平统一、可持续</a:t>
            </a:r>
            <a:r>
              <a:rPr kumimoji="0" lang="zh-CN" altLang="en-US" sz="2800" b="1"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的多层次社会保障体系。</a:t>
            </a:r>
            <a:r>
              <a:rPr kumimoji="0" lang="en-US" altLang="zh-CN" sz="2800" b="1" i="0" u="none" strike="noStrike" kern="1200" cap="none" spc="0" normalizeH="0" baseline="0" noProof="0">
                <a:ln>
                  <a:noFill/>
                </a:ln>
                <a:solidFill>
                  <a:prstClr val="black"/>
                </a:solidFill>
                <a:effectLst/>
                <a:highlight>
                  <a:srgbClr val="00FF00"/>
                </a:highlight>
                <a:uLnTx/>
                <a:uFillTx/>
                <a:latin typeface="黑体" panose="02010609060101010101" charset="-122"/>
                <a:ea typeface="黑体" panose="02010609060101010101" charset="-122"/>
                <a:cs typeface="黑体" panose="02010609060101010101" charset="-122"/>
                <a:sym typeface="+mn-ea"/>
              </a:rPr>
              <a:t> </a:t>
            </a:r>
            <a:endParaRPr kumimoji="0" lang="en-US" altLang="zh-CN" sz="2800" b="1" i="0" u="none" strike="noStrike" kern="1200" cap="none" spc="0" normalizeH="0" baseline="0" noProof="0">
              <a:ln>
                <a:noFill/>
              </a:ln>
              <a:solidFill>
                <a:prstClr val="black"/>
              </a:solidFill>
              <a:effectLst/>
              <a:highlight>
                <a:srgbClr val="00FF00"/>
              </a:highlight>
              <a:uLnTx/>
              <a:uFillTx/>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custDataLst>
              <p:tags r:id="rId2"/>
            </p:custDataLst>
          </p:nvPr>
        </p:nvSpPr>
        <p:spPr>
          <a:xfrm>
            <a:off x="386080" y="2312035"/>
            <a:ext cx="6238875" cy="3492500"/>
          </a:xfrm>
          <a:prstGeom prst="rect">
            <a:avLst/>
          </a:prstGeom>
          <a:noFill/>
        </p:spPr>
        <p:txBody>
          <a:bodyPr wrap="square" rtlCol="0" anchor="t">
            <a:noAutofit/>
          </a:bodyPr>
          <a:lstStyle/>
          <a:p>
            <a:pPr>
              <a:lnSpc>
                <a:spcPct val="130000"/>
              </a:lnSpc>
            </a:pPr>
            <a:r>
              <a:rPr sz="2400">
                <a:latin typeface="微软雅黑" panose="020B0503020204020204" pitchFamily="34" charset="-122"/>
                <a:ea typeface="微软雅黑" panose="020B0503020204020204" pitchFamily="34" charset="-122"/>
                <a:cs typeface="楷体" panose="02010609060101010101" charset="-122"/>
                <a:sym typeface="+mn-ea"/>
              </a:rPr>
              <a:t>(1)</a:t>
            </a:r>
            <a:r>
              <a:rPr sz="2400">
                <a:solidFill>
                  <a:srgbClr val="FF0000"/>
                </a:solidFill>
                <a:latin typeface="微软雅黑" panose="020B0503020204020204" pitchFamily="34" charset="-122"/>
                <a:ea typeface="微软雅黑" panose="020B0503020204020204" pitchFamily="34" charset="-122"/>
                <a:cs typeface="楷体" panose="02010609060101010101" charset="-122"/>
                <a:sym typeface="+mn-ea"/>
              </a:rPr>
              <a:t>覆盖全民</a:t>
            </a:r>
            <a:r>
              <a:rPr sz="2400">
                <a:latin typeface="微软雅黑" panose="020B0503020204020204" pitchFamily="34" charset="-122"/>
                <a:ea typeface="微软雅黑" panose="020B0503020204020204" pitchFamily="34" charset="-122"/>
                <a:cs typeface="楷体" panose="02010609060101010101" charset="-122"/>
                <a:sym typeface="+mn-ea"/>
              </a:rPr>
              <a:t>就是要不断扩大社会保障覆盖面，基本实现法定人员</a:t>
            </a:r>
            <a:r>
              <a:rPr sz="2400">
                <a:solidFill>
                  <a:srgbClr val="FF0000"/>
                </a:solidFill>
                <a:latin typeface="微软雅黑" panose="020B0503020204020204" pitchFamily="34" charset="-122"/>
                <a:ea typeface="微软雅黑" panose="020B0503020204020204" pitchFamily="34" charset="-122"/>
                <a:cs typeface="楷体" panose="02010609060101010101" charset="-122"/>
                <a:sym typeface="+mn-ea"/>
              </a:rPr>
              <a:t>全覆盖</a:t>
            </a:r>
            <a:r>
              <a:rPr sz="2400">
                <a:latin typeface="微软雅黑" panose="020B0503020204020204" pitchFamily="34" charset="-122"/>
                <a:ea typeface="微软雅黑" panose="020B0503020204020204" pitchFamily="34" charset="-122"/>
                <a:cs typeface="楷体" panose="02010609060101010101" charset="-122"/>
                <a:sym typeface="+mn-ea"/>
              </a:rPr>
              <a:t>。</a:t>
            </a:r>
            <a:endParaRPr sz="2400">
              <a:latin typeface="微软雅黑" panose="020B0503020204020204" pitchFamily="34" charset="-122"/>
              <a:ea typeface="微软雅黑" panose="020B0503020204020204" pitchFamily="34" charset="-122"/>
              <a:cs typeface="楷体" panose="02010609060101010101" charset="-122"/>
              <a:sym typeface="+mn-ea"/>
            </a:endParaRPr>
          </a:p>
          <a:p>
            <a:pPr>
              <a:lnSpc>
                <a:spcPct val="130000"/>
              </a:lnSpc>
            </a:pPr>
            <a:r>
              <a:rPr sz="2400">
                <a:latin typeface="微软雅黑" panose="020B0503020204020204" pitchFamily="34" charset="-122"/>
                <a:ea typeface="微软雅黑" panose="020B0503020204020204" pitchFamily="34" charset="-122"/>
                <a:cs typeface="楷体" panose="02010609060101010101" charset="-122"/>
                <a:sym typeface="+mn-ea"/>
              </a:rPr>
              <a:t>(2)</a:t>
            </a:r>
            <a:r>
              <a:rPr sz="2400">
                <a:solidFill>
                  <a:srgbClr val="FF0000"/>
                </a:solidFill>
                <a:latin typeface="微软雅黑" panose="020B0503020204020204" pitchFamily="34" charset="-122"/>
                <a:ea typeface="微软雅黑" panose="020B0503020204020204" pitchFamily="34" charset="-122"/>
                <a:cs typeface="楷体" panose="02010609060101010101" charset="-122"/>
                <a:sym typeface="+mn-ea"/>
              </a:rPr>
              <a:t>城乡统筹</a:t>
            </a:r>
            <a:r>
              <a:rPr sz="2400">
                <a:latin typeface="微软雅黑" panose="020B0503020204020204" pitchFamily="34" charset="-122"/>
                <a:ea typeface="微软雅黑" panose="020B0503020204020204" pitchFamily="34" charset="-122"/>
                <a:cs typeface="楷体" panose="02010609060101010101" charset="-122"/>
                <a:sym typeface="+mn-ea"/>
              </a:rPr>
              <a:t>就是要统筹推进城乡居民社会保障体系建设，合理缩小社会保障领域的</a:t>
            </a:r>
            <a:r>
              <a:rPr sz="2400">
                <a:solidFill>
                  <a:srgbClr val="FF0000"/>
                </a:solidFill>
                <a:latin typeface="微软雅黑" panose="020B0503020204020204" pitchFamily="34" charset="-122"/>
                <a:ea typeface="微软雅黑" panose="020B0503020204020204" pitchFamily="34" charset="-122"/>
                <a:cs typeface="楷体" panose="02010609060101010101" charset="-122"/>
                <a:sym typeface="+mn-ea"/>
              </a:rPr>
              <a:t>城乡差异</a:t>
            </a:r>
            <a:r>
              <a:rPr sz="2400">
                <a:latin typeface="微软雅黑" panose="020B0503020204020204" pitchFamily="34" charset="-122"/>
                <a:ea typeface="微软雅黑" panose="020B0503020204020204" pitchFamily="34" charset="-122"/>
                <a:cs typeface="楷体" panose="02010609060101010101" charset="-122"/>
                <a:sym typeface="+mn-ea"/>
              </a:rPr>
              <a:t>。</a:t>
            </a:r>
            <a:endParaRPr sz="2400">
              <a:latin typeface="微软雅黑" panose="020B0503020204020204" pitchFamily="34" charset="-122"/>
              <a:ea typeface="微软雅黑" panose="020B0503020204020204" pitchFamily="34" charset="-122"/>
              <a:cs typeface="楷体" panose="02010609060101010101" charset="-122"/>
              <a:sym typeface="+mn-ea"/>
            </a:endParaRPr>
          </a:p>
          <a:p>
            <a:pPr>
              <a:lnSpc>
                <a:spcPct val="130000"/>
              </a:lnSpc>
            </a:pPr>
            <a:r>
              <a:rPr sz="2400">
                <a:latin typeface="微软雅黑" panose="020B0503020204020204" pitchFamily="34" charset="-122"/>
                <a:ea typeface="微软雅黑" panose="020B0503020204020204" pitchFamily="34" charset="-122"/>
                <a:cs typeface="楷体" panose="02010609060101010101" charset="-122"/>
                <a:sym typeface="+mn-ea"/>
              </a:rPr>
              <a:t>(3)</a:t>
            </a:r>
            <a:r>
              <a:rPr sz="2400">
                <a:solidFill>
                  <a:srgbClr val="FF0000"/>
                </a:solidFill>
                <a:latin typeface="微软雅黑" panose="020B0503020204020204" pitchFamily="34" charset="-122"/>
                <a:ea typeface="微软雅黑" panose="020B0503020204020204" pitchFamily="34" charset="-122"/>
                <a:cs typeface="楷体" panose="02010609060101010101" charset="-122"/>
                <a:sym typeface="+mn-ea"/>
              </a:rPr>
              <a:t>公平统一</a:t>
            </a:r>
            <a:r>
              <a:rPr sz="2400">
                <a:latin typeface="微软雅黑" panose="020B0503020204020204" pitchFamily="34" charset="-122"/>
                <a:ea typeface="微软雅黑" panose="020B0503020204020204" pitchFamily="34" charset="-122"/>
                <a:cs typeface="楷体" panose="02010609060101010101" charset="-122"/>
                <a:sym typeface="+mn-ea"/>
              </a:rPr>
              <a:t>就是把促进社会公平作为发展社会保障事业的根本出发点和落脚点。</a:t>
            </a:r>
            <a:endParaRPr sz="2400">
              <a:latin typeface="微软雅黑" panose="020B0503020204020204" pitchFamily="34" charset="-122"/>
              <a:ea typeface="微软雅黑" panose="020B0503020204020204" pitchFamily="34" charset="-122"/>
              <a:cs typeface="楷体" panose="02010609060101010101" charset="-122"/>
              <a:sym typeface="+mn-ea"/>
            </a:endParaRPr>
          </a:p>
          <a:p>
            <a:pPr>
              <a:lnSpc>
                <a:spcPct val="130000"/>
              </a:lnSpc>
            </a:pPr>
            <a:r>
              <a:rPr sz="2400">
                <a:latin typeface="微软雅黑" panose="020B0503020204020204" pitchFamily="34" charset="-122"/>
                <a:ea typeface="微软雅黑" panose="020B0503020204020204" pitchFamily="34" charset="-122"/>
                <a:cs typeface="楷体" panose="02010609060101010101" charset="-122"/>
                <a:sym typeface="+mn-ea"/>
              </a:rPr>
              <a:t>(4) </a:t>
            </a:r>
            <a:r>
              <a:rPr sz="2400">
                <a:solidFill>
                  <a:srgbClr val="FF0000"/>
                </a:solidFill>
                <a:latin typeface="微软雅黑" panose="020B0503020204020204" pitchFamily="34" charset="-122"/>
                <a:ea typeface="微软雅黑" panose="020B0503020204020204" pitchFamily="34" charset="-122"/>
                <a:cs typeface="楷体" panose="02010609060101010101" charset="-122"/>
                <a:sym typeface="+mn-ea"/>
              </a:rPr>
              <a:t>可持续</a:t>
            </a:r>
            <a:r>
              <a:rPr sz="2400">
                <a:latin typeface="微软雅黑" panose="020B0503020204020204" pitchFamily="34" charset="-122"/>
                <a:ea typeface="微软雅黑" panose="020B0503020204020204" pitchFamily="34" charset="-122"/>
                <a:cs typeface="楷体" panose="02010609060101010101" charset="-122"/>
                <a:sym typeface="+mn-ea"/>
              </a:rPr>
              <a:t>就是要确保各项社会保险基金收支平衡，制度长期稳定运行。</a:t>
            </a:r>
            <a:endParaRPr sz="2400">
              <a:latin typeface="微软雅黑" panose="020B0503020204020204" pitchFamily="34" charset="-122"/>
              <a:ea typeface="微软雅黑" panose="020B0503020204020204" pitchFamily="34" charset="-122"/>
              <a:cs typeface="楷体" panose="02010609060101010101" charset="-122"/>
              <a:sym typeface="+mn-ea"/>
            </a:endParaRPr>
          </a:p>
        </p:txBody>
      </p:sp>
      <p:pic>
        <p:nvPicPr>
          <p:cNvPr id="401516" name="椭圆 18"/>
          <p:cNvPicPr>
            <a:picLocks noChangeArrowheads="1"/>
          </p:cNvPicPr>
          <p:nvPr>
            <p:custDataLst>
              <p:tags r:id="rId3"/>
            </p:custDataLst>
          </p:nvPr>
        </p:nvPicPr>
        <p:blipFill>
          <a:blip r:embed="rId4"/>
          <a:stretch>
            <a:fillRect/>
          </a:stretch>
        </p:blipFill>
        <p:spPr bwMode="auto">
          <a:xfrm>
            <a:off x="7365365" y="2577465"/>
            <a:ext cx="3302635" cy="3148965"/>
          </a:xfrm>
          <a:prstGeom prst="ellipse">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custDataLst>
              <p:tags r:id="rId5"/>
            </p:custDataLst>
          </p:nvPr>
        </p:nvPicPr>
        <p:blipFill>
          <a:blip r:embed="rId6"/>
          <a:stretch>
            <a:fillRect/>
          </a:stretch>
        </p:blipFill>
        <p:spPr>
          <a:xfrm>
            <a:off x="9914890" y="4788535"/>
            <a:ext cx="2102485" cy="2002790"/>
          </a:xfrm>
          <a:prstGeom prst="rect">
            <a:avLst/>
          </a:prstGeom>
        </p:spPr>
      </p:pic>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文本框 18"/>
          <p:cNvSpPr txBox="1"/>
          <p:nvPr>
            <p:custDataLst>
              <p:tags r:id="rId1"/>
            </p:custDataLst>
          </p:nvPr>
        </p:nvSpPr>
        <p:spPr>
          <a:xfrm>
            <a:off x="280035" y="1340485"/>
            <a:ext cx="11688445" cy="4933950"/>
          </a:xfrm>
          <a:prstGeom prst="rect">
            <a:avLst/>
          </a:prstGeom>
          <a:noFill/>
          <a:ln w="44450" cmpd="sng">
            <a:solidFill>
              <a:schemeClr val="accent6"/>
            </a:solidFill>
            <a:prstDash val="sysDot"/>
          </a:ln>
        </p:spPr>
        <p:txBody>
          <a:bodyPr wrap="square" rtlCol="0" anchor="t">
            <a:noAutofit/>
          </a:bodyPr>
          <a:lstStyle/>
          <a:p>
            <a:pPr defTabSz="1828800" fontAlgn="auto"/>
            <a:r>
              <a:rPr lang="zh-CN" altLang="en-US" sz="32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宋体" panose="02010600030101010101" pitchFamily="2" charset="-122"/>
                <a:sym typeface="Helvetica" panose="020B0604020202020204" pitchFamily="34" charset="0"/>
              </a:rPr>
              <a:t>具体措施</a:t>
            </a:r>
            <a:endParaRPr lang="zh-CN" altLang="en-US" sz="32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宋体" panose="02010600030101010101" pitchFamily="2" charset="-122"/>
              <a:sym typeface="Helvetica" panose="020B0604020202020204" pitchFamily="34" charset="0"/>
            </a:endParaRPr>
          </a:p>
          <a:p>
            <a:pPr defTabSz="1828800" fontAlgn="auto"/>
            <a:r>
              <a:rPr lang="zh-CN" altLang="en-US" sz="3200">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3200">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3200">
                <a:latin typeface="微软雅黑" panose="020B0503020204020204" pitchFamily="34" charset="-122"/>
                <a:ea typeface="微软雅黑" panose="020B0503020204020204" pitchFamily="34" charset="-122"/>
                <a:sym typeface="微软雅黑" panose="020B0503020204020204" pitchFamily="34" charset="-122"/>
              </a:rPr>
              <a:t>）要公平对待每个公民并确保其享受相应的社会保障权益。</a:t>
            </a:r>
            <a:endParaRPr lang="zh-CN" altLang="en-US" sz="3200">
              <a:latin typeface="微软雅黑" panose="020B0503020204020204" pitchFamily="34" charset="-122"/>
              <a:ea typeface="微软雅黑" panose="020B0503020204020204" pitchFamily="34" charset="-122"/>
              <a:sym typeface="微软雅黑" panose="020B0503020204020204" pitchFamily="34" charset="-122"/>
            </a:endParaRPr>
          </a:p>
          <a:p>
            <a:pPr defTabSz="1828800" fontAlgn="auto"/>
            <a:r>
              <a:rPr lang="zh-CN" altLang="en-US" sz="32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zh-CN" sz="32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a:t>
            </a:r>
            <a:r>
              <a:rPr lang="zh-CN" altLang="en-US" sz="32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）既要尽力而为</a:t>
            </a:r>
            <a:r>
              <a:rPr lang="en-US" altLang="zh-CN" sz="32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32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又要量力而行</a:t>
            </a:r>
            <a:r>
              <a:rPr lang="en-US" altLang="zh-CN" sz="32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32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要坚持社会保障水平与经济社会发展相适应。</a:t>
            </a:r>
            <a:endParaRPr lang="zh-CN" altLang="en-US" sz="32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defTabSz="1828800" fontAlgn="auto"/>
            <a:r>
              <a:rPr lang="zh-CN" altLang="en-US" sz="3200">
                <a:solidFill>
                  <a:srgbClr val="2327DB"/>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3200">
                <a:solidFill>
                  <a:srgbClr val="2327DB"/>
                </a:solidFill>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3200">
                <a:solidFill>
                  <a:srgbClr val="2327DB"/>
                </a:solidFill>
                <a:latin typeface="微软雅黑" panose="020B0503020204020204" pitchFamily="34" charset="-122"/>
                <a:ea typeface="微软雅黑" panose="020B0503020204020204" pitchFamily="34" charset="-122"/>
                <a:sym typeface="微软雅黑" panose="020B0503020204020204" pitchFamily="34" charset="-122"/>
              </a:rPr>
              <a:t>）要做到权责清晰</a:t>
            </a:r>
            <a:endParaRPr lang="zh-CN" altLang="en-US" sz="32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a:p>
            <a:pPr defTabSz="1828800" fontAlgn="auto"/>
            <a:r>
              <a:rPr lang="zh-CN" altLang="en-US" sz="3200"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宋体" panose="02010600030101010101" pitchFamily="2" charset="-122"/>
                <a:sym typeface="Helvetica" panose="020B0604020202020204" pitchFamily="34" charset="0"/>
              </a:rPr>
              <a:t>总要求</a:t>
            </a:r>
            <a:endParaRPr lang="zh-CN" altLang="en-US" sz="3200"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宋体" panose="02010600030101010101" pitchFamily="2" charset="-122"/>
              <a:sym typeface="Helvetica" panose="020B0604020202020204" pitchFamily="34" charset="0"/>
            </a:endParaRPr>
          </a:p>
          <a:p>
            <a:pPr defTabSz="1828800" fontAlgn="auto"/>
            <a:r>
              <a:rPr lang="zh-CN" altLang="zh-CN" sz="3200" spc="100">
                <a:latin typeface="微软雅黑" panose="020B0503020204020204" pitchFamily="34" charset="-122"/>
                <a:ea typeface="微软雅黑" panose="020B0503020204020204" pitchFamily="34" charset="-122"/>
                <a:sym typeface="+mn-ea"/>
              </a:rPr>
              <a:t>坚持应保尽保原则，</a:t>
            </a:r>
            <a:r>
              <a:rPr lang="zh-CN" altLang="zh-CN" sz="3200" spc="100" noProof="1">
                <a:latin typeface="微软雅黑" panose="020B0503020204020204" pitchFamily="34" charset="-122"/>
                <a:ea typeface="微软雅黑" panose="020B0503020204020204" pitchFamily="34" charset="-122"/>
                <a:sym typeface="+mn-ea"/>
              </a:rPr>
              <a:t>按照兜底线、织密网、建机制的要求，加快健全</a:t>
            </a:r>
            <a:r>
              <a:rPr lang="zh-CN" altLang="en-US" sz="3200" spc="100" noProof="1">
                <a:solidFill>
                  <a:srgbClr val="C00000"/>
                </a:solidFill>
                <a:latin typeface="微软雅黑" panose="020B0503020204020204" pitchFamily="34" charset="-122"/>
                <a:ea typeface="微软雅黑" panose="020B0503020204020204" pitchFamily="34" charset="-122"/>
                <a:sym typeface="+mn-ea"/>
              </a:rPr>
              <a:t>覆盖全民、城乡统筹、公平统一、安全规范，可持续</a:t>
            </a:r>
            <a:r>
              <a:rPr lang="zh-CN" altLang="en-US" sz="3200" spc="100" noProof="1">
                <a:latin typeface="微软雅黑" panose="020B0503020204020204" pitchFamily="34" charset="-122"/>
                <a:ea typeface="微软雅黑" panose="020B0503020204020204" pitchFamily="34" charset="-122"/>
                <a:sym typeface="+mn-ea"/>
              </a:rPr>
              <a:t>的</a:t>
            </a:r>
            <a:r>
              <a:rPr lang="zh-CN" altLang="zh-CN" sz="3200" spc="100" noProof="1">
                <a:latin typeface="微软雅黑" panose="020B0503020204020204" pitchFamily="34" charset="-122"/>
                <a:ea typeface="微软雅黑" panose="020B0503020204020204" pitchFamily="34" charset="-122"/>
                <a:sym typeface="+mn-ea"/>
              </a:rPr>
              <a:t>多层次社会保障体系</a:t>
            </a:r>
            <a:endParaRPr lang="zh-CN" altLang="zh-CN" sz="3200" spc="100" noProof="1">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7" name="文本框 9"/>
          <p:cNvSpPr txBox="1"/>
          <p:nvPr>
            <p:custDataLst>
              <p:tags r:id="rId2"/>
            </p:custDataLst>
          </p:nvPr>
        </p:nvSpPr>
        <p:spPr>
          <a:xfrm>
            <a:off x="606425" y="490855"/>
            <a:ext cx="8352155" cy="546100"/>
          </a:xfrm>
          <a:prstGeom prst="rect">
            <a:avLst/>
          </a:prstGeom>
          <a:noFill/>
          <a:ln w="9525">
            <a:noFill/>
          </a:ln>
        </p:spPr>
        <p:txBody>
          <a:bodyPr wrap="none" anchor="t">
            <a:noAutofit/>
            <a:scene3d>
              <a:camera prst="orthographicFront"/>
              <a:lightRig rig="threePt" dir="t"/>
            </a:scene3d>
          </a:bodyPr>
          <a:lstStyle/>
          <a:p>
            <a:r>
              <a:rPr lang="zh-CN" altLang="en-US" sz="36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rPr>
              <a:t>如何完善我国的社会保障体系？</a:t>
            </a:r>
            <a:endParaRPr lang="zh-CN" altLang="en-US" sz="36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pic>
        <p:nvPicPr>
          <p:cNvPr id="2" name="图片 1"/>
          <p:cNvPicPr>
            <a:picLocks noChangeAspect="1"/>
          </p:cNvPicPr>
          <p:nvPr>
            <p:custDataLst>
              <p:tags r:id="rId3"/>
            </p:custDataLst>
          </p:nvPr>
        </p:nvPicPr>
        <p:blipFill>
          <a:blip r:embed="rId4"/>
          <a:stretch>
            <a:fillRect/>
          </a:stretch>
        </p:blipFill>
        <p:spPr>
          <a:xfrm>
            <a:off x="9941560" y="0"/>
            <a:ext cx="2087245" cy="1738630"/>
          </a:xfrm>
          <a:prstGeom prst="rect">
            <a:avLst/>
          </a:prstGeom>
        </p:spPr>
      </p:pic>
    </p:spTree>
    <p:custDataLst>
      <p:tags r:id="rId5"/>
    </p:custDataLst>
  </p:cSld>
  <p:clrMapOvr>
    <a:masterClrMapping/>
  </p:clrMapOvr>
  <p:transition spd="slow">
    <p:random/>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p:cNvPicPr>
            <a:picLocks noChangeAspect="1"/>
          </p:cNvPicPr>
          <p:nvPr>
            <p:custDataLst>
              <p:tags r:id="rId1"/>
            </p:custDataLst>
          </p:nvPr>
        </p:nvPicPr>
        <p:blipFill>
          <a:blip r:embed="rId2"/>
          <a:stretch>
            <a:fillRect/>
          </a:stretch>
        </p:blipFill>
        <p:spPr>
          <a:xfrm>
            <a:off x="479376" y="576064"/>
            <a:ext cx="11327904" cy="6281936"/>
          </a:xfrm>
          <a:prstGeom prst="rect">
            <a:avLst/>
          </a:prstGeom>
        </p:spPr>
      </p:pic>
      <p:sp>
        <p:nvSpPr>
          <p:cNvPr id="2" name="文本框 1"/>
          <p:cNvSpPr txBox="1"/>
          <p:nvPr>
            <p:custDataLst>
              <p:tags r:id="rId3"/>
            </p:custDataLst>
          </p:nvPr>
        </p:nvSpPr>
        <p:spPr>
          <a:xfrm>
            <a:off x="9125476" y="1261869"/>
            <a:ext cx="2036895" cy="460375"/>
          </a:xfrm>
          <a:prstGeom prst="rect">
            <a:avLst/>
          </a:prstGeom>
          <a:solidFill>
            <a:srgbClr val="0070C0"/>
          </a:solidFill>
          <a:ln>
            <a:noFill/>
          </a:ln>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sym typeface="+mn-ea"/>
              </a:rPr>
              <a:t>最后一道防线</a:t>
            </a:r>
            <a:endParaRPr kumimoji="0" lang="zh-CN" altLang="en-US" sz="24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sym typeface="+mn-ea"/>
            </a:endParaRPr>
          </a:p>
        </p:txBody>
      </p:sp>
      <p:sp>
        <p:nvSpPr>
          <p:cNvPr id="4" name="文本框 3"/>
          <p:cNvSpPr txBox="1"/>
          <p:nvPr>
            <p:custDataLst>
              <p:tags r:id="rId4"/>
            </p:custDataLst>
          </p:nvPr>
        </p:nvSpPr>
        <p:spPr>
          <a:xfrm>
            <a:off x="9125477" y="4168620"/>
            <a:ext cx="1825022" cy="460375"/>
          </a:xfrm>
          <a:prstGeom prst="rect">
            <a:avLst/>
          </a:prstGeom>
          <a:solidFill>
            <a:srgbClr val="0070C0"/>
          </a:solidFill>
          <a:ln>
            <a:noFill/>
          </a:ln>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sym typeface="+mn-ea"/>
              </a:rPr>
              <a:t>全覆盖原则</a:t>
            </a:r>
            <a:endParaRPr kumimoji="0" lang="zh-CN" altLang="en-US" sz="24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sym typeface="+mn-ea"/>
            </a:endParaRPr>
          </a:p>
        </p:txBody>
      </p:sp>
      <p:sp>
        <p:nvSpPr>
          <p:cNvPr id="5" name="文本框 4"/>
          <p:cNvSpPr txBox="1"/>
          <p:nvPr>
            <p:custDataLst>
              <p:tags r:id="rId5"/>
            </p:custDataLst>
          </p:nvPr>
        </p:nvSpPr>
        <p:spPr>
          <a:xfrm>
            <a:off x="9757380" y="4658035"/>
            <a:ext cx="1404992" cy="460375"/>
          </a:xfrm>
          <a:prstGeom prst="rect">
            <a:avLst/>
          </a:prstGeom>
          <a:solidFill>
            <a:srgbClr val="0070C0"/>
          </a:solidFill>
          <a:ln>
            <a:noFill/>
          </a:ln>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sym typeface="+mn-ea"/>
              </a:rPr>
              <a:t>适度原则</a:t>
            </a:r>
            <a:endParaRPr kumimoji="0" lang="zh-CN" altLang="en-US" sz="24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sym typeface="+mn-ea"/>
            </a:endParaRPr>
          </a:p>
        </p:txBody>
      </p:sp>
      <p:pic>
        <p:nvPicPr>
          <p:cNvPr id="7" name="图片 6"/>
          <p:cNvPicPr>
            <a:picLocks noChangeAspect="1"/>
          </p:cNvPicPr>
          <p:nvPr>
            <p:custDataLst>
              <p:tags r:id="rId6"/>
            </p:custDataLst>
          </p:nvPr>
        </p:nvPicPr>
        <p:blipFill>
          <a:blip r:embed="rId7"/>
          <a:stretch>
            <a:fillRect/>
          </a:stretch>
        </p:blipFill>
        <p:spPr>
          <a:xfrm>
            <a:off x="191135" y="76835"/>
            <a:ext cx="1840230" cy="1722120"/>
          </a:xfrm>
          <a:prstGeom prst="rect">
            <a:avLst/>
          </a:prstGeom>
        </p:spPr>
      </p:pic>
    </p:spTree>
    <p:custDataLst>
      <p:tags r:id="rId8"/>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2"/>
          <a:stretch>
            <a:fillRect/>
          </a:stretch>
        </p:blipFill>
        <p:spPr>
          <a:xfrm>
            <a:off x="372110" y="3131185"/>
            <a:ext cx="6044565" cy="3691255"/>
          </a:xfrm>
          <a:prstGeom prst="rect">
            <a:avLst/>
          </a:prstGeom>
        </p:spPr>
      </p:pic>
      <p:sp>
        <p:nvSpPr>
          <p:cNvPr id="11" name="文本框 10"/>
          <p:cNvSpPr txBox="1"/>
          <p:nvPr>
            <p:custDataLst>
              <p:tags r:id="rId3"/>
            </p:custDataLst>
          </p:nvPr>
        </p:nvSpPr>
        <p:spPr>
          <a:xfrm>
            <a:off x="1335405" y="3506470"/>
            <a:ext cx="372935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32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社会保障</a:t>
            </a:r>
            <a:r>
              <a:rPr kumimoji="0" lang="en-US" altLang="zh-CN" sz="32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32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安全网</a:t>
            </a:r>
            <a:r>
              <a:rPr kumimoji="0" lang="en-US" altLang="zh-CN" sz="32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endParaRPr kumimoji="0" lang="en-US" altLang="zh-CN" sz="32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Rectangle 14"/>
          <p:cNvSpPr/>
          <p:nvPr>
            <p:custDataLst>
              <p:tags r:id="rId4"/>
            </p:custDataLst>
          </p:nvPr>
        </p:nvSpPr>
        <p:spPr>
          <a:xfrm>
            <a:off x="0" y="0"/>
            <a:ext cx="9959340" cy="718185"/>
          </a:xfrm>
          <a:prstGeom prst="rect">
            <a:avLst/>
          </a:prstGeom>
          <a:noFill/>
          <a:ln w="9525">
            <a:noFill/>
          </a:ln>
          <a:extLst>
            <a:ext uri="{909E8E84-426E-40DD-AFC4-6F175D3DCCD1}">
              <a14:hiddenFill xmlns:a14="http://schemas.microsoft.com/office/drawing/2010/main">
                <a:solidFill>
                  <a:srgbClr val="FFFF99"/>
                </a:solidFill>
              </a14:hiddenFill>
            </a:ext>
          </a:extLst>
        </p:spPr>
        <p:txBody>
          <a:bodyPr>
            <a:noAutofit/>
          </a:bodyPr>
          <a:lstStyle/>
          <a:p>
            <a:pPr marL="342900" marR="0" lvl="0" indent="-342900" algn="l" defTabSz="914400" rtl="0" eaLnBrk="0" fontAlgn="auto" latinLnBrk="0" hangingPunct="0">
              <a:lnSpc>
                <a:spcPct val="100000"/>
              </a:lnSpc>
              <a:spcBef>
                <a:spcPct val="20000"/>
              </a:spcBef>
              <a:spcAft>
                <a:spcPct val="0"/>
              </a:spcAft>
              <a:buClrTx/>
              <a:buSzTx/>
              <a:buFontTx/>
              <a:buNone/>
              <a:defRPr/>
            </a:pPr>
            <a:endParaRPr kumimoji="0" lang="zh-CN" altLang="en-US" sz="36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Arial" panose="020B0604020202020204"/>
              <a:sym typeface="宋体" panose="02010600030101010101" pitchFamily="2" charset="-122"/>
            </a:endParaRPr>
          </a:p>
        </p:txBody>
      </p:sp>
      <p:sp>
        <p:nvSpPr>
          <p:cNvPr id="6" name="Text Box 9"/>
          <p:cNvSpPr>
            <a:spLocks noChangeArrowheads="1"/>
          </p:cNvSpPr>
          <p:nvPr>
            <p:custDataLst>
              <p:tags r:id="rId5"/>
            </p:custDataLst>
          </p:nvPr>
        </p:nvSpPr>
        <p:spPr bwMode="auto">
          <a:xfrm>
            <a:off x="156210" y="435610"/>
            <a:ext cx="7028180" cy="629285"/>
          </a:xfrm>
          <a:prstGeom prst="rect">
            <a:avLst/>
          </a:prstGeom>
          <a:noFill/>
          <a:ln w="9525" cap="flat" cmpd="sng">
            <a:noFill/>
            <a:prstDash val="solid"/>
            <a:headEnd type="none" w="med" len="med"/>
            <a:tailEnd type="none" w="med" len="med"/>
          </a:ln>
          <a:extLst>
            <a:ext uri="{909E8E84-426E-40DD-AFC4-6F175D3DCCD1}">
              <a14:hiddenFill xmlns:a14="http://schemas.microsoft.com/office/drawing/2010/main">
                <a:solidFill>
                  <a:srgbClr val="0066FF"/>
                </a:solidFill>
              </a14:hiddenFill>
            </a:ext>
          </a:extLst>
        </p:spPr>
        <p:txBody>
          <a:bodyPr wrap="none" anchor="ctr">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幼圆" panose="02010509060101010101" pitchFamily="49" charset="-122"/>
              </a:rPr>
              <a:t>1</a:t>
            </a:r>
            <a:r>
              <a:rPr kumimoji="0" lang="zh-CN" altLang="en-US" sz="32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幼圆" panose="02010509060101010101" pitchFamily="49" charset="-122"/>
              </a:rPr>
              <a:t>、</a:t>
            </a:r>
            <a:r>
              <a:rPr kumimoji="0" lang="zh-CN" altLang="en-US" sz="32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Arial" panose="020B0604020202020204"/>
                <a:sym typeface="+mn-ea"/>
              </a:rPr>
              <a:t>社会保障的含义：</a:t>
            </a:r>
            <a:endParaRPr kumimoji="0" lang="zh-CN" altLang="en-US" sz="3200" b="1" i="0" u="none" strike="noStrike" kern="1200" cap="none" spc="0" normalizeH="0" baseline="0" noProof="0">
              <a:ln>
                <a:noFill/>
              </a:ln>
              <a:solidFill>
                <a:schemeClr val="accent1"/>
              </a:solidFill>
              <a:effectLst/>
              <a:highlight>
                <a:srgbClr val="FFFF00"/>
              </a:highlight>
              <a:uLnTx/>
              <a:uFillTx/>
              <a:latin typeface="微软雅黑" panose="020B0503020204020204" pitchFamily="34" charset="-122"/>
              <a:ea typeface="微软雅黑" panose="020B0503020204020204" pitchFamily="34" charset="-122"/>
              <a:cs typeface="Arial" panose="020B0604020202020204"/>
              <a:sym typeface="+mn-ea"/>
            </a:endParaRPr>
          </a:p>
        </p:txBody>
      </p:sp>
      <p:sp>
        <p:nvSpPr>
          <p:cNvPr id="23564" name="文本框 7"/>
          <p:cNvSpPr/>
          <p:nvPr>
            <p:custDataLst>
              <p:tags r:id="rId6"/>
            </p:custDataLst>
          </p:nvPr>
        </p:nvSpPr>
        <p:spPr>
          <a:xfrm>
            <a:off x="203200" y="1430655"/>
            <a:ext cx="11462385" cy="1641475"/>
          </a:xfrm>
          <a:prstGeom prst="rect">
            <a:avLst/>
          </a:prstGeom>
          <a:noFill/>
          <a:ln w="47625" cap="flat" cmpd="sng">
            <a:solidFill>
              <a:schemeClr val="accent2">
                <a:lumMod val="75000"/>
              </a:schemeClr>
            </a:solidFill>
            <a:prstDash val="sysDot"/>
            <a:round/>
            <a:headEnd type="none" w="med" len="med"/>
            <a:tailEnd type="none" w="med" len="med"/>
          </a:ln>
        </p:spPr>
        <p:txBody>
          <a:bodyPr wrap="square">
            <a:spAutoFit/>
          </a:bodyPr>
          <a:lstStyle/>
          <a:p>
            <a:pPr marL="0" marR="0" lvl="0" indent="457200" algn="l" defTabSz="914400" rtl="0" eaLnBrk="1" fontAlgn="auto" latinLnBrk="0" hangingPunct="1">
              <a:lnSpc>
                <a:spcPct val="12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面对现实生活中人们可能遇到的</a:t>
            </a:r>
            <a:r>
              <a:rPr kumimoji="0" lang="zh-CN" altLang="en-US" sz="2800" b="1" i="0" strike="noStrike" kern="120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疾病、失业、养老、灾害、贫困</a:t>
            </a:r>
            <a:r>
              <a:rPr kumimoji="0" lang="zh-CN" altLang="en-US" sz="28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等各种问题，</a:t>
            </a:r>
            <a:r>
              <a:rPr kumimoji="0" lang="zh-CN" altLang="en-US" sz="2800" b="1" i="0"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国家</a:t>
            </a:r>
            <a:r>
              <a:rPr kumimoji="0" lang="zh-CN" altLang="en-US" sz="28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依法建立起由</a:t>
            </a:r>
            <a:r>
              <a:rPr kumimoji="0" lang="zh-CN" altLang="en-US" sz="2800" b="1" i="0" strike="noStrike" kern="120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政府和社会</a:t>
            </a:r>
            <a:r>
              <a:rPr kumimoji="0" lang="zh-CN" altLang="en-US" sz="28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承担主要责任的</a:t>
            </a:r>
            <a:r>
              <a:rPr kumimoji="0" lang="zh-CN" altLang="en-US" sz="2800" b="1" i="0" strike="noStrike" kern="120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社会保障</a:t>
            </a:r>
            <a:r>
              <a:rPr kumimoji="0" lang="en-US" altLang="zh-CN" sz="28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en-US" sz="28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安全网</a:t>
            </a:r>
            <a:r>
              <a:rPr kumimoji="0" lang="en-US" altLang="zh-CN" sz="28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en-US" sz="28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endParaRPr kumimoji="0" lang="zh-CN" altLang="en-US" sz="2800" b="1" i="0" u="none" strike="noStrike" kern="1200" cap="none" spc="0" normalizeH="0" baseline="0" noProof="0">
              <a:ln>
                <a:noFill/>
              </a:ln>
              <a:solidFill>
                <a:srgbClr val="C00000"/>
              </a:solidFill>
              <a:effectLst>
                <a:outerShdw blurRad="38100" dist="38100" dir="2700000" algn="tl">
                  <a:srgbClr val="000000">
                    <a:alpha val="43137"/>
                  </a:srgbClr>
                </a:outerShdw>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sym typeface="幼圆" panose="02010509060101010101" pitchFamily="49" charset="-122"/>
            </a:endParaRPr>
          </a:p>
        </p:txBody>
      </p:sp>
      <p:sp>
        <p:nvSpPr>
          <p:cNvPr id="2" name="矩形标注 1"/>
          <p:cNvSpPr/>
          <p:nvPr>
            <p:custDataLst>
              <p:tags r:id="rId7"/>
            </p:custDataLst>
          </p:nvPr>
        </p:nvSpPr>
        <p:spPr>
          <a:xfrm>
            <a:off x="5655310" y="2697480"/>
            <a:ext cx="1959610" cy="513080"/>
          </a:xfrm>
          <a:prstGeom prst="wedgeRectCallout">
            <a:avLst>
              <a:gd name="adj1" fmla="val -62054"/>
              <a:gd name="adj2" fmla="val -84529"/>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32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20204"/>
              </a:rPr>
              <a:t>责任主体</a:t>
            </a:r>
            <a:endParaRPr kumimoji="0" lang="zh-CN" altLang="en-US" sz="32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20204"/>
            </a:endParaRPr>
          </a:p>
        </p:txBody>
      </p:sp>
      <p:sp>
        <p:nvSpPr>
          <p:cNvPr id="12" name="矩形标注 11"/>
          <p:cNvSpPr/>
          <p:nvPr>
            <p:custDataLst>
              <p:tags r:id="rId8"/>
            </p:custDataLst>
          </p:nvPr>
        </p:nvSpPr>
        <p:spPr>
          <a:xfrm>
            <a:off x="9070975" y="2922270"/>
            <a:ext cx="2965450" cy="584200"/>
          </a:xfrm>
          <a:prstGeom prst="wedgeRectCallout">
            <a:avLst>
              <a:gd name="adj1" fmla="val -30985"/>
              <a:gd name="adj2" fmla="val -117826"/>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32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20204"/>
                <a:sym typeface="+mn-ea"/>
              </a:rPr>
              <a:t>基本生活需求</a:t>
            </a:r>
            <a:endParaRPr kumimoji="0" lang="zh-CN" altLang="en-US" sz="32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20204"/>
            </a:endParaRPr>
          </a:p>
        </p:txBody>
      </p:sp>
      <p:sp>
        <p:nvSpPr>
          <p:cNvPr id="8" name="矩形 7"/>
          <p:cNvSpPr/>
          <p:nvPr>
            <p:custDataLst>
              <p:tags r:id="rId9"/>
            </p:custDataLst>
          </p:nvPr>
        </p:nvSpPr>
        <p:spPr>
          <a:xfrm>
            <a:off x="7614920" y="3837305"/>
            <a:ext cx="4187190" cy="1568450"/>
          </a:xfrm>
          <a:prstGeom prst="rect">
            <a:avLst/>
          </a:prstGeom>
        </p:spPr>
        <p:txBody>
          <a:bodyPr wrap="square">
            <a:noAutofit/>
          </a:bodyPr>
          <a:lstStyle/>
          <a:p>
            <a:pPr marL="457200" indent="-457200">
              <a:lnSpc>
                <a:spcPct val="150000"/>
              </a:lnSpc>
              <a:buFont typeface="Wingdings" panose="05000000000000000000" pitchFamily="2" charset="2"/>
              <a:buChar char="u"/>
            </a:pPr>
            <a:r>
              <a:rPr lang="zh-CN" altLang="en-US" sz="2400" b="1" smtClean="0">
                <a:solidFill>
                  <a:srgbClr val="C00000"/>
                </a:solidFill>
                <a:latin typeface="微软雅黑" panose="020B0503020204020204" pitchFamily="34" charset="-122"/>
                <a:ea typeface="微软雅黑" panose="020B0503020204020204" pitchFamily="34" charset="-122"/>
              </a:rPr>
              <a:t>两个方面</a:t>
            </a:r>
            <a:r>
              <a:rPr lang="zh-CN" altLang="en-US" sz="2400" b="1">
                <a:solidFill>
                  <a:srgbClr val="C00000"/>
                </a:solidFill>
                <a:latin typeface="微软雅黑" panose="020B0503020204020204" pitchFamily="34" charset="-122"/>
                <a:ea typeface="微软雅黑" panose="020B0503020204020204" pitchFamily="34" charset="-122"/>
              </a:rPr>
              <a:t>理解</a:t>
            </a:r>
            <a:endParaRPr lang="en-US" altLang="zh-CN" sz="2400" b="1">
              <a:solidFill>
                <a:srgbClr val="C00000"/>
              </a:solidFill>
              <a:latin typeface="微软雅黑" panose="020B0503020204020204" pitchFamily="34" charset="-122"/>
              <a:ea typeface="微软雅黑" panose="020B0503020204020204" pitchFamily="34" charset="-122"/>
            </a:endParaRPr>
          </a:p>
          <a:p>
            <a:pPr>
              <a:lnSpc>
                <a:spcPct val="150000"/>
              </a:lnSpc>
            </a:pPr>
            <a:r>
              <a:rPr lang="en-US" altLang="zh-CN" sz="2400" b="1">
                <a:latin typeface="微软雅黑" panose="020B0503020204020204" pitchFamily="34" charset="-122"/>
                <a:ea typeface="微软雅黑" panose="020B0503020204020204" pitchFamily="34" charset="-122"/>
                <a:sym typeface="Wingdings" panose="05000000000000000000" pitchFamily="2" charset="2"/>
              </a:rPr>
              <a:t></a:t>
            </a:r>
            <a:r>
              <a:rPr lang="zh-CN" altLang="en-US" sz="2400" b="1">
                <a:latin typeface="微软雅黑" panose="020B0503020204020204" pitchFamily="34" charset="-122"/>
                <a:ea typeface="微软雅黑" panose="020B0503020204020204" pitchFamily="34" charset="-122"/>
                <a:sym typeface="Wingdings" panose="05000000000000000000" pitchFamily="2" charset="2"/>
              </a:rPr>
              <a:t>社会保障制度的</a:t>
            </a:r>
            <a:r>
              <a:rPr lang="zh-CN" altLang="en-US" sz="2400" b="1">
                <a:solidFill>
                  <a:srgbClr val="C00000"/>
                </a:solidFill>
                <a:latin typeface="微软雅黑" panose="020B0503020204020204" pitchFamily="34" charset="-122"/>
                <a:ea typeface="微软雅黑" panose="020B0503020204020204" pitchFamily="34" charset="-122"/>
                <a:sym typeface="Wingdings" panose="05000000000000000000" pitchFamily="2" charset="2"/>
              </a:rPr>
              <a:t>责任主体</a:t>
            </a:r>
            <a:r>
              <a:rPr lang="zh-CN" altLang="en-US" sz="2400" b="1">
                <a:latin typeface="微软雅黑" panose="020B0503020204020204" pitchFamily="34" charset="-122"/>
                <a:ea typeface="微软雅黑" panose="020B0503020204020204" pitchFamily="34" charset="-122"/>
                <a:sym typeface="Wingdings" panose="05000000000000000000" pitchFamily="2" charset="2"/>
              </a:rPr>
              <a:t>是政府和社会</a:t>
            </a:r>
            <a:endParaRPr lang="en-US" altLang="zh-CN" sz="2400" b="1">
              <a:latin typeface="微软雅黑" panose="020B0503020204020204" pitchFamily="34" charset="-122"/>
              <a:ea typeface="微软雅黑" panose="020B0503020204020204" pitchFamily="34" charset="-122"/>
              <a:sym typeface="Wingdings" panose="05000000000000000000" pitchFamily="2" charset="2"/>
            </a:endParaRPr>
          </a:p>
          <a:p>
            <a:pPr>
              <a:lnSpc>
                <a:spcPct val="150000"/>
              </a:lnSpc>
            </a:pPr>
            <a:r>
              <a:rPr lang="en-US" altLang="zh-CN" sz="2400" b="1" smtClean="0">
                <a:latin typeface="微软雅黑" panose="020B0503020204020204" pitchFamily="34" charset="-122"/>
                <a:ea typeface="微软雅黑" panose="020B0503020204020204" pitchFamily="34" charset="-122"/>
                <a:sym typeface="Wingdings" panose="05000000000000000000" pitchFamily="2" charset="2"/>
              </a:rPr>
              <a:t></a:t>
            </a:r>
            <a:r>
              <a:rPr lang="zh-CN" altLang="en-US" sz="2400" b="1" smtClean="0">
                <a:latin typeface="微软雅黑" panose="020B0503020204020204" pitchFamily="34" charset="-122"/>
                <a:ea typeface="微软雅黑" panose="020B0503020204020204" pitchFamily="34" charset="-122"/>
                <a:sym typeface="Wingdings" panose="05000000000000000000" pitchFamily="2" charset="2"/>
              </a:rPr>
              <a:t>社会保障制度提供的是</a:t>
            </a:r>
            <a:r>
              <a:rPr lang="zh-CN" altLang="en-US" sz="2400" b="1" smtClean="0">
                <a:solidFill>
                  <a:srgbClr val="C00000"/>
                </a:solidFill>
                <a:latin typeface="微软雅黑" panose="020B0503020204020204" pitchFamily="34" charset="-122"/>
                <a:ea typeface="微软雅黑" panose="020B0503020204020204" pitchFamily="34" charset="-122"/>
                <a:sym typeface="Wingdings" panose="05000000000000000000" pitchFamily="2" charset="2"/>
              </a:rPr>
              <a:t>基本生活需求</a:t>
            </a:r>
            <a:r>
              <a:rPr lang="zh-CN" altLang="en-US" sz="2400" b="1" smtClean="0">
                <a:latin typeface="微软雅黑" panose="020B0503020204020204" pitchFamily="34" charset="-122"/>
                <a:ea typeface="微软雅黑" panose="020B0503020204020204" pitchFamily="34" charset="-122"/>
                <a:sym typeface="Wingdings" panose="05000000000000000000" pitchFamily="2" charset="2"/>
              </a:rPr>
              <a:t>的保障</a:t>
            </a:r>
            <a:endParaRPr lang="en-US" altLang="zh-CN" sz="2400" b="1">
              <a:latin typeface="微软雅黑" panose="020B0503020204020204" pitchFamily="34" charset="-122"/>
              <a:ea typeface="微软雅黑" panose="020B0503020204020204" pitchFamily="34" charset="-122"/>
            </a:endParaRPr>
          </a:p>
        </p:txBody>
      </p:sp>
      <p:pic>
        <p:nvPicPr>
          <p:cNvPr id="3" name="图片 2"/>
          <p:cNvPicPr/>
          <p:nvPr>
            <p:custDataLst>
              <p:tags r:id="rId10"/>
            </p:custDataLst>
          </p:nvPr>
        </p:nvPicPr>
        <p:blipFill>
          <a:blip r:embed="rId11">
            <a:clrChange>
              <a:clrFrom>
                <a:srgbClr val="FAFAFA">
                  <a:alpha val="100000"/>
                </a:srgbClr>
              </a:clrFrom>
              <a:clrTo>
                <a:srgbClr val="FAFAFA">
                  <a:alpha val="100000"/>
                  <a:alpha val="0"/>
                </a:srgbClr>
              </a:clrTo>
            </a:clrChange>
          </a:blip>
          <a:stretch>
            <a:fillRect/>
          </a:stretch>
        </p:blipFill>
        <p:spPr>
          <a:xfrm>
            <a:off x="2588895" y="5116195"/>
            <a:ext cx="2120900" cy="1930400"/>
          </a:xfrm>
          <a:prstGeom prst="rect">
            <a:avLst/>
          </a:prstGeom>
        </p:spPr>
      </p:pic>
      <p:pic>
        <p:nvPicPr>
          <p:cNvPr id="4" name="图片 3"/>
          <p:cNvPicPr/>
          <p:nvPr>
            <p:custDataLst>
              <p:tags r:id="rId12"/>
            </p:custDataLst>
          </p:nvPr>
        </p:nvPicPr>
        <p:blipFill>
          <a:blip r:embed="rId13">
            <a:clrChange>
              <a:clrFrom>
                <a:srgbClr val="EDEDED">
                  <a:alpha val="100000"/>
                </a:srgbClr>
              </a:clrFrom>
              <a:clrTo>
                <a:srgbClr val="EDEDED">
                  <a:alpha val="100000"/>
                  <a:alpha val="0"/>
                </a:srgbClr>
              </a:clrTo>
            </a:clrChange>
          </a:blip>
          <a:srcRect t="17315" b="9832"/>
          <a:stretch>
            <a:fillRect/>
          </a:stretch>
        </p:blipFill>
        <p:spPr>
          <a:xfrm>
            <a:off x="4809490" y="4909185"/>
            <a:ext cx="2250440" cy="1976120"/>
          </a:xfrm>
          <a:prstGeom prst="rect">
            <a:avLst/>
          </a:prstGeom>
        </p:spPr>
      </p:pic>
      <p:pic>
        <p:nvPicPr>
          <p:cNvPr id="7" name="图片 6"/>
          <p:cNvPicPr>
            <a:picLocks noChangeAspect="1"/>
          </p:cNvPicPr>
          <p:nvPr>
            <p:custDataLst>
              <p:tags r:id="rId14"/>
            </p:custDataLst>
          </p:nvPr>
        </p:nvPicPr>
        <p:blipFill>
          <a:blip r:embed="rId15"/>
          <a:stretch>
            <a:fillRect/>
          </a:stretch>
        </p:blipFill>
        <p:spPr>
          <a:xfrm>
            <a:off x="198755" y="4993005"/>
            <a:ext cx="2390140" cy="1892300"/>
          </a:xfrm>
          <a:prstGeom prst="rect">
            <a:avLst/>
          </a:prstGeom>
        </p:spPr>
      </p:pic>
    </p:spTree>
    <p:custDataLst>
      <p:tags r:id="rId1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64"/>
                                        </p:tgtEl>
                                        <p:attrNameLst>
                                          <p:attrName>style.visibility</p:attrName>
                                        </p:attrNameLst>
                                      </p:cBhvr>
                                      <p:to>
                                        <p:strVal val="visible"/>
                                      </p:to>
                                    </p:set>
                                    <p:anim calcmode="lin" valueType="num">
                                      <p:cBhvr additive="base">
                                        <p:cTn id="7" dur="500" fill="hold"/>
                                        <p:tgtEl>
                                          <p:spTgt spid="23564"/>
                                        </p:tgtEl>
                                        <p:attrNameLst>
                                          <p:attrName>ppt_x</p:attrName>
                                        </p:attrNameLst>
                                      </p:cBhvr>
                                      <p:tavLst>
                                        <p:tav tm="0">
                                          <p:val>
                                            <p:strVal val="#ppt_x"/>
                                          </p:val>
                                        </p:tav>
                                        <p:tav tm="100000">
                                          <p:val>
                                            <p:strVal val="#ppt_x"/>
                                          </p:val>
                                        </p:tav>
                                      </p:tavLst>
                                    </p:anim>
                                    <p:anim calcmode="lin" valueType="num">
                                      <p:cBhvr additive="base">
                                        <p:cTn id="8" dur="500" fill="hold"/>
                                        <p:tgtEl>
                                          <p:spTgt spid="235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linds(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4" grpId="0" animBg="1"/>
      <p:bldP spid="2"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图片 10"/>
          <p:cNvPicPr>
            <a:picLocks noChangeAspect="1"/>
          </p:cNvPicPr>
          <p:nvPr>
            <p:custDataLst>
              <p:tags r:id="rId1"/>
            </p:custDataLst>
          </p:nvPr>
        </p:nvPicPr>
        <p:blipFill>
          <a:blip r:embed="rId2"/>
          <a:stretch>
            <a:fillRect/>
          </a:stretch>
        </p:blipFill>
        <p:spPr>
          <a:xfrm>
            <a:off x="8409305" y="4020185"/>
            <a:ext cx="3602990" cy="2837815"/>
          </a:xfrm>
          <a:prstGeom prst="ellipse">
            <a:avLst/>
          </a:prstGeom>
        </p:spPr>
      </p:pic>
      <p:sp>
        <p:nvSpPr>
          <p:cNvPr id="214" name="Text Box 9"/>
          <p:cNvSpPr>
            <a:spLocks noChangeArrowheads="1"/>
          </p:cNvSpPr>
          <p:nvPr>
            <p:custDataLst>
              <p:tags r:id="rId3"/>
            </p:custDataLst>
          </p:nvPr>
        </p:nvSpPr>
        <p:spPr bwMode="auto">
          <a:xfrm>
            <a:off x="375920" y="543560"/>
            <a:ext cx="9457690" cy="561975"/>
          </a:xfrm>
          <a:prstGeom prst="rect">
            <a:avLst/>
          </a:prstGeom>
          <a:noFill/>
          <a:ln w="57150" cap="flat" cmpd="sng">
            <a:noFill/>
            <a:prstDash val="solid"/>
            <a:headEnd type="none" w="med" len="med"/>
            <a:tailEnd type="none" w="med" len="med"/>
          </a:ln>
          <a:extLst>
            <a:ext uri="{909E8E84-426E-40DD-AFC4-6F175D3DCCD1}">
              <a14:hiddenFill xmlns:a14="http://schemas.microsoft.com/office/drawing/2010/main">
                <a:solidFill>
                  <a:schemeClr val="accent2">
                    <a:lumMod val="75000"/>
                  </a:schemeClr>
                </a:solidFill>
              </a14:hiddenFill>
            </a:ext>
          </a:extLst>
        </p:spPr>
        <p:txBody>
          <a:bodyPr wrap="none" anchor="ctr">
            <a:noAutofit/>
          </a:bodyPr>
          <a:lstStyle/>
          <a:p>
            <a:pPr algn="l"/>
            <a:r>
              <a:rPr lang="zh-CN" altLang="en-US" sz="3200" b="1" noProof="0">
                <a:ln>
                  <a:noFill/>
                </a:ln>
                <a:solidFill>
                  <a:schemeClr val="accent1"/>
                </a:solidFill>
                <a:effectLst/>
                <a:uLnTx/>
                <a:uFillTx/>
                <a:latin typeface="微软雅黑" panose="020B0503020204020204" pitchFamily="34" charset="-122"/>
                <a:ea typeface="微软雅黑" panose="020B0503020204020204" pitchFamily="34" charset="-122"/>
                <a:cs typeface="Arial" panose="020B0604020202020204"/>
                <a:sym typeface="幼圆" panose="02010509060101010101" pitchFamily="49" charset="-122"/>
              </a:rPr>
              <a:t>2.社会保障</a:t>
            </a:r>
            <a:r>
              <a:rPr lang="zh-CN" altLang="en-US" sz="3200" b="1" noProof="0">
                <a:ln>
                  <a:noFill/>
                </a:ln>
                <a:solidFill>
                  <a:schemeClr val="accent1"/>
                </a:solidFill>
                <a:effectLst/>
                <a:uLnTx/>
                <a:uFillTx/>
                <a:latin typeface="微软雅黑" panose="020B0503020204020204" pitchFamily="34" charset="-122"/>
                <a:ea typeface="微软雅黑" panose="020B0503020204020204" pitchFamily="34" charset="-122"/>
                <a:cs typeface="Arial" panose="020B0604020202020204"/>
                <a:sym typeface="+mn-ea"/>
              </a:rPr>
              <a:t>地位</a:t>
            </a:r>
            <a:endParaRPr lang="zh-CN" altLang="en-US" sz="3200" b="1" noProof="0">
              <a:ln>
                <a:noFill/>
              </a:ln>
              <a:solidFill>
                <a:schemeClr val="accent1"/>
              </a:solidFill>
              <a:effectLst/>
              <a:uLnTx/>
              <a:uFillTx/>
              <a:latin typeface="微软雅黑" panose="020B0503020204020204" pitchFamily="34" charset="-122"/>
              <a:ea typeface="微软雅黑" panose="020B0503020204020204" pitchFamily="34" charset="-122"/>
              <a:cs typeface="Arial" panose="020B0604020202020204"/>
              <a:sym typeface="幼圆" panose="02010509060101010101" pitchFamily="49" charset="-122"/>
            </a:endParaRPr>
          </a:p>
        </p:txBody>
      </p:sp>
      <p:sp>
        <p:nvSpPr>
          <p:cNvPr id="7" name="矩形 6"/>
          <p:cNvSpPr/>
          <p:nvPr>
            <p:custDataLst>
              <p:tags r:id="rId4"/>
            </p:custDataLst>
          </p:nvPr>
        </p:nvSpPr>
        <p:spPr>
          <a:xfrm>
            <a:off x="375920" y="1647825"/>
            <a:ext cx="10728960" cy="4447540"/>
          </a:xfrm>
          <a:prstGeom prst="rect">
            <a:avLst/>
          </a:prstGeom>
          <a:noFill/>
        </p:spPr>
        <p:txBody>
          <a:bodyPr vert="horz" wrap="square" lIns="0" tIns="0" rIns="0" bIns="0" rtlCol="0" anchor="t" anchorCtr="0">
            <a:noAutofit/>
          </a:bodyPr>
          <a:lstStyle/>
          <a:p>
            <a:pPr indent="0" algn="l">
              <a:lnSpc>
                <a:spcPct val="150000"/>
              </a:lnSpc>
              <a:spcBef>
                <a:spcPct val="0"/>
              </a:spcBef>
              <a:spcAft>
                <a:spcPct val="0"/>
              </a:spcAft>
              <a:buFont typeface="Wingdings" panose="05000000000000000000" charset="0"/>
              <a:buNone/>
            </a:pPr>
            <a:r>
              <a:rPr lang="en-US" altLang="zh-CN" sz="2800" b="1">
                <a:latin typeface="楷体" panose="02010609060101010101" charset="-122"/>
                <a:ea typeface="楷体" panose="02010609060101010101" charset="-122"/>
                <a:cs typeface="宋体" panose="02010600030101010101" pitchFamily="2" charset="-122"/>
                <a:sym typeface="+mn-ea"/>
              </a:rPr>
              <a:t>   </a:t>
            </a:r>
            <a:r>
              <a:rPr lang="zh-CN" altLang="en-US" sz="2800" b="1">
                <a:latin typeface="黑体" panose="02010609060101010101" charset="-122"/>
                <a:ea typeface="黑体" panose="02010609060101010101" charset="-122"/>
                <a:cs typeface="宋体" panose="02010600030101010101" pitchFamily="2" charset="-122"/>
                <a:sym typeface="+mn-ea"/>
              </a:rPr>
              <a:t>社会保障是</a:t>
            </a:r>
            <a:r>
              <a:rPr lang="zh-CN" altLang="en-US" sz="2800" b="1">
                <a:solidFill>
                  <a:srgbClr val="C00000"/>
                </a:solidFill>
                <a:latin typeface="黑体" panose="02010609060101010101" charset="-122"/>
                <a:ea typeface="黑体" panose="02010609060101010101" charset="-122"/>
                <a:cs typeface="宋体" panose="02010600030101010101" pitchFamily="2" charset="-122"/>
                <a:sym typeface="+mn-ea"/>
              </a:rPr>
              <a:t>保障和改善民生、维护社会公平、增进人民福祉</a:t>
            </a:r>
            <a:r>
              <a:rPr lang="zh-CN" altLang="en-US" sz="2800" b="1">
                <a:latin typeface="黑体" panose="02010609060101010101" charset="-122"/>
                <a:ea typeface="黑体" panose="02010609060101010101" charset="-122"/>
                <a:cs typeface="宋体" panose="02010600030101010101" pitchFamily="2" charset="-122"/>
                <a:sym typeface="+mn-ea"/>
              </a:rPr>
              <a:t>的基本制度保障，是</a:t>
            </a:r>
            <a:r>
              <a:rPr lang="zh-CN" altLang="en-US" sz="2800" b="1">
                <a:solidFill>
                  <a:srgbClr val="C00000"/>
                </a:solidFill>
                <a:latin typeface="黑体" panose="02010609060101010101" charset="-122"/>
                <a:ea typeface="黑体" panose="02010609060101010101" charset="-122"/>
                <a:cs typeface="宋体" panose="02010600030101010101" pitchFamily="2" charset="-122"/>
                <a:sym typeface="+mn-ea"/>
              </a:rPr>
              <a:t>促进经济社会发展、实现广大人民群众共享改革发展成果</a:t>
            </a:r>
            <a:r>
              <a:rPr lang="zh-CN" altLang="en-US" sz="2800" b="1">
                <a:latin typeface="黑体" panose="02010609060101010101" charset="-122"/>
                <a:ea typeface="黑体" panose="02010609060101010101" charset="-122"/>
                <a:cs typeface="宋体" panose="02010600030101010101" pitchFamily="2" charset="-122"/>
                <a:sym typeface="+mn-ea"/>
              </a:rPr>
              <a:t>的重要制度安排。</a:t>
            </a:r>
            <a:endParaRPr lang="zh-CN" altLang="en-US" sz="2800" b="1">
              <a:latin typeface="黑体" panose="02010609060101010101" charset="-122"/>
              <a:ea typeface="黑体" panose="02010609060101010101" charset="-122"/>
              <a:cs typeface="宋体" panose="02010600030101010101" pitchFamily="2" charset="-122"/>
            </a:endParaRPr>
          </a:p>
          <a:p>
            <a:pPr algn="r">
              <a:lnSpc>
                <a:spcPct val="150000"/>
              </a:lnSpc>
              <a:spcBef>
                <a:spcPct val="0"/>
              </a:spcBef>
              <a:spcAft>
                <a:spcPct val="0"/>
              </a:spcAft>
            </a:pPr>
            <a:endParaRPr lang="zh-CN" altLang="en-US" sz="2800" b="1">
              <a:ln>
                <a:noFill/>
                <a:prstDash val="sysDot"/>
              </a:ln>
              <a:solidFill>
                <a:srgbClr val="000000">
                  <a:lumMod val="75000"/>
                  <a:lumOff val="25000"/>
                </a:srgbClr>
              </a:solidFill>
              <a:latin typeface="黑体" panose="02010609060101010101" charset="-122"/>
              <a:ea typeface="黑体" panose="02010609060101010101" charset="-122"/>
              <a:cs typeface="宋体" panose="02010600030101010101" pitchFamily="2" charset="-122"/>
            </a:endParaRPr>
          </a:p>
        </p:txBody>
      </p:sp>
      <p:pic>
        <p:nvPicPr>
          <p:cNvPr id="2" name="图片 1"/>
          <p:cNvPicPr>
            <a:picLocks noChangeAspect="1"/>
          </p:cNvPicPr>
          <p:nvPr>
            <p:custDataLst>
              <p:tags r:id="rId5"/>
            </p:custDataLst>
          </p:nvPr>
        </p:nvPicPr>
        <p:blipFill>
          <a:blip r:embed="rId6"/>
          <a:stretch>
            <a:fillRect/>
          </a:stretch>
        </p:blipFill>
        <p:spPr>
          <a:xfrm>
            <a:off x="4140835" y="4020185"/>
            <a:ext cx="3538220" cy="2751455"/>
          </a:xfrm>
          <a:prstGeom prst="rect">
            <a:avLst/>
          </a:prstGeom>
        </p:spPr>
      </p:pic>
      <p:pic>
        <p:nvPicPr>
          <p:cNvPr id="5" name="图片 4"/>
          <p:cNvPicPr>
            <a:picLocks noChangeAspect="1"/>
          </p:cNvPicPr>
          <p:nvPr>
            <p:custDataLst>
              <p:tags r:id="rId7"/>
            </p:custDataLst>
          </p:nvPr>
        </p:nvPicPr>
        <p:blipFill>
          <a:blip r:embed="rId8"/>
          <a:stretch>
            <a:fillRect/>
          </a:stretch>
        </p:blipFill>
        <p:spPr>
          <a:xfrm>
            <a:off x="193675" y="4020820"/>
            <a:ext cx="3141980" cy="2837180"/>
          </a:xfrm>
          <a:prstGeom prst="rect">
            <a:avLst/>
          </a:prstGeom>
        </p:spPr>
      </p:pic>
    </p:spTree>
    <p:custDataLst>
      <p:tags r:id="rId9"/>
    </p:custData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文本框 14"/>
          <p:cNvSpPr txBox="1"/>
          <p:nvPr>
            <p:custDataLst>
              <p:tags r:id="rId1"/>
            </p:custDataLst>
          </p:nvPr>
        </p:nvSpPr>
        <p:spPr>
          <a:xfrm>
            <a:off x="304800" y="4610735"/>
            <a:ext cx="3658235" cy="2749550"/>
          </a:xfrm>
          <a:prstGeom prst="rect">
            <a:avLst/>
          </a:prstGeom>
          <a:noFill/>
        </p:spPr>
        <p:txBody>
          <a:bodyPr wrap="square" rtlCol="0">
            <a:spAutoFit/>
          </a:bodyPr>
          <a:lstStyle/>
          <a:p>
            <a:pPr algn="l">
              <a:lnSpc>
                <a:spcPct val="120000"/>
              </a:lnSpc>
            </a:pPr>
            <a:r>
              <a:rPr lang="zh-CN" altLang="en-US" sz="2400" b="1">
                <a:solidFill>
                  <a:srgbClr val="000000"/>
                </a:solidFill>
                <a:latin typeface="楷体" panose="02010609060101010101" charset="-122"/>
                <a:ea typeface="楷体" panose="02010609060101010101" charset="-122"/>
                <a:sym typeface="+mn-ea"/>
              </a:rPr>
              <a:t>通过防范和化解社会成员的</a:t>
            </a:r>
            <a:r>
              <a:rPr lang="zh-CN" altLang="en-US" sz="2400" b="1">
                <a:solidFill>
                  <a:srgbClr val="FF0000"/>
                </a:solidFill>
                <a:latin typeface="楷体" panose="02010609060101010101" charset="-122"/>
                <a:ea typeface="楷体" panose="02010609060101010101" charset="-122"/>
                <a:sym typeface="+mn-ea"/>
              </a:rPr>
              <a:t>生存危机</a:t>
            </a:r>
            <a:r>
              <a:rPr lang="zh-CN" altLang="en-US" sz="2400" b="1">
                <a:latin typeface="楷体" panose="02010609060101010101" charset="-122"/>
                <a:ea typeface="楷体" panose="02010609060101010101" charset="-122"/>
                <a:sym typeface="+mn-ea"/>
              </a:rPr>
              <a:t>，保障他们的</a:t>
            </a:r>
            <a:r>
              <a:rPr lang="zh-CN" altLang="en-US" sz="2400" b="1">
                <a:solidFill>
                  <a:srgbClr val="FF0000"/>
                </a:solidFill>
                <a:latin typeface="楷体" panose="02010609060101010101" charset="-122"/>
                <a:ea typeface="楷体" panose="02010609060101010101" charset="-122"/>
                <a:sym typeface="+mn-ea"/>
              </a:rPr>
              <a:t>基本生活权利</a:t>
            </a:r>
            <a:r>
              <a:rPr lang="zh-CN" altLang="en-US" sz="2400" b="1">
                <a:solidFill>
                  <a:srgbClr val="000000"/>
                </a:solidFill>
                <a:latin typeface="楷体" panose="02010609060101010101" charset="-122"/>
                <a:ea typeface="楷体" panose="02010609060101010101" charset="-122"/>
                <a:sym typeface="+mn-ea"/>
              </a:rPr>
              <a:t>，能够有效</a:t>
            </a:r>
            <a:r>
              <a:rPr lang="zh-CN" altLang="en-US" sz="2400" b="1">
                <a:solidFill>
                  <a:srgbClr val="FF0000"/>
                </a:solidFill>
                <a:latin typeface="楷体" panose="02010609060101010101" charset="-122"/>
                <a:ea typeface="楷体" panose="02010609060101010101" charset="-122"/>
                <a:sym typeface="+mn-ea"/>
              </a:rPr>
              <a:t>维护社会生活秩序的稳定</a:t>
            </a:r>
            <a:r>
              <a:rPr lang="zh-CN" altLang="en-US" sz="2400" b="1" smtClean="0">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sym typeface="+mn-ea"/>
              </a:rPr>
              <a:t>（低保）</a:t>
            </a:r>
            <a:endParaRPr lang="en-US" altLang="zh-CN" sz="2400" b="1" smtClean="0">
              <a:solidFill>
                <a:srgbClr val="FF0000"/>
              </a:solidFill>
              <a:latin typeface="楷体" panose="02010609060101010101" charset="-122"/>
              <a:ea typeface="楷体" panose="02010609060101010101" charset="-122"/>
              <a:sym typeface="+mn-ea"/>
            </a:endParaRPr>
          </a:p>
          <a:p>
            <a:pPr algn="l">
              <a:lnSpc>
                <a:spcPct val="120000"/>
              </a:lnSpc>
            </a:pPr>
            <a:endParaRPr lang="zh-CN" altLang="en-US" sz="2400">
              <a:latin typeface="楷体" panose="02010609060101010101" charset="-122"/>
              <a:ea typeface="楷体" panose="02010609060101010101" charset="-122"/>
            </a:endParaRPr>
          </a:p>
        </p:txBody>
      </p:sp>
      <p:sp>
        <p:nvSpPr>
          <p:cNvPr id="16" name="文本框 15"/>
          <p:cNvSpPr txBox="1"/>
          <p:nvPr>
            <p:custDataLst>
              <p:tags r:id="rId2"/>
            </p:custDataLst>
          </p:nvPr>
        </p:nvSpPr>
        <p:spPr>
          <a:xfrm>
            <a:off x="4342130" y="4610735"/>
            <a:ext cx="3485515" cy="2676525"/>
          </a:xfrm>
          <a:prstGeom prst="rect">
            <a:avLst/>
          </a:prstGeom>
          <a:noFill/>
        </p:spPr>
        <p:txBody>
          <a:bodyPr wrap="square" rtlCol="0">
            <a:spAutoFit/>
          </a:bodyPr>
          <a:lstStyle/>
          <a:p>
            <a:pPr algn="just"/>
            <a:r>
              <a:rPr lang="zh-CN" altLang="en-US" sz="2400" b="1">
                <a:solidFill>
                  <a:schemeClr val="dk1"/>
                </a:solidFill>
                <a:latin typeface="楷体" panose="02010609060101010101" charset="-122"/>
                <a:ea typeface="楷体" panose="02010609060101010101" charset="-122"/>
                <a:sym typeface="+mn-ea"/>
              </a:rPr>
              <a:t>通过</a:t>
            </a:r>
            <a:r>
              <a:rPr lang="zh-CN" altLang="en-US" sz="2400" b="1">
                <a:solidFill>
                  <a:srgbClr val="0070C0"/>
                </a:solidFill>
                <a:latin typeface="楷体" panose="02010609060101010101" charset="-122"/>
                <a:ea typeface="楷体" panose="02010609060101010101" charset="-122"/>
                <a:sym typeface="+mn-ea"/>
              </a:rPr>
              <a:t>国民收入再分配</a:t>
            </a:r>
            <a:r>
              <a:rPr lang="zh-CN" altLang="en-US" sz="2400" b="1">
                <a:solidFill>
                  <a:schemeClr val="dk1"/>
                </a:solidFill>
                <a:latin typeface="楷体" panose="02010609060101010101" charset="-122"/>
                <a:ea typeface="楷体" panose="02010609060101010101" charset="-122"/>
                <a:sym typeface="+mn-ea"/>
              </a:rPr>
              <a:t>，</a:t>
            </a:r>
            <a:endParaRPr lang="zh-CN" altLang="en-US" sz="2400" b="1">
              <a:latin typeface="楷体" panose="02010609060101010101" charset="-122"/>
              <a:ea typeface="楷体" panose="02010609060101010101" charset="-122"/>
            </a:endParaRPr>
          </a:p>
          <a:p>
            <a:pPr algn="just"/>
            <a:r>
              <a:rPr lang="zh-CN" altLang="en-US" sz="2400" b="1">
                <a:solidFill>
                  <a:schemeClr val="dk1"/>
                </a:solidFill>
                <a:latin typeface="楷体" panose="02010609060101010101" charset="-122"/>
                <a:ea typeface="楷体" panose="02010609060101010101" charset="-122"/>
                <a:sym typeface="+mn-ea"/>
              </a:rPr>
              <a:t>能够调节不同社会群体之间的利益关系，化解社会矛盾和冲突，</a:t>
            </a:r>
            <a:r>
              <a:rPr lang="zh-CN" altLang="en-US" sz="2400" b="1">
                <a:solidFill>
                  <a:srgbClr val="0070C0"/>
                </a:solidFill>
                <a:latin typeface="楷体" panose="02010609060101010101" charset="-122"/>
                <a:ea typeface="楷体" panose="02010609060101010101" charset="-122"/>
                <a:sym typeface="+mn-ea"/>
              </a:rPr>
              <a:t>促进社会公平正义</a:t>
            </a:r>
            <a:endParaRPr lang="zh-CN" altLang="en-US" sz="2400" b="1">
              <a:solidFill>
                <a:srgbClr val="0070C0"/>
              </a:solidFill>
              <a:latin typeface="楷体" panose="02010609060101010101" charset="-122"/>
              <a:ea typeface="楷体" panose="02010609060101010101" charset="-122"/>
              <a:sym typeface="+mn-ea"/>
            </a:endParaRPr>
          </a:p>
          <a:p>
            <a:pPr algn="just"/>
            <a:r>
              <a:rPr lang="zh-CN" altLang="en-US" sz="2400" b="1" smtClean="0">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sym typeface="+mn-ea"/>
              </a:rPr>
              <a:t>（税收调节）</a:t>
            </a:r>
            <a:endParaRPr lang="zh-CN" altLang="en-US" sz="2400">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endParaRPr>
          </a:p>
          <a:p>
            <a:pPr algn="just"/>
            <a:endParaRPr lang="zh-CN" altLang="en-US" sz="2400">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endParaRPr>
          </a:p>
        </p:txBody>
      </p:sp>
      <p:sp>
        <p:nvSpPr>
          <p:cNvPr id="17" name="文本框 16"/>
          <p:cNvSpPr txBox="1"/>
          <p:nvPr>
            <p:custDataLst>
              <p:tags r:id="rId3"/>
            </p:custDataLst>
          </p:nvPr>
        </p:nvSpPr>
        <p:spPr>
          <a:xfrm>
            <a:off x="8511540" y="4610735"/>
            <a:ext cx="3458845" cy="2560955"/>
          </a:xfrm>
          <a:prstGeom prst="rect">
            <a:avLst/>
          </a:prstGeom>
          <a:noFill/>
        </p:spPr>
        <p:txBody>
          <a:bodyPr wrap="square" rtlCol="0">
            <a:noAutofit/>
          </a:bodyPr>
          <a:lstStyle/>
          <a:p>
            <a:pPr algn="l"/>
            <a:r>
              <a:rPr lang="zh-CN" altLang="en-US" sz="2400" b="1">
                <a:solidFill>
                  <a:schemeClr val="dk1"/>
                </a:solidFill>
                <a:latin typeface="楷体" panose="02010609060101010101" charset="-122"/>
                <a:ea typeface="楷体" panose="02010609060101010101" charset="-122"/>
                <a:sym typeface="+mn-ea"/>
              </a:rPr>
              <a:t>通过风险分摊与责任共担，充分</a:t>
            </a:r>
            <a:r>
              <a:rPr lang="zh-CN" altLang="en-US" sz="2400" b="1">
                <a:solidFill>
                  <a:srgbClr val="7030A0"/>
                </a:solidFill>
                <a:latin typeface="楷体" panose="02010609060101010101" charset="-122"/>
                <a:ea typeface="楷体" panose="02010609060101010101" charset="-122"/>
                <a:sym typeface="+mn-ea"/>
              </a:rPr>
              <a:t>发挥社会互助功能</a:t>
            </a:r>
            <a:r>
              <a:rPr lang="zh-CN" altLang="en-US" sz="2400" b="1">
                <a:solidFill>
                  <a:schemeClr val="dk1"/>
                </a:solidFill>
                <a:latin typeface="楷体" panose="02010609060101010101" charset="-122"/>
                <a:ea typeface="楷体" panose="02010609060101010101" charset="-122"/>
                <a:sym typeface="+mn-ea"/>
              </a:rPr>
              <a:t>，同时通过社会成员的</a:t>
            </a:r>
            <a:r>
              <a:rPr lang="zh-CN" altLang="en-US" sz="2400" b="1">
                <a:solidFill>
                  <a:srgbClr val="7030A0"/>
                </a:solidFill>
                <a:latin typeface="楷体" panose="02010609060101010101" charset="-122"/>
                <a:ea typeface="楷体" panose="02010609060101010101" charset="-122"/>
                <a:sym typeface="+mn-ea"/>
              </a:rPr>
              <a:t>自助与他助</a:t>
            </a:r>
            <a:r>
              <a:rPr lang="zh-CN" altLang="en-US" sz="2400" b="1">
                <a:solidFill>
                  <a:schemeClr val="dk1"/>
                </a:solidFill>
                <a:latin typeface="楷体" panose="02010609060101010101" charset="-122"/>
                <a:ea typeface="楷体" panose="02010609060101010101" charset="-122"/>
                <a:sym typeface="+mn-ea"/>
              </a:rPr>
              <a:t>，推动社会持续健康发展</a:t>
            </a:r>
            <a:endParaRPr lang="zh-CN" altLang="en-US" sz="2400" b="1">
              <a:solidFill>
                <a:schemeClr val="dk1"/>
              </a:solidFill>
              <a:latin typeface="楷体" panose="02010609060101010101" charset="-122"/>
              <a:ea typeface="楷体" panose="02010609060101010101" charset="-122"/>
              <a:sym typeface="+mn-ea"/>
            </a:endParaRPr>
          </a:p>
          <a:p>
            <a:pPr algn="l"/>
            <a:r>
              <a:rPr lang="zh-CN" altLang="en-US" sz="2400" b="1">
                <a:solidFill>
                  <a:schemeClr val="dk1"/>
                </a:solidFill>
                <a:latin typeface="楷体" panose="02010609060101010101" charset="-122"/>
                <a:ea typeface="楷体" panose="02010609060101010101" charset="-122"/>
                <a:sym typeface="+mn-ea"/>
              </a:rPr>
              <a:t> </a:t>
            </a:r>
            <a:r>
              <a:rPr lang="en-US" altLang="zh-CN" sz="2400" b="1">
                <a:solidFill>
                  <a:schemeClr val="dk1"/>
                </a:solidFill>
                <a:latin typeface="楷体" panose="02010609060101010101" charset="-122"/>
                <a:ea typeface="楷体" panose="02010609060101010101" charset="-122"/>
                <a:sym typeface="+mn-ea"/>
              </a:rPr>
              <a:t>   </a:t>
            </a:r>
            <a:r>
              <a:rPr lang="zh-CN" altLang="en-US" sz="2400" b="1" smtClean="0">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sym typeface="+mn-ea"/>
              </a:rPr>
              <a:t>（社会保险）</a:t>
            </a:r>
            <a:endParaRPr lang="zh-CN" altLang="en-US" sz="2400" b="1">
              <a:solidFill>
                <a:schemeClr val="tx1"/>
              </a:solidFill>
              <a:latin typeface="楷体" panose="02010609060101010101" charset="-122"/>
              <a:ea typeface="楷体" panose="02010609060101010101" charset="-122"/>
              <a:sym typeface="+mn-ea"/>
            </a:endParaRPr>
          </a:p>
          <a:p>
            <a:pPr algn="l"/>
            <a:endParaRPr lang="zh-CN" altLang="en-US" sz="2400">
              <a:latin typeface="楷体" panose="02010609060101010101" charset="-122"/>
              <a:ea typeface="楷体" panose="02010609060101010101" charset="-122"/>
            </a:endParaRPr>
          </a:p>
        </p:txBody>
      </p:sp>
      <p:sp>
        <p:nvSpPr>
          <p:cNvPr id="20" name="文本框 19"/>
          <p:cNvSpPr txBox="1"/>
          <p:nvPr>
            <p:custDataLst>
              <p:tags r:id="rId4"/>
            </p:custDataLst>
          </p:nvPr>
        </p:nvSpPr>
        <p:spPr>
          <a:xfrm>
            <a:off x="941705" y="3502025"/>
            <a:ext cx="2119630" cy="953135"/>
          </a:xfrm>
          <a:prstGeom prst="rect">
            <a:avLst/>
          </a:prstGeom>
          <a:solidFill>
            <a:srgbClr val="C00000"/>
          </a:solidFill>
        </p:spPr>
        <p:txBody>
          <a:bodyPr wrap="square" rtlCol="0">
            <a:spAutoFit/>
          </a:bodyPr>
          <a:lstStyle/>
          <a:p>
            <a:pPr algn="ctr"/>
            <a:r>
              <a:rPr lang="zh-CN" altLang="en-US" sz="2800" b="1">
                <a:solidFill>
                  <a:schemeClr val="lt1"/>
                </a:solidFill>
                <a:latin typeface="微软雅黑" panose="020B0503020204020204" pitchFamily="34" charset="-122"/>
                <a:ea typeface="微软雅黑" panose="020B0503020204020204" pitchFamily="34" charset="-122"/>
                <a:sym typeface="+mn-ea"/>
              </a:rPr>
              <a:t>稳定功能（减震器）</a:t>
            </a:r>
            <a:endParaRPr lang="zh-CN" altLang="en-US"/>
          </a:p>
        </p:txBody>
      </p:sp>
      <p:sp>
        <p:nvSpPr>
          <p:cNvPr id="21" name="文本框 20"/>
          <p:cNvSpPr txBox="1"/>
          <p:nvPr>
            <p:custDataLst>
              <p:tags r:id="rId5"/>
            </p:custDataLst>
          </p:nvPr>
        </p:nvSpPr>
        <p:spPr>
          <a:xfrm>
            <a:off x="4848860" y="3561715"/>
            <a:ext cx="1807210" cy="953135"/>
          </a:xfrm>
          <a:prstGeom prst="rect">
            <a:avLst/>
          </a:prstGeom>
          <a:solidFill>
            <a:schemeClr val="accent6">
              <a:lumMod val="75000"/>
            </a:schemeClr>
          </a:solidFill>
        </p:spPr>
        <p:txBody>
          <a:bodyPr wrap="square" rtlCol="0">
            <a:spAutoFit/>
          </a:bodyPr>
          <a:lstStyle/>
          <a:p>
            <a:r>
              <a:rPr lang="zh-CN" altLang="en-US" sz="2800" b="1">
                <a:solidFill>
                  <a:schemeClr val="lt1"/>
                </a:solidFill>
                <a:latin typeface="微软雅黑" panose="020B0503020204020204" pitchFamily="34" charset="-122"/>
                <a:ea typeface="微软雅黑" panose="020B0503020204020204" pitchFamily="34" charset="-122"/>
                <a:sym typeface="+mn-ea"/>
              </a:rPr>
              <a:t>调节功能（平衡器）</a:t>
            </a:r>
            <a:endParaRPr lang="zh-CN" altLang="en-US"/>
          </a:p>
        </p:txBody>
      </p:sp>
      <p:sp>
        <p:nvSpPr>
          <p:cNvPr id="22" name="文本框 21"/>
          <p:cNvSpPr txBox="1"/>
          <p:nvPr>
            <p:custDataLst>
              <p:tags r:id="rId6"/>
            </p:custDataLst>
          </p:nvPr>
        </p:nvSpPr>
        <p:spPr>
          <a:xfrm>
            <a:off x="9178925" y="3561715"/>
            <a:ext cx="1819910" cy="953135"/>
          </a:xfrm>
          <a:prstGeom prst="rect">
            <a:avLst/>
          </a:prstGeom>
          <a:solidFill>
            <a:srgbClr val="FFC000"/>
          </a:solidFill>
        </p:spPr>
        <p:txBody>
          <a:bodyPr wrap="square" rtlCol="0">
            <a:spAutoFit/>
          </a:bodyPr>
          <a:lstStyle/>
          <a:p>
            <a:r>
              <a:rPr lang="zh-CN" altLang="en-US" sz="2800" b="1">
                <a:solidFill>
                  <a:schemeClr val="lt1"/>
                </a:solidFill>
                <a:latin typeface="微软雅黑" panose="020B0503020204020204" pitchFamily="34" charset="-122"/>
                <a:ea typeface="微软雅黑" panose="020B0503020204020204" pitchFamily="34" charset="-122"/>
                <a:sym typeface="+mn-ea"/>
              </a:rPr>
              <a:t>互助功能（助推器）</a:t>
            </a:r>
            <a:endParaRPr lang="zh-CN" altLang="en-US"/>
          </a:p>
        </p:txBody>
      </p:sp>
      <p:sp>
        <p:nvSpPr>
          <p:cNvPr id="8" name="文本框 7"/>
          <p:cNvSpPr txBox="1"/>
          <p:nvPr>
            <p:custDataLst>
              <p:tags r:id="rId7"/>
            </p:custDataLst>
          </p:nvPr>
        </p:nvSpPr>
        <p:spPr>
          <a:xfrm>
            <a:off x="186055" y="314960"/>
            <a:ext cx="6096000" cy="711200"/>
          </a:xfrm>
          <a:prstGeom prst="rect">
            <a:avLst/>
          </a:prstGeom>
          <a:noFill/>
        </p:spPr>
        <p:txBody>
          <a:bodyPr wrap="square" rtlCol="0" anchor="t">
            <a:spAutoFit/>
          </a:bodyPr>
          <a:lstStyle/>
          <a:p>
            <a:pPr fontAlgn="auto">
              <a:lnSpc>
                <a:spcPct val="126000"/>
              </a:lnSpc>
              <a:spcBef>
                <a:spcPct val="0"/>
              </a:spcBef>
              <a:spcAft>
                <a:spcPct val="0"/>
              </a:spcAft>
            </a:pPr>
            <a:r>
              <a:rPr lang="zh-CN" altLang="en-US" sz="3200" b="1" noProof="0">
                <a:ln>
                  <a:noFill/>
                </a:ln>
                <a:solidFill>
                  <a:schemeClr val="accent1"/>
                </a:solidFill>
                <a:effectLst/>
                <a:uLnTx/>
                <a:uFillTx/>
                <a:latin typeface="微软雅黑" panose="020B0503020204020204" pitchFamily="34" charset="-122"/>
                <a:ea typeface="微软雅黑" panose="020B0503020204020204" pitchFamily="34" charset="-122"/>
                <a:cs typeface="Arial" panose="020B0604020202020204"/>
                <a:sym typeface="+mn-ea"/>
              </a:rPr>
              <a:t>3.社会保障的作用（重要性）</a:t>
            </a:r>
            <a:endParaRPr lang="zh-CN" altLang="en-US" sz="3200" b="1" noProof="0">
              <a:ln>
                <a:noFill/>
              </a:ln>
              <a:solidFill>
                <a:schemeClr val="accent1"/>
              </a:solidFill>
              <a:effectLst/>
              <a:uLnTx/>
              <a:uFillTx/>
              <a:latin typeface="微软雅黑" panose="020B0503020204020204" pitchFamily="34" charset="-122"/>
              <a:ea typeface="微软雅黑" panose="020B0503020204020204" pitchFamily="34" charset="-122"/>
              <a:cs typeface="Arial" panose="020B0604020202020204"/>
              <a:sym typeface="+mn-ea"/>
            </a:endParaRPr>
          </a:p>
        </p:txBody>
      </p:sp>
      <p:pic>
        <p:nvPicPr>
          <p:cNvPr id="12" name="图片 11"/>
          <p:cNvPicPr>
            <a:picLocks noChangeAspect="1"/>
          </p:cNvPicPr>
          <p:nvPr>
            <p:custDataLst>
              <p:tags r:id="rId8"/>
            </p:custDataLst>
          </p:nvPr>
        </p:nvPicPr>
        <p:blipFill>
          <a:blip r:embed="rId9"/>
          <a:stretch>
            <a:fillRect/>
          </a:stretch>
        </p:blipFill>
        <p:spPr>
          <a:xfrm>
            <a:off x="738505" y="1184910"/>
            <a:ext cx="2400300" cy="2108200"/>
          </a:xfrm>
          <a:prstGeom prst="rect">
            <a:avLst/>
          </a:prstGeom>
        </p:spPr>
      </p:pic>
      <p:pic>
        <p:nvPicPr>
          <p:cNvPr id="3" name="图片 2"/>
          <p:cNvPicPr>
            <a:picLocks noChangeAspect="1"/>
          </p:cNvPicPr>
          <p:nvPr>
            <p:custDataLst>
              <p:tags r:id="rId10"/>
            </p:custDataLst>
          </p:nvPr>
        </p:nvPicPr>
        <p:blipFill>
          <a:blip r:embed="rId11"/>
          <a:srcRect r="2480"/>
          <a:stretch>
            <a:fillRect/>
          </a:stretch>
        </p:blipFill>
        <p:spPr>
          <a:xfrm>
            <a:off x="4342130" y="1355090"/>
            <a:ext cx="3119120" cy="2150745"/>
          </a:xfrm>
          <a:prstGeom prst="rect">
            <a:avLst/>
          </a:prstGeom>
        </p:spPr>
      </p:pic>
      <p:pic>
        <p:nvPicPr>
          <p:cNvPr id="4" name="图片 3"/>
          <p:cNvPicPr/>
          <p:nvPr>
            <p:custDataLst>
              <p:tags r:id="rId12"/>
            </p:custDataLst>
          </p:nvPr>
        </p:nvPicPr>
        <p:blipFill>
          <a:blip r:embed="rId13"/>
          <a:srcRect b="7008"/>
          <a:stretch>
            <a:fillRect/>
          </a:stretch>
        </p:blipFill>
        <p:spPr>
          <a:xfrm>
            <a:off x="8664575" y="1275080"/>
            <a:ext cx="2766695" cy="2230755"/>
          </a:xfrm>
          <a:prstGeom prst="rect">
            <a:avLst/>
          </a:prstGeom>
        </p:spPr>
      </p:pic>
      <p:pic>
        <p:nvPicPr>
          <p:cNvPr id="6" name="图片 5"/>
          <p:cNvPicPr>
            <a:picLocks noChangeAspect="1"/>
          </p:cNvPicPr>
          <p:nvPr>
            <p:custDataLst>
              <p:tags r:id="rId14"/>
            </p:custDataLst>
          </p:nvPr>
        </p:nvPicPr>
        <p:blipFill>
          <a:blip r:embed="rId15"/>
          <a:stretch>
            <a:fillRect/>
          </a:stretch>
        </p:blipFill>
        <p:spPr>
          <a:xfrm>
            <a:off x="10479405" y="0"/>
            <a:ext cx="1712595" cy="1428750"/>
          </a:xfrm>
          <a:prstGeom prst="rect">
            <a:avLst/>
          </a:prstGeom>
        </p:spPr>
      </p:pic>
    </p:spTree>
    <p:custDataLst>
      <p:tags r:id="rId1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1" grpId="0" animBg="1"/>
      <p:bldP spid="17" grpId="0"/>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矩形 12"/>
          <p:cNvSpPr/>
          <p:nvPr>
            <p:custDataLst>
              <p:tags r:id="rId1"/>
            </p:custDataLst>
          </p:nvPr>
        </p:nvSpPr>
        <p:spPr>
          <a:xfrm>
            <a:off x="8442960" y="5638165"/>
            <a:ext cx="3501390" cy="596900"/>
          </a:xfrm>
          <a:prstGeom prst="rect">
            <a:avLst/>
          </a:prstGeom>
          <a:noFill/>
          <a:ln w="66675" cap="flat" cmpd="sng" algn="ctr">
            <a:noFill/>
            <a:prstDash val="sysDot"/>
            <a:miter lim="800000"/>
          </a:ln>
          <a:effectLst/>
        </p:spPr>
        <p:txBody>
          <a:bodyPr wrap="square" rtlCol="0" anchor="ctr">
            <a:noAutofit/>
          </a:bodyPr>
          <a:lstStyle/>
          <a:p>
            <a:pPr lvl="0" algn="ctr">
              <a:buClrTx/>
              <a:buSzTx/>
              <a:buFontTx/>
              <a:defRPr/>
            </a:pPr>
            <a:r>
              <a:rPr lang="en-US" altLang="zh-CN" sz="2800" b="1" kern="0" noProof="0" smtClean="0">
                <a:ln>
                  <a:noFill/>
                </a:ln>
                <a:solidFill>
                  <a:srgbClr val="C00000"/>
                </a:solidFill>
                <a:effectLst/>
                <a:uLnTx/>
                <a:uFillTx/>
                <a:latin typeface="黑体" panose="02010609060101010101" charset="-122"/>
                <a:ea typeface="黑体" panose="02010609060101010101" charset="-122"/>
                <a:cs typeface="黑体" panose="02010609060101010101" charset="-122"/>
                <a:sym typeface="等线"/>
              </a:rPr>
              <a:t>  </a:t>
            </a:r>
            <a:r>
              <a:rPr lang="zh-CN" altLang="en-US" sz="2800" b="1" kern="0" noProof="0" smtClean="0">
                <a:ln>
                  <a:noFill/>
                </a:ln>
                <a:solidFill>
                  <a:srgbClr val="C00000"/>
                </a:solidFill>
                <a:effectLst/>
                <a:uLnTx/>
                <a:uFillTx/>
                <a:latin typeface="黑体" panose="02010609060101010101" charset="-122"/>
                <a:ea typeface="黑体" panose="02010609060101010101" charset="-122"/>
                <a:cs typeface="黑体" panose="02010609060101010101" charset="-122"/>
                <a:sym typeface="等线"/>
              </a:rPr>
              <a:t>补充性社会保障</a:t>
            </a:r>
            <a:endParaRPr lang="zh-CN" altLang="en-US" sz="2800" b="1" kern="0" noProof="0" smtClean="0">
              <a:ln>
                <a:noFill/>
              </a:ln>
              <a:solidFill>
                <a:srgbClr val="C00000"/>
              </a:solidFill>
              <a:effectLst/>
              <a:uLnTx/>
              <a:uFillTx/>
              <a:latin typeface="黑体" panose="02010609060101010101" charset="-122"/>
              <a:ea typeface="黑体" panose="02010609060101010101" charset="-122"/>
              <a:cs typeface="黑体" panose="02010609060101010101" charset="-122"/>
              <a:sym typeface="等线"/>
            </a:endParaRPr>
          </a:p>
        </p:txBody>
      </p:sp>
      <p:grpSp>
        <p:nvGrpSpPr>
          <p:cNvPr id="12" name="组合 11"/>
          <p:cNvGrpSpPr/>
          <p:nvPr>
            <p:custDataLst>
              <p:tags r:id="rId2"/>
            </p:custDataLst>
          </p:nvPr>
        </p:nvGrpSpPr>
        <p:grpSpPr>
          <a:xfrm>
            <a:off x="1787525" y="4405630"/>
            <a:ext cx="6245225" cy="1313180"/>
            <a:chOff x="3313" y="6979"/>
            <a:chExt cx="11379" cy="1891"/>
          </a:xfrm>
        </p:grpSpPr>
        <p:sp>
          <p:nvSpPr>
            <p:cNvPr id="14" name="矩形 13"/>
            <p:cNvSpPr/>
            <p:nvPr>
              <p:custDataLst>
                <p:tags r:id="rId3"/>
              </p:custDataLst>
            </p:nvPr>
          </p:nvSpPr>
          <p:spPr>
            <a:xfrm>
              <a:off x="6908" y="7930"/>
              <a:ext cx="4572" cy="940"/>
            </a:xfrm>
            <a:prstGeom prst="rect">
              <a:avLst/>
            </a:prstGeom>
            <a:noFill/>
            <a:ln w="66675" cap="flat" cmpd="sng" algn="ctr">
              <a:noFill/>
              <a:prstDash val="sysDot"/>
              <a:miter lim="800000"/>
            </a:ln>
            <a:effectLst/>
          </p:spPr>
          <p:txBody>
            <a:bodyPr wrap="square" rtlCol="0" anchor="ctr">
              <a:noAutofit/>
            </a:bodyPr>
            <a:lstStyle/>
            <a:p>
              <a:pPr lvl="0" algn="ctr">
                <a:buClrTx/>
                <a:buSzTx/>
                <a:buFontTx/>
                <a:defRPr/>
              </a:pPr>
              <a:r>
                <a:rPr lang="zh-CN" altLang="en-US" sz="2800" b="1" kern="0" noProof="0" smtClean="0">
                  <a:ln>
                    <a:noFill/>
                  </a:ln>
                  <a:solidFill>
                    <a:srgbClr val="C00000"/>
                  </a:solidFill>
                  <a:effectLst/>
                  <a:uLnTx/>
                  <a:uFillTx/>
                  <a:latin typeface="黑体" panose="02010609060101010101" charset="-122"/>
                  <a:ea typeface="黑体" panose="02010609060101010101" charset="-122"/>
                  <a:cs typeface="等线" panose="02010600030101010101" charset="-122"/>
                  <a:sym typeface="等线"/>
                </a:rPr>
                <a:t>基本保障</a:t>
              </a:r>
              <a:endParaRPr lang="zh-CN" altLang="en-US" sz="2800" b="1" kern="0" noProof="0" smtClean="0">
                <a:ln>
                  <a:noFill/>
                </a:ln>
                <a:solidFill>
                  <a:srgbClr val="C00000"/>
                </a:solidFill>
                <a:effectLst/>
                <a:uLnTx/>
                <a:uFillTx/>
                <a:latin typeface="黑体" panose="02010609060101010101" charset="-122"/>
                <a:ea typeface="黑体" panose="02010609060101010101" charset="-122"/>
                <a:cs typeface="等线" panose="02010600030101010101" charset="-122"/>
                <a:sym typeface="等线"/>
              </a:endParaRPr>
            </a:p>
          </p:txBody>
        </p:sp>
        <p:sp>
          <p:nvSpPr>
            <p:cNvPr id="15" name="左大括号 14"/>
            <p:cNvSpPr/>
            <p:nvPr>
              <p:custDataLst>
                <p:tags r:id="rId4"/>
              </p:custDataLst>
            </p:nvPr>
          </p:nvSpPr>
          <p:spPr>
            <a:xfrm rot="16200000">
              <a:off x="8736" y="1555"/>
              <a:ext cx="532" cy="11379"/>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latin typeface="黑体" panose="02010609060101010101" charset="-122"/>
                <a:ea typeface="黑体" panose="02010609060101010101" charset="-122"/>
              </a:endParaRPr>
            </a:p>
          </p:txBody>
        </p:sp>
      </p:grpSp>
      <p:grpSp>
        <p:nvGrpSpPr>
          <p:cNvPr id="16" name="组合 7"/>
          <p:cNvGrpSpPr/>
          <p:nvPr>
            <p:custDataLst>
              <p:tags r:id="rId5"/>
            </p:custDataLst>
          </p:nvPr>
        </p:nvGrpSpPr>
        <p:grpSpPr>
          <a:xfrm>
            <a:off x="40640" y="2122805"/>
            <a:ext cx="2540000" cy="2000250"/>
            <a:chOff x="676434" y="2584207"/>
            <a:chExt cx="3010183" cy="2374189"/>
          </a:xfrm>
          <a:effectLst>
            <a:outerShdw blurRad="50800" dist="38100" dir="2700000" algn="tl" rotWithShape="0">
              <a:prstClr val="black">
                <a:alpha val="40000"/>
              </a:prstClr>
            </a:outerShdw>
          </a:effectLst>
        </p:grpSpPr>
        <p:grpSp>
          <p:nvGrpSpPr>
            <p:cNvPr id="17" name="组合 52"/>
            <p:cNvGrpSpPr/>
            <p:nvPr>
              <p:custDataLst>
                <p:tags r:id="rId6"/>
              </p:custDataLst>
            </p:nvPr>
          </p:nvGrpSpPr>
          <p:grpSpPr>
            <a:xfrm>
              <a:off x="1324247" y="2584207"/>
              <a:ext cx="2210098" cy="2374189"/>
              <a:chOff x="1297886" y="2595737"/>
              <a:chExt cx="2210098" cy="2374189"/>
            </a:xfrm>
          </p:grpSpPr>
          <p:sp>
            <p:nvSpPr>
              <p:cNvPr id="54" name="îṡ1iḋê"/>
              <p:cNvSpPr/>
              <p:nvPr>
                <p:custDataLst>
                  <p:tags r:id="rId7"/>
                </p:custDataLst>
              </p:nvPr>
            </p:nvSpPr>
            <p:spPr>
              <a:xfrm rot="18900000">
                <a:off x="1451404" y="2595737"/>
                <a:ext cx="2056580" cy="205657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sz="2800">
                  <a:solidFill>
                    <a:schemeClr val="bg1"/>
                  </a:solidFill>
                  <a:latin typeface="黑体" panose="02010609060101010101" charset="-122"/>
                  <a:ea typeface="黑体" panose="02010609060101010101" charset="-122"/>
                </a:endParaRPr>
              </a:p>
            </p:txBody>
          </p:sp>
          <p:sp>
            <p:nvSpPr>
              <p:cNvPr id="55" name="îṩḷídè"/>
              <p:cNvSpPr/>
              <p:nvPr>
                <p:custDataLst>
                  <p:tags r:id="rId8"/>
                </p:custDataLst>
              </p:nvPr>
            </p:nvSpPr>
            <p:spPr>
              <a:xfrm rot="13500000">
                <a:off x="1267638" y="2864157"/>
                <a:ext cx="2136016" cy="20755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sz="2800">
                  <a:solidFill>
                    <a:schemeClr val="bg1"/>
                  </a:solidFill>
                  <a:latin typeface="黑体" panose="02010609060101010101" charset="-122"/>
                  <a:ea typeface="黑体" panose="02010609060101010101" charset="-122"/>
                </a:endParaRPr>
              </a:p>
            </p:txBody>
          </p:sp>
        </p:grpSp>
        <p:sp>
          <p:nvSpPr>
            <p:cNvPr id="57" name="文本框 56"/>
            <p:cNvSpPr txBox="1"/>
            <p:nvPr>
              <p:custDataLst>
                <p:tags r:id="rId9"/>
              </p:custDataLst>
            </p:nvPr>
          </p:nvSpPr>
          <p:spPr>
            <a:xfrm>
              <a:off x="676434" y="3328119"/>
              <a:ext cx="3010183" cy="875058"/>
            </a:xfrm>
            <a:prstGeom prst="rect">
              <a:avLst/>
            </a:prstGeom>
            <a:noFill/>
          </p:spPr>
          <p:txBody>
            <a:bodyPr wrap="square">
              <a:spAutoFit/>
            </a:bodyPr>
            <a:lstStyle/>
            <a:p>
              <a:pPr fontAlgn="base">
                <a:lnSpc>
                  <a:spcPct val="150000"/>
                </a:lnSpc>
                <a:defRPr/>
              </a:pPr>
              <a:r>
                <a:rPr lang="zh-CN" altLang="en-US" sz="2800" b="1" strike="noStrike" noProof="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a:t>
              </a:r>
              <a:r>
                <a:rPr lang="en-US" altLang="zh-CN" sz="2800" b="1" strike="noStrike" noProof="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1</a:t>
              </a:r>
              <a:r>
                <a:rPr lang="zh-CN" altLang="en-US" sz="2800" b="1" strike="noStrike" noProof="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）社会保险</a:t>
              </a:r>
              <a:endParaRPr lang="zh-CN" altLang="en-US" sz="2800" b="1" strike="noStrike" noProof="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p:txBody>
        </p:sp>
      </p:grpSp>
      <p:grpSp>
        <p:nvGrpSpPr>
          <p:cNvPr id="18" name="组合 2"/>
          <p:cNvGrpSpPr/>
          <p:nvPr>
            <p:custDataLst>
              <p:tags r:id="rId10"/>
            </p:custDataLst>
          </p:nvPr>
        </p:nvGrpSpPr>
        <p:grpSpPr>
          <a:xfrm>
            <a:off x="2993356" y="2117725"/>
            <a:ext cx="1877060" cy="1901189"/>
            <a:chOff x="3830040" y="2595557"/>
            <a:chExt cx="2224121" cy="2256609"/>
          </a:xfrm>
          <a:effectLst>
            <a:outerShdw blurRad="50800" dist="38100" dir="2700000" algn="tl" rotWithShape="0">
              <a:prstClr val="black">
                <a:alpha val="40000"/>
              </a:prstClr>
            </a:outerShdw>
          </a:effectLst>
        </p:grpSpPr>
        <p:sp>
          <p:nvSpPr>
            <p:cNvPr id="43" name="îṡ1iḋê"/>
            <p:cNvSpPr/>
            <p:nvPr>
              <p:custDataLst>
                <p:tags r:id="rId11"/>
              </p:custDataLst>
            </p:nvPr>
          </p:nvSpPr>
          <p:spPr>
            <a:xfrm rot="18900000">
              <a:off x="3830040" y="2595557"/>
              <a:ext cx="2056580" cy="205657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sz="2800">
                <a:solidFill>
                  <a:schemeClr val="bg1"/>
                </a:solidFill>
                <a:latin typeface="黑体" panose="02010609060101010101" charset="-122"/>
                <a:ea typeface="黑体" panose="02010609060101010101" charset="-122"/>
              </a:endParaRPr>
            </a:p>
          </p:txBody>
        </p:sp>
        <p:sp>
          <p:nvSpPr>
            <p:cNvPr id="44" name="îṩḷídè"/>
            <p:cNvSpPr/>
            <p:nvPr>
              <p:custDataLst>
                <p:tags r:id="rId12"/>
              </p:custDataLst>
            </p:nvPr>
          </p:nvSpPr>
          <p:spPr>
            <a:xfrm rot="13500000">
              <a:off x="3919468" y="2906287"/>
              <a:ext cx="1915932" cy="19758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sz="2800">
                <a:solidFill>
                  <a:schemeClr val="bg1"/>
                </a:solidFill>
                <a:latin typeface="黑体" panose="02010609060101010101" charset="-122"/>
                <a:ea typeface="黑体" panose="02010609060101010101" charset="-122"/>
              </a:endParaRPr>
            </a:p>
          </p:txBody>
        </p:sp>
        <p:sp>
          <p:nvSpPr>
            <p:cNvPr id="58" name="文本框 57"/>
            <p:cNvSpPr txBox="1"/>
            <p:nvPr>
              <p:custDataLst>
                <p:tags r:id="rId13"/>
              </p:custDataLst>
            </p:nvPr>
          </p:nvSpPr>
          <p:spPr>
            <a:xfrm>
              <a:off x="3947416" y="2961860"/>
              <a:ext cx="2106745" cy="1642336"/>
            </a:xfrm>
            <a:prstGeom prst="rect">
              <a:avLst/>
            </a:prstGeom>
            <a:noFill/>
          </p:spPr>
          <p:txBody>
            <a:bodyPr wrap="square">
              <a:spAutoFit/>
            </a:bodyPr>
            <a:lstStyle/>
            <a:p>
              <a:pPr algn="ctr" fontAlgn="base">
                <a:lnSpc>
                  <a:spcPct val="150000"/>
                </a:lnSpc>
                <a:buClr>
                  <a:srgbClr val="C00000"/>
                </a:buClr>
                <a:defRPr/>
              </a:pPr>
              <a:r>
                <a:rPr lang="zh-CN" altLang="en-US" sz="2800" b="1" strike="noStrike" noProof="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a:t>
              </a:r>
              <a:r>
                <a:rPr lang="en-US" altLang="zh-CN" sz="2800" b="1" strike="noStrike" noProof="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2</a:t>
              </a:r>
              <a:r>
                <a:rPr lang="zh-CN" altLang="en-US" sz="2800" b="1" strike="noStrike" noProof="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a:t>
              </a:r>
              <a:endParaRPr lang="zh-CN" altLang="en-US" sz="2800" b="1" strike="noStrike" noProof="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a:p>
              <a:pPr fontAlgn="base">
                <a:lnSpc>
                  <a:spcPct val="150000"/>
                </a:lnSpc>
                <a:buClr>
                  <a:srgbClr val="C00000"/>
                </a:buClr>
                <a:defRPr/>
              </a:pPr>
              <a:r>
                <a:rPr lang="zh-CN" altLang="en-US" sz="2800" b="1" strike="noStrike" noProof="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社会救助</a:t>
              </a:r>
              <a:endParaRPr lang="zh-CN" altLang="en-US" sz="2800" b="1" strike="noStrike" noProof="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p:txBody>
        </p:sp>
      </p:grpSp>
      <p:grpSp>
        <p:nvGrpSpPr>
          <p:cNvPr id="19" name="组合 9"/>
          <p:cNvGrpSpPr/>
          <p:nvPr>
            <p:custDataLst>
              <p:tags r:id="rId14"/>
            </p:custDataLst>
          </p:nvPr>
        </p:nvGrpSpPr>
        <p:grpSpPr>
          <a:xfrm>
            <a:off x="5096729" y="2327275"/>
            <a:ext cx="1845380" cy="2044520"/>
            <a:chOff x="6248702" y="2844593"/>
            <a:chExt cx="2186317" cy="2427220"/>
          </a:xfrm>
          <a:effectLst>
            <a:outerShdw blurRad="50800" dist="38100" dir="2700000" algn="tl" rotWithShape="0">
              <a:prstClr val="black">
                <a:alpha val="40000"/>
              </a:prstClr>
            </a:outerShdw>
          </a:effectLst>
        </p:grpSpPr>
        <p:sp>
          <p:nvSpPr>
            <p:cNvPr id="40" name="iṡlíďê"/>
            <p:cNvSpPr/>
            <p:nvPr>
              <p:custDataLst>
                <p:tags r:id="rId15"/>
              </p:custDataLst>
            </p:nvPr>
          </p:nvSpPr>
          <p:spPr>
            <a:xfrm rot="18900000">
              <a:off x="6248702" y="2844593"/>
              <a:ext cx="2056580" cy="205657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sz="2800">
                <a:solidFill>
                  <a:schemeClr val="bg1"/>
                </a:solidFill>
                <a:latin typeface="黑体" panose="02010609060101010101" charset="-122"/>
                <a:ea typeface="黑体" panose="02010609060101010101" charset="-122"/>
              </a:endParaRPr>
            </a:p>
          </p:txBody>
        </p:sp>
        <p:grpSp>
          <p:nvGrpSpPr>
            <p:cNvPr id="20" name="组合 8"/>
            <p:cNvGrpSpPr/>
            <p:nvPr>
              <p:custDataLst>
                <p:tags r:id="rId16"/>
              </p:custDataLst>
            </p:nvPr>
          </p:nvGrpSpPr>
          <p:grpSpPr>
            <a:xfrm>
              <a:off x="6298438" y="2861718"/>
              <a:ext cx="2136581" cy="2410095"/>
              <a:chOff x="6298438" y="2861718"/>
              <a:chExt cx="2136581" cy="2410095"/>
            </a:xfrm>
          </p:grpSpPr>
          <p:sp>
            <p:nvSpPr>
              <p:cNvPr id="47" name="îṥľídê"/>
              <p:cNvSpPr/>
              <p:nvPr>
                <p:custDataLst>
                  <p:tags r:id="rId17"/>
                </p:custDataLst>
              </p:nvPr>
            </p:nvSpPr>
            <p:spPr>
              <a:xfrm rot="8100000">
                <a:off x="6298438" y="2960717"/>
                <a:ext cx="1956959" cy="1956957"/>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anchor="ctr"/>
              <a:lstStyle/>
              <a:p>
                <a:pPr algn="ctr" fontAlgn="base">
                  <a:defRPr/>
                </a:pPr>
                <a:endParaRPr sz="2800">
                  <a:solidFill>
                    <a:schemeClr val="bg1"/>
                  </a:solidFill>
                  <a:latin typeface="黑体" panose="02010609060101010101" charset="-122"/>
                  <a:ea typeface="黑体" panose="02010609060101010101" charset="-122"/>
                </a:endParaRPr>
              </a:p>
            </p:txBody>
          </p:sp>
          <p:sp>
            <p:nvSpPr>
              <p:cNvPr id="59" name="文本框 58"/>
              <p:cNvSpPr txBox="1"/>
              <p:nvPr>
                <p:custDataLst>
                  <p:tags r:id="rId18"/>
                </p:custDataLst>
              </p:nvPr>
            </p:nvSpPr>
            <p:spPr>
              <a:xfrm>
                <a:off x="6302952" y="2861718"/>
                <a:ext cx="2132067" cy="2410095"/>
              </a:xfrm>
              <a:prstGeom prst="rect">
                <a:avLst/>
              </a:prstGeom>
              <a:noFill/>
            </p:spPr>
            <p:txBody>
              <a:bodyPr wrap="square">
                <a:spAutoFit/>
              </a:bodyPr>
              <a:lstStyle/>
              <a:p>
                <a:pPr algn="ctr" fontAlgn="base">
                  <a:lnSpc>
                    <a:spcPct val="150000"/>
                  </a:lnSpc>
                  <a:buClr>
                    <a:srgbClr val="C00000"/>
                  </a:buClr>
                  <a:defRPr/>
                </a:pPr>
                <a:r>
                  <a:rPr lang="zh-CN" altLang="en-US" sz="2800" b="1" strike="noStrike" noProof="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a:t>
                </a:r>
                <a:r>
                  <a:rPr lang="en-US" altLang="zh-CN" sz="2800" b="1" strike="noStrike" noProof="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3</a:t>
                </a:r>
                <a:r>
                  <a:rPr lang="zh-CN" altLang="en-US" sz="2800" b="1" strike="noStrike" noProof="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a:t>
                </a:r>
                <a:endParaRPr lang="zh-CN" altLang="en-US" sz="2800" b="1" strike="noStrike" noProof="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a:p>
                <a:pPr fontAlgn="base">
                  <a:lnSpc>
                    <a:spcPct val="150000"/>
                  </a:lnSpc>
                  <a:buClr>
                    <a:srgbClr val="C00000"/>
                  </a:buClr>
                  <a:defRPr/>
                </a:pPr>
                <a:r>
                  <a:rPr lang="zh-CN" altLang="en-US" sz="2800" b="1" strike="noStrike" noProof="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社会福利</a:t>
                </a:r>
                <a:endParaRPr lang="zh-CN" altLang="en-US" sz="2800" b="1" strike="noStrike" noProof="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a:p>
                <a:pPr fontAlgn="base">
                  <a:lnSpc>
                    <a:spcPct val="150000"/>
                  </a:lnSpc>
                  <a:defRPr/>
                </a:pPr>
                <a:endParaRPr lang="zh-CN" altLang="en-US" sz="2800" b="1" strike="noStrike" noProof="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p:txBody>
          </p:sp>
        </p:grpSp>
      </p:grpSp>
      <p:grpSp>
        <p:nvGrpSpPr>
          <p:cNvPr id="21" name="组合 4"/>
          <p:cNvGrpSpPr/>
          <p:nvPr>
            <p:custDataLst>
              <p:tags r:id="rId19"/>
            </p:custDataLst>
          </p:nvPr>
        </p:nvGrpSpPr>
        <p:grpSpPr>
          <a:xfrm>
            <a:off x="7121932" y="2411095"/>
            <a:ext cx="1670278" cy="1718310"/>
            <a:chOff x="8403563" y="2820985"/>
            <a:chExt cx="1978995" cy="2040043"/>
          </a:xfrm>
          <a:effectLst>
            <a:outerShdw blurRad="50800" dist="38100" dir="2700000" algn="tl" rotWithShape="0">
              <a:prstClr val="black">
                <a:alpha val="40000"/>
              </a:prstClr>
            </a:outerShdw>
          </a:effectLst>
        </p:grpSpPr>
        <p:sp>
          <p:nvSpPr>
            <p:cNvPr id="41" name="ïṧļíḑe"/>
            <p:cNvSpPr/>
            <p:nvPr>
              <p:custDataLst>
                <p:tags r:id="rId20"/>
              </p:custDataLst>
            </p:nvPr>
          </p:nvSpPr>
          <p:spPr>
            <a:xfrm rot="18900000">
              <a:off x="8403563" y="2820985"/>
              <a:ext cx="1956959" cy="19569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sz="2800">
                <a:solidFill>
                  <a:schemeClr val="bg1"/>
                </a:solidFill>
                <a:latin typeface="黑体" panose="02010609060101010101" charset="-122"/>
                <a:ea typeface="黑体" panose="02010609060101010101" charset="-122"/>
              </a:endParaRPr>
            </a:p>
          </p:txBody>
        </p:sp>
        <p:sp>
          <p:nvSpPr>
            <p:cNvPr id="42" name="ïṧļidé"/>
            <p:cNvSpPr/>
            <p:nvPr>
              <p:custDataLst>
                <p:tags r:id="rId21"/>
              </p:custDataLst>
            </p:nvPr>
          </p:nvSpPr>
          <p:spPr>
            <a:xfrm rot="18900000">
              <a:off x="8404622" y="2904072"/>
              <a:ext cx="1956959" cy="195695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sz="2800" strike="noStrike" noProof="1">
                <a:solidFill>
                  <a:schemeClr val="bg1"/>
                </a:solidFill>
                <a:latin typeface="黑体" panose="02010609060101010101" charset="-122"/>
                <a:ea typeface="黑体" panose="02010609060101010101" charset="-122"/>
              </a:endParaRPr>
            </a:p>
          </p:txBody>
        </p:sp>
        <p:sp>
          <p:nvSpPr>
            <p:cNvPr id="60" name="文本框 59"/>
            <p:cNvSpPr txBox="1"/>
            <p:nvPr>
              <p:custDataLst>
                <p:tags r:id="rId22"/>
              </p:custDataLst>
            </p:nvPr>
          </p:nvSpPr>
          <p:spPr>
            <a:xfrm>
              <a:off x="8415119" y="2839078"/>
              <a:ext cx="1967439" cy="1642740"/>
            </a:xfrm>
            <a:prstGeom prst="rect">
              <a:avLst/>
            </a:prstGeom>
            <a:noFill/>
          </p:spPr>
          <p:txBody>
            <a:bodyPr wrap="square">
              <a:spAutoFit/>
            </a:bodyPr>
            <a:lstStyle/>
            <a:p>
              <a:pPr algn="ctr" fontAlgn="base">
                <a:lnSpc>
                  <a:spcPct val="150000"/>
                </a:lnSpc>
                <a:buClr>
                  <a:srgbClr val="C00000"/>
                </a:buClr>
                <a:defRPr/>
              </a:pPr>
              <a:r>
                <a:rPr lang="zh-CN" altLang="en-US" sz="2800" b="1" strike="noStrike" noProof="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a:t>
              </a:r>
              <a:r>
                <a:rPr lang="en-US" altLang="zh-CN" sz="2800" b="1" strike="noStrike" noProof="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4</a:t>
              </a:r>
              <a:r>
                <a:rPr lang="zh-CN" altLang="en-US" sz="2800" b="1" strike="noStrike" noProof="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a:t>
              </a:r>
              <a:endParaRPr lang="zh-CN" altLang="en-US" sz="2800" b="1" strike="noStrike" noProof="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a:p>
              <a:pPr fontAlgn="base">
                <a:lnSpc>
                  <a:spcPct val="150000"/>
                </a:lnSpc>
                <a:buClr>
                  <a:srgbClr val="C00000"/>
                </a:buClr>
                <a:defRPr/>
              </a:pPr>
              <a:r>
                <a:rPr lang="zh-CN" altLang="en-US" sz="2800" b="1" strike="noStrike" noProof="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社会优抚</a:t>
              </a:r>
              <a:endParaRPr lang="zh-CN" altLang="en-US" sz="2800" b="1" strike="noStrike" noProof="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p:txBody>
        </p:sp>
      </p:grpSp>
      <p:grpSp>
        <p:nvGrpSpPr>
          <p:cNvPr id="73" name="组合 72"/>
          <p:cNvGrpSpPr/>
          <p:nvPr>
            <p:custDataLst>
              <p:tags r:id="rId23"/>
            </p:custDataLst>
          </p:nvPr>
        </p:nvGrpSpPr>
        <p:grpSpPr>
          <a:xfrm>
            <a:off x="111629" y="182687"/>
            <a:ext cx="9712456" cy="1465138"/>
            <a:chOff x="246" y="2728"/>
            <a:chExt cx="11903" cy="1651"/>
          </a:xfrm>
        </p:grpSpPr>
        <p:grpSp>
          <p:nvGrpSpPr>
            <p:cNvPr id="39945" name="组合 6"/>
            <p:cNvGrpSpPr/>
            <p:nvPr>
              <p:custDataLst>
                <p:tags r:id="rId24"/>
              </p:custDataLst>
            </p:nvPr>
          </p:nvGrpSpPr>
          <p:grpSpPr>
            <a:xfrm>
              <a:off x="1467" y="3567"/>
              <a:ext cx="10682" cy="812"/>
              <a:chOff x="2327868" y="1884897"/>
              <a:chExt cx="9903477" cy="669555"/>
            </a:xfrm>
          </p:grpSpPr>
          <p:cxnSp>
            <p:nvCxnSpPr>
              <p:cNvPr id="50" name="Straight Connector 28"/>
              <p:cNvCxnSpPr/>
              <p:nvPr>
                <p:custDataLst>
                  <p:tags r:id="rId25"/>
                </p:custDataLst>
              </p:nvPr>
            </p:nvCxnSpPr>
            <p:spPr>
              <a:xfrm>
                <a:off x="2350998" y="1912643"/>
                <a:ext cx="9880347" cy="8243"/>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26"/>
              <p:cNvCxnSpPr/>
              <p:nvPr>
                <p:custDataLst>
                  <p:tags r:id="rId26"/>
                </p:custDataLst>
              </p:nvPr>
            </p:nvCxnSpPr>
            <p:spPr>
              <a:xfrm flipH="1">
                <a:off x="2327868" y="1896982"/>
                <a:ext cx="0" cy="603372"/>
              </a:xfrm>
              <a:prstGeom prst="line">
                <a:avLst/>
              </a:prstGeom>
              <a:ln w="28575">
                <a:solidFill>
                  <a:srgbClr val="FF0000"/>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6"/>
              <p:cNvCxnSpPr/>
              <p:nvPr>
                <p:custDataLst>
                  <p:tags r:id="rId27"/>
                </p:custDataLst>
              </p:nvPr>
            </p:nvCxnSpPr>
            <p:spPr>
              <a:xfrm flipH="1">
                <a:off x="4764178" y="1884897"/>
                <a:ext cx="0" cy="603372"/>
              </a:xfrm>
              <a:prstGeom prst="line">
                <a:avLst/>
              </a:prstGeom>
              <a:ln w="28575">
                <a:solidFill>
                  <a:srgbClr val="FF0000"/>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6"/>
              <p:cNvCxnSpPr/>
              <p:nvPr>
                <p:custDataLst>
                  <p:tags r:id="rId28"/>
                </p:custDataLst>
              </p:nvPr>
            </p:nvCxnSpPr>
            <p:spPr>
              <a:xfrm flipH="1">
                <a:off x="7268167" y="1899507"/>
                <a:ext cx="0" cy="603372"/>
              </a:xfrm>
              <a:prstGeom prst="line">
                <a:avLst/>
              </a:prstGeom>
              <a:ln w="28575">
                <a:solidFill>
                  <a:srgbClr val="FF0000"/>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24" name="Straight Connector 26"/>
              <p:cNvCxnSpPr/>
              <p:nvPr>
                <p:custDataLst>
                  <p:tags r:id="rId29"/>
                </p:custDataLst>
              </p:nvPr>
            </p:nvCxnSpPr>
            <p:spPr>
              <a:xfrm flipH="1">
                <a:off x="9604363" y="1951080"/>
                <a:ext cx="0" cy="603372"/>
              </a:xfrm>
              <a:prstGeom prst="line">
                <a:avLst/>
              </a:prstGeom>
              <a:ln w="28575">
                <a:solidFill>
                  <a:srgbClr val="FF0000"/>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72" name="Straight Connector 26"/>
              <p:cNvCxnSpPr/>
              <p:nvPr>
                <p:custDataLst>
                  <p:tags r:id="rId30"/>
                </p:custDataLst>
              </p:nvPr>
            </p:nvCxnSpPr>
            <p:spPr>
              <a:xfrm flipH="1">
                <a:off x="12202002" y="1951080"/>
                <a:ext cx="0" cy="603372"/>
              </a:xfrm>
              <a:prstGeom prst="line">
                <a:avLst/>
              </a:prstGeom>
              <a:ln w="28575">
                <a:solidFill>
                  <a:srgbClr val="FF0000"/>
                </a:solidFill>
                <a:prstDash val="dash"/>
                <a:tailEnd type="oval"/>
              </a:ln>
            </p:spPr>
            <p:style>
              <a:lnRef idx="1">
                <a:schemeClr val="accent1"/>
              </a:lnRef>
              <a:fillRef idx="0">
                <a:schemeClr val="accent1"/>
              </a:fillRef>
              <a:effectRef idx="0">
                <a:schemeClr val="accent1"/>
              </a:effectRef>
              <a:fontRef idx="minor">
                <a:schemeClr val="tx1"/>
              </a:fontRef>
            </p:style>
          </p:cxnSp>
        </p:grpSp>
        <p:sp>
          <p:nvSpPr>
            <p:cNvPr id="39940" name="TextBox 147"/>
            <p:cNvSpPr txBox="1"/>
            <p:nvPr>
              <p:custDataLst>
                <p:tags r:id="rId31"/>
              </p:custDataLst>
            </p:nvPr>
          </p:nvSpPr>
          <p:spPr>
            <a:xfrm>
              <a:off x="246" y="2728"/>
              <a:ext cx="6265" cy="658"/>
            </a:xfrm>
            <a:prstGeom prst="rect">
              <a:avLst/>
            </a:prstGeom>
            <a:noFill/>
            <a:ln w="28575">
              <a:noFill/>
              <a:prstDash val="sysDot"/>
            </a:ln>
          </p:spPr>
          <p:txBody>
            <a:bodyPr wrap="square" anchor="ctr">
              <a:spAutoFit/>
              <a:scene3d>
                <a:camera prst="orthographicFront"/>
                <a:lightRig rig="threePt" dir="t"/>
              </a:scene3d>
            </a:bodyPr>
            <a:lstStyle/>
            <a:p>
              <a:pPr algn="ctr" fontAlgn="ctr">
                <a:buClr>
                  <a:srgbClr val="FF0000"/>
                </a:buClr>
                <a:buSzPct val="70000"/>
              </a:pPr>
              <a:r>
                <a:rPr lang="en-US" altLang="zh-CN" sz="3200" b="1" noProof="0">
                  <a:ln>
                    <a:noFill/>
                  </a:ln>
                  <a:solidFill>
                    <a:schemeClr val="accent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4、我国的社会保障体系</a:t>
              </a:r>
              <a:endParaRPr lang="en-US" altLang="zh-CN" sz="3200" b="1" noProof="0">
                <a:ln>
                  <a:noFill/>
                </a:ln>
                <a:solidFill>
                  <a:schemeClr val="accent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75" name="组合 74"/>
          <p:cNvGrpSpPr/>
          <p:nvPr>
            <p:custDataLst>
              <p:tags r:id="rId32"/>
            </p:custDataLst>
          </p:nvPr>
        </p:nvGrpSpPr>
        <p:grpSpPr>
          <a:xfrm>
            <a:off x="9238965" y="2263785"/>
            <a:ext cx="1818394" cy="2090711"/>
            <a:chOff x="11570" y="4616"/>
            <a:chExt cx="2324" cy="3011"/>
          </a:xfrm>
        </p:grpSpPr>
        <p:grpSp>
          <p:nvGrpSpPr>
            <p:cNvPr id="74" name="组合 73"/>
            <p:cNvGrpSpPr/>
            <p:nvPr>
              <p:custDataLst>
                <p:tags r:id="rId33"/>
              </p:custDataLst>
            </p:nvPr>
          </p:nvGrpSpPr>
          <p:grpSpPr>
            <a:xfrm>
              <a:off x="11570" y="4787"/>
              <a:ext cx="2324" cy="2840"/>
              <a:chOff x="11570" y="4787"/>
              <a:chExt cx="2324" cy="2840"/>
            </a:xfrm>
          </p:grpSpPr>
          <p:sp>
            <p:nvSpPr>
              <p:cNvPr id="29" name="îṡ1iḋê"/>
              <p:cNvSpPr/>
              <p:nvPr>
                <p:custDataLst>
                  <p:tags r:id="rId34"/>
                </p:custDataLst>
              </p:nvPr>
            </p:nvSpPr>
            <p:spPr>
              <a:xfrm rot="18900000">
                <a:off x="11615" y="4787"/>
                <a:ext cx="2219" cy="24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sz="2800">
                  <a:solidFill>
                    <a:schemeClr val="bg1"/>
                  </a:solidFill>
                  <a:latin typeface="黑体" panose="02010609060101010101" charset="-122"/>
                  <a:ea typeface="黑体" panose="02010609060101010101" charset="-122"/>
                </a:endParaRPr>
              </a:p>
            </p:txBody>
          </p:sp>
          <p:sp>
            <p:nvSpPr>
              <p:cNvPr id="30" name="îṩḷídè"/>
              <p:cNvSpPr/>
              <p:nvPr>
                <p:custDataLst>
                  <p:tags r:id="rId35"/>
                </p:custDataLst>
              </p:nvPr>
            </p:nvSpPr>
            <p:spPr>
              <a:xfrm rot="13500000">
                <a:off x="11407" y="5140"/>
                <a:ext cx="2650" cy="23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sz="2800">
                  <a:solidFill>
                    <a:schemeClr val="bg1"/>
                  </a:solidFill>
                  <a:latin typeface="黑体" panose="02010609060101010101" charset="-122"/>
                  <a:ea typeface="黑体" panose="02010609060101010101" charset="-122"/>
                </a:endParaRPr>
              </a:p>
            </p:txBody>
          </p:sp>
        </p:grpSp>
        <p:sp>
          <p:nvSpPr>
            <p:cNvPr id="33" name="文本框 32"/>
            <p:cNvSpPr txBox="1"/>
            <p:nvPr>
              <p:custDataLst>
                <p:tags r:id="rId36"/>
              </p:custDataLst>
            </p:nvPr>
          </p:nvSpPr>
          <p:spPr>
            <a:xfrm>
              <a:off x="11732" y="4616"/>
              <a:ext cx="2157" cy="2924"/>
            </a:xfrm>
            <a:prstGeom prst="rect">
              <a:avLst/>
            </a:prstGeom>
            <a:noFill/>
          </p:spPr>
          <p:txBody>
            <a:bodyPr wrap="square">
              <a:spAutoFit/>
            </a:bodyPr>
            <a:lstStyle/>
            <a:p>
              <a:pPr algn="ctr">
                <a:lnSpc>
                  <a:spcPct val="150000"/>
                </a:lnSpc>
                <a:buClr>
                  <a:srgbClr val="C00000"/>
                </a:buClr>
                <a:defRPr/>
              </a:pPr>
              <a:r>
                <a:rPr lang="zh-CN" altLang="en-US" sz="2800" b="1" noProof="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a:t>
              </a:r>
              <a:r>
                <a:rPr lang="en-US" altLang="zh-CN" sz="2800" b="1" noProof="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5</a:t>
              </a:r>
              <a:r>
                <a:rPr lang="zh-CN" altLang="en-US" sz="2800" b="1" noProof="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a:t>
              </a:r>
              <a:endParaRPr lang="zh-CN" altLang="en-US" sz="2800" b="1" noProof="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a:p>
              <a:pPr>
                <a:lnSpc>
                  <a:spcPct val="150000"/>
                </a:lnSpc>
                <a:buClr>
                  <a:srgbClr val="C00000"/>
                </a:buClr>
                <a:defRPr/>
              </a:pPr>
              <a:r>
                <a:rPr lang="zh-CN" altLang="en-US" sz="2800" b="1" noProof="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其他社会</a:t>
              </a:r>
              <a:endParaRPr lang="en-US" altLang="zh-CN" sz="2800" b="1" noProof="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a:p>
              <a:pPr>
                <a:lnSpc>
                  <a:spcPct val="150000"/>
                </a:lnSpc>
                <a:buClr>
                  <a:srgbClr val="C00000"/>
                </a:buClr>
                <a:defRPr/>
              </a:pPr>
              <a:r>
                <a:rPr lang="zh-CN" altLang="en-US" sz="2800" b="1" noProof="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保障形式</a:t>
              </a:r>
              <a:endParaRPr lang="zh-CN" altLang="en-US" sz="2800" b="1" noProof="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p:txBody>
        </p:sp>
      </p:grpSp>
      <p:sp>
        <p:nvSpPr>
          <p:cNvPr id="25" name="线形标注 1 24"/>
          <p:cNvSpPr/>
          <p:nvPr>
            <p:custDataLst>
              <p:tags r:id="rId37"/>
            </p:custDataLst>
          </p:nvPr>
        </p:nvSpPr>
        <p:spPr>
          <a:xfrm>
            <a:off x="9210675" y="4471670"/>
            <a:ext cx="2097405" cy="1121410"/>
          </a:xfrm>
          <a:prstGeom prst="borderCallout1">
            <a:avLst>
              <a:gd name="adj1" fmla="val -11015"/>
              <a:gd name="adj2" fmla="val 49069"/>
              <a:gd name="adj3" fmla="val -90872"/>
              <a:gd name="adj4" fmla="val 48267"/>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800" b="1">
                <a:solidFill>
                  <a:schemeClr val="tx1"/>
                </a:solidFill>
                <a:latin typeface="黑体" panose="02010609060101010101" charset="-122"/>
                <a:ea typeface="黑体" panose="02010609060101010101" charset="-122"/>
              </a:rPr>
              <a:t>企业年金</a:t>
            </a:r>
            <a:endParaRPr lang="zh-CN" altLang="en-US" sz="2800" b="1">
              <a:solidFill>
                <a:schemeClr val="tx1"/>
              </a:solidFill>
              <a:latin typeface="黑体" panose="02010609060101010101" charset="-122"/>
              <a:ea typeface="黑体" panose="02010609060101010101" charset="-122"/>
            </a:endParaRPr>
          </a:p>
          <a:p>
            <a:pPr algn="ctr">
              <a:lnSpc>
                <a:spcPct val="120000"/>
              </a:lnSpc>
            </a:pPr>
            <a:r>
              <a:rPr lang="zh-CN" altLang="en-US" sz="2800" b="1">
                <a:solidFill>
                  <a:schemeClr val="tx1"/>
                </a:solidFill>
                <a:latin typeface="黑体" panose="02010609060101010101" charset="-122"/>
                <a:ea typeface="黑体" panose="02010609060101010101" charset="-122"/>
              </a:rPr>
              <a:t>社区服务</a:t>
            </a:r>
            <a:endParaRPr lang="zh-CN" altLang="en-US" sz="2800" b="1">
              <a:solidFill>
                <a:schemeClr val="tx1"/>
              </a:solidFill>
              <a:latin typeface="黑体" panose="02010609060101010101" charset="-122"/>
              <a:ea typeface="黑体" panose="02010609060101010101" charset="-122"/>
            </a:endParaRPr>
          </a:p>
        </p:txBody>
      </p:sp>
      <p:pic>
        <p:nvPicPr>
          <p:cNvPr id="2" name="Picture 2"/>
          <p:cNvPicPr>
            <a:picLocks noChangeAspect="1"/>
          </p:cNvPicPr>
          <p:nvPr>
            <p:custDataLst>
              <p:tags r:id="rId38"/>
            </p:custDataLst>
          </p:nvPr>
        </p:nvPicPr>
        <p:blipFill>
          <a:blip r:embed="rId39"/>
          <a:stretch>
            <a:fillRect/>
          </a:stretch>
        </p:blipFill>
        <p:spPr>
          <a:xfrm flipH="1">
            <a:off x="11976100" y="10198100"/>
            <a:ext cx="0" cy="0"/>
          </a:xfrm>
          <a:prstGeom prst="rect">
            <a:avLst/>
          </a:prstGeom>
          <a:ln>
            <a:noFill/>
          </a:ln>
        </p:spPr>
      </p:pic>
    </p:spTree>
    <p:custDataLst>
      <p:tags r:id="rId40"/>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linds(horizontal)">
                                      <p:cBhvr>
                                        <p:cTn id="7" dur="500"/>
                                        <p:tgtEl>
                                          <p:spTgt spid="73"/>
                                        </p:tgtEl>
                                      </p:cBhvr>
                                    </p:animEffect>
                                  </p:childTnLst>
                                </p:cTn>
                              </p:par>
                              <p:par>
                                <p:cTn id="8" presetID="3"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par>
                                <p:cTn id="11" presetID="3"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par>
                                <p:cTn id="17" presetID="3"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linds(horizontal)">
                                      <p:cBhvr>
                                        <p:cTn id="19" dur="500"/>
                                        <p:tgtEl>
                                          <p:spTgt spid="21"/>
                                        </p:tgtEl>
                                      </p:cBhvr>
                                    </p:animEffect>
                                  </p:childTnLst>
                                </p:cTn>
                              </p:par>
                              <p:par>
                                <p:cTn id="20" presetID="3" presetClass="entr" presetSubtype="10" fill="hold" nodeType="with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blinds(horizontal)">
                                      <p:cBhvr>
                                        <p:cTn id="22" dur="500"/>
                                        <p:tgtEl>
                                          <p:spTgt spid="75"/>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linds(horizont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 name="图片 48"/>
          <p:cNvPicPr>
            <a:picLocks noChangeAspect="1"/>
          </p:cNvPicPr>
          <p:nvPr>
            <p:custDataLst>
              <p:tags r:id="rId1"/>
            </p:custDataLst>
          </p:nvPr>
        </p:nvPicPr>
        <p:blipFill>
          <a:blip r:embed="rId2"/>
          <a:stretch>
            <a:fillRect/>
          </a:stretch>
        </p:blipFill>
        <p:spPr>
          <a:xfrm>
            <a:off x="263259" y="3740916"/>
            <a:ext cx="1319530" cy="1121410"/>
          </a:xfrm>
          <a:prstGeom prst="ellipse">
            <a:avLst/>
          </a:prstGeom>
          <a:ln w="38100">
            <a:solidFill>
              <a:srgbClr val="FF8F08"/>
            </a:solidFill>
          </a:ln>
        </p:spPr>
      </p:pic>
      <p:pic>
        <p:nvPicPr>
          <p:cNvPr id="21508" name="Picture 4"/>
          <p:cNvPicPr>
            <a:picLocks noChangeAspect="1" noChangeArrowheads="1"/>
          </p:cNvPicPr>
          <p:nvPr>
            <p:custDataLst>
              <p:tags r:id="rId3"/>
            </p:custDataLst>
          </p:nvPr>
        </p:nvPicPr>
        <p:blipFill>
          <a:blip r:embed="rId4">
            <a:clrChange>
              <a:clrFrom>
                <a:srgbClr val="F6F6F6"/>
              </a:clrFrom>
              <a:clrTo>
                <a:srgbClr val="F6F6F6">
                  <a:alpha val="0"/>
                </a:srgbClr>
              </a:clrTo>
            </a:clrChange>
          </a:blip>
          <a:srcRect l="35133" t="10220" r="13347" b="41876"/>
          <a:stretch>
            <a:fillRect/>
          </a:stretch>
        </p:blipFill>
        <p:spPr bwMode="auto">
          <a:xfrm>
            <a:off x="255639" y="2282370"/>
            <a:ext cx="1310640" cy="1221105"/>
          </a:xfrm>
          <a:prstGeom prst="ellipse">
            <a:avLst/>
          </a:prstGeom>
          <a:noFill/>
          <a:ln w="38100">
            <a:solidFill>
              <a:srgbClr val="FF8F08"/>
            </a:solidFill>
          </a:ln>
        </p:spPr>
      </p:pic>
      <p:pic>
        <p:nvPicPr>
          <p:cNvPr id="47" name="图片 46"/>
          <p:cNvPicPr>
            <a:picLocks noChangeAspect="1"/>
          </p:cNvPicPr>
          <p:nvPr>
            <p:custDataLst>
              <p:tags r:id="rId5"/>
            </p:custDataLst>
          </p:nvPr>
        </p:nvPicPr>
        <p:blipFill>
          <a:blip r:embed="rId6">
            <a:clrChange>
              <a:clrFrom>
                <a:srgbClr val="FFFFFF"/>
              </a:clrFrom>
              <a:clrTo>
                <a:srgbClr val="FFFFFF">
                  <a:alpha val="0"/>
                </a:srgbClr>
              </a:clrTo>
            </a:clrChange>
          </a:blip>
          <a:srcRect l="9389" r="30166" b="61343"/>
          <a:stretch>
            <a:fillRect/>
          </a:stretch>
        </p:blipFill>
        <p:spPr>
          <a:xfrm>
            <a:off x="323584" y="880026"/>
            <a:ext cx="1259205" cy="1075690"/>
          </a:xfrm>
          <a:prstGeom prst="ellipse">
            <a:avLst/>
          </a:prstGeom>
          <a:ln w="38100">
            <a:solidFill>
              <a:srgbClr val="FF8F08"/>
            </a:solidFill>
          </a:ln>
        </p:spPr>
      </p:pic>
      <p:pic>
        <p:nvPicPr>
          <p:cNvPr id="4" name="图片 3"/>
          <p:cNvPicPr>
            <a:picLocks noChangeAspect="1"/>
          </p:cNvPicPr>
          <p:nvPr>
            <p:custDataLst>
              <p:tags r:id="rId7"/>
            </p:custDataLst>
          </p:nvPr>
        </p:nvPicPr>
        <p:blipFill>
          <a:blip r:embed="rId8"/>
          <a:stretch>
            <a:fillRect/>
          </a:stretch>
        </p:blipFill>
        <p:spPr>
          <a:xfrm>
            <a:off x="246749" y="5244735"/>
            <a:ext cx="1510030" cy="1204595"/>
          </a:xfrm>
          <a:prstGeom prst="rect">
            <a:avLst/>
          </a:prstGeom>
        </p:spPr>
      </p:pic>
      <p:sp>
        <p:nvSpPr>
          <p:cNvPr id="2" name="矩形: 圆角 1"/>
          <p:cNvSpPr/>
          <p:nvPr>
            <p:custDataLst>
              <p:tags r:id="rId9"/>
            </p:custDataLst>
          </p:nvPr>
        </p:nvSpPr>
        <p:spPr>
          <a:xfrm>
            <a:off x="1756779" y="690457"/>
            <a:ext cx="9905577" cy="114162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custDataLst>
              <p:tags r:id="rId10"/>
            </p:custDataLst>
          </p:nvPr>
        </p:nvSpPr>
        <p:spPr>
          <a:xfrm>
            <a:off x="1772080" y="840388"/>
            <a:ext cx="9966446" cy="1212195"/>
          </a:xfrm>
          <a:prstGeom prst="roundRect">
            <a:avLst/>
          </a:prstGeom>
          <a:noFill/>
          <a:ln w="38100">
            <a:solidFill>
              <a:srgbClr val="FFD865"/>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custDataLst>
              <p:tags r:id="rId11"/>
            </p:custDataLst>
          </p:nvPr>
        </p:nvSpPr>
        <p:spPr>
          <a:xfrm>
            <a:off x="1962579" y="880026"/>
            <a:ext cx="9905577" cy="1200329"/>
          </a:xfrm>
          <a:prstGeom prst="rect">
            <a:avLst/>
          </a:prstGeom>
          <a:noFill/>
        </p:spPr>
        <p:txBody>
          <a:bodyPr wrap="square">
            <a:spAutoFit/>
          </a:bodyPr>
          <a:lstStyle/>
          <a:p>
            <a:r>
              <a:rPr lang="zh-CN" altLang="en-US" sz="2400" b="1">
                <a:solidFill>
                  <a:schemeClr val="tx1"/>
                </a:solidFill>
                <a:latin typeface="宋体" panose="02010600030101010101" pitchFamily="2" charset="-122"/>
                <a:ea typeface="宋体" panose="02010600030101010101" pitchFamily="2" charset="-122"/>
              </a:rPr>
              <a:t>突发脑溢血去市医院抢救，住院</a:t>
            </a:r>
            <a:r>
              <a:rPr lang="en-US" altLang="zh-CN" sz="2400" b="1">
                <a:solidFill>
                  <a:schemeClr val="tx1"/>
                </a:solidFill>
                <a:latin typeface="宋体" panose="02010600030101010101" pitchFamily="2" charset="-122"/>
                <a:ea typeface="宋体" panose="02010600030101010101" pitchFamily="2" charset="-122"/>
              </a:rPr>
              <a:t>37</a:t>
            </a:r>
            <a:r>
              <a:rPr lang="zh-CN" altLang="en-US" sz="2400" b="1">
                <a:solidFill>
                  <a:schemeClr val="tx1"/>
                </a:solidFill>
                <a:latin typeface="宋体" panose="02010600030101010101" pitchFamily="2" charset="-122"/>
                <a:ea typeface="宋体" panose="02010600030101010101" pitchFamily="2" charset="-122"/>
              </a:rPr>
              <a:t>天，共花费医疗费</a:t>
            </a:r>
            <a:r>
              <a:rPr lang="en-US" altLang="zh-CN" sz="2400" b="1">
                <a:solidFill>
                  <a:schemeClr val="tx1"/>
                </a:solidFill>
                <a:latin typeface="宋体" panose="02010600030101010101" pitchFamily="2" charset="-122"/>
                <a:ea typeface="宋体" panose="02010600030101010101" pitchFamily="2" charset="-122"/>
              </a:rPr>
              <a:t>25.5</a:t>
            </a:r>
            <a:r>
              <a:rPr lang="zh-CN" altLang="en-US" sz="2400" b="1">
                <a:solidFill>
                  <a:schemeClr val="tx1"/>
                </a:solidFill>
                <a:latin typeface="宋体" panose="02010600030101010101" pitchFamily="2" charset="-122"/>
                <a:ea typeface="宋体" panose="02010600030101010101" pitchFamily="2" charset="-122"/>
              </a:rPr>
              <a:t>万元。幸好参加了城乡居民医保，在医院刷卡报销</a:t>
            </a:r>
            <a:r>
              <a:rPr lang="en-US" altLang="zh-CN" sz="2400" b="1">
                <a:solidFill>
                  <a:schemeClr val="tx1"/>
                </a:solidFill>
                <a:latin typeface="宋体" panose="02010600030101010101" pitchFamily="2" charset="-122"/>
                <a:ea typeface="宋体" panose="02010600030101010101" pitchFamily="2" charset="-122"/>
              </a:rPr>
              <a:t>15.4</a:t>
            </a:r>
            <a:r>
              <a:rPr lang="zh-CN" altLang="en-US" sz="2400" b="1">
                <a:solidFill>
                  <a:schemeClr val="tx1"/>
                </a:solidFill>
                <a:latin typeface="宋体" panose="02010600030101010101" pitchFamily="2" charset="-122"/>
                <a:ea typeface="宋体" panose="02010600030101010101" pitchFamily="2" charset="-122"/>
              </a:rPr>
              <a:t>万，另外还能享受医疗救助报销</a:t>
            </a:r>
            <a:r>
              <a:rPr lang="en-US" altLang="zh-CN" sz="2400" b="1">
                <a:solidFill>
                  <a:schemeClr val="tx1"/>
                </a:solidFill>
                <a:latin typeface="宋体" panose="02010600030101010101" pitchFamily="2" charset="-122"/>
                <a:ea typeface="宋体" panose="02010600030101010101" pitchFamily="2" charset="-122"/>
              </a:rPr>
              <a:t>4.7</a:t>
            </a:r>
            <a:r>
              <a:rPr lang="zh-CN" altLang="en-US" sz="2400" b="1">
                <a:solidFill>
                  <a:schemeClr val="tx1"/>
                </a:solidFill>
                <a:latin typeface="宋体" panose="02010600030101010101" pitchFamily="2" charset="-122"/>
                <a:ea typeface="宋体" panose="02010600030101010101" pitchFamily="2" charset="-122"/>
              </a:rPr>
              <a:t>万。多亏了城乡居民医保！</a:t>
            </a:r>
            <a:endParaRPr lang="zh-CN" altLang="en-US" sz="2400" b="1">
              <a:solidFill>
                <a:schemeClr val="tx1"/>
              </a:solidFill>
              <a:latin typeface="宋体" panose="02010600030101010101" pitchFamily="2" charset="-122"/>
              <a:ea typeface="宋体" panose="02010600030101010101" pitchFamily="2" charset="-122"/>
            </a:endParaRPr>
          </a:p>
        </p:txBody>
      </p:sp>
      <p:sp>
        <p:nvSpPr>
          <p:cNvPr id="12" name="矩形: 圆角 11"/>
          <p:cNvSpPr/>
          <p:nvPr>
            <p:custDataLst>
              <p:tags r:id="rId12"/>
            </p:custDataLst>
          </p:nvPr>
        </p:nvSpPr>
        <p:spPr>
          <a:xfrm>
            <a:off x="1841748" y="2385847"/>
            <a:ext cx="9966446" cy="1087633"/>
          </a:xfrm>
          <a:prstGeom prst="roundRect">
            <a:avLst/>
          </a:prstGeom>
          <a:noFill/>
          <a:ln w="38100">
            <a:solidFill>
              <a:srgbClr val="FFD865"/>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p:cNvSpPr/>
          <p:nvPr>
            <p:custDataLst>
              <p:tags r:id="rId13"/>
            </p:custDataLst>
          </p:nvPr>
        </p:nvSpPr>
        <p:spPr>
          <a:xfrm>
            <a:off x="1841748" y="3745304"/>
            <a:ext cx="9966446" cy="1212195"/>
          </a:xfrm>
          <a:prstGeom prst="roundRect">
            <a:avLst/>
          </a:prstGeom>
          <a:noFill/>
          <a:ln w="38100">
            <a:solidFill>
              <a:srgbClr val="FFD865"/>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p:cNvSpPr/>
          <p:nvPr>
            <p:custDataLst>
              <p:tags r:id="rId14"/>
            </p:custDataLst>
          </p:nvPr>
        </p:nvSpPr>
        <p:spPr>
          <a:xfrm>
            <a:off x="1841748" y="5325400"/>
            <a:ext cx="9966446" cy="1212195"/>
          </a:xfrm>
          <a:prstGeom prst="roundRect">
            <a:avLst/>
          </a:prstGeom>
          <a:noFill/>
          <a:ln w="38100">
            <a:solidFill>
              <a:srgbClr val="FFD865"/>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custDataLst>
              <p:tags r:id="rId15"/>
            </p:custDataLst>
          </p:nvPr>
        </p:nvSpPr>
        <p:spPr>
          <a:xfrm>
            <a:off x="2011867" y="2514164"/>
            <a:ext cx="9486871" cy="830997"/>
          </a:xfrm>
          <a:prstGeom prst="rect">
            <a:avLst/>
          </a:prstGeom>
          <a:noFill/>
        </p:spPr>
        <p:txBody>
          <a:bodyPr wrap="square">
            <a:spAutoFit/>
          </a:bodyPr>
          <a:lstStyle/>
          <a:p>
            <a:r>
              <a:rPr lang="zh-CN" altLang="en-US" sz="2400" b="1">
                <a:latin typeface="宋体" panose="02010600030101010101" pitchFamily="2" charset="-122"/>
                <a:ea typeface="宋体" panose="02010600030101010101" pitchFamily="2" charset="-122"/>
              </a:rPr>
              <a:t>妈妈身体不好丧失劳动能力，爸爸生了重病住院，家里没了收入。村里帮助我家申请了低保，每月发放</a:t>
            </a:r>
            <a:r>
              <a:rPr lang="en-US" altLang="zh-CN" sz="2400" b="1">
                <a:latin typeface="宋体" panose="02010600030101010101" pitchFamily="2" charset="-122"/>
                <a:ea typeface="宋体" panose="02010600030101010101" pitchFamily="2" charset="-122"/>
              </a:rPr>
              <a:t>1070</a:t>
            </a:r>
            <a:r>
              <a:rPr lang="zh-CN" altLang="en-US" sz="2400" b="1">
                <a:latin typeface="宋体" panose="02010600030101010101" pitchFamily="2" charset="-122"/>
                <a:ea typeface="宋体" panose="02010600030101010101" pitchFamily="2" charset="-122"/>
              </a:rPr>
              <a:t>元，这下我可以安心上学了。</a:t>
            </a:r>
            <a:endParaRPr lang="zh-CN" altLang="en-US" sz="2400" b="1">
              <a:latin typeface="宋体" panose="02010600030101010101" pitchFamily="2" charset="-122"/>
              <a:ea typeface="宋体" panose="02010600030101010101" pitchFamily="2" charset="-122"/>
            </a:endParaRPr>
          </a:p>
        </p:txBody>
      </p:sp>
      <p:sp>
        <p:nvSpPr>
          <p:cNvPr id="18" name="文本框 17"/>
          <p:cNvSpPr txBox="1"/>
          <p:nvPr>
            <p:custDataLst>
              <p:tags r:id="rId16"/>
            </p:custDataLst>
          </p:nvPr>
        </p:nvSpPr>
        <p:spPr>
          <a:xfrm>
            <a:off x="1987222" y="3743377"/>
            <a:ext cx="9856289" cy="1200329"/>
          </a:xfrm>
          <a:prstGeom prst="rect">
            <a:avLst/>
          </a:prstGeom>
          <a:noFill/>
        </p:spPr>
        <p:txBody>
          <a:bodyPr wrap="square">
            <a:spAutoFit/>
          </a:bodyPr>
          <a:lstStyle/>
          <a:p>
            <a:r>
              <a:rPr lang="zh-CN" altLang="en-US" sz="2400" b="1">
                <a:latin typeface="宋体" panose="02010600030101010101" pitchFamily="2" charset="-122"/>
                <a:ea typeface="宋体" panose="02010600030101010101" pitchFamily="2" charset="-122"/>
              </a:rPr>
              <a:t>我国企退休有养老金，八十多岁了，公交出行有敬老卡，住在社区居家养老服务中心，有人照顾，国家每个月还发相应的养老补贴金。生活不能自理的时候还有相应的护理补贴。</a:t>
            </a:r>
            <a:endParaRPr lang="zh-CN" altLang="en-US" sz="2400" b="1">
              <a:latin typeface="宋体" panose="02010600030101010101" pitchFamily="2" charset="-122"/>
              <a:ea typeface="宋体" panose="02010600030101010101" pitchFamily="2" charset="-122"/>
            </a:endParaRPr>
          </a:p>
        </p:txBody>
      </p:sp>
      <p:sp>
        <p:nvSpPr>
          <p:cNvPr id="20" name="文本框 19"/>
          <p:cNvSpPr txBox="1"/>
          <p:nvPr>
            <p:custDataLst>
              <p:tags r:id="rId17"/>
            </p:custDataLst>
          </p:nvPr>
        </p:nvSpPr>
        <p:spPr>
          <a:xfrm>
            <a:off x="1951605" y="5311607"/>
            <a:ext cx="9710751" cy="1200329"/>
          </a:xfrm>
          <a:prstGeom prst="rect">
            <a:avLst/>
          </a:prstGeom>
          <a:noFill/>
        </p:spPr>
        <p:txBody>
          <a:bodyPr wrap="square">
            <a:spAutoFit/>
          </a:bodyPr>
          <a:lstStyle/>
          <a:p>
            <a:r>
              <a:rPr lang="zh-CN" altLang="en-US" sz="2400" b="1">
                <a:latin typeface="宋体" panose="02010600030101010101" pitchFamily="2" charset="-122"/>
                <a:ea typeface="宋体" panose="02010600030101010101" pitchFamily="2" charset="-122"/>
              </a:rPr>
              <a:t>一退伍回来就参加了政府举办的退伍军人职业教育和技能培训，接着在人社局的帮助下找到了工作，真心开心！我父亲属于抗战老兵，每月还有</a:t>
            </a:r>
            <a:r>
              <a:rPr lang="en-US" altLang="zh-CN" sz="2400" b="1">
                <a:latin typeface="宋体" panose="02010600030101010101" pitchFamily="2" charset="-122"/>
                <a:ea typeface="宋体" panose="02010600030101010101" pitchFamily="2" charset="-122"/>
              </a:rPr>
              <a:t>955</a:t>
            </a:r>
            <a:r>
              <a:rPr lang="zh-CN" altLang="en-US" sz="2400" b="1">
                <a:latin typeface="宋体" panose="02010600030101010101" pitchFamily="2" charset="-122"/>
                <a:ea typeface="宋体" panose="02010600030101010101" pitchFamily="2" charset="-122"/>
              </a:rPr>
              <a:t>元参站退役人员生活补助！</a:t>
            </a:r>
            <a:endParaRPr lang="zh-CN" altLang="en-US" sz="2400" b="1">
              <a:latin typeface="宋体" panose="02010600030101010101" pitchFamily="2" charset="-122"/>
              <a:ea typeface="宋体" panose="02010600030101010101" pitchFamily="2" charset="-122"/>
            </a:endParaRPr>
          </a:p>
        </p:txBody>
      </p:sp>
      <p:sp>
        <p:nvSpPr>
          <p:cNvPr id="3" name="文本框 2"/>
          <p:cNvSpPr txBox="1"/>
          <p:nvPr>
            <p:custDataLst>
              <p:tags r:id="rId18"/>
            </p:custDataLst>
          </p:nvPr>
        </p:nvSpPr>
        <p:spPr>
          <a:xfrm>
            <a:off x="64135" y="60450"/>
            <a:ext cx="8644967" cy="584775"/>
          </a:xfrm>
          <a:prstGeom prst="rect">
            <a:avLst/>
          </a:prstGeom>
          <a:noFill/>
          <a:ln w="28575" cmpd="sng">
            <a:solidFill>
              <a:schemeClr val="accent1">
                <a:shade val="50000"/>
              </a:schemeClr>
            </a:solidFill>
            <a:prstDash val="solid"/>
          </a:ln>
        </p:spPr>
        <p:txBody>
          <a:bodyPr wrap="square" rtlCol="0" anchor="t">
            <a:spAutoFit/>
          </a:bodyPr>
          <a:lstStyle/>
          <a:p>
            <a:r>
              <a:rPr lang="zh-CN" altLang="en-US" sz="32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探究与分享：分析对话体现哪种社会保障形式？</a:t>
            </a:r>
            <a:endParaRPr lang="zh-CN" altLang="en-US" sz="32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5"/>
          <p:cNvSpPr/>
          <p:nvPr>
            <p:custDataLst>
              <p:tags r:id="rId19"/>
            </p:custDataLst>
          </p:nvPr>
        </p:nvSpPr>
        <p:spPr>
          <a:xfrm>
            <a:off x="5631815" y="1282065"/>
            <a:ext cx="2662555" cy="687070"/>
          </a:xfrm>
          <a:prstGeom prst="rect">
            <a:avLst/>
          </a:prstGeom>
          <a:solidFill>
            <a:schemeClr val="accent4"/>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a:solidFill>
                  <a:srgbClr val="000000"/>
                </a:solidFill>
                <a:latin typeface="微软雅黑" panose="020B0503020204020204" pitchFamily="34" charset="-122"/>
                <a:ea typeface="微软雅黑" panose="020B0503020204020204" pitchFamily="34" charset="-122"/>
              </a:rPr>
              <a:t>社会保险</a:t>
            </a:r>
            <a:endParaRPr lang="zh-CN" altLang="en-US" sz="3600" b="1">
              <a:solidFill>
                <a:srgbClr val="000000"/>
              </a:solidFill>
              <a:latin typeface="微软雅黑" panose="020B0503020204020204" pitchFamily="34" charset="-122"/>
              <a:ea typeface="微软雅黑" panose="020B0503020204020204" pitchFamily="34" charset="-122"/>
            </a:endParaRPr>
          </a:p>
        </p:txBody>
      </p:sp>
      <p:sp>
        <p:nvSpPr>
          <p:cNvPr id="9" name="矩形 8"/>
          <p:cNvSpPr/>
          <p:nvPr>
            <p:custDataLst>
              <p:tags r:id="rId20"/>
            </p:custDataLst>
          </p:nvPr>
        </p:nvSpPr>
        <p:spPr>
          <a:xfrm>
            <a:off x="6709567" y="2698917"/>
            <a:ext cx="2225040" cy="575924"/>
          </a:xfrm>
          <a:prstGeom prst="rect">
            <a:avLst/>
          </a:prstGeom>
          <a:solidFill>
            <a:schemeClr val="accent4"/>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altLang="en-US" sz="3600" b="1">
                <a:solidFill>
                  <a:srgbClr val="000000"/>
                </a:solidFill>
                <a:latin typeface="微软雅黑" panose="020B0503020204020204" pitchFamily="34" charset="-122"/>
                <a:ea typeface="微软雅黑" panose="020B0503020204020204" pitchFamily="34" charset="-122"/>
              </a:rPr>
              <a:t>社会救助</a:t>
            </a:r>
            <a:endParaRPr lang="zh-CN" altLang="en-US" sz="3600" b="1">
              <a:solidFill>
                <a:srgbClr val="000000"/>
              </a:solidFill>
              <a:latin typeface="微软雅黑" panose="020B0503020204020204" pitchFamily="34" charset="-122"/>
              <a:ea typeface="微软雅黑" panose="020B0503020204020204" pitchFamily="34" charset="-122"/>
            </a:endParaRPr>
          </a:p>
        </p:txBody>
      </p:sp>
      <p:sp>
        <p:nvSpPr>
          <p:cNvPr id="10" name="矩形 9"/>
          <p:cNvSpPr/>
          <p:nvPr>
            <p:custDataLst>
              <p:tags r:id="rId21"/>
            </p:custDataLst>
          </p:nvPr>
        </p:nvSpPr>
        <p:spPr>
          <a:xfrm>
            <a:off x="5590540" y="4248615"/>
            <a:ext cx="2462530" cy="600245"/>
          </a:xfrm>
          <a:prstGeom prst="rect">
            <a:avLst/>
          </a:prstGeom>
          <a:solidFill>
            <a:schemeClr val="accent4"/>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altLang="en-US" sz="3600" b="1">
                <a:solidFill>
                  <a:srgbClr val="000000"/>
                </a:solidFill>
                <a:latin typeface="微软雅黑" panose="020B0503020204020204" pitchFamily="34" charset="-122"/>
                <a:ea typeface="微软雅黑" panose="020B0503020204020204" pitchFamily="34" charset="-122"/>
              </a:rPr>
              <a:t>社会福利</a:t>
            </a:r>
            <a:endParaRPr lang="zh-CN" altLang="en-US" sz="3600" b="1">
              <a:solidFill>
                <a:srgbClr val="000000"/>
              </a:solidFill>
              <a:latin typeface="微软雅黑" panose="020B0503020204020204" pitchFamily="34" charset="-122"/>
              <a:ea typeface="微软雅黑" panose="020B0503020204020204" pitchFamily="34" charset="-122"/>
            </a:endParaRPr>
          </a:p>
        </p:txBody>
      </p:sp>
      <p:sp>
        <p:nvSpPr>
          <p:cNvPr id="11" name="矩形 10"/>
          <p:cNvSpPr/>
          <p:nvPr>
            <p:custDataLst>
              <p:tags r:id="rId22"/>
            </p:custDataLst>
          </p:nvPr>
        </p:nvSpPr>
        <p:spPr>
          <a:xfrm>
            <a:off x="6862943" y="5702700"/>
            <a:ext cx="2212975" cy="565150"/>
          </a:xfrm>
          <a:prstGeom prst="rect">
            <a:avLst/>
          </a:prstGeom>
          <a:solidFill>
            <a:schemeClr val="accent4"/>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a:solidFill>
                  <a:srgbClr val="000000"/>
                </a:solidFill>
                <a:latin typeface="微软雅黑" panose="020B0503020204020204" pitchFamily="34" charset="-122"/>
                <a:ea typeface="微软雅黑" panose="020B0503020204020204" pitchFamily="34" charset="-122"/>
              </a:rPr>
              <a:t>社会优抚</a:t>
            </a:r>
            <a:endParaRPr lang="zh-CN" altLang="en-US" sz="3600" b="1">
              <a:solidFill>
                <a:srgbClr val="000000"/>
              </a:solidFill>
              <a:latin typeface="微软雅黑" panose="020B0503020204020204" pitchFamily="34" charset="-122"/>
              <a:ea typeface="微软雅黑" panose="020B0503020204020204" pitchFamily="34" charset="-122"/>
            </a:endParaRPr>
          </a:p>
        </p:txBody>
      </p:sp>
    </p:spTree>
    <p:custDataLst>
      <p:tags r:id="rId2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63525" y="306705"/>
            <a:ext cx="3261995" cy="583565"/>
          </a:xfrm>
          <a:prstGeom prst="rect">
            <a:avLst/>
          </a:prstGeom>
          <a:noFill/>
        </p:spPr>
        <p:txBody>
          <a:bodyPr wrap="square" rtlCol="0">
            <a:spAutoFit/>
          </a:bodyPr>
          <a:lstStyle/>
          <a:p>
            <a:pPr marR="0" lvl="0" indent="0" algn="l" defTabSz="914400" rtl="0" fontAlgn="auto">
              <a:lnSpc>
                <a:spcPct val="100000"/>
              </a:lnSpc>
              <a:spcBef>
                <a:spcPct val="0"/>
              </a:spcBef>
              <a:spcAft>
                <a:spcPct val="0"/>
              </a:spcAft>
              <a:buClrTx/>
              <a:buSzTx/>
              <a:buFontTx/>
              <a:buNone/>
              <a:defRPr/>
            </a:pPr>
            <a:r>
              <a:rPr kumimoji="0" lang="zh-CN" altLang="en-US" sz="3200" b="1" i="0" u="none" strike="noStrike" kern="1200" cap="none" spc="0" normalizeH="0" baseline="0" noProof="0">
                <a:solidFill>
                  <a:srgbClr val="C00000"/>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en-US" altLang="zh-CN" sz="3200" b="1" i="0" u="none" strike="noStrike" kern="1200" cap="none" spc="0" normalizeH="0" baseline="0" noProof="0">
                <a:solidFill>
                  <a:srgbClr val="C00000"/>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rPr>
              <a:t>1</a:t>
            </a:r>
            <a:r>
              <a:rPr kumimoji="0" lang="zh-CN" altLang="en-US" sz="3200" b="1" i="0" u="none" strike="noStrike" kern="1200" cap="none" spc="0" normalizeH="0" baseline="0" noProof="0">
                <a:solidFill>
                  <a:srgbClr val="C00000"/>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rPr>
              <a:t>）社会保险</a:t>
            </a:r>
            <a:endParaRPr kumimoji="0" lang="zh-CN" altLang="en-US" sz="3200" b="1" i="0" u="none" strike="noStrike" kern="1200" cap="none" spc="0" normalizeH="0" baseline="0" noProof="0">
              <a:solidFill>
                <a:srgbClr val="C00000"/>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7" name="图片 46"/>
          <p:cNvPicPr>
            <a:picLocks noChangeAspect="1"/>
          </p:cNvPicPr>
          <p:nvPr>
            <p:custDataLst>
              <p:tags r:id="rId2"/>
            </p:custDataLst>
          </p:nvPr>
        </p:nvPicPr>
        <p:blipFill>
          <a:blip r:embed="rId3"/>
          <a:stretch>
            <a:fillRect/>
          </a:stretch>
        </p:blipFill>
        <p:spPr>
          <a:xfrm>
            <a:off x="2662555" y="4478020"/>
            <a:ext cx="1787525" cy="1711960"/>
          </a:xfrm>
          <a:custGeom>
            <a:avLst/>
            <a:gdLst>
              <a:gd name="connsiteX0" fmla="*/ 730800 w 1461600"/>
              <a:gd name="connsiteY0" fmla="*/ 0 h 1461600"/>
              <a:gd name="connsiteX1" fmla="*/ 1461600 w 1461600"/>
              <a:gd name="connsiteY1" fmla="*/ 730800 h 1461600"/>
              <a:gd name="connsiteX2" fmla="*/ 730800 w 1461600"/>
              <a:gd name="connsiteY2" fmla="*/ 1461600 h 1461600"/>
              <a:gd name="connsiteX3" fmla="*/ 0 w 1461600"/>
              <a:gd name="connsiteY3" fmla="*/ 730800 h 1461600"/>
              <a:gd name="connsiteX4" fmla="*/ 730800 w 1461600"/>
              <a:gd name="connsiteY4" fmla="*/ 0 h 146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600" h="1461600">
                <a:moveTo>
                  <a:pt x="730800" y="0"/>
                </a:moveTo>
                <a:cubicBezTo>
                  <a:pt x="1134410" y="0"/>
                  <a:pt x="1461600" y="327190"/>
                  <a:pt x="1461600" y="730800"/>
                </a:cubicBezTo>
                <a:cubicBezTo>
                  <a:pt x="1461600" y="1134410"/>
                  <a:pt x="1134410" y="1461600"/>
                  <a:pt x="730800" y="1461600"/>
                </a:cubicBezTo>
                <a:cubicBezTo>
                  <a:pt x="327190" y="1461600"/>
                  <a:pt x="0" y="1134410"/>
                  <a:pt x="0" y="730800"/>
                </a:cubicBezTo>
                <a:cubicBezTo>
                  <a:pt x="0" y="327190"/>
                  <a:pt x="327190" y="0"/>
                  <a:pt x="730800" y="0"/>
                </a:cubicBezTo>
                <a:close/>
              </a:path>
            </a:pathLst>
          </a:custGeom>
        </p:spPr>
      </p:pic>
      <p:pic>
        <p:nvPicPr>
          <p:cNvPr id="52" name="图片 51"/>
          <p:cNvPicPr>
            <a:picLocks noChangeAspect="1"/>
          </p:cNvPicPr>
          <p:nvPr>
            <p:custDataLst>
              <p:tags r:id="rId4"/>
            </p:custDataLst>
          </p:nvPr>
        </p:nvPicPr>
        <p:blipFill>
          <a:blip r:embed="rId5"/>
          <a:stretch>
            <a:fillRect/>
          </a:stretch>
        </p:blipFill>
        <p:spPr>
          <a:xfrm>
            <a:off x="4512310" y="4528185"/>
            <a:ext cx="2228850" cy="1788795"/>
          </a:xfrm>
          <a:custGeom>
            <a:avLst/>
            <a:gdLst>
              <a:gd name="connsiteX0" fmla="*/ 730800 w 1461600"/>
              <a:gd name="connsiteY0" fmla="*/ 0 h 1461600"/>
              <a:gd name="connsiteX1" fmla="*/ 1461600 w 1461600"/>
              <a:gd name="connsiteY1" fmla="*/ 730800 h 1461600"/>
              <a:gd name="connsiteX2" fmla="*/ 730800 w 1461600"/>
              <a:gd name="connsiteY2" fmla="*/ 1461600 h 1461600"/>
              <a:gd name="connsiteX3" fmla="*/ 0 w 1461600"/>
              <a:gd name="connsiteY3" fmla="*/ 730800 h 1461600"/>
              <a:gd name="connsiteX4" fmla="*/ 730800 w 1461600"/>
              <a:gd name="connsiteY4" fmla="*/ 0 h 146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600" h="1461600">
                <a:moveTo>
                  <a:pt x="730800" y="0"/>
                </a:moveTo>
                <a:cubicBezTo>
                  <a:pt x="1134410" y="0"/>
                  <a:pt x="1461600" y="327190"/>
                  <a:pt x="1461600" y="730800"/>
                </a:cubicBezTo>
                <a:cubicBezTo>
                  <a:pt x="1461600" y="1134410"/>
                  <a:pt x="1134410" y="1461600"/>
                  <a:pt x="730800" y="1461600"/>
                </a:cubicBezTo>
                <a:cubicBezTo>
                  <a:pt x="327190" y="1461600"/>
                  <a:pt x="0" y="1134410"/>
                  <a:pt x="0" y="730800"/>
                </a:cubicBezTo>
                <a:cubicBezTo>
                  <a:pt x="0" y="327190"/>
                  <a:pt x="327190" y="0"/>
                  <a:pt x="730800" y="0"/>
                </a:cubicBezTo>
                <a:close/>
              </a:path>
            </a:pathLst>
          </a:custGeom>
        </p:spPr>
      </p:pic>
      <p:pic>
        <p:nvPicPr>
          <p:cNvPr id="53" name="图片 52"/>
          <p:cNvPicPr>
            <a:picLocks noChangeAspect="1"/>
          </p:cNvPicPr>
          <p:nvPr>
            <p:custDataLst>
              <p:tags r:id="rId6"/>
            </p:custDataLst>
          </p:nvPr>
        </p:nvPicPr>
        <p:blipFill>
          <a:blip r:embed="rId7"/>
          <a:stretch>
            <a:fillRect/>
          </a:stretch>
        </p:blipFill>
        <p:spPr>
          <a:xfrm>
            <a:off x="6940550" y="4478020"/>
            <a:ext cx="1936750" cy="1691005"/>
          </a:xfrm>
          <a:custGeom>
            <a:avLst/>
            <a:gdLst>
              <a:gd name="connsiteX0" fmla="*/ 730800 w 1461600"/>
              <a:gd name="connsiteY0" fmla="*/ 0 h 1461600"/>
              <a:gd name="connsiteX1" fmla="*/ 1461600 w 1461600"/>
              <a:gd name="connsiteY1" fmla="*/ 730800 h 1461600"/>
              <a:gd name="connsiteX2" fmla="*/ 730800 w 1461600"/>
              <a:gd name="connsiteY2" fmla="*/ 1461600 h 1461600"/>
              <a:gd name="connsiteX3" fmla="*/ 0 w 1461600"/>
              <a:gd name="connsiteY3" fmla="*/ 730800 h 1461600"/>
              <a:gd name="connsiteX4" fmla="*/ 730800 w 1461600"/>
              <a:gd name="connsiteY4" fmla="*/ 0 h 146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600" h="1461600">
                <a:moveTo>
                  <a:pt x="730800" y="0"/>
                </a:moveTo>
                <a:cubicBezTo>
                  <a:pt x="1134410" y="0"/>
                  <a:pt x="1461600" y="327190"/>
                  <a:pt x="1461600" y="730800"/>
                </a:cubicBezTo>
                <a:cubicBezTo>
                  <a:pt x="1461600" y="1134410"/>
                  <a:pt x="1134410" y="1461600"/>
                  <a:pt x="730800" y="1461600"/>
                </a:cubicBezTo>
                <a:cubicBezTo>
                  <a:pt x="327190" y="1461600"/>
                  <a:pt x="0" y="1134410"/>
                  <a:pt x="0" y="730800"/>
                </a:cubicBezTo>
                <a:cubicBezTo>
                  <a:pt x="0" y="327190"/>
                  <a:pt x="327190" y="0"/>
                  <a:pt x="730800" y="0"/>
                </a:cubicBezTo>
                <a:close/>
              </a:path>
            </a:pathLst>
          </a:custGeom>
        </p:spPr>
      </p:pic>
      <p:pic>
        <p:nvPicPr>
          <p:cNvPr id="58" name="图片 57">
            <a:hlinkClick r:id="rId8" action="ppaction://hlinksldjump"/>
          </p:cNvPr>
          <p:cNvPicPr>
            <a:picLocks noChangeAspect="1"/>
          </p:cNvPicPr>
          <p:nvPr>
            <p:custDataLst>
              <p:tags r:id="rId9"/>
            </p:custDataLst>
          </p:nvPr>
        </p:nvPicPr>
        <p:blipFill>
          <a:blip r:embed="rId10"/>
          <a:stretch>
            <a:fillRect/>
          </a:stretch>
        </p:blipFill>
        <p:spPr>
          <a:xfrm>
            <a:off x="9215120" y="4558665"/>
            <a:ext cx="1875155" cy="1631315"/>
          </a:xfrm>
          <a:custGeom>
            <a:avLst/>
            <a:gdLst>
              <a:gd name="connsiteX0" fmla="*/ 730800 w 1461600"/>
              <a:gd name="connsiteY0" fmla="*/ 0 h 1461600"/>
              <a:gd name="connsiteX1" fmla="*/ 1461600 w 1461600"/>
              <a:gd name="connsiteY1" fmla="*/ 730800 h 1461600"/>
              <a:gd name="connsiteX2" fmla="*/ 730800 w 1461600"/>
              <a:gd name="connsiteY2" fmla="*/ 1461600 h 1461600"/>
              <a:gd name="connsiteX3" fmla="*/ 0 w 1461600"/>
              <a:gd name="connsiteY3" fmla="*/ 730800 h 1461600"/>
              <a:gd name="connsiteX4" fmla="*/ 730800 w 1461600"/>
              <a:gd name="connsiteY4" fmla="*/ 0 h 146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600" h="1461600">
                <a:moveTo>
                  <a:pt x="730800" y="0"/>
                </a:moveTo>
                <a:cubicBezTo>
                  <a:pt x="1134410" y="0"/>
                  <a:pt x="1461600" y="327190"/>
                  <a:pt x="1461600" y="730800"/>
                </a:cubicBezTo>
                <a:cubicBezTo>
                  <a:pt x="1461600" y="1134410"/>
                  <a:pt x="1134410" y="1461600"/>
                  <a:pt x="730800" y="1461600"/>
                </a:cubicBezTo>
                <a:cubicBezTo>
                  <a:pt x="327190" y="1461600"/>
                  <a:pt x="0" y="1134410"/>
                  <a:pt x="0" y="730800"/>
                </a:cubicBezTo>
                <a:cubicBezTo>
                  <a:pt x="0" y="327190"/>
                  <a:pt x="327190" y="0"/>
                  <a:pt x="730800" y="0"/>
                </a:cubicBezTo>
                <a:close/>
              </a:path>
            </a:pathLst>
          </a:custGeom>
        </p:spPr>
      </p:pic>
      <p:pic>
        <p:nvPicPr>
          <p:cNvPr id="59" name="图片 58"/>
          <p:cNvPicPr>
            <a:picLocks noChangeAspect="1"/>
          </p:cNvPicPr>
          <p:nvPr>
            <p:custDataLst>
              <p:tags r:id="rId11"/>
            </p:custDataLst>
          </p:nvPr>
        </p:nvPicPr>
        <p:blipFill>
          <a:blip r:embed="rId12"/>
          <a:srcRect t="2474" b="2474"/>
          <a:stretch>
            <a:fillRect/>
          </a:stretch>
        </p:blipFill>
        <p:spPr>
          <a:xfrm>
            <a:off x="263525" y="4431665"/>
            <a:ext cx="2028190" cy="1798955"/>
          </a:xfrm>
          <a:custGeom>
            <a:avLst/>
            <a:gdLst>
              <a:gd name="connsiteX0" fmla="*/ 730800 w 1461600"/>
              <a:gd name="connsiteY0" fmla="*/ 0 h 1461600"/>
              <a:gd name="connsiteX1" fmla="*/ 1461600 w 1461600"/>
              <a:gd name="connsiteY1" fmla="*/ 730800 h 1461600"/>
              <a:gd name="connsiteX2" fmla="*/ 730800 w 1461600"/>
              <a:gd name="connsiteY2" fmla="*/ 1461600 h 1461600"/>
              <a:gd name="connsiteX3" fmla="*/ 0 w 1461600"/>
              <a:gd name="connsiteY3" fmla="*/ 730800 h 1461600"/>
              <a:gd name="connsiteX4" fmla="*/ 730800 w 1461600"/>
              <a:gd name="connsiteY4" fmla="*/ 0 h 146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600" h="1461600">
                <a:moveTo>
                  <a:pt x="730800" y="0"/>
                </a:moveTo>
                <a:cubicBezTo>
                  <a:pt x="1134410" y="0"/>
                  <a:pt x="1461600" y="327190"/>
                  <a:pt x="1461600" y="730800"/>
                </a:cubicBezTo>
                <a:cubicBezTo>
                  <a:pt x="1461600" y="1134410"/>
                  <a:pt x="1134410" y="1461600"/>
                  <a:pt x="730800" y="1461600"/>
                </a:cubicBezTo>
                <a:cubicBezTo>
                  <a:pt x="327190" y="1461600"/>
                  <a:pt x="0" y="1134410"/>
                  <a:pt x="0" y="730800"/>
                </a:cubicBezTo>
                <a:cubicBezTo>
                  <a:pt x="0" y="327190"/>
                  <a:pt x="327190" y="0"/>
                  <a:pt x="730800" y="0"/>
                </a:cubicBezTo>
                <a:close/>
              </a:path>
            </a:pathLst>
          </a:custGeom>
        </p:spPr>
      </p:pic>
      <p:sp>
        <p:nvSpPr>
          <p:cNvPr id="8" name="Rounded Rectangle 4"/>
          <p:cNvSpPr/>
          <p:nvPr>
            <p:custDataLst>
              <p:tags r:id="rId13"/>
            </p:custDataLst>
          </p:nvPr>
        </p:nvSpPr>
        <p:spPr>
          <a:xfrm>
            <a:off x="438824" y="6227732"/>
            <a:ext cx="1762467" cy="46516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黑体" panose="02010609060101010101" charset="-122"/>
              <a:ea typeface="黑体" panose="02010609060101010101" charset="-122"/>
              <a:cs typeface="Arial" panose="020B0604020202020204"/>
              <a:sym typeface="Arial" panose="020B0604020202020204" pitchFamily="34" charset="0"/>
            </a:endParaRPr>
          </a:p>
        </p:txBody>
      </p:sp>
      <p:sp>
        <p:nvSpPr>
          <p:cNvPr id="9" name="TextBox 6"/>
          <p:cNvSpPr txBox="1"/>
          <p:nvPr>
            <p:custDataLst>
              <p:tags r:id="rId14"/>
            </p:custDataLst>
          </p:nvPr>
        </p:nvSpPr>
        <p:spPr>
          <a:xfrm>
            <a:off x="634139" y="6227732"/>
            <a:ext cx="1597075" cy="458707"/>
          </a:xfrm>
          <a:prstGeom prst="rect">
            <a:avLst/>
          </a:prstGeom>
          <a:noFill/>
        </p:spPr>
        <p:txBody>
          <a:bodyPr wrap="square" rtlCol="0" anchor="ctr" anchorCtr="0">
            <a:normAutofit fontScale="80000"/>
          </a:bodyPr>
          <a:lstStyle/>
          <a:p>
            <a:pPr marL="0" marR="0" lvl="0" indent="0" algn="ctr" defTabSz="914400" rtl="0" eaLnBrk="1" fontAlgn="auto" latinLnBrk="0" hangingPunct="1">
              <a:lnSpc>
                <a:spcPct val="120000"/>
              </a:lnSpc>
              <a:spcBef>
                <a:spcPct val="0"/>
              </a:spcBef>
              <a:spcAft>
                <a:spcPct val="0"/>
              </a:spcAft>
              <a:buClrTx/>
              <a:buSzTx/>
              <a:buFontTx/>
              <a:buNone/>
              <a:defRPr/>
            </a:pPr>
            <a:r>
              <a:rPr kumimoji="0" lang="zh-CN" altLang="en-US" sz="1800" b="1" i="0" u="none" strike="noStrike" kern="1200" cap="none" spc="300" normalizeH="0" baseline="0" noProof="0">
                <a:ln>
                  <a:noFill/>
                </a:ln>
                <a:solidFill>
                  <a:srgbClr val="FFFFFF"/>
                </a:solidFill>
                <a:effectLst/>
                <a:uLnTx/>
                <a:uFillTx/>
                <a:latin typeface="黑体" panose="02010609060101010101" charset="-122"/>
                <a:ea typeface="黑体" panose="02010609060101010101" charset="-122"/>
                <a:cs typeface="Arial" panose="020B0604020202020204"/>
                <a:sym typeface="Arial" panose="020B0604020202020204" pitchFamily="34" charset="0"/>
              </a:rPr>
              <a:t>基本养老保险</a:t>
            </a:r>
            <a:endParaRPr kumimoji="0" lang="zh-CN" altLang="en-US" sz="1800" b="1" i="0" u="none" strike="noStrike" kern="1200" cap="none" spc="300" normalizeH="0" baseline="0" noProof="0">
              <a:ln>
                <a:noFill/>
              </a:ln>
              <a:solidFill>
                <a:srgbClr val="FFFFFF"/>
              </a:solidFill>
              <a:effectLst/>
              <a:uLnTx/>
              <a:uFillTx/>
              <a:latin typeface="黑体" panose="02010609060101010101" charset="-122"/>
              <a:ea typeface="黑体" panose="02010609060101010101" charset="-122"/>
              <a:cs typeface="Arial" panose="020B0604020202020204"/>
              <a:sym typeface="Arial" panose="020B0604020202020204" pitchFamily="34" charset="0"/>
            </a:endParaRPr>
          </a:p>
        </p:txBody>
      </p:sp>
      <p:sp>
        <p:nvSpPr>
          <p:cNvPr id="10" name="Rounded Rectangle 14"/>
          <p:cNvSpPr/>
          <p:nvPr>
            <p:custDataLst>
              <p:tags r:id="rId15"/>
            </p:custDataLst>
          </p:nvPr>
        </p:nvSpPr>
        <p:spPr>
          <a:xfrm>
            <a:off x="2667904" y="6169702"/>
            <a:ext cx="1762467" cy="4651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黑体" panose="02010609060101010101" charset="-122"/>
              <a:ea typeface="黑体" panose="02010609060101010101" charset="-122"/>
              <a:cs typeface="Arial" panose="020B0604020202020204"/>
              <a:sym typeface="Arial" panose="020B0604020202020204" pitchFamily="34" charset="0"/>
            </a:endParaRPr>
          </a:p>
        </p:txBody>
      </p:sp>
      <p:sp>
        <p:nvSpPr>
          <p:cNvPr id="11" name="TextBox 15"/>
          <p:cNvSpPr txBox="1"/>
          <p:nvPr>
            <p:custDataLst>
              <p:tags r:id="rId16"/>
            </p:custDataLst>
          </p:nvPr>
        </p:nvSpPr>
        <p:spPr>
          <a:xfrm>
            <a:off x="2737343" y="6151776"/>
            <a:ext cx="1597075" cy="458707"/>
          </a:xfrm>
          <a:prstGeom prst="rect">
            <a:avLst/>
          </a:prstGeom>
          <a:noFill/>
        </p:spPr>
        <p:txBody>
          <a:bodyPr wrap="square" rtlCol="0" anchor="ctr" anchorCtr="0">
            <a:normAutofit fontScale="80000"/>
          </a:bodyPr>
          <a:lstStyle>
            <a:defPPr>
              <a:defRPr lang="zh-CN"/>
            </a:defPPr>
            <a:lvl1pPr algn="ctr">
              <a:lnSpc>
                <a:spcPct val="120000"/>
              </a:lnSpc>
              <a:defRPr b="1" spc="300">
                <a:solidFill>
                  <a:schemeClr val="bg1"/>
                </a:solidFill>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20000"/>
              </a:lnSpc>
              <a:spcBef>
                <a:spcPct val="0"/>
              </a:spcBef>
              <a:spcAft>
                <a:spcPct val="0"/>
              </a:spcAft>
              <a:buClrTx/>
              <a:buSzTx/>
              <a:buFontTx/>
              <a:buNone/>
              <a:defRPr/>
            </a:pPr>
            <a:r>
              <a:rPr kumimoji="0" lang="zh-CN" altLang="en-US" sz="1800" b="1" i="0" u="none" strike="noStrike" kern="1200" cap="none" spc="300" normalizeH="0" baseline="0" noProof="0">
                <a:ln>
                  <a:noFill/>
                </a:ln>
                <a:solidFill>
                  <a:srgbClr val="FFFFFF"/>
                </a:solidFill>
                <a:effectLst/>
                <a:uLnTx/>
                <a:uFillTx/>
                <a:latin typeface="黑体" panose="02010609060101010101" charset="-122"/>
                <a:ea typeface="黑体" panose="02010609060101010101" charset="-122"/>
                <a:cs typeface="Arial" panose="020B0604020202020204"/>
                <a:sym typeface="Arial" panose="020B0604020202020204" pitchFamily="34" charset="0"/>
              </a:rPr>
              <a:t>基本医疗保险</a:t>
            </a:r>
            <a:endParaRPr kumimoji="0" lang="zh-CN" altLang="en-US" sz="1800" b="1" i="0" u="none" strike="noStrike" kern="1200" cap="none" spc="300" normalizeH="0" baseline="0" noProof="0">
              <a:ln>
                <a:noFill/>
              </a:ln>
              <a:solidFill>
                <a:srgbClr val="FFFFFF"/>
              </a:solidFill>
              <a:effectLst/>
              <a:uLnTx/>
              <a:uFillTx/>
              <a:latin typeface="黑体" panose="02010609060101010101" charset="-122"/>
              <a:ea typeface="黑体" panose="02010609060101010101" charset="-122"/>
              <a:cs typeface="Arial" panose="020B0604020202020204"/>
              <a:sym typeface="Arial" panose="020B0604020202020204" pitchFamily="34" charset="0"/>
            </a:endParaRPr>
          </a:p>
        </p:txBody>
      </p:sp>
      <p:sp>
        <p:nvSpPr>
          <p:cNvPr id="12" name="Rounded Rectangle 30"/>
          <p:cNvSpPr/>
          <p:nvPr>
            <p:custDataLst>
              <p:tags r:id="rId17"/>
            </p:custDataLst>
          </p:nvPr>
        </p:nvSpPr>
        <p:spPr>
          <a:xfrm>
            <a:off x="6986555" y="6169156"/>
            <a:ext cx="1762467" cy="46516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黑体" panose="02010609060101010101" charset="-122"/>
              <a:ea typeface="黑体" panose="02010609060101010101" charset="-122"/>
              <a:cs typeface="Arial" panose="020B0604020202020204"/>
              <a:sym typeface="Arial" panose="020B0604020202020204" pitchFamily="34" charset="0"/>
            </a:endParaRPr>
          </a:p>
        </p:txBody>
      </p:sp>
      <p:sp>
        <p:nvSpPr>
          <p:cNvPr id="13" name="TextBox 31"/>
          <p:cNvSpPr txBox="1"/>
          <p:nvPr>
            <p:custDataLst>
              <p:tags r:id="rId18"/>
            </p:custDataLst>
          </p:nvPr>
        </p:nvSpPr>
        <p:spPr>
          <a:xfrm>
            <a:off x="7109305" y="6200485"/>
            <a:ext cx="1597075" cy="458707"/>
          </a:xfrm>
          <a:prstGeom prst="rect">
            <a:avLst/>
          </a:prstGeom>
          <a:noFill/>
        </p:spPr>
        <p:txBody>
          <a:bodyPr wrap="square" rtlCol="0" anchor="ctr" anchorCtr="0">
            <a:normAutofit/>
          </a:bodyPr>
          <a:lstStyle>
            <a:defPPr>
              <a:defRPr lang="zh-CN"/>
            </a:defPPr>
            <a:lvl1pPr algn="ctr">
              <a:lnSpc>
                <a:spcPct val="120000"/>
              </a:lnSpc>
              <a:defRPr b="1" spc="300">
                <a:solidFill>
                  <a:schemeClr val="bg1"/>
                </a:solidFill>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20000"/>
              </a:lnSpc>
              <a:spcBef>
                <a:spcPct val="0"/>
              </a:spcBef>
              <a:spcAft>
                <a:spcPct val="0"/>
              </a:spcAft>
              <a:buClrTx/>
              <a:buSzTx/>
              <a:buFontTx/>
              <a:buNone/>
              <a:defRPr/>
            </a:pPr>
            <a:r>
              <a:rPr kumimoji="0" lang="zh-CN" altLang="en-US" sz="1800" b="1" i="0" u="none" strike="noStrike" kern="1200" cap="none" spc="300" normalizeH="0" baseline="0" noProof="0">
                <a:ln>
                  <a:noFill/>
                </a:ln>
                <a:solidFill>
                  <a:srgbClr val="FFFFFF"/>
                </a:solidFill>
                <a:effectLst/>
                <a:uLnTx/>
                <a:uFillTx/>
                <a:latin typeface="黑体" panose="02010609060101010101" charset="-122"/>
                <a:ea typeface="黑体" panose="02010609060101010101" charset="-122"/>
                <a:cs typeface="Arial" panose="020B0604020202020204"/>
                <a:sym typeface="Arial" panose="020B0604020202020204" pitchFamily="34" charset="0"/>
              </a:rPr>
              <a:t>失业保险</a:t>
            </a:r>
            <a:endParaRPr kumimoji="0" lang="zh-CN" altLang="en-US" sz="1800" b="1" i="0" u="none" strike="noStrike" kern="1200" cap="none" spc="300" normalizeH="0" baseline="0" noProof="0">
              <a:ln>
                <a:noFill/>
              </a:ln>
              <a:solidFill>
                <a:srgbClr val="FFFFFF"/>
              </a:solidFill>
              <a:effectLst/>
              <a:uLnTx/>
              <a:uFillTx/>
              <a:latin typeface="黑体" panose="02010609060101010101" charset="-122"/>
              <a:ea typeface="黑体" panose="02010609060101010101" charset="-122"/>
              <a:cs typeface="Arial" panose="020B0604020202020204"/>
              <a:sym typeface="Arial" panose="020B0604020202020204" pitchFamily="34" charset="0"/>
            </a:endParaRPr>
          </a:p>
        </p:txBody>
      </p:sp>
      <p:sp>
        <p:nvSpPr>
          <p:cNvPr id="14" name="Rounded Rectangle 22"/>
          <p:cNvSpPr/>
          <p:nvPr>
            <p:custDataLst>
              <p:tags r:id="rId19"/>
            </p:custDataLst>
          </p:nvPr>
        </p:nvSpPr>
        <p:spPr>
          <a:xfrm>
            <a:off x="4840533" y="6169156"/>
            <a:ext cx="1762467" cy="46516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黑体" panose="02010609060101010101" charset="-122"/>
              <a:ea typeface="黑体" panose="02010609060101010101" charset="-122"/>
              <a:cs typeface="Arial" panose="020B0604020202020204"/>
              <a:sym typeface="Arial" panose="020B0604020202020204" pitchFamily="34" charset="0"/>
            </a:endParaRPr>
          </a:p>
        </p:txBody>
      </p:sp>
      <p:sp>
        <p:nvSpPr>
          <p:cNvPr id="15" name="TextBox 23"/>
          <p:cNvSpPr txBox="1"/>
          <p:nvPr>
            <p:custDataLst>
              <p:tags r:id="rId20"/>
            </p:custDataLst>
          </p:nvPr>
        </p:nvSpPr>
        <p:spPr>
          <a:xfrm>
            <a:off x="4896954" y="6132686"/>
            <a:ext cx="1597075" cy="458707"/>
          </a:xfrm>
          <a:prstGeom prst="rect">
            <a:avLst/>
          </a:prstGeom>
          <a:noFill/>
        </p:spPr>
        <p:txBody>
          <a:bodyPr wrap="square" rtlCol="0" anchor="ctr" anchorCtr="0">
            <a:normAutofit/>
          </a:bodyPr>
          <a:lstStyle>
            <a:defPPr>
              <a:defRPr lang="zh-CN"/>
            </a:defPPr>
            <a:lvl1pPr algn="ctr">
              <a:lnSpc>
                <a:spcPct val="120000"/>
              </a:lnSpc>
              <a:defRPr b="1" spc="300">
                <a:solidFill>
                  <a:schemeClr val="bg1"/>
                </a:solidFill>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20000"/>
              </a:lnSpc>
              <a:spcBef>
                <a:spcPct val="0"/>
              </a:spcBef>
              <a:spcAft>
                <a:spcPct val="0"/>
              </a:spcAft>
              <a:buClrTx/>
              <a:buSzTx/>
              <a:buFontTx/>
              <a:buNone/>
              <a:defRPr/>
            </a:pPr>
            <a:r>
              <a:rPr kumimoji="0" lang="zh-CN" altLang="en-US" sz="1800" b="1" i="0" u="none" strike="noStrike" kern="1200" cap="none" spc="300" normalizeH="0" baseline="0" noProof="0">
                <a:ln>
                  <a:noFill/>
                </a:ln>
                <a:solidFill>
                  <a:srgbClr val="FFFFFF"/>
                </a:solidFill>
                <a:effectLst/>
                <a:uLnTx/>
                <a:uFillTx/>
                <a:latin typeface="黑体" panose="02010609060101010101" charset="-122"/>
                <a:ea typeface="黑体" panose="02010609060101010101" charset="-122"/>
                <a:cs typeface="Arial" panose="020B0604020202020204"/>
                <a:sym typeface="Arial" panose="020B0604020202020204" pitchFamily="34" charset="0"/>
              </a:rPr>
              <a:t>工伤保险</a:t>
            </a:r>
            <a:endParaRPr kumimoji="0" lang="zh-CN" altLang="en-US" sz="1800" b="1" i="0" u="none" strike="noStrike" kern="1200" cap="none" spc="300" normalizeH="0" baseline="0" noProof="0">
              <a:ln>
                <a:noFill/>
              </a:ln>
              <a:solidFill>
                <a:srgbClr val="FFFFFF"/>
              </a:solidFill>
              <a:effectLst/>
              <a:uLnTx/>
              <a:uFillTx/>
              <a:latin typeface="黑体" panose="02010609060101010101" charset="-122"/>
              <a:ea typeface="黑体" panose="02010609060101010101" charset="-122"/>
              <a:cs typeface="Arial" panose="020B0604020202020204"/>
              <a:sym typeface="Arial" panose="020B0604020202020204" pitchFamily="34" charset="0"/>
            </a:endParaRPr>
          </a:p>
        </p:txBody>
      </p:sp>
      <p:sp>
        <p:nvSpPr>
          <p:cNvPr id="89" name="Rounded Rectangle 30"/>
          <p:cNvSpPr/>
          <p:nvPr>
            <p:custDataLst>
              <p:tags r:id="rId21"/>
            </p:custDataLst>
          </p:nvPr>
        </p:nvSpPr>
        <p:spPr>
          <a:xfrm>
            <a:off x="9271158" y="6104610"/>
            <a:ext cx="1762467" cy="46516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黑体" panose="02010609060101010101" charset="-122"/>
              <a:ea typeface="黑体" panose="02010609060101010101" charset="-122"/>
              <a:cs typeface="Arial" panose="020B0604020202020204"/>
              <a:sym typeface="Arial" panose="020B0604020202020204" pitchFamily="34" charset="0"/>
            </a:endParaRPr>
          </a:p>
        </p:txBody>
      </p:sp>
      <p:sp>
        <p:nvSpPr>
          <p:cNvPr id="90" name="TextBox 31"/>
          <p:cNvSpPr txBox="1"/>
          <p:nvPr>
            <p:custDataLst>
              <p:tags r:id="rId22"/>
            </p:custDataLst>
          </p:nvPr>
        </p:nvSpPr>
        <p:spPr>
          <a:xfrm>
            <a:off x="9282168" y="6151766"/>
            <a:ext cx="1597075" cy="458707"/>
          </a:xfrm>
          <a:prstGeom prst="rect">
            <a:avLst/>
          </a:prstGeom>
          <a:noFill/>
        </p:spPr>
        <p:txBody>
          <a:bodyPr wrap="square" rtlCol="0" anchor="ctr" anchorCtr="0">
            <a:normAutofit/>
          </a:bodyPr>
          <a:lstStyle>
            <a:defPPr>
              <a:defRPr lang="zh-CN"/>
            </a:defPPr>
            <a:lvl1pPr algn="ctr">
              <a:lnSpc>
                <a:spcPct val="120000"/>
              </a:lnSpc>
              <a:defRPr b="1" spc="300">
                <a:solidFill>
                  <a:schemeClr val="bg1"/>
                </a:solidFill>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20000"/>
              </a:lnSpc>
              <a:spcBef>
                <a:spcPct val="0"/>
              </a:spcBef>
              <a:spcAft>
                <a:spcPct val="0"/>
              </a:spcAft>
              <a:buClrTx/>
              <a:buSzTx/>
              <a:buFontTx/>
              <a:buNone/>
              <a:defRPr/>
            </a:pPr>
            <a:r>
              <a:rPr kumimoji="0" lang="zh-CN" altLang="en-US" sz="1800" b="1" i="0" u="none" strike="noStrike" kern="1200" cap="none" spc="300" normalizeH="0" baseline="0" noProof="0">
                <a:ln>
                  <a:noFill/>
                </a:ln>
                <a:solidFill>
                  <a:srgbClr val="FFFFFF"/>
                </a:solidFill>
                <a:effectLst/>
                <a:uLnTx/>
                <a:uFillTx/>
                <a:latin typeface="黑体" panose="02010609060101010101" charset="-122"/>
                <a:ea typeface="黑体" panose="02010609060101010101" charset="-122"/>
                <a:cs typeface="Arial" panose="020B0604020202020204"/>
                <a:sym typeface="Arial" panose="020B0604020202020204" pitchFamily="34" charset="0"/>
              </a:rPr>
              <a:t>生育保险</a:t>
            </a:r>
            <a:endParaRPr kumimoji="0" lang="zh-CN" altLang="en-US" sz="1800" b="1" i="0" u="none" strike="noStrike" kern="1200" cap="none" spc="300" normalizeH="0" baseline="0" noProof="0">
              <a:ln>
                <a:noFill/>
              </a:ln>
              <a:solidFill>
                <a:srgbClr val="FFFFFF"/>
              </a:solidFill>
              <a:effectLst/>
              <a:uLnTx/>
              <a:uFillTx/>
              <a:latin typeface="黑体" panose="02010609060101010101" charset="-122"/>
              <a:ea typeface="黑体" panose="02010609060101010101" charset="-122"/>
              <a:cs typeface="Arial" panose="020B0604020202020204"/>
              <a:sym typeface="Arial" panose="020B0604020202020204" pitchFamily="34" charset="0"/>
            </a:endParaRPr>
          </a:p>
        </p:txBody>
      </p:sp>
      <p:sp>
        <p:nvSpPr>
          <p:cNvPr id="4" name="矩形 3"/>
          <p:cNvSpPr/>
          <p:nvPr>
            <p:custDataLst>
              <p:tags r:id="rId23"/>
            </p:custDataLst>
          </p:nvPr>
        </p:nvSpPr>
        <p:spPr>
          <a:xfrm>
            <a:off x="263525" y="980440"/>
            <a:ext cx="11817985" cy="3097530"/>
          </a:xfrm>
          <a:prstGeom prst="rect">
            <a:avLst/>
          </a:prstGeom>
          <a:noFill/>
          <a:ln w="19050">
            <a:solidFill>
              <a:srgbClr val="2327DB"/>
            </a:solidFill>
          </a:ln>
        </p:spPr>
        <p:txBody>
          <a:bodyPr wrap="square" anchor="t">
            <a:noAutofit/>
          </a:bodyPr>
          <a:lstStyle/>
          <a:p>
            <a:pPr indent="0" fontAlgn="auto">
              <a:lnSpc>
                <a:spcPct val="150000"/>
              </a:lnSpc>
              <a:spcBef>
                <a:spcPct val="0"/>
              </a:spcBef>
              <a:spcAft>
                <a:spcPts val="1000"/>
              </a:spcAft>
            </a:pPr>
            <a:r>
              <a:rPr lang="zh-CN" altLang="en-US" sz="2800" b="1">
                <a:solidFill>
                  <a:srgbClr val="000000"/>
                </a:solidFill>
                <a:latin typeface="楷体" panose="02010609060101010101" charset="-122"/>
                <a:ea typeface="楷体" panose="02010609060101010101" charset="-122"/>
                <a:cs typeface="楷体" panose="02010609060101010101" charset="-122"/>
                <a:sym typeface="宋体" panose="02010600030101010101" pitchFamily="2" charset="-122"/>
              </a:rPr>
              <a:t>含义：它通过</a:t>
            </a:r>
            <a:r>
              <a:rPr lang="zh-CN" altLang="en-US" sz="2800" b="1">
                <a:solidFill>
                  <a:srgbClr val="C00000"/>
                </a:solidFill>
                <a:latin typeface="楷体" panose="02010609060101010101" charset="-122"/>
                <a:ea typeface="楷体" panose="02010609060101010101" charset="-122"/>
                <a:cs typeface="楷体" panose="02010609060101010101" charset="-122"/>
                <a:sym typeface="宋体" panose="02010600030101010101" pitchFamily="2" charset="-122"/>
              </a:rPr>
              <a:t>政府、单位、个人</a:t>
            </a:r>
            <a:r>
              <a:rPr lang="zh-CN" altLang="en-US" sz="2800" b="1">
                <a:solidFill>
                  <a:srgbClr val="000000"/>
                </a:solidFill>
                <a:latin typeface="楷体" panose="02010609060101010101" charset="-122"/>
                <a:ea typeface="楷体" panose="02010609060101010101" charset="-122"/>
                <a:cs typeface="楷体" panose="02010609060101010101" charset="-122"/>
                <a:sym typeface="宋体" panose="02010600030101010101" pitchFamily="2" charset="-122"/>
              </a:rPr>
              <a:t>三方共同等集资金，保障公民在年老、疾病、工伤、失业、生育等情况下依法</a:t>
            </a:r>
            <a:r>
              <a:rPr lang="zh-CN" altLang="en-US" sz="2800" b="1">
                <a:solidFill>
                  <a:srgbClr val="C00000"/>
                </a:solidFill>
                <a:latin typeface="楷体" panose="02010609060101010101" charset="-122"/>
                <a:ea typeface="楷体" panose="02010609060101010101" charset="-122"/>
                <a:cs typeface="楷体" panose="02010609060101010101" charset="-122"/>
                <a:sym typeface="宋体" panose="02010600030101010101" pitchFamily="2" charset="-122"/>
              </a:rPr>
              <a:t>从国家和社会</a:t>
            </a:r>
            <a:r>
              <a:rPr lang="zh-CN" altLang="en-US" sz="2800" b="1">
                <a:solidFill>
                  <a:srgbClr val="000000"/>
                </a:solidFill>
                <a:latin typeface="楷体" panose="02010609060101010101" charset="-122"/>
                <a:ea typeface="楷体" panose="02010609060101010101" charset="-122"/>
                <a:cs typeface="楷体" panose="02010609060101010101" charset="-122"/>
                <a:sym typeface="宋体" panose="02010600030101010101" pitchFamily="2" charset="-122"/>
              </a:rPr>
              <a:t>获得</a:t>
            </a:r>
            <a:r>
              <a:rPr lang="zh-CN" altLang="en-US" sz="2800" b="1">
                <a:solidFill>
                  <a:srgbClr val="C00000"/>
                </a:solidFill>
                <a:latin typeface="楷体" panose="02010609060101010101" charset="-122"/>
                <a:ea typeface="楷体" panose="02010609060101010101" charset="-122"/>
                <a:cs typeface="楷体" panose="02010609060101010101" charset="-122"/>
                <a:sym typeface="宋体" panose="02010600030101010101" pitchFamily="2" charset="-122"/>
              </a:rPr>
              <a:t>物质帮助</a:t>
            </a:r>
            <a:r>
              <a:rPr lang="zh-CN" altLang="en-US" sz="2800" b="1">
                <a:solidFill>
                  <a:srgbClr val="000000"/>
                </a:solidFill>
                <a:latin typeface="楷体" panose="02010609060101010101" charset="-122"/>
                <a:ea typeface="楷体" panose="02010609060101010101" charset="-122"/>
                <a:cs typeface="楷体" panose="02010609060101010101" charset="-122"/>
                <a:sym typeface="宋体" panose="02010600030101010101" pitchFamily="2" charset="-122"/>
              </a:rPr>
              <a:t>。</a:t>
            </a:r>
            <a:endParaRPr lang="zh-CN" altLang="en-US" sz="2800" b="1">
              <a:solidFill>
                <a:srgbClr val="000000"/>
              </a:solidFill>
              <a:latin typeface="楷体" panose="02010609060101010101" charset="-122"/>
              <a:ea typeface="楷体" panose="02010609060101010101" charset="-122"/>
              <a:cs typeface="楷体" panose="02010609060101010101" charset="-122"/>
            </a:endParaRPr>
          </a:p>
          <a:p>
            <a:pPr indent="0" fontAlgn="auto">
              <a:lnSpc>
                <a:spcPct val="150000"/>
              </a:lnSpc>
              <a:spcBef>
                <a:spcPct val="0"/>
              </a:spcBef>
              <a:spcAft>
                <a:spcPts val="1000"/>
              </a:spcAft>
            </a:pPr>
            <a:r>
              <a:rPr lang="zh-CN" altLang="en-US" sz="2800" b="1">
                <a:solidFill>
                  <a:srgbClr val="000000"/>
                </a:solidFill>
                <a:latin typeface="楷体" panose="02010609060101010101" charset="-122"/>
                <a:ea typeface="楷体" panose="02010609060101010101" charset="-122"/>
                <a:cs typeface="楷体" panose="02010609060101010101" charset="-122"/>
              </a:rPr>
              <a:t>地位：</a:t>
            </a:r>
            <a:r>
              <a:rPr lang="zh-CN" altLang="en-US" sz="2800" b="1" noProof="0">
                <a:ln>
                  <a:noFill/>
                </a:ln>
                <a:effectLst/>
                <a:uLnTx/>
                <a:uFillTx/>
                <a:latin typeface="楷体" panose="02010609060101010101" charset="-122"/>
                <a:ea typeface="楷体" panose="02010609060101010101" charset="-122"/>
                <a:cs typeface="楷体" panose="02010609060101010101" charset="-122"/>
                <a:sym typeface="+mn-ea"/>
              </a:rPr>
              <a:t>是我国社会保障的</a:t>
            </a:r>
            <a:r>
              <a:rPr lang="zh-CN" altLang="en-US" sz="2800" b="1" noProof="0">
                <a:ln>
                  <a:noFill/>
                </a:ln>
                <a:solidFill>
                  <a:srgbClr val="C00000"/>
                </a:solidFill>
                <a:effectLst>
                  <a:glow rad="177800">
                    <a:srgbClr val="FFFFFF">
                      <a:alpha val="60000"/>
                    </a:srgbClr>
                  </a:glow>
                </a:effectLst>
                <a:uLnTx/>
                <a:uFillTx/>
                <a:latin typeface="楷体" panose="02010609060101010101" charset="-122"/>
                <a:ea typeface="楷体" panose="02010609060101010101" charset="-122"/>
                <a:cs typeface="楷体" panose="02010609060101010101" charset="-122"/>
                <a:sym typeface="+mn-ea"/>
              </a:rPr>
              <a:t>核心</a:t>
            </a:r>
            <a:endParaRPr lang="zh-CN" altLang="en-US" sz="2800" b="1">
              <a:solidFill>
                <a:schemeClr val="tx1"/>
              </a:solidFill>
              <a:latin typeface="楷体" panose="02010609060101010101" charset="-122"/>
              <a:ea typeface="楷体" panose="02010609060101010101" charset="-122"/>
              <a:cs typeface="楷体" panose="02010609060101010101" charset="-122"/>
              <a:sym typeface="+mn-ea"/>
            </a:endParaRPr>
          </a:p>
          <a:p>
            <a:pPr indent="0" fontAlgn="auto">
              <a:lnSpc>
                <a:spcPct val="150000"/>
              </a:lnSpc>
              <a:spcBef>
                <a:spcPct val="0"/>
              </a:spcBef>
              <a:spcAft>
                <a:spcPct val="0"/>
              </a:spcAft>
            </a:pPr>
            <a:r>
              <a:rPr lang="zh-CN" altLang="en-US" sz="2800" b="1">
                <a:solidFill>
                  <a:srgbClr val="000000"/>
                </a:solidFill>
                <a:latin typeface="楷体" panose="02010609060101010101" charset="-122"/>
                <a:ea typeface="楷体" panose="02010609060101010101" charset="-122"/>
                <a:cs typeface="楷体" panose="02010609060101010101" charset="-122"/>
              </a:rPr>
              <a:t>内容：</a:t>
            </a:r>
            <a:r>
              <a:rPr lang="zh-CN" altLang="en-US" sz="2800" b="1">
                <a:solidFill>
                  <a:srgbClr val="2643D8"/>
                </a:solidFill>
                <a:latin typeface="楷体" panose="02010609060101010101" charset="-122"/>
                <a:ea typeface="楷体" panose="02010609060101010101" charset="-122"/>
                <a:cs typeface="楷体" panose="02010609060101010101" charset="-122"/>
              </a:rPr>
              <a:t>养老保险、医疗保险、失业保险、</a:t>
            </a:r>
            <a:r>
              <a:rPr lang="en-US" altLang="zh-CN" sz="2800" b="1">
                <a:solidFill>
                  <a:srgbClr val="2643D8"/>
                </a:solidFill>
                <a:latin typeface="楷体" panose="02010609060101010101" charset="-122"/>
                <a:ea typeface="楷体" panose="02010609060101010101" charset="-122"/>
                <a:cs typeface="楷体" panose="02010609060101010101" charset="-122"/>
              </a:rPr>
              <a:t> </a:t>
            </a:r>
            <a:r>
              <a:rPr lang="zh-CN" altLang="en-US" sz="2800" b="1">
                <a:solidFill>
                  <a:srgbClr val="2643D8"/>
                </a:solidFill>
                <a:latin typeface="楷体" panose="02010609060101010101" charset="-122"/>
                <a:ea typeface="楷体" panose="02010609060101010101" charset="-122"/>
                <a:cs typeface="楷体" panose="02010609060101010101" charset="-122"/>
              </a:rPr>
              <a:t>工伤保险、生育保险</a:t>
            </a:r>
            <a:r>
              <a:rPr lang="zh-CN" altLang="en-US" sz="3200" b="1">
                <a:solidFill>
                  <a:srgbClr val="2643D8"/>
                </a:solidFill>
                <a:latin typeface="楷体" panose="02010609060101010101" charset="-122"/>
                <a:ea typeface="楷体" panose="02010609060101010101" charset="-122"/>
                <a:cs typeface="楷体" panose="02010609060101010101" charset="-122"/>
              </a:rPr>
              <a:t>（五险）</a:t>
            </a:r>
            <a:endParaRPr lang="en-US" altLang="zh-CN" sz="3200" b="1">
              <a:solidFill>
                <a:srgbClr val="2643D8"/>
              </a:solidFill>
              <a:latin typeface="楷体" panose="02010609060101010101" charset="-122"/>
              <a:ea typeface="楷体" panose="02010609060101010101" charset="-122"/>
              <a:cs typeface="楷体" panose="02010609060101010101" charset="-122"/>
            </a:endParaRPr>
          </a:p>
          <a:p>
            <a:pPr indent="0" fontAlgn="auto">
              <a:lnSpc>
                <a:spcPct val="100000"/>
              </a:lnSpc>
              <a:spcBef>
                <a:spcPct val="0"/>
              </a:spcBef>
              <a:spcAft>
                <a:spcPts val="1000"/>
              </a:spcAft>
            </a:pPr>
            <a:endParaRPr lang="zh-CN" altLang="en-US" sz="3200" b="1">
              <a:solidFill>
                <a:srgbClr val="000000"/>
              </a:solidFill>
              <a:latin typeface="楷体" panose="02010609060101010101" charset="-122"/>
              <a:ea typeface="楷体" panose="02010609060101010101" charset="-122"/>
              <a:cs typeface="楷体" panose="02010609060101010101" charset="-122"/>
            </a:endParaRPr>
          </a:p>
        </p:txBody>
      </p:sp>
    </p:spTree>
    <p:custDataLst>
      <p:tags r:id="rId24"/>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矩形 6"/>
          <p:cNvSpPr/>
          <p:nvPr>
            <p:custDataLst>
              <p:tags r:id="rId1"/>
            </p:custDataLst>
          </p:nvPr>
        </p:nvSpPr>
        <p:spPr>
          <a:xfrm>
            <a:off x="334472" y="635701"/>
            <a:ext cx="11521280" cy="2861310"/>
          </a:xfrm>
          <a:prstGeom prst="rect">
            <a:avLst/>
          </a:prstGeom>
        </p:spPr>
        <p:txBody>
          <a:bodyPr wrap="square">
            <a:spAutoFit/>
          </a:bodyPr>
          <a:lstStyle/>
          <a:p>
            <a:pPr algn="just">
              <a:lnSpc>
                <a:spcPct val="150000"/>
              </a:lnSpc>
              <a:defRPr/>
            </a:pPr>
            <a:r>
              <a:rPr lang="zh-CN" altLang="en-US" sz="2400">
                <a:solidFill>
                  <a:schemeClr val="tx1">
                    <a:lumMod val="85000"/>
                    <a:lumOff val="15000"/>
                  </a:schemeClr>
                </a:solidFill>
                <a:latin typeface="+mj-ea"/>
                <a:ea typeface="+mj-ea"/>
                <a:sym typeface="Helvetica" panose="020B0604020202020204" pitchFamily="34" charset="0"/>
              </a:rPr>
              <a:t>　　</a:t>
            </a:r>
            <a:r>
              <a:rPr lang="zh-CN" altLang="en-US" sz="2400" b="1">
                <a:solidFill>
                  <a:schemeClr val="tx1">
                    <a:lumMod val="85000"/>
                    <a:lumOff val="15000"/>
                  </a:schemeClr>
                </a:solidFill>
                <a:latin typeface="楷体" panose="02010609060101010101" charset="-122"/>
                <a:ea typeface="楷体" panose="02010609060101010101" charset="-122"/>
                <a:sym typeface="Helvetica" panose="020B0604020202020204" pitchFamily="34" charset="0"/>
              </a:rPr>
              <a:t>商业保险是投保人根据合同约定，向保险人支付保险费，保险人对于合同约定的可能发生的事故因其发生所造成的财产损失承担赔偿保险金责任，或者当被保险人死亡、伤残、疾病或达到约定的年龄、期限时承担给付保险金责任的行为。</a:t>
            </a:r>
            <a:r>
              <a:rPr lang="zh-CN" altLang="en-US" sz="2400" b="1">
                <a:solidFill>
                  <a:srgbClr val="FF0000"/>
                </a:solidFill>
                <a:latin typeface="楷体" panose="02010609060101010101" charset="-122"/>
                <a:ea typeface="楷体" panose="02010609060101010101" charset="-122"/>
                <a:sym typeface="Helvetica" panose="020B0604020202020204" pitchFamily="34" charset="0"/>
              </a:rPr>
              <a:t>商业保险分为人身保险和财产保险两大类</a:t>
            </a:r>
            <a:r>
              <a:rPr lang="zh-CN" altLang="en-US" sz="2400" b="1">
                <a:solidFill>
                  <a:schemeClr val="tx1">
                    <a:lumMod val="85000"/>
                    <a:lumOff val="15000"/>
                  </a:schemeClr>
                </a:solidFill>
                <a:latin typeface="楷体" panose="02010609060101010101" charset="-122"/>
                <a:ea typeface="楷体" panose="02010609060101010101" charset="-122"/>
                <a:sym typeface="Helvetica" panose="020B0604020202020204" pitchFamily="34" charset="0"/>
              </a:rPr>
              <a:t>。</a:t>
            </a:r>
            <a:r>
              <a:rPr lang="zh-CN" altLang="en-US" sz="2400" b="1">
                <a:solidFill>
                  <a:srgbClr val="0107E9"/>
                </a:solidFill>
                <a:latin typeface="楷体" panose="02010609060101010101" charset="-122"/>
                <a:ea typeface="楷体" panose="02010609060101010101" charset="-122"/>
                <a:sym typeface="Helvetica" panose="020B0604020202020204" pitchFamily="34" charset="0"/>
              </a:rPr>
              <a:t>购买商业保险，是规避风险的有效措施。</a:t>
            </a:r>
            <a:endParaRPr lang="zh-CN" altLang="en-US" sz="2400" b="1">
              <a:solidFill>
                <a:srgbClr val="0107E9"/>
              </a:solidFill>
              <a:latin typeface="楷体" panose="02010609060101010101" charset="-122"/>
              <a:ea typeface="楷体" panose="02010609060101010101" charset="-122"/>
              <a:sym typeface="Helvetica" panose="020B0604020202020204" pitchFamily="34" charset="0"/>
            </a:endParaRPr>
          </a:p>
          <a:p>
            <a:pPr algn="just">
              <a:lnSpc>
                <a:spcPct val="150000"/>
              </a:lnSpc>
              <a:defRPr/>
            </a:pPr>
            <a:endParaRPr lang="zh-CN" altLang="en-US" sz="2400" b="1">
              <a:solidFill>
                <a:srgbClr val="0070C0"/>
              </a:solidFill>
              <a:latin typeface="楷体" panose="02010609060101010101" charset="-122"/>
              <a:ea typeface="楷体" panose="02010609060101010101" charset="-122"/>
              <a:sym typeface="Helvetica" panose="020B0604020202020204" pitchFamily="34" charset="0"/>
            </a:endParaRPr>
          </a:p>
        </p:txBody>
      </p:sp>
      <p:pic>
        <p:nvPicPr>
          <p:cNvPr id="6" name="图片 5"/>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4424199" y="3115425"/>
            <a:ext cx="3189028" cy="3193935"/>
          </a:xfrm>
          <a:prstGeom prst="rect">
            <a:avLst/>
          </a:prstGeom>
          <a:ln>
            <a:solidFill>
              <a:schemeClr val="bg1">
                <a:lumMod val="50000"/>
              </a:schemeClr>
            </a:solidFill>
          </a:ln>
        </p:spPr>
      </p:pic>
      <p:pic>
        <p:nvPicPr>
          <p:cNvPr id="9" name="图片 8"/>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7876854" y="3115292"/>
            <a:ext cx="3193935" cy="3193935"/>
          </a:xfrm>
          <a:prstGeom prst="rect">
            <a:avLst/>
          </a:prstGeom>
        </p:spPr>
      </p:pic>
      <p:sp>
        <p:nvSpPr>
          <p:cNvPr id="2" name="文本框 1"/>
          <p:cNvSpPr txBox="1"/>
          <p:nvPr>
            <p:custDataLst>
              <p:tags r:id="rId6"/>
            </p:custDataLst>
          </p:nvPr>
        </p:nvSpPr>
        <p:spPr>
          <a:xfrm>
            <a:off x="1714500" y="6309360"/>
            <a:ext cx="8763000" cy="521970"/>
          </a:xfrm>
          <a:prstGeom prst="rect">
            <a:avLst/>
          </a:prstGeom>
          <a:solidFill>
            <a:schemeClr val="accent4">
              <a:lumMod val="20000"/>
              <a:lumOff val="80000"/>
            </a:schemeClr>
          </a:solidFill>
        </p:spPr>
        <p:style>
          <a:lnRef idx="3">
            <a:schemeClr val="lt1"/>
          </a:lnRef>
          <a:fillRef idx="1">
            <a:schemeClr val="accent6"/>
          </a:fillRef>
          <a:effectRef idx="1">
            <a:schemeClr val="accent6"/>
          </a:effectRef>
          <a:fontRef idx="minor">
            <a:schemeClr val="lt1"/>
          </a:fontRef>
        </p:style>
        <p:txBody>
          <a:bodyPr wrap="none" rtlCol="0">
            <a:spAutoFit/>
          </a:bodyPr>
          <a:lstStyle/>
          <a:p>
            <a:r>
              <a:rPr lang="zh-CN" altLang="zh-CN" sz="2800" b="1">
                <a:solidFill>
                  <a:schemeClr val="tx1"/>
                </a:solidFill>
              </a:rPr>
              <a:t>你若安好，我愿备胎到老；你若不好，我是救命稻草。</a:t>
            </a:r>
            <a:endParaRPr lang="zh-CN" altLang="zh-CN" sz="2800" b="1">
              <a:solidFill>
                <a:schemeClr val="tx1"/>
              </a:solidFill>
            </a:endParaRPr>
          </a:p>
        </p:txBody>
      </p:sp>
      <p:sp>
        <p:nvSpPr>
          <p:cNvPr id="4" name="文本框 3"/>
          <p:cNvSpPr txBox="1"/>
          <p:nvPr>
            <p:custDataLst>
              <p:tags r:id="rId7"/>
            </p:custDataLst>
          </p:nvPr>
        </p:nvSpPr>
        <p:spPr>
          <a:xfrm>
            <a:off x="850900" y="55245"/>
            <a:ext cx="10651490" cy="521970"/>
          </a:xfrm>
          <a:prstGeom prst="rect">
            <a:avLst/>
          </a:prstGeom>
          <a:noFill/>
        </p:spPr>
        <p:txBody>
          <a:bodyPr wrap="square" rtlCol="0">
            <a:spAutoFit/>
          </a:bodyPr>
          <a:lstStyle/>
          <a:p>
            <a:r>
              <a:rPr lang="zh-CN" altLang="en-US" sz="2800">
                <a:solidFill>
                  <a:schemeClr val="tx1"/>
                </a:solidFill>
                <a:effectLst>
                  <a:outerShdw blurRad="38100" dist="19050" dir="2700000" algn="tl" rotWithShape="0">
                    <a:schemeClr val="dk1">
                      <a:alpha val="40000"/>
                    </a:schemeClr>
                  </a:outerShdw>
                </a:effectLst>
                <a:latin typeface="方正公文小标宋" panose="02000500000000000000" charset="-122"/>
                <a:ea typeface="方正公文小标宋" panose="02000500000000000000" charset="-122"/>
              </a:rPr>
              <a:t>知识补充：社会保险和商业保险的区别（相关链接）</a:t>
            </a:r>
            <a:r>
              <a:rPr lang="en-US" altLang="zh-CN" sz="2800">
                <a:solidFill>
                  <a:schemeClr val="tx1"/>
                </a:solidFill>
                <a:effectLst>
                  <a:outerShdw blurRad="38100" dist="19050" dir="2700000" algn="tl" rotWithShape="0">
                    <a:schemeClr val="dk1">
                      <a:alpha val="40000"/>
                    </a:schemeClr>
                  </a:outerShdw>
                </a:effectLst>
                <a:latin typeface="方正公文小标宋" panose="02000500000000000000" charset="-122"/>
                <a:ea typeface="方正公文小标宋" panose="02000500000000000000" charset="-122"/>
              </a:rPr>
              <a:t>P52</a:t>
            </a:r>
            <a:endParaRPr lang="en-US" altLang="zh-CN" sz="2800">
              <a:solidFill>
                <a:schemeClr val="tx1"/>
              </a:solidFill>
              <a:effectLst>
                <a:outerShdw blurRad="38100" dist="19050" dir="2700000" algn="tl" rotWithShape="0">
                  <a:schemeClr val="dk1">
                    <a:alpha val="40000"/>
                  </a:schemeClr>
                </a:outerShdw>
              </a:effectLst>
              <a:latin typeface="方正公文小标宋" panose="02000500000000000000" charset="-122"/>
              <a:ea typeface="方正公文小标宋" panose="02000500000000000000" charset="-122"/>
            </a:endParaRPr>
          </a:p>
        </p:txBody>
      </p:sp>
      <p:cxnSp>
        <p:nvCxnSpPr>
          <p:cNvPr id="5" name="直接连接符 4"/>
          <p:cNvCxnSpPr/>
          <p:nvPr>
            <p:custDataLst>
              <p:tags r:id="rId8"/>
            </p:custDataLst>
          </p:nvPr>
        </p:nvCxnSpPr>
        <p:spPr>
          <a:xfrm>
            <a:off x="151765" y="582295"/>
            <a:ext cx="11631295" cy="8255"/>
          </a:xfrm>
          <a:prstGeom prst="line">
            <a:avLst/>
          </a:prstGeom>
          <a:ln>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custDataLst>
              <p:tags r:id="rId9"/>
            </p:custDataLst>
          </p:nvPr>
        </p:nvPicPr>
        <p:blipFill>
          <a:blip r:embed="rId10"/>
          <a:stretch>
            <a:fillRect/>
          </a:stretch>
        </p:blipFill>
        <p:spPr>
          <a:xfrm>
            <a:off x="730885" y="3333115"/>
            <a:ext cx="3121025" cy="2882900"/>
          </a:xfrm>
          <a:prstGeom prst="rect">
            <a:avLst/>
          </a:prstGeom>
        </p:spPr>
      </p:pic>
    </p:spTree>
    <p:custDataLst>
      <p:tags r:id="rId1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tags/tag1.xml><?xml version="1.0" encoding="utf-8"?>
<p:tagLst xmlns:p="http://schemas.openxmlformats.org/presentationml/2006/main">
  <p:tag name="AS_UNIQUEID" val="18202"/>
</p:tagLst>
</file>

<file path=ppt/tags/tag10.xml><?xml version="1.0" encoding="utf-8"?>
<p:tagLst xmlns:p="http://schemas.openxmlformats.org/presentationml/2006/main">
  <p:tag name="AS_UNIQUEID" val="18212"/>
</p:tagLst>
</file>

<file path=ppt/tags/tag100.xml><?xml version="1.0" encoding="utf-8"?>
<p:tagLst xmlns:p="http://schemas.openxmlformats.org/presentationml/2006/main">
  <p:tag name="AS_UNIQUEID" val="18218"/>
</p:tagLst>
</file>

<file path=ppt/tags/tag101.xml><?xml version="1.0" encoding="utf-8"?>
<p:tagLst xmlns:p="http://schemas.openxmlformats.org/presentationml/2006/main">
  <p:tag name="AS_UNIQUEID" val="18220"/>
</p:tagLst>
</file>

<file path=ppt/tags/tag102.xml><?xml version="1.0" encoding="utf-8"?>
<p:tagLst xmlns:p="http://schemas.openxmlformats.org/presentationml/2006/main">
  <p:tag name="AS_UNIQUEID" val="18221"/>
</p:tagLst>
</file>

<file path=ppt/tags/tag103.xml><?xml version="1.0" encoding="utf-8"?>
<p:tagLst xmlns:p="http://schemas.openxmlformats.org/presentationml/2006/main">
  <p:tag name="AS_UNIQUEID" val="18222"/>
</p:tagLst>
</file>

<file path=ppt/tags/tag104.xml><?xml version="1.0" encoding="utf-8"?>
<p:tagLst xmlns:p="http://schemas.openxmlformats.org/presentationml/2006/main">
  <p:tag name="AS_UNIQUEID" val="18223"/>
</p:tagLst>
</file>

<file path=ppt/tags/tag105.xml><?xml version="1.0" encoding="utf-8"?>
<p:tagLst xmlns:p="http://schemas.openxmlformats.org/presentationml/2006/main">
  <p:tag name="AS_UNIQUEID" val="18224"/>
</p:tagLst>
</file>

<file path=ppt/tags/tag106.xml><?xml version="1.0" encoding="utf-8"?>
<p:tagLst xmlns:p="http://schemas.openxmlformats.org/presentationml/2006/main">
  <p:tag name="AS_UNIQUEID" val="18225"/>
</p:tagLst>
</file>

<file path=ppt/tags/tag107.xml><?xml version="1.0" encoding="utf-8"?>
<p:tagLst xmlns:p="http://schemas.openxmlformats.org/presentationml/2006/main">
  <p:tag name="AS_UNIQUEID" val="18227"/>
</p:tagLst>
</file>

<file path=ppt/tags/tag108.xml><?xml version="1.0" encoding="utf-8"?>
<p:tagLst xmlns:p="http://schemas.openxmlformats.org/presentationml/2006/main">
  <p:tag name="AS_UNIQUEID" val="18228"/>
</p:tagLst>
</file>

<file path=ppt/tags/tag109.xml><?xml version="1.0" encoding="utf-8"?>
<p:tagLst xmlns:p="http://schemas.openxmlformats.org/presentationml/2006/main">
  <p:tag name="AS_UNIQUEID" val="18229"/>
</p:tagLst>
</file>

<file path=ppt/tags/tag11.xml><?xml version="1.0" encoding="utf-8"?>
<p:tagLst xmlns:p="http://schemas.openxmlformats.org/presentationml/2006/main">
  <p:tag name="AS_UNIQUEID" val="18214"/>
</p:tagLst>
</file>

<file path=ppt/tags/tag110.xml><?xml version="1.0" encoding="utf-8"?>
<p:tagLst xmlns:p="http://schemas.openxmlformats.org/presentationml/2006/main">
  <p:tag name="AS_UNIQUEID" val="18230"/>
</p:tagLst>
</file>

<file path=ppt/tags/tag111.xml><?xml version="1.0" encoding="utf-8"?>
<p:tagLst xmlns:p="http://schemas.openxmlformats.org/presentationml/2006/main">
  <p:tag name="AS_UNIQUEID" val="18231"/>
</p:tagLst>
</file>

<file path=ppt/tags/tag112.xml><?xml version="1.0" encoding="utf-8"?>
<p:tagLst xmlns:p="http://schemas.openxmlformats.org/presentationml/2006/main">
  <p:tag name="AS_UNIQUEID" val="18232"/>
</p:tagLst>
</file>

<file path=ppt/tags/tag113.xml><?xml version="1.0" encoding="utf-8"?>
<p:tagLst xmlns:p="http://schemas.openxmlformats.org/presentationml/2006/main">
  <p:tag name="AS_UNIQUEID" val="18233"/>
</p:tagLst>
</file>

<file path=ppt/tags/tag114.xml><?xml version="1.0" encoding="utf-8"?>
<p:tagLst xmlns:p="http://schemas.openxmlformats.org/presentationml/2006/main">
  <p:tag name="AS_UNIQUEID" val="18234"/>
</p:tagLst>
</file>

<file path=ppt/tags/tag115.xml><?xml version="1.0" encoding="utf-8"?>
<p:tagLst xmlns:p="http://schemas.openxmlformats.org/presentationml/2006/main">
  <p:tag name="AS_UNIQUEID" val="18236"/>
</p:tagLst>
</file>

<file path=ppt/tags/tag116.xml><?xml version="1.0" encoding="utf-8"?>
<p:tagLst xmlns:p="http://schemas.openxmlformats.org/presentationml/2006/main">
  <p:tag name="AS_UNIQUEID" val="18237"/>
</p:tagLst>
</file>

<file path=ppt/tags/tag117.xml><?xml version="1.0" encoding="utf-8"?>
<p:tagLst xmlns:p="http://schemas.openxmlformats.org/presentationml/2006/main">
  <p:tag name="AS_UNIQUEID" val="18238"/>
</p:tagLst>
</file>

<file path=ppt/tags/tag118.xml><?xml version="1.0" encoding="utf-8"?>
<p:tagLst xmlns:p="http://schemas.openxmlformats.org/presentationml/2006/main">
  <p:tag name="AS_UNIQUEID" val="18239"/>
</p:tagLst>
</file>

<file path=ppt/tags/tag119.xml><?xml version="1.0" encoding="utf-8"?>
<p:tagLst xmlns:p="http://schemas.openxmlformats.org/presentationml/2006/main">
  <p:tag name="AS_UNIQUEID" val="18241"/>
</p:tagLst>
</file>

<file path=ppt/tags/tag12.xml><?xml version="1.0" encoding="utf-8"?>
<p:tagLst xmlns:p="http://schemas.openxmlformats.org/presentationml/2006/main">
  <p:tag name="AS_UNIQUEID" val="18215"/>
</p:tagLst>
</file>

<file path=ppt/tags/tag120.xml><?xml version="1.0" encoding="utf-8"?>
<p:tagLst xmlns:p="http://schemas.openxmlformats.org/presentationml/2006/main">
  <p:tag name="AS_UNIQUEID" val="18242"/>
</p:tagLst>
</file>

<file path=ppt/tags/tag121.xml><?xml version="1.0" encoding="utf-8"?>
<p:tagLst xmlns:p="http://schemas.openxmlformats.org/presentationml/2006/main">
  <p:tag name="AS_UNIQUEID" val="18243"/>
</p:tagLst>
</file>

<file path=ppt/tags/tag122.xml><?xml version="1.0" encoding="utf-8"?>
<p:tagLst xmlns:p="http://schemas.openxmlformats.org/presentationml/2006/main">
  <p:tag name="AS_UNIQUEID" val="18245"/>
</p:tagLst>
</file>

<file path=ppt/tags/tag123.xml><?xml version="1.0" encoding="utf-8"?>
<p:tagLst xmlns:p="http://schemas.openxmlformats.org/presentationml/2006/main">
  <p:tag name="AS_UNIQUEID" val="18246"/>
</p:tagLst>
</file>

<file path=ppt/tags/tag124.xml><?xml version="1.0" encoding="utf-8"?>
<p:tagLst xmlns:p="http://schemas.openxmlformats.org/presentationml/2006/main">
  <p:tag name="AS_UNIQUEID" val="18247"/>
</p:tagLst>
</file>

<file path=ppt/tags/tag125.xml><?xml version="1.0" encoding="utf-8"?>
<p:tagLst xmlns:p="http://schemas.openxmlformats.org/presentationml/2006/main">
  <p:tag name="AS_UNIQUEID" val="18248"/>
</p:tagLst>
</file>

<file path=ppt/tags/tag126.xml><?xml version="1.0" encoding="utf-8"?>
<p:tagLst xmlns:p="http://schemas.openxmlformats.org/presentationml/2006/main">
  <p:tag name="AS_UNIQUEID" val="18249"/>
</p:tagLst>
</file>

<file path=ppt/tags/tag127.xml><?xml version="1.0" encoding="utf-8"?>
<p:tagLst xmlns:p="http://schemas.openxmlformats.org/presentationml/2006/main">
  <p:tag name="AS_UNIQUEID" val="18250"/>
</p:tagLst>
</file>

<file path=ppt/tags/tag128.xml><?xml version="1.0" encoding="utf-8"?>
<p:tagLst xmlns:p="http://schemas.openxmlformats.org/presentationml/2006/main">
  <p:tag name="AS_UNIQUEID" val="18252"/>
</p:tagLst>
</file>

<file path=ppt/tags/tag129.xml><?xml version="1.0" encoding="utf-8"?>
<p:tagLst xmlns:p="http://schemas.openxmlformats.org/presentationml/2006/main">
  <p:tag name="AS_UNIQUEID" val="18253"/>
</p:tagLst>
</file>

<file path=ppt/tags/tag13.xml><?xml version="1.0" encoding="utf-8"?>
<p:tagLst xmlns:p="http://schemas.openxmlformats.org/presentationml/2006/main">
  <p:tag name="AS_UNIQUEID" val="18216"/>
</p:tagLst>
</file>

<file path=ppt/tags/tag130.xml><?xml version="1.0" encoding="utf-8"?>
<p:tagLst xmlns:p="http://schemas.openxmlformats.org/presentationml/2006/main">
  <p:tag name="AS_UNIQUEID" val="18254"/>
</p:tagLst>
</file>

<file path=ppt/tags/tag131.xml><?xml version="1.0" encoding="utf-8"?>
<p:tagLst xmlns:p="http://schemas.openxmlformats.org/presentationml/2006/main">
  <p:tag name="AS_UNIQUEID" val="18255"/>
</p:tagLst>
</file>

<file path=ppt/tags/tag132.xml><?xml version="1.0" encoding="utf-8"?>
<p:tagLst xmlns:p="http://schemas.openxmlformats.org/presentationml/2006/main">
  <p:tag name="AS_UNIQUEID" val="18256"/>
</p:tagLst>
</file>

<file path=ppt/tags/tag133.xml><?xml version="1.0" encoding="utf-8"?>
<p:tagLst xmlns:p="http://schemas.openxmlformats.org/presentationml/2006/main">
  <p:tag name="AS_UNIQUEID" val="18257"/>
</p:tagLst>
</file>

<file path=ppt/tags/tag134.xml><?xml version="1.0" encoding="utf-8"?>
<p:tagLst xmlns:p="http://schemas.openxmlformats.org/presentationml/2006/main">
  <p:tag name="AS_UNIQUEID" val="18259"/>
</p:tagLst>
</file>

<file path=ppt/tags/tag135.xml><?xml version="1.0" encoding="utf-8"?>
<p:tagLst xmlns:p="http://schemas.openxmlformats.org/presentationml/2006/main">
  <p:tag name="AS_UNIQUEID" val="18260"/>
</p:tagLst>
</file>

<file path=ppt/tags/tag136.xml><?xml version="1.0" encoding="utf-8"?>
<p:tagLst xmlns:p="http://schemas.openxmlformats.org/presentationml/2006/main">
  <p:tag name="AS_UNIQUEID" val="18261"/>
</p:tagLst>
</file>

<file path=ppt/tags/tag137.xml><?xml version="1.0" encoding="utf-8"?>
<p:tagLst xmlns:p="http://schemas.openxmlformats.org/presentationml/2006/main">
  <p:tag name="AS_UNIQUEID" val="18262"/>
</p:tagLst>
</file>

<file path=ppt/tags/tag138.xml><?xml version="1.0" encoding="utf-8"?>
<p:tagLst xmlns:p="http://schemas.openxmlformats.org/presentationml/2006/main">
  <p:tag name="AS_UNIQUEID" val="18263"/>
</p:tagLst>
</file>

<file path=ppt/tags/tag139.xml><?xml version="1.0" encoding="utf-8"?>
<p:tagLst xmlns:p="http://schemas.openxmlformats.org/presentationml/2006/main">
  <p:tag name="AS_UNIQUEID" val="18265"/>
</p:tagLst>
</file>

<file path=ppt/tags/tag14.xml><?xml version="1.0" encoding="utf-8"?>
<p:tagLst xmlns:p="http://schemas.openxmlformats.org/presentationml/2006/main">
  <p:tag name="AS_UNIQUEID" val="18217"/>
</p:tagLst>
</file>

<file path=ppt/tags/tag140.xml><?xml version="1.0" encoding="utf-8"?>
<p:tagLst xmlns:p="http://schemas.openxmlformats.org/presentationml/2006/main">
  <p:tag name="AS_UNIQUEID" val="18266"/>
</p:tagLst>
</file>

<file path=ppt/tags/tag141.xml><?xml version="1.0" encoding="utf-8"?>
<p:tagLst xmlns:p="http://schemas.openxmlformats.org/presentationml/2006/main">
  <p:tag name="AS_UNIQUEID" val="18267"/>
</p:tagLst>
</file>

<file path=ppt/tags/tag142.xml><?xml version="1.0" encoding="utf-8"?>
<p:tagLst xmlns:p="http://schemas.openxmlformats.org/presentationml/2006/main">
  <p:tag name="AS_UNIQUEID" val="18268"/>
</p:tagLst>
</file>

<file path=ppt/tags/tag143.xml><?xml version="1.0" encoding="utf-8"?>
<p:tagLst xmlns:p="http://schemas.openxmlformats.org/presentationml/2006/main">
  <p:tag name="AS_UNIQUEID" val="18269"/>
</p:tagLst>
</file>

<file path=ppt/tags/tag144.xml><?xml version="1.0" encoding="utf-8"?>
<p:tagLst xmlns:p="http://schemas.openxmlformats.org/presentationml/2006/main">
  <p:tag name="AS_UNIQUEID" val="14239"/>
</p:tagLst>
</file>

<file path=ppt/tags/tag145.xml><?xml version="1.0" encoding="utf-8"?>
<p:tagLst xmlns:p="http://schemas.openxmlformats.org/presentationml/2006/main">
  <p:tag name="AS_UNIQUEID" val="5725"/>
</p:tagLst>
</file>

<file path=ppt/tags/tag146.xml><?xml version="1.0" encoding="utf-8"?>
<p:tagLst xmlns:p="http://schemas.openxmlformats.org/presentationml/2006/main">
  <p:tag name="AS_UNIQUEID" val="5726"/>
</p:tagLst>
</file>

<file path=ppt/tags/tag147.xml><?xml version="1.0" encoding="utf-8"?>
<p:tagLst xmlns:p="http://schemas.openxmlformats.org/presentationml/2006/main">
  <p:tag name="AS_UNIQUEID" val="5727"/>
</p:tagLst>
</file>

<file path=ppt/tags/tag148.xml><?xml version="1.0" encoding="utf-8"?>
<p:tagLst xmlns:p="http://schemas.openxmlformats.org/presentationml/2006/main">
  <p:tag name="AS_UNIQUEID" val="267"/>
</p:tagLst>
</file>

<file path=ppt/tags/tag149.xml><?xml version="1.0" encoding="utf-8"?>
<p:tagLst xmlns:p="http://schemas.openxmlformats.org/presentationml/2006/main">
  <p:tag name="AS_UNIQUEID" val="275"/>
</p:tagLst>
</file>

<file path=ppt/tags/tag15.xml><?xml version="1.0" encoding="utf-8"?>
<p:tagLst xmlns:p="http://schemas.openxmlformats.org/presentationml/2006/main">
  <p:tag name="AS_UNIQUEID" val="18218"/>
</p:tagLst>
</file>

<file path=ppt/tags/tag150.xml><?xml version="1.0" encoding="utf-8"?>
<p:tagLst xmlns:p="http://schemas.openxmlformats.org/presentationml/2006/main">
  <p:tag name="AS_UNIQUEID" val="276"/>
</p:tagLst>
</file>

<file path=ppt/tags/tag151.xml><?xml version="1.0" encoding="utf-8"?>
<p:tagLst xmlns:p="http://schemas.openxmlformats.org/presentationml/2006/main">
  <p:tag name="AS_UNIQUEID" val="1258"/>
</p:tagLst>
</file>

<file path=ppt/tags/tag152.xml><?xml version="1.0" encoding="utf-8"?>
<p:tagLst xmlns:p="http://schemas.openxmlformats.org/presentationml/2006/main">
  <p:tag name="AS_UNIQUEID" val="1259"/>
</p:tagLst>
</file>

<file path=ppt/tags/tag153.xml><?xml version="1.0" encoding="utf-8"?>
<p:tagLst xmlns:p="http://schemas.openxmlformats.org/presentationml/2006/main">
  <p:tag name="AS_UNIQUEID" val="1260"/>
</p:tagLst>
</file>

<file path=ppt/tags/tag154.xml><?xml version="1.0" encoding="utf-8"?>
<p:tagLst xmlns:p="http://schemas.openxmlformats.org/presentationml/2006/main">
  <p:tag name="AS_UNIQUEID" val="18274"/>
</p:tagLst>
</file>

<file path=ppt/tags/tag155.xml><?xml version="1.0" encoding="utf-8"?>
<p:tagLst xmlns:p="http://schemas.openxmlformats.org/presentationml/2006/main">
  <p:tag name="AS_UNIQUEID" val="18275"/>
</p:tagLst>
</file>

<file path=ppt/tags/tag156.xml><?xml version="1.0" encoding="utf-8"?>
<p:tagLst xmlns:p="http://schemas.openxmlformats.org/presentationml/2006/main">
  <p:tag name="AS_UNIQUEID" val="18276"/>
</p:tagLst>
</file>

<file path=ppt/tags/tag157.xml><?xml version="1.0" encoding="utf-8"?>
<p:tagLst xmlns:p="http://schemas.openxmlformats.org/presentationml/2006/main">
  <p:tag name="AS_UNIQUEID" val="18277"/>
</p:tagLst>
</file>

<file path=ppt/tags/tag158.xml><?xml version="1.0" encoding="utf-8"?>
<p:tagLst xmlns:p="http://schemas.openxmlformats.org/presentationml/2006/main">
  <p:tag name="AS_UNIQUEID" val="18278"/>
</p:tagLst>
</file>

<file path=ppt/tags/tag159.xml><?xml version="1.0" encoding="utf-8"?>
<p:tagLst xmlns:p="http://schemas.openxmlformats.org/presentationml/2006/main">
  <p:tag name="AS_UNIQUEID" val="18279"/>
</p:tagLst>
</file>

<file path=ppt/tags/tag16.xml><?xml version="1.0" encoding="utf-8"?>
<p:tagLst xmlns:p="http://schemas.openxmlformats.org/presentationml/2006/main">
  <p:tag name="AS_UNIQUEID" val="18220"/>
</p:tagLst>
</file>

<file path=ppt/tags/tag160.xml><?xml version="1.0" encoding="utf-8"?>
<p:tagLst xmlns:p="http://schemas.openxmlformats.org/presentationml/2006/main">
  <p:tag name="AS_UNIQUEID" val="18457"/>
</p:tagLst>
</file>

<file path=ppt/tags/tag161.xml><?xml version="1.0" encoding="utf-8"?>
<p:tagLst xmlns:p="http://schemas.openxmlformats.org/presentationml/2006/main">
  <p:tag name="AS_UNIQUEID" val="21147"/>
</p:tagLst>
</file>

<file path=ppt/tags/tag162.xml><?xml version="1.0" encoding="utf-8"?>
<p:tagLst xmlns:p="http://schemas.openxmlformats.org/presentationml/2006/main">
  <p:tag name="AS_UNIQUEID" val="20902"/>
</p:tagLst>
</file>

<file path=ppt/tags/tag163.xml><?xml version="1.0" encoding="utf-8"?>
<p:tagLst xmlns:p="http://schemas.openxmlformats.org/presentationml/2006/main">
  <p:tag name="AS_UNIQUEID" val="6049"/>
</p:tagLst>
</file>

<file path=ppt/tags/tag164.xml><?xml version="1.0" encoding="utf-8"?>
<p:tagLst xmlns:p="http://schemas.openxmlformats.org/presentationml/2006/main">
  <p:tag name="KSO_WM_SLIDE_THEME_ID" val="3331141"/>
  <p:tag name="KSO_WM_SLIDE_THEME_NAME" val="青绿色职场办公植物小清新主题"/>
  <p:tag name="KSO_WM_SLIDE_TYPE" val="text"/>
  <p:tag name="KSO_WM_SPECIAL_SOURCE" val="bdnull"/>
</p:tagLst>
</file>

<file path=ppt/tags/tag165.xml><?xml version="1.0" encoding="utf-8"?>
<p:tagLst xmlns:p="http://schemas.openxmlformats.org/presentationml/2006/main">
  <p:tag name="AS_UNIQUEID" val="2735"/>
  <p:tag name="KSO_WM_BEAUTIFY_FLAG" val="#wm#"/>
  <p:tag name="KSO_WM_TAG_VERSION" val="1.0"/>
  <p:tag name="KSO_WM_TEMPLATE_CATEGORY" val="custom"/>
  <p:tag name="KSO_WM_TEMPLATE_INDEX" val="20202545"/>
  <p:tag name="KSO_WM_UNIT_COMPATIBLE" val="0"/>
  <p:tag name="KSO_WM_UNIT_DIAGRAM_ISNUMVISUAL" val="0"/>
  <p:tag name="KSO_WM_UNIT_DIAGRAM_ISREFERUNIT" val="0"/>
  <p:tag name="KSO_WM_UNIT_HIGHLIGHT" val="0"/>
  <p:tag name="KSO_WM_UNIT_ID" val="custom20202545_1*b*1"/>
  <p:tag name="KSO_WM_UNIT_INDEX" val="1"/>
  <p:tag name="KSO_WM_UNIT_ISCONTENTSTITLE" val="0"/>
  <p:tag name="KSO_WM_UNIT_ISNUMDGMTITLE" val="0"/>
  <p:tag name="KSO_WM_UNIT_LAYERLEVEL" val="1"/>
  <p:tag name="KSO_WM_UNIT_NOCLEAR" val="0"/>
  <p:tag name="KSO_WM_UNIT_PRESET_TEXT" val="单击此处添加副标题"/>
  <p:tag name="KSO_WM_UNIT_TEXT_FILL_FORE_SCHEMECOLOR_INDEX" val="13"/>
  <p:tag name="KSO_WM_UNIT_TEXT_FILL_FORE_SCHEMECOLOR_INDEX_BRIGHTNESS" val="0.15"/>
  <p:tag name="KSO_WM_UNIT_TEXT_FILL_TYPE" val="1"/>
  <p:tag name="KSO_WM_UNIT_TYPE" val="b"/>
  <p:tag name="KSO_WM_UNIT_VALUE" val="22"/>
</p:tagLst>
</file>

<file path=ppt/tags/tag166.xml><?xml version="1.0" encoding="utf-8"?>
<p:tagLst xmlns:p="http://schemas.openxmlformats.org/presentationml/2006/main">
  <p:tag name="AS_UNIQUEID" val="11084"/>
</p:tagLst>
</file>

<file path=ppt/tags/tag167.xml><?xml version="1.0" encoding="utf-8"?>
<p:tagLst xmlns:p="http://schemas.openxmlformats.org/presentationml/2006/main">
  <p:tag name="AS_UNIQUEID" val="19219"/>
  <p:tag name="KSO_WM_BEAUTIFY_FLAG" val=""/>
</p:tagLst>
</file>

<file path=ppt/tags/tag168.xml><?xml version="1.0" encoding="utf-8"?>
<p:tagLst xmlns:p="http://schemas.openxmlformats.org/presentationml/2006/main">
  <p:tag name="AS_UNIQUEID" val="21151"/>
</p:tagLst>
</file>

<file path=ppt/tags/tag169.xml><?xml version="1.0" encoding="utf-8"?>
<p:tagLst xmlns:p="http://schemas.openxmlformats.org/presentationml/2006/main">
  <p:tag name="KSO_WM_BEAUTIFY_FLAG" val="#wm#"/>
  <p:tag name="KSO_WM_SLIDE_ID" val="custom20202545_1"/>
  <p:tag name="KSO_WM_SLIDE_INDEX" val="1"/>
  <p:tag name="KSO_WM_SLIDE_ITEM_CNT" val="0"/>
  <p:tag name="KSO_WM_SLIDE_LAYOUT" val="a_b"/>
  <p:tag name="KSO_WM_SLIDE_LAYOUT_CNT" val="1_3"/>
  <p:tag name="KSO_WM_SLIDE_SUBTYPE" val="pureTxt"/>
  <p:tag name="KSO_WM_SLIDE_TYPE" val="title"/>
  <p:tag name="KSO_WM_SPECIAL_SOURCE" val="bdnull"/>
  <p:tag name="KSO_WM_TAG_VERSION" val="1.0"/>
  <p:tag name="KSO_WM_TEMPLATE_CATEGORY" val="custom"/>
  <p:tag name="KSO_WM_TEMPLATE_COLOR_TYPE" val="1"/>
  <p:tag name="KSO_WM_TEMPLATE_INDEX" val="20202545"/>
  <p:tag name="KSO_WM_TEMPLATE_MASTER_THUMB_INDEX" val="12"/>
  <p:tag name="KSO_WM_TEMPLATE_MASTER_TYPE" val="1"/>
  <p:tag name="KSO_WM_TEMPLATE_SUBCATEGORY" val="0"/>
  <p:tag name="KSO_WM_TEMPLATE_THUMBS_INDEX" val="1、2、6、7、9、11、14、15"/>
</p:tagLst>
</file>

<file path=ppt/tags/tag17.xml><?xml version="1.0" encoding="utf-8"?>
<p:tagLst xmlns:p="http://schemas.openxmlformats.org/presentationml/2006/main">
  <p:tag name="AS_UNIQUEID" val="18221"/>
</p:tagLst>
</file>

<file path=ppt/tags/tag170.xml><?xml version="1.0" encoding="utf-8"?>
<p:tagLst xmlns:p="http://schemas.openxmlformats.org/presentationml/2006/main">
  <p:tag name="AS_UNIQUEID" val="11081"/>
</p:tagLst>
</file>

<file path=ppt/tags/tag171.xml><?xml version="1.0" encoding="utf-8"?>
<p:tagLst xmlns:p="http://schemas.openxmlformats.org/presentationml/2006/main">
  <p:tag name="AS_UNIQUEID" val="11082"/>
</p:tagLst>
</file>

<file path=ppt/tags/tag172.xml><?xml version="1.0" encoding="utf-8"?>
<p:tagLst xmlns:p="http://schemas.openxmlformats.org/presentationml/2006/main">
  <p:tag name="AS_UNIQUEID" val="6487"/>
  <p:tag name="KSO_WM_UNIT_PLACING_PICTURE_USER_VIEWPORT" val="{&quot;height&quot;:5345,&quot;width&quot;:18709}"/>
</p:tagLst>
</file>

<file path=ppt/tags/tag173.xml><?xml version="1.0" encoding="utf-8"?>
<p:tagLst xmlns:p="http://schemas.openxmlformats.org/presentationml/2006/main">
  <p:tag name="AS_UNIQUEID" val="6488"/>
  <p:tag name="KSO_WM_UNIT_TEXT_FILL_FORE_SCHEMECOLOR_INDEX" val="13"/>
  <p:tag name="KSO_WM_UNIT_TEXT_FILL_FORE_SCHEMECOLOR_INDEX_BRIGHTNESS" val="0"/>
  <p:tag name="KSO_WM_UNIT_TEXT_FILL_TYPE" val="1"/>
</p:tagLst>
</file>

<file path=ppt/tags/tag174.xml><?xml version="1.0" encoding="utf-8"?>
<p:tagLst xmlns:p="http://schemas.openxmlformats.org/presentationml/2006/main">
  <p:tag name="AS_UNIQUEID" val="7306"/>
</p:tagLst>
</file>

<file path=ppt/tags/tag175.xml><?xml version="1.0" encoding="utf-8"?>
<p:tagLst xmlns:p="http://schemas.openxmlformats.org/presentationml/2006/main">
  <p:tag name="AS_UNIQUEID" val="7307"/>
</p:tagLst>
</file>

<file path=ppt/tags/tag176.xml><?xml version="1.0" encoding="utf-8"?>
<p:tagLst xmlns:p="http://schemas.openxmlformats.org/presentationml/2006/main">
  <p:tag name="AS_UNIQUEID" val="2731"/>
</p:tagLst>
</file>

<file path=ppt/tags/tag177.xml><?xml version="1.0" encoding="utf-8"?>
<p:tagLst xmlns:p="http://schemas.openxmlformats.org/presentationml/2006/main">
  <p:tag name="AS_UNIQUEID" val="1396"/>
  <p:tag name="KSO_WM_UNIT_FILL_FORE_SCHEMECOLOR_INDEX" val="7"/>
  <p:tag name="KSO_WM_UNIT_FILL_FORE_SCHEMECOLOR_INDEX_BRIGHTNESS" val="0"/>
  <p:tag name="KSO_WM_UNIT_FILL_TYPE" val="1"/>
  <p:tag name="KSO_WM_UNIT_LINE_FILL_TYPE" val="2"/>
  <p:tag name="KSO_WM_UNIT_LINE_FORE_SCHEMECOLOR_INDEX" val="5"/>
  <p:tag name="KSO_WM_UNIT_LINE_FORE_SCHEMECOLOR_INDEX_BRIGHTNESS" val="0"/>
</p:tagLst>
</file>

<file path=ppt/tags/tag178.xml><?xml version="1.0" encoding="utf-8"?>
<p:tagLst xmlns:p="http://schemas.openxmlformats.org/presentationml/2006/main">
  <p:tag name="AS_UNIQUEID" val="1396"/>
  <p:tag name="KSO_WM_UNIT_FILL_FORE_SCHEMECOLOR_INDEX" val="7"/>
  <p:tag name="KSO_WM_UNIT_FILL_FORE_SCHEMECOLOR_INDEX_BRIGHTNESS" val="0"/>
  <p:tag name="KSO_WM_UNIT_FILL_TYPE" val="1"/>
  <p:tag name="KSO_WM_UNIT_LINE_FILL_TYPE" val="2"/>
  <p:tag name="KSO_WM_UNIT_LINE_FORE_SCHEMECOLOR_INDEX" val="5"/>
  <p:tag name="KSO_WM_UNIT_LINE_FORE_SCHEMECOLOR_INDEX_BRIGHTNESS" val="0"/>
</p:tagLst>
</file>

<file path=ppt/tags/tag179.xml><?xml version="1.0" encoding="utf-8"?>
<p:tagLst xmlns:p="http://schemas.openxmlformats.org/presentationml/2006/main">
  <p:tag name="AS_UNIQUEID" val="18418"/>
</p:tagLst>
</file>

<file path=ppt/tags/tag18.xml><?xml version="1.0" encoding="utf-8"?>
<p:tagLst xmlns:p="http://schemas.openxmlformats.org/presentationml/2006/main">
  <p:tag name="AS_UNIQUEID" val="18222"/>
</p:tagLst>
</file>

<file path=ppt/tags/tag180.xml><?xml version="1.0" encoding="utf-8"?>
<p:tagLst xmlns:p="http://schemas.openxmlformats.org/presentationml/2006/main">
  <p:tag name="AS_UNIQUEID" val="21051"/>
  <p:tag name="KSO_WM_BEAUTIFY_FLAG" val=""/>
</p:tagLst>
</file>

<file path=ppt/tags/tag181.xml><?xml version="1.0" encoding="utf-8"?>
<p:tagLst xmlns:p="http://schemas.openxmlformats.org/presentationml/2006/main">
  <p:tag name="AS_UNIQUEID" val="21056"/>
  <p:tag name="KSO_WM_BEAUTIFY_FLAG" val=""/>
</p:tagLst>
</file>

<file path=ppt/tags/tag182.xml><?xml version="1.0" encoding="utf-8"?>
<p:tagLst xmlns:p="http://schemas.openxmlformats.org/presentationml/2006/main">
  <p:tag name="AS_UNIQUEID" val="21155"/>
</p:tagLst>
</file>

<file path=ppt/tags/tag183.xml><?xml version="1.0" encoding="utf-8"?>
<p:tagLst xmlns:p="http://schemas.openxmlformats.org/presentationml/2006/main">
  <p:tag name="KSO_WM_SLIDE_BACKGROUND_TYPE" val="general"/>
  <p:tag name="KSO_WM_SLIDE_BK_DARK_LIGHT" val="2"/>
  <p:tag name="KSO_WM_SPECIAL_SOURCE" val="bdnull"/>
</p:tagLst>
</file>

<file path=ppt/tags/tag184.xml><?xml version="1.0" encoding="utf-8"?>
<p:tagLst xmlns:p="http://schemas.openxmlformats.org/presentationml/2006/main">
  <p:tag name="AS_UNIQUEID" val="817"/>
  <p:tag name="KSO_WM_BEAUTIFY_FLAG" val=""/>
</p:tagLst>
</file>

<file path=ppt/tags/tag185.xml><?xml version="1.0" encoding="utf-8"?>
<p:tagLst xmlns:p="http://schemas.openxmlformats.org/presentationml/2006/main">
  <p:tag name="AS_UNIQUEID" val="7307"/>
  <p:tag name="KSO_WM_BEAUTIFY_FLAG" val=""/>
</p:tagLst>
</file>

<file path=ppt/tags/tag186.xml><?xml version="1.0" encoding="utf-8"?>
<p:tagLst xmlns:p="http://schemas.openxmlformats.org/presentationml/2006/main">
  <p:tag name="AS_UNIQUEID" val="21110"/>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COLOR_TRICK" val="4"/>
  <p:tag name="KSO_WM_DIAGRAM_GROUP_CODE" val="l1-1"/>
  <p:tag name="KSO_WM_DIAGRAM_MAX_ITEMCNT" val="6"/>
  <p:tag name="KSO_WM_DIAGRAM_MIN_ITEMCNT" val="2"/>
  <p:tag name="KSO_WM_DIAGRAM_USE_COLOR_VALUE" val="{&quot;color_scheme&quot;:1,&quot;color_type&quot;:1,&quot;theme_color_indexes&quot;:[]}"/>
  <p:tag name="KSO_WM_DIAGRAM_VERSION" val="3"/>
  <p:tag name="KSO_WM_DIAGRAM_VIRTUALLY_FRAME" val="{&quot;height&quot;:347.8999938964843,&quot;left&quot;:171.11987296998032,&quot;top&quot;:107.43136131947435,&quot;width&quot;:497.977734375}"/>
  <p:tag name="KSO_WM_TAG_VERSION" val="3.0"/>
  <p:tag name="KSO_WM_TEMPLATE_CATEGORY" val="diagram"/>
  <p:tag name="KSO_WM_TEMPLATE_INDEX" val="20231300"/>
  <p:tag name="KSO_WM_UNIT_COMPATIBLE" val="0"/>
  <p:tag name="KSO_WM_UNIT_DIAGRAM_ISNUMVISUAL" val="0"/>
  <p:tag name="KSO_WM_UNIT_DIAGRAM_ISREFERUNIT" val="0"/>
  <p:tag name="KSO_WM_UNIT_HIGHLIGHT" val="0"/>
  <p:tag name="KSO_WM_UNIT_ID" val="diagram20231300_1*l_h_f*1_2_1"/>
  <p:tag name="KSO_WM_UNIT_INDEX" val="1_2_1"/>
  <p:tag name="KSO_WM_UNIT_LAYERLEVEL" val="1_1_1"/>
  <p:tag name="KSO_WM_UNIT_NOCLEAR" val="0"/>
  <p:tag name="KSO_WM_UNIT_PRESET_TEXT" val="单击此处添加文本内容，简明扼要地阐述您内容的观点"/>
  <p:tag name="KSO_WM_UNIT_SUBTYPE" val="a"/>
  <p:tag name="KSO_WM_UNIT_TEXT_FILL_FORE_SCHEMECOLOR_INDEX" val="1"/>
  <p:tag name="KSO_WM_UNIT_TEXT_FILL_TYPE" val="1"/>
  <p:tag name="KSO_WM_UNIT_TEXT_TYPE" val="1"/>
  <p:tag name="KSO_WM_UNIT_TYPE" val="l_h_f"/>
  <p:tag name="KSO_WM_UNIT_VALUE" val="84"/>
</p:tagLst>
</file>

<file path=ppt/tags/tag187.xml><?xml version="1.0" encoding="utf-8"?>
<p:tagLst xmlns:p="http://schemas.openxmlformats.org/presentationml/2006/main">
  <p:tag name="AS_UNIQUEID" val="21157"/>
</p:tagLst>
</file>

<file path=ppt/tags/tag188.xml><?xml version="1.0" encoding="utf-8"?>
<p:tagLst xmlns:p="http://schemas.openxmlformats.org/presentationml/2006/main">
  <p:tag name="AS_UNIQUEID" val="5704"/>
  <p:tag name="KSO_WM_BEAUTIFY_FLAG" val=""/>
</p:tagLst>
</file>

<file path=ppt/tags/tag189.xml><?xml version="1.0" encoding="utf-8"?>
<p:tagLst xmlns:p="http://schemas.openxmlformats.org/presentationml/2006/main">
  <p:tag name="KSO_WM_SPECIAL_SOURCE" val="bdnull"/>
</p:tagLst>
</file>

<file path=ppt/tags/tag19.xml><?xml version="1.0" encoding="utf-8"?>
<p:tagLst xmlns:p="http://schemas.openxmlformats.org/presentationml/2006/main">
  <p:tag name="AS_UNIQUEID" val="18223"/>
</p:tagLst>
</file>

<file path=ppt/tags/tag190.xml><?xml version="1.0" encoding="utf-8"?>
<p:tagLst xmlns:p="http://schemas.openxmlformats.org/presentationml/2006/main">
  <p:tag name="AS_UNIQUEID" val="6780"/>
</p:tagLst>
</file>

<file path=ppt/tags/tag191.xml><?xml version="1.0" encoding="utf-8"?>
<p:tagLst xmlns:p="http://schemas.openxmlformats.org/presentationml/2006/main">
  <p:tag name="AS_UNIQUEID" val="6781"/>
</p:tagLst>
</file>

<file path=ppt/tags/tag192.xml><?xml version="1.0" encoding="utf-8"?>
<p:tagLst xmlns:p="http://schemas.openxmlformats.org/presentationml/2006/main">
  <p:tag name="AS_UNIQUEID" val="6782"/>
</p:tagLst>
</file>

<file path=ppt/tags/tag193.xml><?xml version="1.0" encoding="utf-8"?>
<p:tagLst xmlns:p="http://schemas.openxmlformats.org/presentationml/2006/main">
  <p:tag name="AS_UNIQUEID" val="6783"/>
</p:tagLst>
</file>

<file path=ppt/tags/tag194.xml><?xml version="1.0" encoding="utf-8"?>
<p:tagLst xmlns:p="http://schemas.openxmlformats.org/presentationml/2006/main">
  <p:tag name="AS_UNIQUEID" val="6784"/>
</p:tagLst>
</file>

<file path=ppt/tags/tag195.xml><?xml version="1.0" encoding="utf-8"?>
<p:tagLst xmlns:p="http://schemas.openxmlformats.org/presentationml/2006/main">
  <p:tag name="AS_UNIQUEID" val="6785"/>
</p:tagLst>
</file>

<file path=ppt/tags/tag196.xml><?xml version="1.0" encoding="utf-8"?>
<p:tagLst xmlns:p="http://schemas.openxmlformats.org/presentationml/2006/main">
  <p:tag name="AS_UNIQUEID" val="20912"/>
</p:tagLst>
</file>

<file path=ppt/tags/tag197.xml><?xml version="1.0" encoding="utf-8"?>
<p:tagLst xmlns:p="http://schemas.openxmlformats.org/presentationml/2006/main">
  <p:tag name="AS_UNIQUEID" val="635"/>
</p:tagLst>
</file>

<file path=ppt/tags/tag198.xml><?xml version="1.0" encoding="utf-8"?>
<p:tagLst xmlns:p="http://schemas.openxmlformats.org/presentationml/2006/main">
  <p:tag name="AS_UNIQUEID" val="11237"/>
  <p:tag name="KSO_WM_BEAUTIFY_FLAG" val=""/>
</p:tagLst>
</file>

<file path=ppt/tags/tag199.xml><?xml version="1.0" encoding="utf-8"?>
<p:tagLst xmlns:p="http://schemas.openxmlformats.org/presentationml/2006/main">
  <p:tag name="AS_UNIQUEID" val="21064"/>
  <p:tag name="KSO_WM_BEAUTIFY_FLAG" val=""/>
</p:tagLst>
</file>

<file path=ppt/tags/tag2.xml><?xml version="1.0" encoding="utf-8"?>
<p:tagLst xmlns:p="http://schemas.openxmlformats.org/presentationml/2006/main">
  <p:tag name="AS_UNIQUEID" val="18203"/>
</p:tagLst>
</file>

<file path=ppt/tags/tag20.xml><?xml version="1.0" encoding="utf-8"?>
<p:tagLst xmlns:p="http://schemas.openxmlformats.org/presentationml/2006/main">
  <p:tag name="AS_UNIQUEID" val="18224"/>
</p:tagLst>
</file>

<file path=ppt/tags/tag200.xml><?xml version="1.0" encoding="utf-8"?>
<p:tagLst xmlns:p="http://schemas.openxmlformats.org/presentationml/2006/main">
  <p:tag name="AS_UNIQUEID" val="21160"/>
</p:tagLst>
</file>

<file path=ppt/tags/tag201.xml><?xml version="1.0" encoding="utf-8"?>
<p:tagLst xmlns:p="http://schemas.openxmlformats.org/presentationml/2006/main">
  <p:tag name="KSO_WM_SPECIAL_SOURCE" val="bdnull"/>
</p:tagLst>
</file>

<file path=ppt/tags/tag202.xml><?xml version="1.0" encoding="utf-8"?>
<p:tagLst xmlns:p="http://schemas.openxmlformats.org/presentationml/2006/main">
  <p:tag name="AS_UNIQUEID" val="3214"/>
</p:tagLst>
</file>

<file path=ppt/tags/tag203.xml><?xml version="1.0" encoding="utf-8"?>
<p:tagLst xmlns:p="http://schemas.openxmlformats.org/presentationml/2006/main">
  <p:tag name="AS_UNIQUEID" val="3215"/>
</p:tagLst>
</file>

<file path=ppt/tags/tag204.xml><?xml version="1.0" encoding="utf-8"?>
<p:tagLst xmlns:p="http://schemas.openxmlformats.org/presentationml/2006/main">
  <p:tag name="AS_UNIQUEID" val="1152"/>
</p:tagLst>
</file>

<file path=ppt/tags/tag205.xml><?xml version="1.0" encoding="utf-8"?>
<p:tagLst xmlns:p="http://schemas.openxmlformats.org/presentationml/2006/main">
  <p:tag name="AS_UNIQUEID" val="3408"/>
</p:tagLst>
</file>

<file path=ppt/tags/tag206.xml><?xml version="1.0" encoding="utf-8"?>
<p:tagLst xmlns:p="http://schemas.openxmlformats.org/presentationml/2006/main">
  <p:tag name="AS_UNIQUEID" val="1152"/>
</p:tagLst>
</file>

<file path=ppt/tags/tag207.xml><?xml version="1.0" encoding="utf-8"?>
<p:tagLst xmlns:p="http://schemas.openxmlformats.org/presentationml/2006/main">
  <p:tag name="AS_UNIQUEID" val="3409"/>
</p:tagLst>
</file>

<file path=ppt/tags/tag208.xml><?xml version="1.0" encoding="utf-8"?>
<p:tagLst xmlns:p="http://schemas.openxmlformats.org/presentationml/2006/main">
  <p:tag name="AS_UNIQUEID" val="51"/>
</p:tagLst>
</file>

<file path=ppt/tags/tag209.xml><?xml version="1.0" encoding="utf-8"?>
<p:tagLst xmlns:p="http://schemas.openxmlformats.org/presentationml/2006/main">
  <p:tag name="AS_UNIQUEID" val="52"/>
</p:tagLst>
</file>

<file path=ppt/tags/tag21.xml><?xml version="1.0" encoding="utf-8"?>
<p:tagLst xmlns:p="http://schemas.openxmlformats.org/presentationml/2006/main">
  <p:tag name="AS_UNIQUEID" val="18225"/>
</p:tagLst>
</file>

<file path=ppt/tags/tag210.xml><?xml version="1.0" encoding="utf-8"?>
<p:tagLst xmlns:p="http://schemas.openxmlformats.org/presentationml/2006/main">
  <p:tag name="AS_UNIQUEID" val="53"/>
</p:tagLst>
</file>

<file path=ppt/tags/tag211.xml><?xml version="1.0" encoding="utf-8"?>
<p:tagLst xmlns:p="http://schemas.openxmlformats.org/presentationml/2006/main">
  <p:tag name="AS_UNIQUEID" val="54"/>
</p:tagLst>
</file>

<file path=ppt/tags/tag212.xml><?xml version="1.0" encoding="utf-8"?>
<p:tagLst xmlns:p="http://schemas.openxmlformats.org/presentationml/2006/main">
  <p:tag name="AS_UNIQUEID" val="55"/>
</p:tagLst>
</file>

<file path=ppt/tags/tag213.xml><?xml version="1.0" encoding="utf-8"?>
<p:tagLst xmlns:p="http://schemas.openxmlformats.org/presentationml/2006/main">
  <p:tag name="AS_UNIQUEID" val="56"/>
</p:tagLst>
</file>

<file path=ppt/tags/tag214.xml><?xml version="1.0" encoding="utf-8"?>
<p:tagLst xmlns:p="http://schemas.openxmlformats.org/presentationml/2006/main">
  <p:tag name="AS_UNIQUEID" val="57"/>
</p:tagLst>
</file>

<file path=ppt/tags/tag215.xml><?xml version="1.0" encoding="utf-8"?>
<p:tagLst xmlns:p="http://schemas.openxmlformats.org/presentationml/2006/main">
  <p:tag name="AS_UNIQUEID" val="58"/>
</p:tagLst>
</file>

<file path=ppt/tags/tag216.xml><?xml version="1.0" encoding="utf-8"?>
<p:tagLst xmlns:p="http://schemas.openxmlformats.org/presentationml/2006/main">
  <p:tag name="AS_UNIQUEID" val="59"/>
</p:tagLst>
</file>

<file path=ppt/tags/tag217.xml><?xml version="1.0" encoding="utf-8"?>
<p:tagLst xmlns:p="http://schemas.openxmlformats.org/presentationml/2006/main">
  <p:tag name="AS_UNIQUEID" val="60"/>
</p:tagLst>
</file>

<file path=ppt/tags/tag218.xml><?xml version="1.0" encoding="utf-8"?>
<p:tagLst xmlns:p="http://schemas.openxmlformats.org/presentationml/2006/main">
  <p:tag name="AS_UNIQUEID" val="61"/>
</p:tagLst>
</file>

<file path=ppt/tags/tag219.xml><?xml version="1.0" encoding="utf-8"?>
<p:tagLst xmlns:p="http://schemas.openxmlformats.org/presentationml/2006/main">
  <p:tag name="AS_UNIQUEID" val="62"/>
</p:tagLst>
</file>

<file path=ppt/tags/tag22.xml><?xml version="1.0" encoding="utf-8"?>
<p:tagLst xmlns:p="http://schemas.openxmlformats.org/presentationml/2006/main">
  <p:tag name="AS_UNIQUEID" val="18227"/>
</p:tagLst>
</file>

<file path=ppt/tags/tag220.xml><?xml version="1.0" encoding="utf-8"?>
<p:tagLst xmlns:p="http://schemas.openxmlformats.org/presentationml/2006/main">
  <p:tag name="AS_UNIQUEID" val="63"/>
</p:tagLst>
</file>

<file path=ppt/tags/tag221.xml><?xml version="1.0" encoding="utf-8"?>
<p:tagLst xmlns:p="http://schemas.openxmlformats.org/presentationml/2006/main">
  <p:tag name="AS_UNIQUEID" val="64"/>
</p:tagLst>
</file>

<file path=ppt/tags/tag222.xml><?xml version="1.0" encoding="utf-8"?>
<p:tagLst xmlns:p="http://schemas.openxmlformats.org/presentationml/2006/main">
  <p:tag name="AS_UNIQUEID" val="65"/>
</p:tagLst>
</file>

<file path=ppt/tags/tag223.xml><?xml version="1.0" encoding="utf-8"?>
<p:tagLst xmlns:p="http://schemas.openxmlformats.org/presentationml/2006/main">
  <p:tag name="AS_UNIQUEID" val="66"/>
</p:tagLst>
</file>

<file path=ppt/tags/tag224.xml><?xml version="1.0" encoding="utf-8"?>
<p:tagLst xmlns:p="http://schemas.openxmlformats.org/presentationml/2006/main">
  <p:tag name="AS_UNIQUEID" val="67"/>
</p:tagLst>
</file>

<file path=ppt/tags/tag225.xml><?xml version="1.0" encoding="utf-8"?>
<p:tagLst xmlns:p="http://schemas.openxmlformats.org/presentationml/2006/main">
  <p:tag name="AS_UNIQUEID" val="68"/>
</p:tagLst>
</file>

<file path=ppt/tags/tag226.xml><?xml version="1.0" encoding="utf-8"?>
<p:tagLst xmlns:p="http://schemas.openxmlformats.org/presentationml/2006/main">
  <p:tag name="AS_UNIQUEID" val="1600"/>
</p:tagLst>
</file>

<file path=ppt/tags/tag227.xml><?xml version="1.0" encoding="utf-8"?>
<p:tagLst xmlns:p="http://schemas.openxmlformats.org/presentationml/2006/main">
  <p:tag name="AS_UNIQUEID" val="69"/>
</p:tagLst>
</file>

<file path=ppt/tags/tag228.xml><?xml version="1.0" encoding="utf-8"?>
<p:tagLst xmlns:p="http://schemas.openxmlformats.org/presentationml/2006/main">
  <p:tag name="AS_UNIQUEID" val="70"/>
</p:tagLst>
</file>

<file path=ppt/tags/tag229.xml><?xml version="1.0" encoding="utf-8"?>
<p:tagLst xmlns:p="http://schemas.openxmlformats.org/presentationml/2006/main">
  <p:tag name="AS_UNIQUEID" val="71"/>
</p:tagLst>
</file>

<file path=ppt/tags/tag23.xml><?xml version="1.0" encoding="utf-8"?>
<p:tagLst xmlns:p="http://schemas.openxmlformats.org/presentationml/2006/main">
  <p:tag name="AS_UNIQUEID" val="18228"/>
</p:tagLst>
</file>

<file path=ppt/tags/tag230.xml><?xml version="1.0" encoding="utf-8"?>
<p:tagLst xmlns:p="http://schemas.openxmlformats.org/presentationml/2006/main">
  <p:tag name="AS_UNIQUEID" val="71"/>
</p:tagLst>
</file>

<file path=ppt/tags/tag231.xml><?xml version="1.0" encoding="utf-8"?>
<p:tagLst xmlns:p="http://schemas.openxmlformats.org/presentationml/2006/main">
  <p:tag name="AS_UNIQUEID" val="71"/>
</p:tagLst>
</file>

<file path=ppt/tags/tag232.xml><?xml version="1.0" encoding="utf-8"?>
<p:tagLst xmlns:p="http://schemas.openxmlformats.org/presentationml/2006/main">
  <p:tag name="AS_UNIQUEID" val="71"/>
</p:tagLst>
</file>

<file path=ppt/tags/tag233.xml><?xml version="1.0" encoding="utf-8"?>
<p:tagLst xmlns:p="http://schemas.openxmlformats.org/presentationml/2006/main">
  <p:tag name="AS_UNIQUEID" val="71"/>
</p:tagLst>
</file>

<file path=ppt/tags/tag234.xml><?xml version="1.0" encoding="utf-8"?>
<p:tagLst xmlns:p="http://schemas.openxmlformats.org/presentationml/2006/main">
  <p:tag name="AS_UNIQUEID" val="50"/>
</p:tagLst>
</file>

<file path=ppt/tags/tag235.xml><?xml version="1.0" encoding="utf-8"?>
<p:tagLst xmlns:p="http://schemas.openxmlformats.org/presentationml/2006/main">
  <p:tag name="AS_UNIQUEID" val="1601"/>
</p:tagLst>
</file>

<file path=ppt/tags/tag236.xml><?xml version="1.0" encoding="utf-8"?>
<p:tagLst xmlns:p="http://schemas.openxmlformats.org/presentationml/2006/main">
  <p:tag name="AS_UNIQUEID" val="1602"/>
</p:tagLst>
</file>

<file path=ppt/tags/tag237.xml><?xml version="1.0" encoding="utf-8"?>
<p:tagLst xmlns:p="http://schemas.openxmlformats.org/presentationml/2006/main">
  <p:tag name="AS_UNIQUEID" val="74"/>
</p:tagLst>
</file>

<file path=ppt/tags/tag238.xml><?xml version="1.0" encoding="utf-8"?>
<p:tagLst xmlns:p="http://schemas.openxmlformats.org/presentationml/2006/main">
  <p:tag name="AS_UNIQUEID" val="75"/>
</p:tagLst>
</file>

<file path=ppt/tags/tag239.xml><?xml version="1.0" encoding="utf-8"?>
<p:tagLst xmlns:p="http://schemas.openxmlformats.org/presentationml/2006/main">
  <p:tag name="AS_UNIQUEID" val="76"/>
</p:tagLst>
</file>

<file path=ppt/tags/tag24.xml><?xml version="1.0" encoding="utf-8"?>
<p:tagLst xmlns:p="http://schemas.openxmlformats.org/presentationml/2006/main">
  <p:tag name="AS_UNIQUEID" val="18229"/>
</p:tagLst>
</file>

<file path=ppt/tags/tag240.xml><?xml version="1.0" encoding="utf-8"?>
<p:tagLst xmlns:p="http://schemas.openxmlformats.org/presentationml/2006/main">
  <p:tag name="AS_UNIQUEID" val="1412"/>
</p:tagLst>
</file>

<file path=ppt/tags/tag241.xml><?xml version="1.0" encoding="utf-8"?>
<p:tagLst xmlns:p="http://schemas.openxmlformats.org/presentationml/2006/main">
  <p:tag name="AS_UNIQUEID" val="11410"/>
</p:tagLst>
</file>

<file path=ppt/tags/tag242.xml><?xml version="1.0" encoding="utf-8"?>
<p:tagLst xmlns:p="http://schemas.openxmlformats.org/presentationml/2006/main">
  <p:tag name="KSO_WM_SPECIAL_SOURCE" val="bdnull"/>
</p:tagLst>
</file>

<file path=ppt/tags/tag243.xml><?xml version="1.0" encoding="utf-8"?>
<p:tagLst xmlns:p="http://schemas.openxmlformats.org/presentationml/2006/main">
  <p:tag name="AS_UNIQUEID" val="11373"/>
</p:tagLst>
</file>

<file path=ppt/tags/tag244.xml><?xml version="1.0" encoding="utf-8"?>
<p:tagLst xmlns:p="http://schemas.openxmlformats.org/presentationml/2006/main">
  <p:tag name="AS_UNIQUEID" val="11374"/>
</p:tagLst>
</file>

<file path=ppt/tags/tag245.xml><?xml version="1.0" encoding="utf-8"?>
<p:tagLst xmlns:p="http://schemas.openxmlformats.org/presentationml/2006/main">
  <p:tag name="AS_UNIQUEID" val="12378"/>
  <p:tag name="KSO_WM_BEAUTIFY_FLAG" val=""/>
</p:tagLst>
</file>

<file path=ppt/tags/tag246.xml><?xml version="1.0" encoding="utf-8"?>
<p:tagLst xmlns:p="http://schemas.openxmlformats.org/presentationml/2006/main">
  <p:tag name="AS_UNIQUEID" val="12379"/>
  <p:tag name="KSO_WM_BEAUTIFY_FLAG" val=""/>
</p:tagLst>
</file>

<file path=ppt/tags/tag247.xml><?xml version="1.0" encoding="utf-8"?>
<p:tagLst xmlns:p="http://schemas.openxmlformats.org/presentationml/2006/main">
  <p:tag name="AS_UNIQUEID" val="12380"/>
  <p:tag name="KSO_WM_BEAUTIFY_FLAG" val=""/>
</p:tagLst>
</file>

<file path=ppt/tags/tag248.xml><?xml version="1.0" encoding="utf-8"?>
<p:tagLst xmlns:p="http://schemas.openxmlformats.org/presentationml/2006/main">
  <p:tag name="AS_UNIQUEID" val="12381"/>
</p:tagLst>
</file>

<file path=ppt/tags/tag249.xml><?xml version="1.0" encoding="utf-8"?>
<p:tagLst xmlns:p="http://schemas.openxmlformats.org/presentationml/2006/main">
  <p:tag name="AS_UNIQUEID" val="12382"/>
</p:tagLst>
</file>

<file path=ppt/tags/tag25.xml><?xml version="1.0" encoding="utf-8"?>
<p:tagLst xmlns:p="http://schemas.openxmlformats.org/presentationml/2006/main">
  <p:tag name="AS_UNIQUEID" val="18230"/>
</p:tagLst>
</file>

<file path=ppt/tags/tag250.xml><?xml version="1.0" encoding="utf-8"?>
<p:tagLst xmlns:p="http://schemas.openxmlformats.org/presentationml/2006/main">
  <p:tag name="AS_UNIQUEID" val="12383"/>
</p:tagLst>
</file>

<file path=ppt/tags/tag251.xml><?xml version="1.0" encoding="utf-8"?>
<p:tagLst xmlns:p="http://schemas.openxmlformats.org/presentationml/2006/main">
  <p:tag name="AS_UNIQUEID" val="12384"/>
</p:tagLst>
</file>

<file path=ppt/tags/tag252.xml><?xml version="1.0" encoding="utf-8"?>
<p:tagLst xmlns:p="http://schemas.openxmlformats.org/presentationml/2006/main">
  <p:tag name="AS_UNIQUEID" val="12385"/>
</p:tagLst>
</file>

<file path=ppt/tags/tag253.xml><?xml version="1.0" encoding="utf-8"?>
<p:tagLst xmlns:p="http://schemas.openxmlformats.org/presentationml/2006/main">
  <p:tag name="AS_UNIQUEID" val="12386"/>
</p:tagLst>
</file>

<file path=ppt/tags/tag254.xml><?xml version="1.0" encoding="utf-8"?>
<p:tagLst xmlns:p="http://schemas.openxmlformats.org/presentationml/2006/main">
  <p:tag name="AS_UNIQUEID" val="12387"/>
</p:tagLst>
</file>

<file path=ppt/tags/tag255.xml><?xml version="1.0" encoding="utf-8"?>
<p:tagLst xmlns:p="http://schemas.openxmlformats.org/presentationml/2006/main">
  <p:tag name="AS_UNIQUEID" val="12388"/>
</p:tagLst>
</file>

<file path=ppt/tags/tag256.xml><?xml version="1.0" encoding="utf-8"?>
<p:tagLst xmlns:p="http://schemas.openxmlformats.org/presentationml/2006/main">
  <p:tag name="AS_UNIQUEID" val="12389"/>
</p:tagLst>
</file>

<file path=ppt/tags/tag257.xml><?xml version="1.0" encoding="utf-8"?>
<p:tagLst xmlns:p="http://schemas.openxmlformats.org/presentationml/2006/main">
  <p:tag name="AS_UNIQUEID" val="12390"/>
</p:tagLst>
</file>

<file path=ppt/tags/tag258.xml><?xml version="1.0" encoding="utf-8"?>
<p:tagLst xmlns:p="http://schemas.openxmlformats.org/presentationml/2006/main">
  <p:tag name="AS_UNIQUEID" val="12092"/>
  <p:tag name="KSO_WM_BEAUTIFY_FLAG" val=""/>
</p:tagLst>
</file>

<file path=ppt/tags/tag259.xml><?xml version="1.0" encoding="utf-8"?>
<p:tagLst xmlns:p="http://schemas.openxmlformats.org/presentationml/2006/main">
  <p:tag name="AS_UNIQUEID" val="2070"/>
  <p:tag name="KSO_WM_UNIT_FILL_FORE_SCHEMECOLOR_INDEX" val="8"/>
  <p:tag name="KSO_WM_UNIT_FILL_FORE_SCHEMECOLOR_INDEX_BRIGHTNESS" val="0"/>
  <p:tag name="KSO_WM_UNIT_FILL_TYPE" val="1"/>
  <p:tag name="KSO_WM_UNIT_LINE_FILL_TYPE" val="2"/>
  <p:tag name="KSO_WM_UNIT_LINE_FORE_SCHEMECOLOR_INDEX" val="5"/>
  <p:tag name="KSO_WM_UNIT_LINE_FORE_SCHEMECOLOR_INDEX_BRIGHTNESS" val="0"/>
</p:tagLst>
</file>

<file path=ppt/tags/tag26.xml><?xml version="1.0" encoding="utf-8"?>
<p:tagLst xmlns:p="http://schemas.openxmlformats.org/presentationml/2006/main">
  <p:tag name="AS_UNIQUEID" val="18231"/>
</p:tagLst>
</file>

<file path=ppt/tags/tag260.xml><?xml version="1.0" encoding="utf-8"?>
<p:tagLst xmlns:p="http://schemas.openxmlformats.org/presentationml/2006/main">
  <p:tag name="AS_UNIQUEID" val="2072"/>
  <p:tag name="KSO_WM_UNIT_FILL_FORE_SCHEMECOLOR_INDEX" val="8"/>
  <p:tag name="KSO_WM_UNIT_FILL_FORE_SCHEMECOLOR_INDEX_BRIGHTNESS" val="0"/>
  <p:tag name="KSO_WM_UNIT_FILL_TYPE" val="1"/>
  <p:tag name="KSO_WM_UNIT_LINE_FILL_TYPE" val="2"/>
  <p:tag name="KSO_WM_UNIT_LINE_FORE_SCHEMECOLOR_INDEX" val="5"/>
  <p:tag name="KSO_WM_UNIT_LINE_FORE_SCHEMECOLOR_INDEX_BRIGHTNESS" val="0"/>
</p:tagLst>
</file>

<file path=ppt/tags/tag261.xml><?xml version="1.0" encoding="utf-8"?>
<p:tagLst xmlns:p="http://schemas.openxmlformats.org/presentationml/2006/main">
  <p:tag name="AS_UNIQUEID" val="2073"/>
  <p:tag name="KSO_WM_UNIT_FILL_FORE_SCHEMECOLOR_INDEX" val="8"/>
  <p:tag name="KSO_WM_UNIT_FILL_FORE_SCHEMECOLOR_INDEX_BRIGHTNESS" val="0"/>
  <p:tag name="KSO_WM_UNIT_FILL_TYPE" val="1"/>
  <p:tag name="KSO_WM_UNIT_LINE_FILL_TYPE" val="2"/>
  <p:tag name="KSO_WM_UNIT_LINE_FORE_SCHEMECOLOR_INDEX" val="5"/>
  <p:tag name="KSO_WM_UNIT_LINE_FORE_SCHEMECOLOR_INDEX_BRIGHTNESS" val="0"/>
</p:tagLst>
</file>

<file path=ppt/tags/tag262.xml><?xml version="1.0" encoding="utf-8"?>
<p:tagLst xmlns:p="http://schemas.openxmlformats.org/presentationml/2006/main">
  <p:tag name="AS_UNIQUEID" val="2071"/>
  <p:tag name="KSO_WM_UNIT_FILL_FORE_SCHEMECOLOR_INDEX" val="8"/>
  <p:tag name="KSO_WM_UNIT_FILL_FORE_SCHEMECOLOR_INDEX_BRIGHTNESS" val="0"/>
  <p:tag name="KSO_WM_UNIT_FILL_TYPE" val="1"/>
  <p:tag name="KSO_WM_UNIT_LINE_FILL_TYPE" val="2"/>
  <p:tag name="KSO_WM_UNIT_LINE_FORE_SCHEMECOLOR_INDEX" val="5"/>
  <p:tag name="KSO_WM_UNIT_LINE_FORE_SCHEMECOLOR_INDEX_BRIGHTNESS" val="0"/>
</p:tagLst>
</file>

<file path=ppt/tags/tag263.xml><?xml version="1.0" encoding="utf-8"?>
<p:tagLst xmlns:p="http://schemas.openxmlformats.org/presentationml/2006/main">
  <p:tag name="KSO_WM_BEAUTIFY_FLAG" val="#wm#"/>
  <p:tag name="KSO_WM_SPECIAL_SOURCE" val="bdnull"/>
  <p:tag name="KSO_WM_TEMPLATE_CATEGORY" val="custom"/>
  <p:tag name="KSO_WM_TEMPLATE_INDEX" val="20205081"/>
</p:tagLst>
</file>

<file path=ppt/tags/tag264.xml><?xml version="1.0" encoding="utf-8"?>
<p:tagLst xmlns:p="http://schemas.openxmlformats.org/presentationml/2006/main">
  <p:tag name="AS_UNIQUEID" val="5747"/>
</p:tagLst>
</file>

<file path=ppt/tags/tag265.xml><?xml version="1.0" encoding="utf-8"?>
<p:tagLst xmlns:p="http://schemas.openxmlformats.org/presentationml/2006/main">
  <p:tag name="AS_UNIQUEID" val="5753"/>
  <p:tag name="KSO_WM_BEAUTIFY_FLAG" val="#wm#"/>
  <p:tag name="KSO_WM_DIAGRAM_GROUP_CODE" val="l1-1"/>
  <p:tag name="KSO_WM_TAG_VERSION" val="1.0"/>
  <p:tag name="KSO_WM_TEMPLATE_CATEGORY" val="diagram"/>
  <p:tag name="KSO_WM_TEMPLATE_INDEX" val="20200265"/>
  <p:tag name="KSO_WM_UNIT_COMPATIBLE" val="0"/>
  <p:tag name="KSO_WM_UNIT_DIAGRAM_ISNUMVISUAL" val="0"/>
  <p:tag name="KSO_WM_UNIT_DIAGRAM_ISREFERUNIT" val="0"/>
  <p:tag name="KSO_WM_UNIT_HIGHLIGHT" val="0"/>
  <p:tag name="KSO_WM_UNIT_ID" val="diagram20200265_4*l_h_d*1_2_1"/>
  <p:tag name="KSO_WM_UNIT_INDEX" val="1_2_1"/>
  <p:tag name="KSO_WM_UNIT_LAYERLEVEL" val="1_1_1"/>
  <p:tag name="KSO_WM_UNIT_SUPPORT_UNIT_TYPE" val="[]"/>
  <p:tag name="KSO_WM_UNIT_TYPE" val="l_h_d"/>
  <p:tag name="KSO_WM_UNIT_USESOURCEFORMAT_APPLY" val="1"/>
  <p:tag name="KSO_WM_UNIT_VALUE" val="406*406"/>
</p:tagLst>
</file>

<file path=ppt/tags/tag266.xml><?xml version="1.0" encoding="utf-8"?>
<p:tagLst xmlns:p="http://schemas.openxmlformats.org/presentationml/2006/main">
  <p:tag name="AS_UNIQUEID" val="5754"/>
  <p:tag name="KSO_WM_BEAUTIFY_FLAG" val="#wm#"/>
  <p:tag name="KSO_WM_DIAGRAM_GROUP_CODE" val="l1-1"/>
  <p:tag name="KSO_WM_TAG_VERSION" val="1.0"/>
  <p:tag name="KSO_WM_TEMPLATE_CATEGORY" val="diagram"/>
  <p:tag name="KSO_WM_TEMPLATE_INDEX" val="20200265"/>
  <p:tag name="KSO_WM_UNIT_COMPATIBLE" val="0"/>
  <p:tag name="KSO_WM_UNIT_DIAGRAM_ISNUMVISUAL" val="0"/>
  <p:tag name="KSO_WM_UNIT_DIAGRAM_ISREFERUNIT" val="0"/>
  <p:tag name="KSO_WM_UNIT_HIGHLIGHT" val="0"/>
  <p:tag name="KSO_WM_UNIT_ID" val="diagram20200265_4*l_h_d*1_3_1"/>
  <p:tag name="KSO_WM_UNIT_INDEX" val="1_3_1"/>
  <p:tag name="KSO_WM_UNIT_LAYERLEVEL" val="1_1_1"/>
  <p:tag name="KSO_WM_UNIT_SUPPORT_UNIT_TYPE" val="[]"/>
  <p:tag name="KSO_WM_UNIT_TYPE" val="l_h_d"/>
  <p:tag name="KSO_WM_UNIT_USESOURCEFORMAT_APPLY" val="1"/>
  <p:tag name="KSO_WM_UNIT_VALUE" val="406*406"/>
</p:tagLst>
</file>

<file path=ppt/tags/tag267.xml><?xml version="1.0" encoding="utf-8"?>
<p:tagLst xmlns:p="http://schemas.openxmlformats.org/presentationml/2006/main">
  <p:tag name="AS_UNIQUEID" val="5755"/>
  <p:tag name="KSO_WM_BEAUTIFY_FLAG" val="#wm#"/>
  <p:tag name="KSO_WM_DIAGRAM_GROUP_CODE" val="l1-1"/>
  <p:tag name="KSO_WM_TAG_VERSION" val="1.0"/>
  <p:tag name="KSO_WM_TEMPLATE_CATEGORY" val="diagram"/>
  <p:tag name="KSO_WM_TEMPLATE_INDEX" val="20200265"/>
  <p:tag name="KSO_WM_UNIT_COMPATIBLE" val="0"/>
  <p:tag name="KSO_WM_UNIT_DIAGRAM_ISNUMVISUAL" val="0"/>
  <p:tag name="KSO_WM_UNIT_DIAGRAM_ISREFERUNIT" val="0"/>
  <p:tag name="KSO_WM_UNIT_HIGHLIGHT" val="0"/>
  <p:tag name="KSO_WM_UNIT_ID" val="diagram20200265_4*l_h_d*1_4_1"/>
  <p:tag name="KSO_WM_UNIT_INDEX" val="1_4_1"/>
  <p:tag name="KSO_WM_UNIT_LAYERLEVEL" val="1_1_1"/>
  <p:tag name="KSO_WM_UNIT_SUPPORT_UNIT_TYPE" val="[]"/>
  <p:tag name="KSO_WM_UNIT_TYPE" val="l_h_d"/>
  <p:tag name="KSO_WM_UNIT_USESOURCEFORMAT_APPLY" val="1"/>
  <p:tag name="KSO_WM_UNIT_VALUE" val="406*406"/>
</p:tagLst>
</file>

<file path=ppt/tags/tag268.xml><?xml version="1.0" encoding="utf-8"?>
<p:tagLst xmlns:p="http://schemas.openxmlformats.org/presentationml/2006/main">
  <p:tag name="AS_UNIQUEID" val="5756"/>
  <p:tag name="KSO_WM_BEAUTIFY_FLAG" val="#wm#"/>
  <p:tag name="KSO_WM_DIAGRAM_GROUP_CODE" val="l1-1"/>
  <p:tag name="KSO_WM_TAG_VERSION" val="1.0"/>
  <p:tag name="KSO_WM_TEMPLATE_CATEGORY" val="diagram"/>
  <p:tag name="KSO_WM_TEMPLATE_INDEX" val="20200265"/>
  <p:tag name="KSO_WM_UNIT_COMPATIBLE" val="0"/>
  <p:tag name="KSO_WM_UNIT_DIAGRAM_ISNUMVISUAL" val="0"/>
  <p:tag name="KSO_WM_UNIT_DIAGRAM_ISREFERUNIT" val="0"/>
  <p:tag name="KSO_WM_UNIT_HIGHLIGHT" val="0"/>
  <p:tag name="KSO_WM_UNIT_ID" val="diagram20200265_4*l_h_d*1_5_1"/>
  <p:tag name="KSO_WM_UNIT_INDEX" val="1_5_1"/>
  <p:tag name="KSO_WM_UNIT_LAYERLEVEL" val="1_1_1"/>
  <p:tag name="KSO_WM_UNIT_SUPPORT_UNIT_TYPE" val="[]"/>
  <p:tag name="KSO_WM_UNIT_TYPE" val="l_h_d"/>
  <p:tag name="KSO_WM_UNIT_USESOURCEFORMAT_APPLY" val="1"/>
  <p:tag name="KSO_WM_UNIT_VALUE" val="406*406"/>
</p:tagLst>
</file>

<file path=ppt/tags/tag269.xml><?xml version="1.0" encoding="utf-8"?>
<p:tagLst xmlns:p="http://schemas.openxmlformats.org/presentationml/2006/main">
  <p:tag name="AS_UNIQUEID" val="5758"/>
  <p:tag name="KSO_WM_BEAUTIFY_FLAG" val="#wm#"/>
  <p:tag name="KSO_WM_DIAGRAM_GROUP_CODE" val="l1-1"/>
  <p:tag name="KSO_WM_TAG_VERSION" val="1.0"/>
  <p:tag name="KSO_WM_TEMPLATE_CATEGORY" val="diagram"/>
  <p:tag name="KSO_WM_TEMPLATE_INDEX" val="20200265"/>
  <p:tag name="KSO_WM_UNIT_COMPATIBLE" val="0"/>
  <p:tag name="KSO_WM_UNIT_DIAGRAM_ISNUMVISUAL" val="0"/>
  <p:tag name="KSO_WM_UNIT_DIAGRAM_ISREFERUNIT" val="0"/>
  <p:tag name="KSO_WM_UNIT_HIGHLIGHT" val="0"/>
  <p:tag name="KSO_WM_UNIT_ID" val="diagram20200265_4*l_h_d*1_1_1"/>
  <p:tag name="KSO_WM_UNIT_INDEX" val="1_1_1"/>
  <p:tag name="KSO_WM_UNIT_LAYERLEVEL" val="1_1_1"/>
  <p:tag name="KSO_WM_UNIT_SUPPORT_UNIT_TYPE" val="[]"/>
  <p:tag name="KSO_WM_UNIT_TYPE" val="l_h_d"/>
  <p:tag name="KSO_WM_UNIT_USESOURCEFORMAT_APPLY" val="1"/>
  <p:tag name="KSO_WM_UNIT_VALUE" val="406*406"/>
</p:tagLst>
</file>

<file path=ppt/tags/tag27.xml><?xml version="1.0" encoding="utf-8"?>
<p:tagLst xmlns:p="http://schemas.openxmlformats.org/presentationml/2006/main">
  <p:tag name="AS_UNIQUEID" val="18232"/>
</p:tagLst>
</file>

<file path=ppt/tags/tag270.xml><?xml version="1.0" encoding="utf-8"?>
<p:tagLst xmlns:p="http://schemas.openxmlformats.org/presentationml/2006/main">
  <p:tag name="AS_UNIQUEID" val="5759"/>
  <p:tag name="KSO_WM_BEAUTIFY_FLAG" val="#wm#"/>
  <p:tag name="KSO_WM_DIAGRAM_GROUP_CODE" val="l1-1"/>
  <p:tag name="KSO_WM_TAG_VERSION" val="1.0"/>
  <p:tag name="KSO_WM_TEMPLATE_CATEGORY" val="diagram"/>
  <p:tag name="KSO_WM_TEMPLATE_INDEX" val="20200265"/>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200265_4*l_h_i*1_1_1"/>
  <p:tag name="KSO_WM_UNIT_INDEX" val="1_1_1"/>
  <p:tag name="KSO_WM_UNIT_LAYERLEVEL" val="1_1_1"/>
  <p:tag name="KSO_WM_UNIT_TEXT_FILL_FORE_SCHEMECOLOR_INDEX" val="2"/>
  <p:tag name="KSO_WM_UNIT_TEXT_FILL_TYPE" val="1"/>
  <p:tag name="KSO_WM_UNIT_TYPE" val="l_h_i"/>
  <p:tag name="KSO_WM_UNIT_USESOURCEFORMAT_APPLY" val="1"/>
</p:tagLst>
</file>

<file path=ppt/tags/tag271.xml><?xml version="1.0" encoding="utf-8"?>
<p:tagLst xmlns:p="http://schemas.openxmlformats.org/presentationml/2006/main">
  <p:tag name="AS_UNIQUEID" val="5760"/>
  <p:tag name="KSO_WM_BEAUTIFY_FLAG" val="#wm#"/>
  <p:tag name="KSO_WM_DIAGRAM_GROUP_CODE" val="l1-1"/>
  <p:tag name="KSO_WM_TAG_VERSION" val="1.0"/>
  <p:tag name="KSO_WM_TEMPLATE_CATEGORY" val="diagram"/>
  <p:tag name="KSO_WM_TEMPLATE_INDEX" val="20200265"/>
  <p:tag name="KSO_WM_UNIT_COMPATIBLE" val="0"/>
  <p:tag name="KSO_WM_UNIT_DIAGRAM_ISNUMVISUAL" val="0"/>
  <p:tag name="KSO_WM_UNIT_DIAGRAM_ISREFERUNIT" val="0"/>
  <p:tag name="KSO_WM_UNIT_HIGHLIGHT" val="0"/>
  <p:tag name="KSO_WM_UNIT_ID" val="diagram20200265_4*l_h_a*1_1_1"/>
  <p:tag name="KSO_WM_UNIT_INDEX" val="1_1_1"/>
  <p:tag name="KSO_WM_UNIT_ISCONTENTSTITLE" val="0"/>
  <p:tag name="KSO_WM_UNIT_ISNUMDGMTITLE" val="0"/>
  <p:tag name="KSO_WM_UNIT_LAYERLEVEL" val="1_1_1"/>
  <p:tag name="KSO_WM_UNIT_NOCLEAR" val="0"/>
  <p:tag name="KSO_WM_UNIT_PRESET_TEXT" val="添加标题"/>
  <p:tag name="KSO_WM_UNIT_TEXT_FILL_FORE_SCHEMECOLOR_INDEX" val="13"/>
  <p:tag name="KSO_WM_UNIT_TEXT_FILL_TYPE" val="1"/>
  <p:tag name="KSO_WM_UNIT_TYPE" val="l_h_a"/>
  <p:tag name="KSO_WM_UNIT_USESOURCEFORMAT_APPLY" val="1"/>
</p:tagLst>
</file>

<file path=ppt/tags/tag272.xml><?xml version="1.0" encoding="utf-8"?>
<p:tagLst xmlns:p="http://schemas.openxmlformats.org/presentationml/2006/main">
  <p:tag name="AS_UNIQUEID" val="5761"/>
  <p:tag name="KSO_WM_BEAUTIFY_FLAG" val="#wm#"/>
  <p:tag name="KSO_WM_DIAGRAM_GROUP_CODE" val="l1-1"/>
  <p:tag name="KSO_WM_TAG_VERSION" val="1.0"/>
  <p:tag name="KSO_WM_TEMPLATE_CATEGORY" val="diagram"/>
  <p:tag name="KSO_WM_TEMPLATE_INDEX" val="20200265"/>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200265_4*l_h_i*1_2_1"/>
  <p:tag name="KSO_WM_UNIT_INDEX" val="1_2_1"/>
  <p:tag name="KSO_WM_UNIT_LAYERLEVEL" val="1_1_1"/>
  <p:tag name="KSO_WM_UNIT_TEXT_FILL_FORE_SCHEMECOLOR_INDEX" val="2"/>
  <p:tag name="KSO_WM_UNIT_TEXT_FILL_TYPE" val="1"/>
  <p:tag name="KSO_WM_UNIT_TYPE" val="l_h_i"/>
  <p:tag name="KSO_WM_UNIT_USESOURCEFORMAT_APPLY" val="1"/>
</p:tagLst>
</file>

<file path=ppt/tags/tag273.xml><?xml version="1.0" encoding="utf-8"?>
<p:tagLst xmlns:p="http://schemas.openxmlformats.org/presentationml/2006/main">
  <p:tag name="AS_UNIQUEID" val="5762"/>
  <p:tag name="KSO_WM_BEAUTIFY_FLAG" val="#wm#"/>
  <p:tag name="KSO_WM_DIAGRAM_GROUP_CODE" val="l1-1"/>
  <p:tag name="KSO_WM_TAG_VERSION" val="1.0"/>
  <p:tag name="KSO_WM_TEMPLATE_CATEGORY" val="diagram"/>
  <p:tag name="KSO_WM_TEMPLATE_INDEX" val="20200265"/>
  <p:tag name="KSO_WM_UNIT_COMPATIBLE" val="0"/>
  <p:tag name="KSO_WM_UNIT_DIAGRAM_ISNUMVISUAL" val="0"/>
  <p:tag name="KSO_WM_UNIT_DIAGRAM_ISREFERUNIT" val="0"/>
  <p:tag name="KSO_WM_UNIT_HIGHLIGHT" val="0"/>
  <p:tag name="KSO_WM_UNIT_ID" val="diagram20200265_4*l_h_a*1_2_1"/>
  <p:tag name="KSO_WM_UNIT_INDEX" val="1_2_1"/>
  <p:tag name="KSO_WM_UNIT_ISCONTENTSTITLE" val="0"/>
  <p:tag name="KSO_WM_UNIT_ISNUMDGMTITLE" val="0"/>
  <p:tag name="KSO_WM_UNIT_LAYERLEVEL" val="1_1_1"/>
  <p:tag name="KSO_WM_UNIT_NOCLEAR" val="0"/>
  <p:tag name="KSO_WM_UNIT_PRESET_TEXT" val="添加标题"/>
  <p:tag name="KSO_WM_UNIT_TEXT_FILL_FORE_SCHEMECOLOR_INDEX" val="14"/>
  <p:tag name="KSO_WM_UNIT_TEXT_FILL_TYPE" val="1"/>
  <p:tag name="KSO_WM_UNIT_TYPE" val="l_h_a"/>
  <p:tag name="KSO_WM_UNIT_USESOURCEFORMAT_APPLY" val="1"/>
</p:tagLst>
</file>

<file path=ppt/tags/tag274.xml><?xml version="1.0" encoding="utf-8"?>
<p:tagLst xmlns:p="http://schemas.openxmlformats.org/presentationml/2006/main">
  <p:tag name="AS_UNIQUEID" val="5763"/>
  <p:tag name="KSO_WM_BEAUTIFY_FLAG" val="#wm#"/>
  <p:tag name="KSO_WM_DIAGRAM_GROUP_CODE" val="l1-1"/>
  <p:tag name="KSO_WM_TAG_VERSION" val="1.0"/>
  <p:tag name="KSO_WM_TEMPLATE_CATEGORY" val="diagram"/>
  <p:tag name="KSO_WM_TEMPLATE_INDEX" val="20200265"/>
  <p:tag name="KSO_WM_UNIT_COMPATIBLE" val="0"/>
  <p:tag name="KSO_WM_UNIT_DIAGRAM_ISNUMVISUAL" val="0"/>
  <p:tag name="KSO_WM_UNIT_DIAGRAM_ISREFERUNIT" val="0"/>
  <p:tag name="KSO_WM_UNIT_FILL_FORE_SCHEMECOLOR_INDEX" val="8"/>
  <p:tag name="KSO_WM_UNIT_FILL_TYPE" val="1"/>
  <p:tag name="KSO_WM_UNIT_HIGHLIGHT" val="0"/>
  <p:tag name="KSO_WM_UNIT_ID" val="diagram20200265_4*l_h_i*1_4_1"/>
  <p:tag name="KSO_WM_UNIT_INDEX" val="1_4_1"/>
  <p:tag name="KSO_WM_UNIT_LAYERLEVEL" val="1_1_1"/>
  <p:tag name="KSO_WM_UNIT_TEXT_FILL_FORE_SCHEMECOLOR_INDEX" val="2"/>
  <p:tag name="KSO_WM_UNIT_TEXT_FILL_TYPE" val="1"/>
  <p:tag name="KSO_WM_UNIT_TYPE" val="l_h_i"/>
  <p:tag name="KSO_WM_UNIT_USESOURCEFORMAT_APPLY" val="1"/>
</p:tagLst>
</file>

<file path=ppt/tags/tag275.xml><?xml version="1.0" encoding="utf-8"?>
<p:tagLst xmlns:p="http://schemas.openxmlformats.org/presentationml/2006/main">
  <p:tag name="AS_UNIQUEID" val="5764"/>
  <p:tag name="KSO_WM_BEAUTIFY_FLAG" val="#wm#"/>
  <p:tag name="KSO_WM_DIAGRAM_GROUP_CODE" val="l1-1"/>
  <p:tag name="KSO_WM_TAG_VERSION" val="1.0"/>
  <p:tag name="KSO_WM_TEMPLATE_CATEGORY" val="diagram"/>
  <p:tag name="KSO_WM_TEMPLATE_INDEX" val="20200265"/>
  <p:tag name="KSO_WM_UNIT_COMPATIBLE" val="0"/>
  <p:tag name="KSO_WM_UNIT_DIAGRAM_ISNUMVISUAL" val="0"/>
  <p:tag name="KSO_WM_UNIT_DIAGRAM_ISREFERUNIT" val="0"/>
  <p:tag name="KSO_WM_UNIT_HIGHLIGHT" val="0"/>
  <p:tag name="KSO_WM_UNIT_ID" val="diagram20200265_4*l_h_a*1_4_1"/>
  <p:tag name="KSO_WM_UNIT_INDEX" val="1_4_1"/>
  <p:tag name="KSO_WM_UNIT_ISCONTENTSTITLE" val="0"/>
  <p:tag name="KSO_WM_UNIT_ISNUMDGMTITLE" val="0"/>
  <p:tag name="KSO_WM_UNIT_LAYERLEVEL" val="1_1_1"/>
  <p:tag name="KSO_WM_UNIT_NOCLEAR" val="0"/>
  <p:tag name="KSO_WM_UNIT_PRESET_TEXT" val="添加标题"/>
  <p:tag name="KSO_WM_UNIT_TEXT_FILL_FORE_SCHEMECOLOR_INDEX" val="14"/>
  <p:tag name="KSO_WM_UNIT_TEXT_FILL_TYPE" val="1"/>
  <p:tag name="KSO_WM_UNIT_TYPE" val="l_h_a"/>
  <p:tag name="KSO_WM_UNIT_USESOURCEFORMAT_APPLY" val="1"/>
</p:tagLst>
</file>

<file path=ppt/tags/tag276.xml><?xml version="1.0" encoding="utf-8"?>
<p:tagLst xmlns:p="http://schemas.openxmlformats.org/presentationml/2006/main">
  <p:tag name="AS_UNIQUEID" val="5765"/>
  <p:tag name="KSO_WM_BEAUTIFY_FLAG" val="#wm#"/>
  <p:tag name="KSO_WM_DIAGRAM_GROUP_CODE" val="l1-1"/>
  <p:tag name="KSO_WM_TAG_VERSION" val="1.0"/>
  <p:tag name="KSO_WM_TEMPLATE_CATEGORY" val="diagram"/>
  <p:tag name="KSO_WM_TEMPLATE_INDEX" val="20200265"/>
  <p:tag name="KSO_WM_UNIT_COMPATIBLE" val="0"/>
  <p:tag name="KSO_WM_UNIT_DIAGRAM_ISNUMVISUAL" val="0"/>
  <p:tag name="KSO_WM_UNIT_DIAGRAM_ISREFERUNIT" val="0"/>
  <p:tag name="KSO_WM_UNIT_FILL_FORE_SCHEMECOLOR_INDEX" val="7"/>
  <p:tag name="KSO_WM_UNIT_FILL_TYPE" val="1"/>
  <p:tag name="KSO_WM_UNIT_HIGHLIGHT" val="0"/>
  <p:tag name="KSO_WM_UNIT_ID" val="diagram20200265_4*l_h_i*1_3_1"/>
  <p:tag name="KSO_WM_UNIT_INDEX" val="1_3_1"/>
  <p:tag name="KSO_WM_UNIT_LAYERLEVEL" val="1_1_1"/>
  <p:tag name="KSO_WM_UNIT_TEXT_FILL_FORE_SCHEMECOLOR_INDEX" val="2"/>
  <p:tag name="KSO_WM_UNIT_TEXT_FILL_TYPE" val="1"/>
  <p:tag name="KSO_WM_UNIT_TYPE" val="l_h_i"/>
  <p:tag name="KSO_WM_UNIT_USESOURCEFORMAT_APPLY" val="1"/>
</p:tagLst>
</file>

<file path=ppt/tags/tag277.xml><?xml version="1.0" encoding="utf-8"?>
<p:tagLst xmlns:p="http://schemas.openxmlformats.org/presentationml/2006/main">
  <p:tag name="AS_UNIQUEID" val="5766"/>
  <p:tag name="KSO_WM_BEAUTIFY_FLAG" val="#wm#"/>
  <p:tag name="KSO_WM_DIAGRAM_GROUP_CODE" val="l1-1"/>
  <p:tag name="KSO_WM_TAG_VERSION" val="1.0"/>
  <p:tag name="KSO_WM_TEMPLATE_CATEGORY" val="diagram"/>
  <p:tag name="KSO_WM_TEMPLATE_INDEX" val="20200265"/>
  <p:tag name="KSO_WM_UNIT_COMPATIBLE" val="0"/>
  <p:tag name="KSO_WM_UNIT_DIAGRAM_ISNUMVISUAL" val="0"/>
  <p:tag name="KSO_WM_UNIT_DIAGRAM_ISREFERUNIT" val="0"/>
  <p:tag name="KSO_WM_UNIT_HIGHLIGHT" val="0"/>
  <p:tag name="KSO_WM_UNIT_ID" val="diagram20200265_4*l_h_a*1_3_1"/>
  <p:tag name="KSO_WM_UNIT_INDEX" val="1_3_1"/>
  <p:tag name="KSO_WM_UNIT_ISCONTENTSTITLE" val="0"/>
  <p:tag name="KSO_WM_UNIT_ISNUMDGMTITLE" val="0"/>
  <p:tag name="KSO_WM_UNIT_LAYERLEVEL" val="1_1_1"/>
  <p:tag name="KSO_WM_UNIT_NOCLEAR" val="0"/>
  <p:tag name="KSO_WM_UNIT_PRESET_TEXT" val="添加标题"/>
  <p:tag name="KSO_WM_UNIT_TEXT_FILL_FORE_SCHEMECOLOR_INDEX" val="14"/>
  <p:tag name="KSO_WM_UNIT_TEXT_FILL_TYPE" val="1"/>
  <p:tag name="KSO_WM_UNIT_TYPE" val="l_h_a"/>
  <p:tag name="KSO_WM_UNIT_USESOURCEFORMAT_APPLY" val="1"/>
  <p:tag name="KSO_WM_UNIT_VALUE" val="6"/>
</p:tagLst>
</file>

<file path=ppt/tags/tag278.xml><?xml version="1.0" encoding="utf-8"?>
<p:tagLst xmlns:p="http://schemas.openxmlformats.org/presentationml/2006/main">
  <p:tag name="AS_UNIQUEID" val="5767"/>
  <p:tag name="KSO_WM_BEAUTIFY_FLAG" val="#wm#"/>
  <p:tag name="KSO_WM_DIAGRAM_GROUP_CODE" val="l1-1"/>
  <p:tag name="KSO_WM_TAG_VERSION" val="1.0"/>
  <p:tag name="KSO_WM_TEMPLATE_CATEGORY" val="diagram"/>
  <p:tag name="KSO_WM_TEMPLATE_INDEX" val="20200265"/>
  <p:tag name="KSO_WM_UNIT_COMPATIBLE" val="0"/>
  <p:tag name="KSO_WM_UNIT_DIAGRAM_ISNUMVISUAL" val="0"/>
  <p:tag name="KSO_WM_UNIT_DIAGRAM_ISREFERUNIT" val="0"/>
  <p:tag name="KSO_WM_UNIT_FILL_FORE_SCHEMECOLOR_INDEX" val="9"/>
  <p:tag name="KSO_WM_UNIT_FILL_TYPE" val="1"/>
  <p:tag name="KSO_WM_UNIT_HIGHLIGHT" val="0"/>
  <p:tag name="KSO_WM_UNIT_ID" val="diagram20200265_4*l_h_i*1_5_1"/>
  <p:tag name="KSO_WM_UNIT_INDEX" val="1_5_1"/>
  <p:tag name="KSO_WM_UNIT_LAYERLEVEL" val="1_1_1"/>
  <p:tag name="KSO_WM_UNIT_TEXT_FILL_FORE_SCHEMECOLOR_INDEX" val="2"/>
  <p:tag name="KSO_WM_UNIT_TEXT_FILL_TYPE" val="1"/>
  <p:tag name="KSO_WM_UNIT_TYPE" val="l_h_i"/>
  <p:tag name="KSO_WM_UNIT_USESOURCEFORMAT_APPLY" val="1"/>
</p:tagLst>
</file>

<file path=ppt/tags/tag279.xml><?xml version="1.0" encoding="utf-8"?>
<p:tagLst xmlns:p="http://schemas.openxmlformats.org/presentationml/2006/main">
  <p:tag name="AS_UNIQUEID" val="5768"/>
  <p:tag name="KSO_WM_BEAUTIFY_FLAG" val="#wm#"/>
  <p:tag name="KSO_WM_DIAGRAM_GROUP_CODE" val="l1-1"/>
  <p:tag name="KSO_WM_TAG_VERSION" val="1.0"/>
  <p:tag name="KSO_WM_TEMPLATE_CATEGORY" val="diagram"/>
  <p:tag name="KSO_WM_TEMPLATE_INDEX" val="20200265"/>
  <p:tag name="KSO_WM_UNIT_COMPATIBLE" val="0"/>
  <p:tag name="KSO_WM_UNIT_DIAGRAM_ISNUMVISUAL" val="0"/>
  <p:tag name="KSO_WM_UNIT_DIAGRAM_ISREFERUNIT" val="0"/>
  <p:tag name="KSO_WM_UNIT_HIGHLIGHT" val="0"/>
  <p:tag name="KSO_WM_UNIT_ID" val="diagram20200265_4*l_h_a*1_5_1"/>
  <p:tag name="KSO_WM_UNIT_INDEX" val="1_5_1"/>
  <p:tag name="KSO_WM_UNIT_ISCONTENTSTITLE" val="0"/>
  <p:tag name="KSO_WM_UNIT_ISNUMDGMTITLE" val="0"/>
  <p:tag name="KSO_WM_UNIT_LAYERLEVEL" val="1_1_1"/>
  <p:tag name="KSO_WM_UNIT_NOCLEAR" val="0"/>
  <p:tag name="KSO_WM_UNIT_PRESET_TEXT" val="添加标题"/>
  <p:tag name="KSO_WM_UNIT_TYPE" val="l_h_a"/>
  <p:tag name="KSO_WM_UNIT_USESOURCEFORMAT_APPLY" val="1"/>
</p:tagLst>
</file>

<file path=ppt/tags/tag28.xml><?xml version="1.0" encoding="utf-8"?>
<p:tagLst xmlns:p="http://schemas.openxmlformats.org/presentationml/2006/main">
  <p:tag name="AS_UNIQUEID" val="18233"/>
</p:tagLst>
</file>

<file path=ppt/tags/tag280.xml><?xml version="1.0" encoding="utf-8"?>
<p:tagLst xmlns:p="http://schemas.openxmlformats.org/presentationml/2006/main">
  <p:tag name="AS_UNIQUEID" val="81"/>
</p:tagLst>
</file>

<file path=ppt/tags/tag281.xml><?xml version="1.0" encoding="utf-8"?>
<p:tagLst xmlns:p="http://schemas.openxmlformats.org/presentationml/2006/main">
  <p:tag name="KSO_WM_BEAUTIFY_FLAG" val="#wm#"/>
  <p:tag name="KSO_WM_SLIDE_BACKGROUND_TYPE" val="general"/>
  <p:tag name="KSO_WM_SLIDE_BK_DARK_LIGHT" val="2"/>
  <p:tag name="KSO_WM_SLIDE_ITEM_CNT" val="5"/>
  <p:tag name="KSO_WM_SPECIAL_SOURCE" val="bdnull"/>
  <p:tag name="KSO_WM_TEMPLATE_CATEGORY" val="diagram"/>
  <p:tag name="KSO_WM_TEMPLATE_INDEX" val="20200864"/>
</p:tagLst>
</file>

<file path=ppt/tags/tag282.xml><?xml version="1.0" encoding="utf-8"?>
<p:tagLst xmlns:p="http://schemas.openxmlformats.org/presentationml/2006/main">
  <p:tag name="AS_UNIQUEID" val="8770"/>
</p:tagLst>
</file>

<file path=ppt/tags/tag283.xml><?xml version="1.0" encoding="utf-8"?>
<p:tagLst xmlns:p="http://schemas.openxmlformats.org/presentationml/2006/main">
  <p:tag name="AS_UNIQUEID" val="8772"/>
</p:tagLst>
</file>

<file path=ppt/tags/tag284.xml><?xml version="1.0" encoding="utf-8"?>
<p:tagLst xmlns:p="http://schemas.openxmlformats.org/presentationml/2006/main">
  <p:tag name="AS_UNIQUEID" val="8773"/>
</p:tagLst>
</file>

<file path=ppt/tags/tag285.xml><?xml version="1.0" encoding="utf-8"?>
<p:tagLst xmlns:p="http://schemas.openxmlformats.org/presentationml/2006/main">
  <p:tag name="AS_UNIQUEID" val="8774"/>
</p:tagLst>
</file>

<file path=ppt/tags/tag286.xml><?xml version="1.0" encoding="utf-8"?>
<p:tagLst xmlns:p="http://schemas.openxmlformats.org/presentationml/2006/main">
  <p:tag name="AS_UNIQUEID" val="8775"/>
  <p:tag name="KSO_WM_BEAUTIFY_FLAG" val=""/>
</p:tagLst>
</file>

<file path=ppt/tags/tag287.xml><?xml version="1.0" encoding="utf-8"?>
<p:tagLst xmlns:p="http://schemas.openxmlformats.org/presentationml/2006/main">
  <p:tag name="AS_UNIQUEID" val="8776"/>
  <p:tag name="KSO_WM_BEAUTIFY_FLAG" val=""/>
</p:tagLst>
</file>

<file path=ppt/tags/tag288.xml><?xml version="1.0" encoding="utf-8"?>
<p:tagLst xmlns:p="http://schemas.openxmlformats.org/presentationml/2006/main">
  <p:tag name="AS_UNIQUEID" val="21166"/>
</p:tagLst>
</file>

<file path=ppt/tags/tag289.xml><?xml version="1.0" encoding="utf-8"?>
<p:tagLst xmlns:p="http://schemas.openxmlformats.org/presentationml/2006/main">
  <p:tag name="KSO_WM_SPECIAL_SOURCE" val="bdnull"/>
</p:tagLst>
</file>

<file path=ppt/tags/tag29.xml><?xml version="1.0" encoding="utf-8"?>
<p:tagLst xmlns:p="http://schemas.openxmlformats.org/presentationml/2006/main">
  <p:tag name="AS_UNIQUEID" val="18234"/>
</p:tagLst>
</file>

<file path=ppt/tags/tag290.xml><?xml version="1.0" encoding="utf-8"?>
<p:tagLst xmlns:p="http://schemas.openxmlformats.org/presentationml/2006/main">
  <p:tag name="AS_UNIQUEID" val="1420"/>
  <p:tag name="KSO_WM_UNIT_TABLE_BEAUTIFY" val="smartTable{7d16b06a-5891-48c7-a3d5-59f6cba35c10}"/>
  <p:tag name="TABLE_ENDDRAG_ORIGIN_RECT" val="933*379"/>
  <p:tag name="TABLE_ENDDRAG_RECT" val="18*50*933*379"/>
</p:tagLst>
</file>

<file path=ppt/tags/tag291.xml><?xml version="1.0" encoding="utf-8"?>
<p:tagLst xmlns:p="http://schemas.openxmlformats.org/presentationml/2006/main">
  <p:tag name="AS_UNIQUEID" val="1421"/>
</p:tagLst>
</file>

<file path=ppt/tags/tag292.xml><?xml version="1.0" encoding="utf-8"?>
<p:tagLst xmlns:p="http://schemas.openxmlformats.org/presentationml/2006/main">
  <p:tag name="AS_UNIQUEID" val="21168"/>
</p:tagLst>
</file>

<file path=ppt/tags/tag293.xml><?xml version="1.0" encoding="utf-8"?>
<p:tagLst xmlns:p="http://schemas.openxmlformats.org/presentationml/2006/main">
  <p:tag name="AS_UNIQUEID" val="20535"/>
  <p:tag name="KSO_WM_BEAUTIFY_FLAG" val=""/>
</p:tagLst>
</file>

<file path=ppt/tags/tag294.xml><?xml version="1.0" encoding="utf-8"?>
<p:tagLst xmlns:p="http://schemas.openxmlformats.org/presentationml/2006/main">
  <p:tag name="KSO_WM_BEAUTIFY_FLAG" val="#wm#"/>
  <p:tag name="KSO_WM_SPECIAL_SOURCE" val="bdnull"/>
  <p:tag name="KSO_WM_TEMPLATE_CATEGORY" val="custom"/>
  <p:tag name="KSO_WM_TEMPLATE_INDEX" val="20202601"/>
</p:tagLst>
</file>

<file path=ppt/tags/tag295.xml><?xml version="1.0" encoding="utf-8"?>
<p:tagLst xmlns:p="http://schemas.openxmlformats.org/presentationml/2006/main">
  <p:tag name="AS_UNIQUEID" val="7307"/>
</p:tagLst>
</file>

<file path=ppt/tags/tag296.xml><?xml version="1.0" encoding="utf-8"?>
<p:tagLst xmlns:p="http://schemas.openxmlformats.org/presentationml/2006/main">
  <p:tag name="AS_UNIQUEID" val="13080"/>
</p:tagLst>
</file>

<file path=ppt/tags/tag297.xml><?xml version="1.0" encoding="utf-8"?>
<p:tagLst xmlns:p="http://schemas.openxmlformats.org/presentationml/2006/main">
  <p:tag name="AS_UNIQUEID" val="30"/>
</p:tagLst>
</file>

<file path=ppt/tags/tag298.xml><?xml version="1.0" encoding="utf-8"?>
<p:tagLst xmlns:p="http://schemas.openxmlformats.org/presentationml/2006/main">
  <p:tag name="AS_UNIQUEID" val="13081"/>
</p:tagLst>
</file>

<file path=ppt/tags/tag299.xml><?xml version="1.0" encoding="utf-8"?>
<p:tagLst xmlns:p="http://schemas.openxmlformats.org/presentationml/2006/main">
  <p:tag name="AS_UNIQUEID" val="35"/>
</p:tagLst>
</file>

<file path=ppt/tags/tag3.xml><?xml version="1.0" encoding="utf-8"?>
<p:tagLst xmlns:p="http://schemas.openxmlformats.org/presentationml/2006/main">
  <p:tag name="AS_UNIQUEID" val="18204"/>
</p:tagLst>
</file>

<file path=ppt/tags/tag30.xml><?xml version="1.0" encoding="utf-8"?>
<p:tagLst xmlns:p="http://schemas.openxmlformats.org/presentationml/2006/main">
  <p:tag name="AS_UNIQUEID" val="18236"/>
</p:tagLst>
</file>

<file path=ppt/tags/tag300.xml><?xml version="1.0" encoding="utf-8"?>
<p:tagLst xmlns:p="http://schemas.openxmlformats.org/presentationml/2006/main">
  <p:tag name="AS_UNIQUEID" val="31"/>
</p:tagLst>
</file>

<file path=ppt/tags/tag301.xml><?xml version="1.0" encoding="utf-8"?>
<p:tagLst xmlns:p="http://schemas.openxmlformats.org/presentationml/2006/main">
  <p:tag name="AS_UNIQUEID" val="33"/>
</p:tagLst>
</file>

<file path=ppt/tags/tag302.xml><?xml version="1.0" encoding="utf-8"?>
<p:tagLst xmlns:p="http://schemas.openxmlformats.org/presentationml/2006/main">
  <p:tag name="AS_UNIQUEID" val="32"/>
</p:tagLst>
</file>

<file path=ppt/tags/tag303.xml><?xml version="1.0" encoding="utf-8"?>
<p:tagLst xmlns:p="http://schemas.openxmlformats.org/presentationml/2006/main">
  <p:tag name="AS_UNIQUEID" val="34"/>
</p:tagLst>
</file>

<file path=ppt/tags/tag304.xml><?xml version="1.0" encoding="utf-8"?>
<p:tagLst xmlns:p="http://schemas.openxmlformats.org/presentationml/2006/main">
  <p:tag name="AS_UNIQUEID" val="32"/>
</p:tagLst>
</file>

<file path=ppt/tags/tag305.xml><?xml version="1.0" encoding="utf-8"?>
<p:tagLst xmlns:p="http://schemas.openxmlformats.org/presentationml/2006/main">
  <p:tag name="AS_UNIQUEID" val="34"/>
</p:tagLst>
</file>

<file path=ppt/tags/tag306.xml><?xml version="1.0" encoding="utf-8"?>
<p:tagLst xmlns:p="http://schemas.openxmlformats.org/presentationml/2006/main">
  <p:tag name="AS_UNIQUEID" val="3452"/>
</p:tagLst>
</file>

<file path=ppt/tags/tag307.xml><?xml version="1.0" encoding="utf-8"?>
<p:tagLst xmlns:p="http://schemas.openxmlformats.org/presentationml/2006/main">
  <p:tag name="AS_UNIQUEID" val="3453"/>
</p:tagLst>
</file>

<file path=ppt/tags/tag308.xml><?xml version="1.0" encoding="utf-8"?>
<p:tagLst xmlns:p="http://schemas.openxmlformats.org/presentationml/2006/main">
  <p:tag name="AS_UNIQUEID" val="3454"/>
</p:tagLst>
</file>

<file path=ppt/tags/tag309.xml><?xml version="1.0" encoding="utf-8"?>
<p:tagLst xmlns:p="http://schemas.openxmlformats.org/presentationml/2006/main">
  <p:tag name="AS_UNIQUEID" val="6374"/>
  <p:tag name="KSO_WM_BEAUTIFY_FLAG" val=""/>
</p:tagLst>
</file>

<file path=ppt/tags/tag31.xml><?xml version="1.0" encoding="utf-8"?>
<p:tagLst xmlns:p="http://schemas.openxmlformats.org/presentationml/2006/main">
  <p:tag name="AS_UNIQUEID" val="18237"/>
</p:tagLst>
</file>

<file path=ppt/tags/tag310.xml><?xml version="1.0" encoding="utf-8"?>
<p:tagLst xmlns:p="http://schemas.openxmlformats.org/presentationml/2006/main">
  <p:tag name="KSO_WM_SPECIAL_SOURCE" val="bdnull"/>
</p:tagLst>
</file>

<file path=ppt/tags/tag311.xml><?xml version="1.0" encoding="utf-8"?>
<p:tagLst xmlns:p="http://schemas.openxmlformats.org/presentationml/2006/main">
  <p:tag name="AS_UNIQUEID" val="7307"/>
</p:tagLst>
</file>

<file path=ppt/tags/tag312.xml><?xml version="1.0" encoding="utf-8"?>
<p:tagLst xmlns:p="http://schemas.openxmlformats.org/presentationml/2006/main">
  <p:tag name="AS_UNIQUEID" val="35"/>
</p:tagLst>
</file>

<file path=ppt/tags/tag313.xml><?xml version="1.0" encoding="utf-8"?>
<p:tagLst xmlns:p="http://schemas.openxmlformats.org/presentationml/2006/main">
  <p:tag name="AS_UNIQUEID" val="30"/>
</p:tagLst>
</file>

<file path=ppt/tags/tag314.xml><?xml version="1.0" encoding="utf-8"?>
<p:tagLst xmlns:p="http://schemas.openxmlformats.org/presentationml/2006/main">
  <p:tag name="AS_UNIQUEID" val="31"/>
</p:tagLst>
</file>

<file path=ppt/tags/tag315.xml><?xml version="1.0" encoding="utf-8"?>
<p:tagLst xmlns:p="http://schemas.openxmlformats.org/presentationml/2006/main">
  <p:tag name="AS_UNIQUEID" val="33"/>
</p:tagLst>
</file>

<file path=ppt/tags/tag316.xml><?xml version="1.0" encoding="utf-8"?>
<p:tagLst xmlns:p="http://schemas.openxmlformats.org/presentationml/2006/main">
  <p:tag name="AS_UNIQUEID" val="32"/>
</p:tagLst>
</file>

<file path=ppt/tags/tag317.xml><?xml version="1.0" encoding="utf-8"?>
<p:tagLst xmlns:p="http://schemas.openxmlformats.org/presentationml/2006/main">
  <p:tag name="AS_UNIQUEID" val="34"/>
</p:tagLst>
</file>

<file path=ppt/tags/tag318.xml><?xml version="1.0" encoding="utf-8"?>
<p:tagLst xmlns:p="http://schemas.openxmlformats.org/presentationml/2006/main">
  <p:tag name="AS_UNIQUEID" val="32"/>
</p:tagLst>
</file>

<file path=ppt/tags/tag319.xml><?xml version="1.0" encoding="utf-8"?>
<p:tagLst xmlns:p="http://schemas.openxmlformats.org/presentationml/2006/main">
  <p:tag name="AS_UNIQUEID" val="34"/>
</p:tagLst>
</file>

<file path=ppt/tags/tag32.xml><?xml version="1.0" encoding="utf-8"?>
<p:tagLst xmlns:p="http://schemas.openxmlformats.org/presentationml/2006/main">
  <p:tag name="AS_UNIQUEID" val="18238"/>
</p:tagLst>
</file>

<file path=ppt/tags/tag320.xml><?xml version="1.0" encoding="utf-8"?>
<p:tagLst xmlns:p="http://schemas.openxmlformats.org/presentationml/2006/main">
  <p:tag name="AS_UNIQUEID" val="32"/>
</p:tagLst>
</file>

<file path=ppt/tags/tag321.xml><?xml version="1.0" encoding="utf-8"?>
<p:tagLst xmlns:p="http://schemas.openxmlformats.org/presentationml/2006/main">
  <p:tag name="AS_UNIQUEID" val="426"/>
</p:tagLst>
</file>

<file path=ppt/tags/tag322.xml><?xml version="1.0" encoding="utf-8"?>
<p:tagLst xmlns:p="http://schemas.openxmlformats.org/presentationml/2006/main">
  <p:tag name="AS_UNIQUEID" val="1177"/>
</p:tagLst>
</file>

<file path=ppt/tags/tag323.xml><?xml version="1.0" encoding="utf-8"?>
<p:tagLst xmlns:p="http://schemas.openxmlformats.org/presentationml/2006/main">
  <p:tag name="AS_UNIQUEID" val="3467"/>
</p:tagLst>
</file>

<file path=ppt/tags/tag324.xml><?xml version="1.0" encoding="utf-8"?>
<p:tagLst xmlns:p="http://schemas.openxmlformats.org/presentationml/2006/main">
  <p:tag name="AS_UNIQUEID" val="3468"/>
</p:tagLst>
</file>

<file path=ppt/tags/tag325.xml><?xml version="1.0" encoding="utf-8"?>
<p:tagLst xmlns:p="http://schemas.openxmlformats.org/presentationml/2006/main">
  <p:tag name="AS_UNIQUEID" val="21190"/>
</p:tagLst>
</file>

<file path=ppt/tags/tag326.xml><?xml version="1.0" encoding="utf-8"?>
<p:tagLst xmlns:p="http://schemas.openxmlformats.org/presentationml/2006/main">
  <p:tag name="KSO_WM_SPECIAL_SOURCE" val="bdnull"/>
</p:tagLst>
</file>

<file path=ppt/tags/tag327.xml><?xml version="1.0" encoding="utf-8"?>
<p:tagLst xmlns:p="http://schemas.openxmlformats.org/presentationml/2006/main">
  <p:tag name="AS_UNIQUEID" val="7307"/>
</p:tagLst>
</file>

<file path=ppt/tags/tag328.xml><?xml version="1.0" encoding="utf-8"?>
<p:tagLst xmlns:p="http://schemas.openxmlformats.org/presentationml/2006/main">
  <p:tag name="AS_UNIQUEID" val="35"/>
</p:tagLst>
</file>

<file path=ppt/tags/tag329.xml><?xml version="1.0" encoding="utf-8"?>
<p:tagLst xmlns:p="http://schemas.openxmlformats.org/presentationml/2006/main">
  <p:tag name="AS_UNIQUEID" val="30"/>
</p:tagLst>
</file>

<file path=ppt/tags/tag33.xml><?xml version="1.0" encoding="utf-8"?>
<p:tagLst xmlns:p="http://schemas.openxmlformats.org/presentationml/2006/main">
  <p:tag name="AS_UNIQUEID" val="18239"/>
</p:tagLst>
</file>

<file path=ppt/tags/tag330.xml><?xml version="1.0" encoding="utf-8"?>
<p:tagLst xmlns:p="http://schemas.openxmlformats.org/presentationml/2006/main">
  <p:tag name="AS_UNIQUEID" val="33"/>
</p:tagLst>
</file>

<file path=ppt/tags/tag331.xml><?xml version="1.0" encoding="utf-8"?>
<p:tagLst xmlns:p="http://schemas.openxmlformats.org/presentationml/2006/main">
  <p:tag name="AS_UNIQUEID" val="32"/>
</p:tagLst>
</file>

<file path=ppt/tags/tag332.xml><?xml version="1.0" encoding="utf-8"?>
<p:tagLst xmlns:p="http://schemas.openxmlformats.org/presentationml/2006/main">
  <p:tag name="AS_UNIQUEID" val="34"/>
</p:tagLst>
</file>

<file path=ppt/tags/tag333.xml><?xml version="1.0" encoding="utf-8"?>
<p:tagLst xmlns:p="http://schemas.openxmlformats.org/presentationml/2006/main">
  <p:tag name="AS_UNIQUEID" val="32"/>
</p:tagLst>
</file>

<file path=ppt/tags/tag334.xml><?xml version="1.0" encoding="utf-8"?>
<p:tagLst xmlns:p="http://schemas.openxmlformats.org/presentationml/2006/main">
  <p:tag name="AS_UNIQUEID" val="34"/>
</p:tagLst>
</file>

<file path=ppt/tags/tag335.xml><?xml version="1.0" encoding="utf-8"?>
<p:tagLst xmlns:p="http://schemas.openxmlformats.org/presentationml/2006/main">
  <p:tag name="AS_UNIQUEID" val="31"/>
</p:tagLst>
</file>

<file path=ppt/tags/tag336.xml><?xml version="1.0" encoding="utf-8"?>
<p:tagLst xmlns:p="http://schemas.openxmlformats.org/presentationml/2006/main">
  <p:tag name="AS_UNIQUEID" val="13084"/>
  <p:tag name="KSO_WM_BEAUTIFY_FLAG" val=""/>
</p:tagLst>
</file>

<file path=ppt/tags/tag337.xml><?xml version="1.0" encoding="utf-8"?>
<p:tagLst xmlns:p="http://schemas.openxmlformats.org/presentationml/2006/main">
  <p:tag name="AS_UNIQUEID" val="13085"/>
  <p:tag name="KSO_WM_BEAUTIFY_FLAG" val=""/>
</p:tagLst>
</file>

<file path=ppt/tags/tag338.xml><?xml version="1.0" encoding="utf-8"?>
<p:tagLst xmlns:p="http://schemas.openxmlformats.org/presentationml/2006/main">
  <p:tag name="AS_UNIQUEID" val="13086"/>
  <p:tag name="KSO_WM_BEAUTIFY_FLAG" val=""/>
</p:tagLst>
</file>

<file path=ppt/tags/tag339.xml><?xml version="1.0" encoding="utf-8"?>
<p:tagLst xmlns:p="http://schemas.openxmlformats.org/presentationml/2006/main">
  <p:tag name="AS_UNIQUEID" val="13087"/>
  <p:tag name="KSO_WM_BEAUTIFY_FLAG" val=""/>
</p:tagLst>
</file>

<file path=ppt/tags/tag34.xml><?xml version="1.0" encoding="utf-8"?>
<p:tagLst xmlns:p="http://schemas.openxmlformats.org/presentationml/2006/main">
  <p:tag name="AS_UNIQUEID" val="18241"/>
</p:tagLst>
</file>

<file path=ppt/tags/tag340.xml><?xml version="1.0" encoding="utf-8"?>
<p:tagLst xmlns:p="http://schemas.openxmlformats.org/presentationml/2006/main">
  <p:tag name="KSO_WM_SPECIAL_SOURCE" val="bdnull"/>
</p:tagLst>
</file>

<file path=ppt/tags/tag341.xml><?xml version="1.0" encoding="utf-8"?>
<p:tagLst xmlns:p="http://schemas.openxmlformats.org/presentationml/2006/main">
  <p:tag name="AS_UNIQUEID" val="12283"/>
  <p:tag name="KSO_WM_UNIT_TABLE_BEAUTIFY" val="smartTable{859f049a-d1c6-41ae-b000-d163c58c4db4}"/>
  <p:tag name="TABLE_ENDDRAG_ORIGIN_RECT" val="930*466"/>
  <p:tag name="TABLE_ENDDRAG_RECT" val="9*58*930*466"/>
</p:tagLst>
</file>

<file path=ppt/tags/tag342.xml><?xml version="1.0" encoding="utf-8"?>
<p:tagLst xmlns:p="http://schemas.openxmlformats.org/presentationml/2006/main">
  <p:tag name="AS_UNIQUEID" val="12394"/>
</p:tagLst>
</file>

<file path=ppt/tags/tag343.xml><?xml version="1.0" encoding="utf-8"?>
<p:tagLst xmlns:p="http://schemas.openxmlformats.org/presentationml/2006/main">
  <p:tag name="AS_UNIQUEID" val="21173"/>
</p:tagLst>
</file>

<file path=ppt/tags/tag344.xml><?xml version="1.0" encoding="utf-8"?>
<p:tagLst xmlns:p="http://schemas.openxmlformats.org/presentationml/2006/main">
  <p:tag name="KSO_WM_SPECIAL_SOURCE" val="bdnull"/>
</p:tagLst>
</file>

<file path=ppt/tags/tag345.xml><?xml version="1.0" encoding="utf-8"?>
<p:tagLst xmlns:p="http://schemas.openxmlformats.org/presentationml/2006/main">
  <p:tag name="AS_UNIQUEID" val="45"/>
  <p:tag name="KSO_WM_BEAUTIFY_FLAG" val=""/>
</p:tagLst>
</file>

<file path=ppt/tags/tag346.xml><?xml version="1.0" encoding="utf-8"?>
<p:tagLst xmlns:p="http://schemas.openxmlformats.org/presentationml/2006/main">
  <p:tag name="AS_UNIQUEID" val="583"/>
  <p:tag name="KSO_WM_BEAUTIFY_FLAG" val=""/>
</p:tagLst>
</file>

<file path=ppt/tags/tag347.xml><?xml version="1.0" encoding="utf-8"?>
<p:tagLst xmlns:p="http://schemas.openxmlformats.org/presentationml/2006/main">
  <p:tag name="AS_UNIQUEID" val="584"/>
</p:tagLst>
</file>

<file path=ppt/tags/tag348.xml><?xml version="1.0" encoding="utf-8"?>
<p:tagLst xmlns:p="http://schemas.openxmlformats.org/presentationml/2006/main">
  <p:tag name="AS_UNIQUEID" val="585"/>
</p:tagLst>
</file>

<file path=ppt/tags/tag349.xml><?xml version="1.0" encoding="utf-8"?>
<p:tagLst xmlns:p="http://schemas.openxmlformats.org/presentationml/2006/main">
  <p:tag name="AS_UNIQUEID" val="586"/>
  <p:tag name="KSO_WM_BEAUTIFY_FLAG" val=""/>
</p:tagLst>
</file>

<file path=ppt/tags/tag35.xml><?xml version="1.0" encoding="utf-8"?>
<p:tagLst xmlns:p="http://schemas.openxmlformats.org/presentationml/2006/main">
  <p:tag name="AS_UNIQUEID" val="18242"/>
</p:tagLst>
</file>

<file path=ppt/tags/tag350.xml><?xml version="1.0" encoding="utf-8"?>
<p:tagLst xmlns:p="http://schemas.openxmlformats.org/presentationml/2006/main">
  <p:tag name="AS_UNIQUEID" val="587"/>
</p:tagLst>
</file>

<file path=ppt/tags/tag351.xml><?xml version="1.0" encoding="utf-8"?>
<p:tagLst xmlns:p="http://schemas.openxmlformats.org/presentationml/2006/main">
  <p:tag name="AS_UNIQUEID" val="588"/>
</p:tagLst>
</file>

<file path=ppt/tags/tag352.xml><?xml version="1.0" encoding="utf-8"?>
<p:tagLst xmlns:p="http://schemas.openxmlformats.org/presentationml/2006/main">
  <p:tag name="AS_UNIQUEID" val="589"/>
  <p:tag name="KSO_WM_BEAUTIFY_FLAG" val=""/>
</p:tagLst>
</file>

<file path=ppt/tags/tag353.xml><?xml version="1.0" encoding="utf-8"?>
<p:tagLst xmlns:p="http://schemas.openxmlformats.org/presentationml/2006/main">
  <p:tag name="AS_UNIQUEID" val="590"/>
  <p:tag name="KSO_WM_BEAUTIFY_FLAG" val=""/>
</p:tagLst>
</file>

<file path=ppt/tags/tag354.xml><?xml version="1.0" encoding="utf-8"?>
<p:tagLst xmlns:p="http://schemas.openxmlformats.org/presentationml/2006/main">
  <p:tag name="AS_UNIQUEID" val="591"/>
  <p:tag name="KSO_WM_BEAUTIFY_FLAG" val=""/>
</p:tagLst>
</file>

<file path=ppt/tags/tag355.xml><?xml version="1.0" encoding="utf-8"?>
<p:tagLst xmlns:p="http://schemas.openxmlformats.org/presentationml/2006/main">
  <p:tag name="AS_UNIQUEID" val="592"/>
</p:tagLst>
</file>

<file path=ppt/tags/tag356.xml><?xml version="1.0" encoding="utf-8"?>
<p:tagLst xmlns:p="http://schemas.openxmlformats.org/presentationml/2006/main">
  <p:tag name="AS_UNIQUEID" val="593"/>
  <p:tag name="KSO_WM_BEAUTIFY_FLAG" val=""/>
</p:tagLst>
</file>

<file path=ppt/tags/tag357.xml><?xml version="1.0" encoding="utf-8"?>
<p:tagLst xmlns:p="http://schemas.openxmlformats.org/presentationml/2006/main">
  <p:tag name="AS_UNIQUEID" val="594"/>
  <p:tag name="KSO_WM_BEAUTIFY_FLAG" val=""/>
</p:tagLst>
</file>

<file path=ppt/tags/tag358.xml><?xml version="1.0" encoding="utf-8"?>
<p:tagLst xmlns:p="http://schemas.openxmlformats.org/presentationml/2006/main">
  <p:tag name="AS_UNIQUEID" val="595"/>
</p:tagLst>
</file>

<file path=ppt/tags/tag359.xml><?xml version="1.0" encoding="utf-8"?>
<p:tagLst xmlns:p="http://schemas.openxmlformats.org/presentationml/2006/main">
  <p:tag name="AS_UNIQUEID" val="596"/>
  <p:tag name="KSO_WM_BEAUTIFY_FLAG" val=""/>
</p:tagLst>
</file>

<file path=ppt/tags/tag36.xml><?xml version="1.0" encoding="utf-8"?>
<p:tagLst xmlns:p="http://schemas.openxmlformats.org/presentationml/2006/main">
  <p:tag name="AS_UNIQUEID" val="18243"/>
</p:tagLst>
</file>

<file path=ppt/tags/tag360.xml><?xml version="1.0" encoding="utf-8"?>
<p:tagLst xmlns:p="http://schemas.openxmlformats.org/presentationml/2006/main">
  <p:tag name="AS_UNIQUEID" val="597"/>
  <p:tag name="KSO_WM_BEAUTIFY_FLAG" val=""/>
</p:tagLst>
</file>

<file path=ppt/tags/tag361.xml><?xml version="1.0" encoding="utf-8"?>
<p:tagLst xmlns:p="http://schemas.openxmlformats.org/presentationml/2006/main">
  <p:tag name="KSO_WM_BEAUTIFY_FLAG" val="#wm#"/>
  <p:tag name="KSO_WM_SPECIAL_SOURCE" val="bdnull"/>
  <p:tag name="KSO_WM_TEMPLATE_CATEGORY" val="custom"/>
  <p:tag name="KSO_WM_TEMPLATE_INDEX" val="20221228"/>
</p:tagLst>
</file>

<file path=ppt/tags/tag362.xml><?xml version="1.0" encoding="utf-8"?>
<p:tagLst xmlns:p="http://schemas.openxmlformats.org/presentationml/2006/main">
  <p:tag name="AS_UNIQUEID" val="11197"/>
</p:tagLst>
</file>

<file path=ppt/tags/tag363.xml><?xml version="1.0" encoding="utf-8"?>
<p:tagLst xmlns:p="http://schemas.openxmlformats.org/presentationml/2006/main">
  <p:tag name="AS_UNIQUEID" val="613"/>
</p:tagLst>
</file>

<file path=ppt/tags/tag364.xml><?xml version="1.0" encoding="utf-8"?>
<p:tagLst xmlns:p="http://schemas.openxmlformats.org/presentationml/2006/main">
  <p:tag name="AS_UNIQUEID" val="614"/>
</p:tagLst>
</file>

<file path=ppt/tags/tag365.xml><?xml version="1.0" encoding="utf-8"?>
<p:tagLst xmlns:p="http://schemas.openxmlformats.org/presentationml/2006/main">
  <p:tag name="AS_UNIQUEID" val="619"/>
</p:tagLst>
</file>

<file path=ppt/tags/tag366.xml><?xml version="1.0" encoding="utf-8"?>
<p:tagLst xmlns:p="http://schemas.openxmlformats.org/presentationml/2006/main">
  <p:tag name="AS_UNIQUEID" val="620"/>
</p:tagLst>
</file>

<file path=ppt/tags/tag367.xml><?xml version="1.0" encoding="utf-8"?>
<p:tagLst xmlns:p="http://schemas.openxmlformats.org/presentationml/2006/main">
  <p:tag name="AS_UNIQUEID" val="616"/>
</p:tagLst>
</file>

<file path=ppt/tags/tag368.xml><?xml version="1.0" encoding="utf-8"?>
<p:tagLst xmlns:p="http://schemas.openxmlformats.org/presentationml/2006/main">
  <p:tag name="AS_UNIQUEID" val="617"/>
</p:tagLst>
</file>

<file path=ppt/tags/tag369.xml><?xml version="1.0" encoding="utf-8"?>
<p:tagLst xmlns:p="http://schemas.openxmlformats.org/presentationml/2006/main">
  <p:tag name="AS_UNIQUEID" val="619"/>
</p:tagLst>
</file>

<file path=ppt/tags/tag37.xml><?xml version="1.0" encoding="utf-8"?>
<p:tagLst xmlns:p="http://schemas.openxmlformats.org/presentationml/2006/main">
  <p:tag name="AS_UNIQUEID" val="18245"/>
</p:tagLst>
</file>

<file path=ppt/tags/tag370.xml><?xml version="1.0" encoding="utf-8"?>
<p:tagLst xmlns:p="http://schemas.openxmlformats.org/presentationml/2006/main">
  <p:tag name="AS_UNIQUEID" val="620"/>
</p:tagLst>
</file>

<file path=ppt/tags/tag371.xml><?xml version="1.0" encoding="utf-8"?>
<p:tagLst xmlns:p="http://schemas.openxmlformats.org/presentationml/2006/main">
  <p:tag name="AS_UNIQUEID" val="11199"/>
  <p:tag name="KSO_WM_BEAUTIFY_FLAG" val=""/>
</p:tagLst>
</file>

<file path=ppt/tags/tag372.xml><?xml version="1.0" encoding="utf-8"?>
<p:tagLst xmlns:p="http://schemas.openxmlformats.org/presentationml/2006/main">
  <p:tag name="KSO_WM_SPECIAL_SOURCE" val="bdnull"/>
</p:tagLst>
</file>

<file path=ppt/tags/tag373.xml><?xml version="1.0" encoding="utf-8"?>
<p:tagLst xmlns:p="http://schemas.openxmlformats.org/presentationml/2006/main">
  <p:tag name="AS_UNIQUEID" val="18497"/>
  <p:tag name="KSO_WM_MEDIACOVER_FLAG" val="1"/>
  <p:tag name="KSO_WM_UNIT_MEDIACOVER_BTN_POS" val="c"/>
  <p:tag name="KSO_WM_UNIT_MEDIACOVER_BTN_STATE" val="1"/>
  <p:tag name="KSO_WM_UNIT_MEDIACOVER_BTN_STYLE" val="ee0bc779c1f3d7f3e90c96344320e69a"/>
  <p:tag name="KSO_WM_UNIT_MEDIACOVER_BTNRECT" val="6799*4486*1109*1109"/>
  <p:tag name="KSO_WM_UNIT_MEDIACOVER_RGB" val="000000"/>
  <p:tag name="KSO_WM_UNIT_MEDIACOVER_STYLEID" val="1"/>
  <p:tag name="KSO_WM_UNIT_MEDIACOVER_TEXT" val=""/>
  <p:tag name="KSO_WM_UNIT_MEDIACOVER_TEXTSTATE" val="0"/>
  <p:tag name="KSO_WM_UNIT_MEDIACOVER_TRANSPARENCY" val="0.5"/>
</p:tagLst>
</file>

<file path=ppt/tags/tag374.xml><?xml version="1.0" encoding="utf-8"?>
<p:tagLst xmlns:p="http://schemas.openxmlformats.org/presentationml/2006/main">
  <p:tag name="AS_UNIQUEID" val="18498"/>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75.xml><?xml version="1.0" encoding="utf-8"?>
<p:tagLst xmlns:p="http://schemas.openxmlformats.org/presentationml/2006/main">
  <p:tag name="KSO_WM_SPECIAL_SOURCE" val="bdnull"/>
</p:tagLst>
</file>

<file path=ppt/tags/tag376.xml><?xml version="1.0" encoding="utf-8"?>
<p:tagLst xmlns:p="http://schemas.openxmlformats.org/presentationml/2006/main">
  <p:tag name="AS_UNIQUEID" val="3683"/>
</p:tagLst>
</file>

<file path=ppt/tags/tag377.xml><?xml version="1.0" encoding="utf-8"?>
<p:tagLst xmlns:p="http://schemas.openxmlformats.org/presentationml/2006/main">
  <p:tag name="AS_UNIQUEID" val="20688"/>
</p:tagLst>
</file>

<file path=ppt/tags/tag378.xml><?xml version="1.0" encoding="utf-8"?>
<p:tagLst xmlns:p="http://schemas.openxmlformats.org/presentationml/2006/main">
  <p:tag name="AS_UNIQUEID" val="20689"/>
  <p:tag name="KSO_WM_UNIT_TEXT_FILL_FORE_SCHEMECOLOR_INDEX" val="2"/>
  <p:tag name="KSO_WM_UNIT_TEXT_FILL_FORE_SCHEMECOLOR_INDEX_BRIGHTNESS" val="0"/>
  <p:tag name="KSO_WM_UNIT_TEXT_FILL_TYPE" val="1"/>
</p:tagLst>
</file>

<file path=ppt/tags/tag379.xml><?xml version="1.0" encoding="utf-8"?>
<p:tagLst xmlns:p="http://schemas.openxmlformats.org/presentationml/2006/main">
  <p:tag name="KSO_WM_SPECIAL_SOURCE" val="bdnull"/>
</p:tagLst>
</file>

<file path=ppt/tags/tag38.xml><?xml version="1.0" encoding="utf-8"?>
<p:tagLst xmlns:p="http://schemas.openxmlformats.org/presentationml/2006/main">
  <p:tag name="AS_UNIQUEID" val="18246"/>
</p:tagLst>
</file>

<file path=ppt/tags/tag380.xml><?xml version="1.0" encoding="utf-8"?>
<p:tagLst xmlns:p="http://schemas.openxmlformats.org/presentationml/2006/main">
  <p:tag name="AS_UNIQUEID" val="20934"/>
</p:tagLst>
</file>

<file path=ppt/tags/tag381.xml><?xml version="1.0" encoding="utf-8"?>
<p:tagLst xmlns:p="http://schemas.openxmlformats.org/presentationml/2006/main">
  <p:tag name="AS_UNIQUEID" val="20935"/>
</p:tagLst>
</file>

<file path=ppt/tags/tag382.xml><?xml version="1.0" encoding="utf-8"?>
<p:tagLst xmlns:p="http://schemas.openxmlformats.org/presentationml/2006/main">
  <p:tag name="AS_UNIQUEID" val="4348"/>
</p:tagLst>
</file>

<file path=ppt/tags/tag383.xml><?xml version="1.0" encoding="utf-8"?>
<p:tagLst xmlns:p="http://schemas.openxmlformats.org/presentationml/2006/main">
  <p:tag name="AS_UNIQUEID" val="7002"/>
</p:tagLst>
</file>

<file path=ppt/tags/tag384.xml><?xml version="1.0" encoding="utf-8"?>
<p:tagLst xmlns:p="http://schemas.openxmlformats.org/presentationml/2006/main">
  <p:tag name="AS_UNIQUEID" val="7003"/>
</p:tagLst>
</file>

<file path=ppt/tags/tag385.xml><?xml version="1.0" encoding="utf-8"?>
<p:tagLst xmlns:p="http://schemas.openxmlformats.org/presentationml/2006/main">
  <p:tag name="AS_UNIQUEID" val="7004"/>
</p:tagLst>
</file>

<file path=ppt/tags/tag386.xml><?xml version="1.0" encoding="utf-8"?>
<p:tagLst xmlns:p="http://schemas.openxmlformats.org/presentationml/2006/main">
  <p:tag name="AS_UNIQUEID" val="18510"/>
  <p:tag name="KSO_WM_BEAUTIFY_FLAG" val=""/>
</p:tagLst>
</file>

<file path=ppt/tags/tag387.xml><?xml version="1.0" encoding="utf-8"?>
<p:tagLst xmlns:p="http://schemas.openxmlformats.org/presentationml/2006/main">
  <p:tag name="KSO_WM_SPECIAL_SOURCE" val="bdnull"/>
</p:tagLst>
</file>

<file path=ppt/tags/tag388.xml><?xml version="1.0" encoding="utf-8"?>
<p:tagLst xmlns:p="http://schemas.openxmlformats.org/presentationml/2006/main">
  <p:tag name="AS_UNIQUEID" val="7009"/>
</p:tagLst>
</file>

<file path=ppt/tags/tag389.xml><?xml version="1.0" encoding="utf-8"?>
<p:tagLst xmlns:p="http://schemas.openxmlformats.org/presentationml/2006/main">
  <p:tag name="AS_UNIQUEID" val="7010"/>
</p:tagLst>
</file>

<file path=ppt/tags/tag39.xml><?xml version="1.0" encoding="utf-8"?>
<p:tagLst xmlns:p="http://schemas.openxmlformats.org/presentationml/2006/main">
  <p:tag name="AS_UNIQUEID" val="18247"/>
</p:tagLst>
</file>

<file path=ppt/tags/tag390.xml><?xml version="1.0" encoding="utf-8"?>
<p:tagLst xmlns:p="http://schemas.openxmlformats.org/presentationml/2006/main">
  <p:tag name="AS_UNIQUEID" val="7628"/>
  <p:tag name="KSO_WM_BEAUTIFY_FLAG" val=""/>
</p:tagLst>
</file>

<file path=ppt/tags/tag391.xml><?xml version="1.0" encoding="utf-8"?>
<p:tagLst xmlns:p="http://schemas.openxmlformats.org/presentationml/2006/main">
  <p:tag name="AS_UNIQUEID" val="21181"/>
</p:tagLst>
</file>

<file path=ppt/tags/tag392.xml><?xml version="1.0" encoding="utf-8"?>
<p:tagLst xmlns:p="http://schemas.openxmlformats.org/presentationml/2006/main">
  <p:tag name="AS_UNIQUEID" val="21182"/>
</p:tagLst>
</file>

<file path=ppt/tags/tag393.xml><?xml version="1.0" encoding="utf-8"?>
<p:tagLst xmlns:p="http://schemas.openxmlformats.org/presentationml/2006/main">
  <p:tag name="KSO_WM_SPECIAL_SOURCE" val="bdnull"/>
</p:tagLst>
</file>

<file path=ppt/tags/tag394.xml><?xml version="1.0" encoding="utf-8"?>
<p:tagLst xmlns:p="http://schemas.openxmlformats.org/presentationml/2006/main">
  <p:tag name="AS_UNIQUEID" val="41"/>
  <p:tag name="KSO_WM_UNIT_PLACING_PICTURE_USER_VIEWPORT" val="{&quot;height&quot;:4414,&quot;width&quot;:8008}"/>
</p:tagLst>
</file>

<file path=ppt/tags/tag395.xml><?xml version="1.0" encoding="utf-8"?>
<p:tagLst xmlns:p="http://schemas.openxmlformats.org/presentationml/2006/main">
  <p:tag name="AS_UNIQUEID" val="7834"/>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 name="WM_BEAUTIFY_SHAPE_IDENTITY" val="{2e0bedb0-e50d-4618-9a7f-644e96ca9ddb}"/>
</p:tagLst>
</file>

<file path=ppt/tags/tag396.xml><?xml version="1.0" encoding="utf-8"?>
<p:tagLst xmlns:p="http://schemas.openxmlformats.org/presentationml/2006/main">
  <p:tag name="AS_UNIQUEID" val="7307"/>
</p:tagLst>
</file>

<file path=ppt/tags/tag397.xml><?xml version="1.0" encoding="utf-8"?>
<p:tagLst xmlns:p="http://schemas.openxmlformats.org/presentationml/2006/main">
  <p:tag name="AS_UNIQUEID" val="7418"/>
</p:tagLst>
</file>

<file path=ppt/tags/tag398.xml><?xml version="1.0" encoding="utf-8"?>
<p:tagLst xmlns:p="http://schemas.openxmlformats.org/presentationml/2006/main">
  <p:tag name="AS_UNIQUEID" val="2731"/>
</p:tagLst>
</file>

<file path=ppt/tags/tag399.xml><?xml version="1.0" encoding="utf-8"?>
<p:tagLst xmlns:p="http://schemas.openxmlformats.org/presentationml/2006/main">
  <p:tag name="AS_UNIQUEID" val="4624"/>
  <p:tag name="KSO_WM_BEAUTIFY_FLAG" val=""/>
</p:tagLst>
</file>

<file path=ppt/tags/tag4.xml><?xml version="1.0" encoding="utf-8"?>
<p:tagLst xmlns:p="http://schemas.openxmlformats.org/presentationml/2006/main">
  <p:tag name="AS_UNIQUEID" val="18205"/>
</p:tagLst>
</file>

<file path=ppt/tags/tag40.xml><?xml version="1.0" encoding="utf-8"?>
<p:tagLst xmlns:p="http://schemas.openxmlformats.org/presentationml/2006/main">
  <p:tag name="AS_UNIQUEID" val="18248"/>
</p:tagLst>
</file>

<file path=ppt/tags/tag400.xml><?xml version="1.0" encoding="utf-8"?>
<p:tagLst xmlns:p="http://schemas.openxmlformats.org/presentationml/2006/main">
  <p:tag name="KSO_WM_SLIDE_BACKGROUND_TYPE" val="general"/>
  <p:tag name="KSO_WM_SLIDE_BK_DARK_LIGHT" val="2"/>
  <p:tag name="KSO_WM_SPECIAL_SOURCE" val="bdnull"/>
</p:tagLst>
</file>

<file path=ppt/tags/tag401.xml><?xml version="1.0" encoding="utf-8"?>
<p:tagLst xmlns:p="http://schemas.openxmlformats.org/presentationml/2006/main">
  <p:tag name="AS_UNIQUEID" val="1482"/>
</p:tagLst>
</file>

<file path=ppt/tags/tag402.xml><?xml version="1.0" encoding="utf-8"?>
<p:tagLst xmlns:p="http://schemas.openxmlformats.org/presentationml/2006/main">
  <p:tag name="AS_UNIQUEID" val="6898"/>
  <p:tag name="KSO_WM_BEAUTIFY_FLAG" val=""/>
</p:tagLst>
</file>

<file path=ppt/tags/tag403.xml><?xml version="1.0" encoding="utf-8"?>
<p:tagLst xmlns:p="http://schemas.openxmlformats.org/presentationml/2006/main">
  <p:tag name="AS_UNIQUEID" val="155"/>
  <p:tag name="KSO_WM_BEAUTIFY_FLAG" val=""/>
</p:tagLst>
</file>

<file path=ppt/tags/tag404.xml><?xml version="1.0" encoding="utf-8"?>
<p:tagLst xmlns:p="http://schemas.openxmlformats.org/presentationml/2006/main">
  <p:tag name="AS_UNIQUEID" val="21185"/>
</p:tagLst>
</file>

<file path=ppt/tags/tag405.xml><?xml version="1.0" encoding="utf-8"?>
<p:tagLst xmlns:p="http://schemas.openxmlformats.org/presentationml/2006/main">
  <p:tag name="KSO_WM_SPECIAL_SOURCE" val="bdnull"/>
</p:tagLst>
</file>

<file path=ppt/tags/tag406.xml><?xml version="1.0" encoding="utf-8"?>
<p:tagLst xmlns:p="http://schemas.openxmlformats.org/presentationml/2006/main">
  <p:tag name="AS_UNIQUEID" val="164"/>
</p:tagLst>
</file>

<file path=ppt/tags/tag407.xml><?xml version="1.0" encoding="utf-8"?>
<p:tagLst xmlns:p="http://schemas.openxmlformats.org/presentationml/2006/main">
  <p:tag name="AS_UNIQUEID" val="170"/>
  <p:tag name="KSO_WM_BEAUTIFY_FLAG" val=""/>
</p:tagLst>
</file>

<file path=ppt/tags/tag408.xml><?xml version="1.0" encoding="utf-8"?>
<p:tagLst xmlns:p="http://schemas.openxmlformats.org/presentationml/2006/main">
  <p:tag name="AS_UNIQUEID" val="21187"/>
</p:tagLst>
</file>

<file path=ppt/tags/tag409.xml><?xml version="1.0" encoding="utf-8"?>
<p:tagLst xmlns:p="http://schemas.openxmlformats.org/presentationml/2006/main">
  <p:tag name="KSO_WM_SPECIAL_SOURCE" val="bdnull"/>
</p:tagLst>
</file>

<file path=ppt/tags/tag41.xml><?xml version="1.0" encoding="utf-8"?>
<p:tagLst xmlns:p="http://schemas.openxmlformats.org/presentationml/2006/main">
  <p:tag name="AS_UNIQUEID" val="18249"/>
</p:tagLst>
</file>

<file path=ppt/tags/tag410.xml><?xml version="1.0" encoding="utf-8"?>
<p:tagLst xmlns:p="http://schemas.openxmlformats.org/presentationml/2006/main">
  <p:tag name="AS_UNIQUEID" val="12425"/>
</p:tagLst>
</file>

<file path=ppt/tags/tag411.xml><?xml version="1.0" encoding="utf-8"?>
<p:tagLst xmlns:p="http://schemas.openxmlformats.org/presentationml/2006/main">
  <p:tag name="AS_UNIQUEID" val="232"/>
  <p:tag name="KSO_WM_BEAUTIFY_FLAG" val=""/>
</p:tagLst>
</file>

<file path=ppt/tags/tag412.xml><?xml version="1.0" encoding="utf-8"?>
<p:tagLst xmlns:p="http://schemas.openxmlformats.org/presentationml/2006/main">
  <p:tag name="AS_UNIQUEID" val="232"/>
  <p:tag name="KSO_WM_BEAUTIFY_FLAG" val=""/>
</p:tagLst>
</file>

<file path=ppt/tags/tag413.xml><?xml version="1.0" encoding="utf-8"?>
<p:tagLst xmlns:p="http://schemas.openxmlformats.org/presentationml/2006/main">
  <p:tag name="AS_UNIQUEID" val="232"/>
  <p:tag name="KSO_WM_BEAUTIFY_FLAG" val=""/>
</p:tagLst>
</file>

<file path=ppt/tags/tag414.xml><?xml version="1.0" encoding="utf-8"?>
<p:tagLst xmlns:p="http://schemas.openxmlformats.org/presentationml/2006/main">
  <p:tag name="AS_UNIQUEID" val="21189"/>
</p:tagLst>
</file>

<file path=ppt/tags/tag415.xml><?xml version="1.0" encoding="utf-8"?>
<p:tagLst xmlns:p="http://schemas.openxmlformats.org/presentationml/2006/main">
  <p:tag name="KSO_WM_SPECIAL_SOURCE" val="bdnull"/>
</p:tagLst>
</file>

<file path=ppt/tags/tag416.xml><?xml version="1.0" encoding="utf-8"?>
<p:tagLst xmlns:p="http://schemas.openxmlformats.org/presentationml/2006/main">
  <p:tag name="AS_UNIQUEID" val="18281"/>
</p:tagLst>
</file>

<file path=ppt/tags/tag417.xml><?xml version="1.0" encoding="utf-8"?>
<p:tagLst xmlns:p="http://schemas.openxmlformats.org/presentationml/2006/main">
  <p:tag name="AS_UNIQUEID" val="18282"/>
</p:tagLst>
</file>

<file path=ppt/tags/tag418.xml><?xml version="1.0" encoding="utf-8"?>
<p:tagLst xmlns:p="http://schemas.openxmlformats.org/presentationml/2006/main">
  <p:tag name="AS_UNIQUEID" val="18283"/>
</p:tagLst>
</file>

<file path=ppt/tags/tag419.xml><?xml version="1.0" encoding="utf-8"?>
<p:tagLst xmlns:p="http://schemas.openxmlformats.org/presentationml/2006/main">
  <p:tag name="AS_UNIQUEID" val="18284"/>
</p:tagLst>
</file>

<file path=ppt/tags/tag42.xml><?xml version="1.0" encoding="utf-8"?>
<p:tagLst xmlns:p="http://schemas.openxmlformats.org/presentationml/2006/main">
  <p:tag name="AS_UNIQUEID" val="18250"/>
</p:tagLst>
</file>

<file path=ppt/tags/tag420.xml><?xml version="1.0" encoding="utf-8"?>
<p:tagLst xmlns:p="http://schemas.openxmlformats.org/presentationml/2006/main">
  <p:tag name="AS_UNIQUEID" val="18285"/>
</p:tagLst>
</file>

<file path=ppt/tags/tag421.xml><?xml version="1.0" encoding="utf-8"?>
<p:tagLst xmlns:p="http://schemas.openxmlformats.org/presentationml/2006/main">
  <p:tag name="AS_UNIQUEID" val="18286"/>
</p:tagLst>
</file>

<file path=ppt/tags/tag422.xml><?xml version="1.0" encoding="utf-8"?>
<p:tagLst xmlns:p="http://schemas.openxmlformats.org/presentationml/2006/main">
  <p:tag name="AS_OS" val="Unix 3.10 unknown"/>
  <p:tag name="AS_RELEASE_DATE" val="2023.03.31"/>
  <p:tag name="AS_TITLE" val="Aspose.Slides for Java"/>
  <p:tag name="AS_VERSION" val="23.3"/>
  <p:tag name="COMMONDATA" val="eyJoZGlkIjoiNmE5YjgxMjY1ZTNmZmUxYTJkMjEwNjEyMTVkZGQyZWUifQ=="/>
  <p:tag name="KSO_WPP_MARK_KEY" val="0a72f845-61fa-4aa7-8b6f-489193eccf33"/>
</p:tagLst>
</file>

<file path=ppt/tags/tag43.xml><?xml version="1.0" encoding="utf-8"?>
<p:tagLst xmlns:p="http://schemas.openxmlformats.org/presentationml/2006/main">
  <p:tag name="AS_UNIQUEID" val="18252"/>
</p:tagLst>
</file>

<file path=ppt/tags/tag44.xml><?xml version="1.0" encoding="utf-8"?>
<p:tagLst xmlns:p="http://schemas.openxmlformats.org/presentationml/2006/main">
  <p:tag name="AS_UNIQUEID" val="18253"/>
</p:tagLst>
</file>

<file path=ppt/tags/tag45.xml><?xml version="1.0" encoding="utf-8"?>
<p:tagLst xmlns:p="http://schemas.openxmlformats.org/presentationml/2006/main">
  <p:tag name="AS_UNIQUEID" val="18254"/>
</p:tagLst>
</file>

<file path=ppt/tags/tag46.xml><?xml version="1.0" encoding="utf-8"?>
<p:tagLst xmlns:p="http://schemas.openxmlformats.org/presentationml/2006/main">
  <p:tag name="AS_UNIQUEID" val="18255"/>
</p:tagLst>
</file>

<file path=ppt/tags/tag47.xml><?xml version="1.0" encoding="utf-8"?>
<p:tagLst xmlns:p="http://schemas.openxmlformats.org/presentationml/2006/main">
  <p:tag name="AS_UNIQUEID" val="18256"/>
</p:tagLst>
</file>

<file path=ppt/tags/tag48.xml><?xml version="1.0" encoding="utf-8"?>
<p:tagLst xmlns:p="http://schemas.openxmlformats.org/presentationml/2006/main">
  <p:tag name="AS_UNIQUEID" val="18257"/>
</p:tagLst>
</file>

<file path=ppt/tags/tag49.xml><?xml version="1.0" encoding="utf-8"?>
<p:tagLst xmlns:p="http://schemas.openxmlformats.org/presentationml/2006/main">
  <p:tag name="AS_UNIQUEID" val="18259"/>
</p:tagLst>
</file>

<file path=ppt/tags/tag5.xml><?xml version="1.0" encoding="utf-8"?>
<p:tagLst xmlns:p="http://schemas.openxmlformats.org/presentationml/2006/main">
  <p:tag name="AS_UNIQUEID" val="18206"/>
</p:tagLst>
</file>

<file path=ppt/tags/tag50.xml><?xml version="1.0" encoding="utf-8"?>
<p:tagLst xmlns:p="http://schemas.openxmlformats.org/presentationml/2006/main">
  <p:tag name="AS_UNIQUEID" val="18260"/>
</p:tagLst>
</file>

<file path=ppt/tags/tag51.xml><?xml version="1.0" encoding="utf-8"?>
<p:tagLst xmlns:p="http://schemas.openxmlformats.org/presentationml/2006/main">
  <p:tag name="AS_UNIQUEID" val="18261"/>
</p:tagLst>
</file>

<file path=ppt/tags/tag52.xml><?xml version="1.0" encoding="utf-8"?>
<p:tagLst xmlns:p="http://schemas.openxmlformats.org/presentationml/2006/main">
  <p:tag name="AS_UNIQUEID" val="18262"/>
</p:tagLst>
</file>

<file path=ppt/tags/tag53.xml><?xml version="1.0" encoding="utf-8"?>
<p:tagLst xmlns:p="http://schemas.openxmlformats.org/presentationml/2006/main">
  <p:tag name="AS_UNIQUEID" val="18263"/>
</p:tagLst>
</file>

<file path=ppt/tags/tag54.xml><?xml version="1.0" encoding="utf-8"?>
<p:tagLst xmlns:p="http://schemas.openxmlformats.org/presentationml/2006/main">
  <p:tag name="AS_UNIQUEID" val="18265"/>
</p:tagLst>
</file>

<file path=ppt/tags/tag55.xml><?xml version="1.0" encoding="utf-8"?>
<p:tagLst xmlns:p="http://schemas.openxmlformats.org/presentationml/2006/main">
  <p:tag name="AS_UNIQUEID" val="18266"/>
</p:tagLst>
</file>

<file path=ppt/tags/tag56.xml><?xml version="1.0" encoding="utf-8"?>
<p:tagLst xmlns:p="http://schemas.openxmlformats.org/presentationml/2006/main">
  <p:tag name="AS_UNIQUEID" val="18267"/>
</p:tagLst>
</file>

<file path=ppt/tags/tag57.xml><?xml version="1.0" encoding="utf-8"?>
<p:tagLst xmlns:p="http://schemas.openxmlformats.org/presentationml/2006/main">
  <p:tag name="AS_UNIQUEID" val="18268"/>
</p:tagLst>
</file>

<file path=ppt/tags/tag58.xml><?xml version="1.0" encoding="utf-8"?>
<p:tagLst xmlns:p="http://schemas.openxmlformats.org/presentationml/2006/main">
  <p:tag name="AS_UNIQUEID" val="18269"/>
</p:tagLst>
</file>

<file path=ppt/tags/tag59.xml><?xml version="1.0" encoding="utf-8"?>
<p:tagLst xmlns:p="http://schemas.openxmlformats.org/presentationml/2006/main">
  <p:tag name="AS_UNIQUEID" val="14239"/>
</p:tagLst>
</file>

<file path=ppt/tags/tag6.xml><?xml version="1.0" encoding="utf-8"?>
<p:tagLst xmlns:p="http://schemas.openxmlformats.org/presentationml/2006/main">
  <p:tag name="AS_UNIQUEID" val="18208"/>
</p:tagLst>
</file>

<file path=ppt/tags/tag60.xml><?xml version="1.0" encoding="utf-8"?>
<p:tagLst xmlns:p="http://schemas.openxmlformats.org/presentationml/2006/main">
  <p:tag name="AS_UNIQUEID" val="5725"/>
</p:tagLst>
</file>

<file path=ppt/tags/tag61.xml><?xml version="1.0" encoding="utf-8"?>
<p:tagLst xmlns:p="http://schemas.openxmlformats.org/presentationml/2006/main">
  <p:tag name="AS_UNIQUEID" val="5726"/>
</p:tagLst>
</file>

<file path=ppt/tags/tag62.xml><?xml version="1.0" encoding="utf-8"?>
<p:tagLst xmlns:p="http://schemas.openxmlformats.org/presentationml/2006/main">
  <p:tag name="AS_UNIQUEID" val="5727"/>
</p:tagLst>
</file>

<file path=ppt/tags/tag63.xml><?xml version="1.0" encoding="utf-8"?>
<p:tagLst xmlns:p="http://schemas.openxmlformats.org/presentationml/2006/main">
  <p:tag name="AS_UNIQUEID" val="267"/>
</p:tagLst>
</file>

<file path=ppt/tags/tag64.xml><?xml version="1.0" encoding="utf-8"?>
<p:tagLst xmlns:p="http://schemas.openxmlformats.org/presentationml/2006/main">
  <p:tag name="AS_UNIQUEID" val="275"/>
</p:tagLst>
</file>

<file path=ppt/tags/tag65.xml><?xml version="1.0" encoding="utf-8"?>
<p:tagLst xmlns:p="http://schemas.openxmlformats.org/presentationml/2006/main">
  <p:tag name="AS_UNIQUEID" val="276"/>
</p:tagLst>
</file>

<file path=ppt/tags/tag66.xml><?xml version="1.0" encoding="utf-8"?>
<p:tagLst xmlns:p="http://schemas.openxmlformats.org/presentationml/2006/main">
  <p:tag name="AS_UNIQUEID" val="1258"/>
</p:tagLst>
</file>

<file path=ppt/tags/tag67.xml><?xml version="1.0" encoding="utf-8"?>
<p:tagLst xmlns:p="http://schemas.openxmlformats.org/presentationml/2006/main">
  <p:tag name="AS_UNIQUEID" val="1259"/>
</p:tagLst>
</file>

<file path=ppt/tags/tag68.xml><?xml version="1.0" encoding="utf-8"?>
<p:tagLst xmlns:p="http://schemas.openxmlformats.org/presentationml/2006/main">
  <p:tag name="AS_UNIQUEID" val="1260"/>
</p:tagLst>
</file>

<file path=ppt/tags/tag69.xml><?xml version="1.0" encoding="utf-8"?>
<p:tagLst xmlns:p="http://schemas.openxmlformats.org/presentationml/2006/main">
  <p:tag name="AS_UNIQUEID" val="20857"/>
  <p:tag name="KSO_WM_BEAUTIFY_FLAG" val="#wm#"/>
  <p:tag name="KSO_WM_SLIDE_BACKGROUND_TYPE" val="leftRigh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4*i*1"/>
  <p:tag name="KSO_WM_UNIT_INDEX" val="1"/>
  <p:tag name="KSO_WM_UNIT_LAYERLEVEL" val="1"/>
  <p:tag name="KSO_WM_UNIT_SUBTYPE" val="h"/>
  <p:tag name="KSO_WM_UNIT_TYPE" val="i"/>
</p:tagLst>
</file>

<file path=ppt/tags/tag7.xml><?xml version="1.0" encoding="utf-8"?>
<p:tagLst xmlns:p="http://schemas.openxmlformats.org/presentationml/2006/main">
  <p:tag name="AS_UNIQUEID" val="18209"/>
</p:tagLst>
</file>

<file path=ppt/tags/tag70.xml><?xml version="1.0" encoding="utf-8"?>
<p:tagLst xmlns:p="http://schemas.openxmlformats.org/presentationml/2006/main">
  <p:tag name="AS_UNIQUEID" val="20858"/>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i*1"/>
  <p:tag name="KSO_WM_UNIT_INDEX" val="1"/>
  <p:tag name="KSO_WM_UNIT_LAYERLEVEL" val="1"/>
  <p:tag name="KSO_WM_UNIT_TYPE" val="i"/>
</p:tagLst>
</file>

<file path=ppt/tags/tag71.xml><?xml version="1.0" encoding="utf-8"?>
<p:tagLst xmlns:p="http://schemas.openxmlformats.org/presentationml/2006/main">
  <p:tag name="AS_UNIQUEID" val="20859"/>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i*2"/>
  <p:tag name="KSO_WM_UNIT_INDEX" val="2"/>
  <p:tag name="KSO_WM_UNIT_LAYERLEVEL" val="1"/>
  <p:tag name="KSO_WM_UNIT_TYPE" val="i"/>
</p:tagLst>
</file>

<file path=ppt/tags/tag72.xml><?xml version="1.0" encoding="utf-8"?>
<p:tagLst xmlns:p="http://schemas.openxmlformats.org/presentationml/2006/main">
  <p:tag name="AS_UNIQUEID" val="20860"/>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73.xml><?xml version="1.0" encoding="utf-8"?>
<p:tagLst xmlns:p="http://schemas.openxmlformats.org/presentationml/2006/main">
  <p:tag name="AS_UNIQUEID" val="20861"/>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74.xml><?xml version="1.0" encoding="utf-8"?>
<p:tagLst xmlns:p="http://schemas.openxmlformats.org/presentationml/2006/main">
  <p:tag name="AS_UNIQUEID" val="20862"/>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75.xml><?xml version="1.0" encoding="utf-8"?>
<p:tagLst xmlns:p="http://schemas.openxmlformats.org/presentationml/2006/main">
  <p:tag name="AS_UNIQUEID" val="20863"/>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76.xml><?xml version="1.0" encoding="utf-8"?>
<p:tagLst xmlns:p="http://schemas.openxmlformats.org/presentationml/2006/main">
  <p:tag name="AS_UNIQUEID" val="20864"/>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77.xml><?xml version="1.0" encoding="utf-8"?>
<p:tagLst xmlns:p="http://schemas.openxmlformats.org/presentationml/2006/main">
  <p:tag name="AS_UNIQUEID" val="20865"/>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78.xml><?xml version="1.0" encoding="utf-8"?>
<p:tagLst xmlns:p="http://schemas.openxmlformats.org/presentationml/2006/main">
  <p:tag name="AS_UNIQUEID" val="18274"/>
</p:tagLst>
</file>

<file path=ppt/tags/tag79.xml><?xml version="1.0" encoding="utf-8"?>
<p:tagLst xmlns:p="http://schemas.openxmlformats.org/presentationml/2006/main">
  <p:tag name="AS_UNIQUEID" val="18275"/>
</p:tagLst>
</file>

<file path=ppt/tags/tag8.xml><?xml version="1.0" encoding="utf-8"?>
<p:tagLst xmlns:p="http://schemas.openxmlformats.org/presentationml/2006/main">
  <p:tag name="AS_UNIQUEID" val="18210"/>
</p:tagLst>
</file>

<file path=ppt/tags/tag80.xml><?xml version="1.0" encoding="utf-8"?>
<p:tagLst xmlns:p="http://schemas.openxmlformats.org/presentationml/2006/main">
  <p:tag name="AS_UNIQUEID" val="18276"/>
</p:tagLst>
</file>

<file path=ppt/tags/tag81.xml><?xml version="1.0" encoding="utf-8"?>
<p:tagLst xmlns:p="http://schemas.openxmlformats.org/presentationml/2006/main">
  <p:tag name="AS_UNIQUEID" val="18277"/>
</p:tagLst>
</file>

<file path=ppt/tags/tag82.xml><?xml version="1.0" encoding="utf-8"?>
<p:tagLst xmlns:p="http://schemas.openxmlformats.org/presentationml/2006/main">
  <p:tag name="AS_UNIQUEID" val="18278"/>
</p:tagLst>
</file>

<file path=ppt/tags/tag83.xml><?xml version="1.0" encoding="utf-8"?>
<p:tagLst xmlns:p="http://schemas.openxmlformats.org/presentationml/2006/main">
  <p:tag name="AS_UNIQUEID" val="18279"/>
</p:tagLst>
</file>

<file path=ppt/tags/tag84.xml><?xml version="1.0" encoding="utf-8"?>
<p:tagLst xmlns:p="http://schemas.openxmlformats.org/presentationml/2006/main">
  <p:tag name="AS_UNIQUEID" val="18439"/>
</p:tagLst>
</file>

<file path=ppt/tags/tag85.xml><?xml version="1.0" encoding="utf-8"?>
<p:tagLst xmlns:p="http://schemas.openxmlformats.org/presentationml/2006/main">
  <p:tag name="AS_UNIQUEID" val="21129"/>
</p:tagLst>
</file>

<file path=ppt/tags/tag86.xml><?xml version="1.0" encoding="utf-8"?>
<p:tagLst xmlns:p="http://schemas.openxmlformats.org/presentationml/2006/main">
  <p:tag name="AS_UNIQUEID" val="18202"/>
</p:tagLst>
</file>

<file path=ppt/tags/tag87.xml><?xml version="1.0" encoding="utf-8"?>
<p:tagLst xmlns:p="http://schemas.openxmlformats.org/presentationml/2006/main">
  <p:tag name="AS_UNIQUEID" val="18203"/>
</p:tagLst>
</file>

<file path=ppt/tags/tag88.xml><?xml version="1.0" encoding="utf-8"?>
<p:tagLst xmlns:p="http://schemas.openxmlformats.org/presentationml/2006/main">
  <p:tag name="AS_UNIQUEID" val="18204"/>
</p:tagLst>
</file>

<file path=ppt/tags/tag89.xml><?xml version="1.0" encoding="utf-8"?>
<p:tagLst xmlns:p="http://schemas.openxmlformats.org/presentationml/2006/main">
  <p:tag name="AS_UNIQUEID" val="18205"/>
</p:tagLst>
</file>

<file path=ppt/tags/tag9.xml><?xml version="1.0" encoding="utf-8"?>
<p:tagLst xmlns:p="http://schemas.openxmlformats.org/presentationml/2006/main">
  <p:tag name="AS_UNIQUEID" val="18211"/>
</p:tagLst>
</file>

<file path=ppt/tags/tag90.xml><?xml version="1.0" encoding="utf-8"?>
<p:tagLst xmlns:p="http://schemas.openxmlformats.org/presentationml/2006/main">
  <p:tag name="AS_UNIQUEID" val="18206"/>
</p:tagLst>
</file>

<file path=ppt/tags/tag91.xml><?xml version="1.0" encoding="utf-8"?>
<p:tagLst xmlns:p="http://schemas.openxmlformats.org/presentationml/2006/main">
  <p:tag name="AS_UNIQUEID" val="18208"/>
</p:tagLst>
</file>

<file path=ppt/tags/tag92.xml><?xml version="1.0" encoding="utf-8"?>
<p:tagLst xmlns:p="http://schemas.openxmlformats.org/presentationml/2006/main">
  <p:tag name="AS_UNIQUEID" val="18209"/>
</p:tagLst>
</file>

<file path=ppt/tags/tag93.xml><?xml version="1.0" encoding="utf-8"?>
<p:tagLst xmlns:p="http://schemas.openxmlformats.org/presentationml/2006/main">
  <p:tag name="AS_UNIQUEID" val="18210"/>
</p:tagLst>
</file>

<file path=ppt/tags/tag94.xml><?xml version="1.0" encoding="utf-8"?>
<p:tagLst xmlns:p="http://schemas.openxmlformats.org/presentationml/2006/main">
  <p:tag name="AS_UNIQUEID" val="18211"/>
</p:tagLst>
</file>

<file path=ppt/tags/tag95.xml><?xml version="1.0" encoding="utf-8"?>
<p:tagLst xmlns:p="http://schemas.openxmlformats.org/presentationml/2006/main">
  <p:tag name="AS_UNIQUEID" val="18212"/>
</p:tagLst>
</file>

<file path=ppt/tags/tag96.xml><?xml version="1.0" encoding="utf-8"?>
<p:tagLst xmlns:p="http://schemas.openxmlformats.org/presentationml/2006/main">
  <p:tag name="AS_UNIQUEID" val="18214"/>
</p:tagLst>
</file>

<file path=ppt/tags/tag97.xml><?xml version="1.0" encoding="utf-8"?>
<p:tagLst xmlns:p="http://schemas.openxmlformats.org/presentationml/2006/main">
  <p:tag name="AS_UNIQUEID" val="18215"/>
</p:tagLst>
</file>

<file path=ppt/tags/tag98.xml><?xml version="1.0" encoding="utf-8"?>
<p:tagLst xmlns:p="http://schemas.openxmlformats.org/presentationml/2006/main">
  <p:tag name="AS_UNIQUEID" val="18216"/>
</p:tagLst>
</file>

<file path=ppt/tags/tag99.xml><?xml version="1.0" encoding="utf-8"?>
<p:tagLst xmlns:p="http://schemas.openxmlformats.org/presentationml/2006/main">
  <p:tag name="AS_UNIQUEID" val="1821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3846</Words>
  <Application>WPS 演示</Application>
  <PresentationFormat/>
  <Paragraphs>406</Paragraphs>
  <Slides>24</Slides>
  <Notes>4</Notes>
  <HiddenSlides>0</HiddenSlides>
  <MMClips>2</MMClips>
  <ScaleCrop>false</ScaleCrop>
  <HeadingPairs>
    <vt:vector size="6" baseType="variant">
      <vt:variant>
        <vt:lpstr>已用的字体</vt:lpstr>
      </vt:variant>
      <vt:variant>
        <vt:i4>22</vt:i4>
      </vt:variant>
      <vt:variant>
        <vt:lpstr>主题</vt:lpstr>
      </vt:variant>
      <vt:variant>
        <vt:i4>2</vt:i4>
      </vt:variant>
      <vt:variant>
        <vt:lpstr>幻灯片标题</vt:lpstr>
      </vt:variant>
      <vt:variant>
        <vt:i4>24</vt:i4>
      </vt:variant>
    </vt:vector>
  </HeadingPairs>
  <TitlesOfParts>
    <vt:vector size="48" baseType="lpstr">
      <vt:lpstr>Arial</vt:lpstr>
      <vt:lpstr>宋体</vt:lpstr>
      <vt:lpstr>Wingdings</vt:lpstr>
      <vt:lpstr>微软雅黑</vt:lpstr>
      <vt:lpstr>Calibri Light</vt:lpstr>
      <vt:lpstr>Calibri</vt:lpstr>
      <vt:lpstr>黑体</vt:lpstr>
      <vt:lpstr>Arial</vt:lpstr>
      <vt:lpstr>幼圆</vt:lpstr>
      <vt:lpstr>Wingdings</vt:lpstr>
      <vt:lpstr>楷体</vt:lpstr>
      <vt:lpstr>等线</vt:lpstr>
      <vt:lpstr>等线</vt:lpstr>
      <vt:lpstr>Helvetica</vt:lpstr>
      <vt:lpstr>方正公文小标宋</vt:lpstr>
      <vt:lpstr>Arial Unicode MS</vt:lpstr>
      <vt:lpstr>方正粗黑宋简体</vt:lpstr>
      <vt:lpstr>Calibri</vt:lpstr>
      <vt:lpstr>Times New Roman</vt:lpstr>
      <vt:lpstr>汉仪长宋简</vt:lpstr>
      <vt:lpstr>华文中宋</vt:lpstr>
      <vt:lpstr>等线 Light</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Administrator</cp:lastModifiedBy>
  <cp:revision>2</cp:revision>
  <cp:lastPrinted>2024-11-29T14:19:00Z</cp:lastPrinted>
  <dcterms:created xsi:type="dcterms:W3CDTF">2024-11-29T14:19:00Z</dcterms:created>
  <dcterms:modified xsi:type="dcterms:W3CDTF">2024-12-26T06:15:09Z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ED546601914448498EC8160B40D105CB_12</vt:lpwstr>
  </property>
  <property fmtid="{D5CDD505-2E9C-101B-9397-08002B2CF9AE}" pid="7" name="KSOProductBuildVer">
    <vt:lpwstr>2052-12.1.0.19302</vt:lpwstr>
  </property>
</Properties>
</file>