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diagrams/colors1.xml" ContentType="application/vnd.openxmlformats-officedocument.drawingml.diagramColors+xml"/>
  <Override PartName="/ppt/diagrams/data1.xml" ContentType="application/vnd.openxmlformats-officedocument.drawingml.diagramData+xml"/>
  <Override PartName="/ppt/diagrams/drawing1.xml" ContentType="application/vnd.ms-office.drawingml.diagramDrawing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334" r:id="rId3"/>
    <p:sldId id="307" r:id="rId5"/>
    <p:sldId id="327" r:id="rId6"/>
    <p:sldId id="308" r:id="rId7"/>
    <p:sldId id="313" r:id="rId8"/>
    <p:sldId id="279" r:id="rId9"/>
    <p:sldId id="305" r:id="rId10"/>
    <p:sldId id="278" r:id="rId11"/>
    <p:sldId id="304" r:id="rId12"/>
    <p:sldId id="328" r:id="rId13"/>
    <p:sldId id="320" r:id="rId14"/>
    <p:sldId id="289" r:id="rId15"/>
    <p:sldId id="311" r:id="rId16"/>
    <p:sldId id="298" r:id="rId17"/>
    <p:sldId id="335" r:id="rId18"/>
    <p:sldId id="299" r:id="rId19"/>
    <p:sldId id="300" r:id="rId20"/>
    <p:sldId id="301" r:id="rId21"/>
    <p:sldId id="302" r:id="rId22"/>
  </p:sldIdLst>
  <p:sldSz cx="12192000" cy="6858000"/>
  <p:notesSz cx="6858000" cy="9144000"/>
  <p:custDataLst>
    <p:tags r:id="rId2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432" userDrawn="1">
          <p15:clr>
            <a:srgbClr val="A4A3A4"/>
          </p15:clr>
        </p15:guide>
        <p15:guide id="2" pos="7286" userDrawn="1">
          <p15:clr>
            <a:srgbClr val="A4A3A4"/>
          </p15:clr>
        </p15:guide>
        <p15:guide id="3" orient="horz" pos="661" userDrawn="1">
          <p15:clr>
            <a:srgbClr val="A4A3A4"/>
          </p15:clr>
        </p15:guide>
        <p15:guide id="4" orient="horz" pos="661" userDrawn="1">
          <p15:clr>
            <a:srgbClr val="A4A3A4"/>
          </p15:clr>
        </p15:guide>
        <p15:guide id="5" orient="horz" pos="3935" userDrawn="1">
          <p15:clr>
            <a:srgbClr val="A4A3A4"/>
          </p15:clr>
        </p15:guide>
        <p15:guide id="6" orient="horz" pos="392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BB4C1"/>
    <a:srgbClr val="75CAC3"/>
    <a:srgbClr val="B4E9E2"/>
    <a:srgbClr val="32DB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07" autoAdjust="0"/>
    <p:restoredTop sz="93883" autoAdjust="0"/>
  </p:normalViewPr>
  <p:slideViewPr>
    <p:cSldViewPr snapToGrid="0" showGuides="1">
      <p:cViewPr varScale="1">
        <p:scale>
          <a:sx n="76" d="100"/>
          <a:sy n="76" d="100"/>
        </p:scale>
        <p:origin x="365" y="58"/>
      </p:cViewPr>
      <p:guideLst>
        <p:guide pos="432"/>
        <p:guide pos="7286"/>
        <p:guide orient="horz" pos="661"/>
        <p:guide orient="horz" pos="661"/>
        <p:guide orient="horz" pos="3935"/>
        <p:guide orient="horz" pos="392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6" Type="http://schemas.openxmlformats.org/officeDocument/2006/relationships/tags" Target="tags/tag41.xml"/><Relationship Id="rId25" Type="http://schemas.openxmlformats.org/officeDocument/2006/relationships/tableStyles" Target="tableStyles.xml"/><Relationship Id="rId24" Type="http://schemas.openxmlformats.org/officeDocument/2006/relationships/viewProps" Target="viewProps.xml"/><Relationship Id="rId23" Type="http://schemas.openxmlformats.org/officeDocument/2006/relationships/presProps" Target="presProps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FC711AC-1281-472B-AB94-9AB13EE3A869}" type="doc">
      <dgm:prSet loTypeId="hierarchy" loCatId="hierarchy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zh-CN" altLang="en-US"/>
        </a:p>
      </dgm:t>
    </dgm:pt>
    <dgm:pt modelId="{0530DD16-8368-4B2B-8F2A-C6AF63E6C012}">
      <dgm:prSet phldrT="[文本]"/>
      <dgm:spPr>
        <a:solidFill>
          <a:srgbClr val="3BB4C1"/>
        </a:solidFill>
      </dgm:spPr>
      <dgm:t>
        <a:bodyPr/>
        <a:lstStyle/>
        <a:p>
          <a:r>
            <a:rPr lang="zh-CN" altLang="en-US" b="1">
              <a:latin typeface="+mn-lt"/>
              <a:ea typeface="+mn-ea"/>
              <a:cs typeface="+mn-ea"/>
              <a:sym typeface="+mn-lt"/>
            </a:rPr>
            <a:t>总星系</a:t>
          </a:r>
        </a:p>
      </dgm:t>
    </dgm:pt>
    <dgm:pt modelId="{9FC355EE-FAFF-46DA-9E92-6CABBDA57B67}" cxnId="{0D04BFEF-C3AF-497D-B38D-69B9185C8FD8}" type="parTrans">
      <dgm:prSet/>
      <dgm:spPr/>
      <dgm:t>
        <a:bodyPr/>
        <a:lstStyle/>
        <a:p>
          <a:endParaRPr lang="zh-CN" altLang="en-US"/>
        </a:p>
      </dgm:t>
    </dgm:pt>
    <dgm:pt modelId="{721DC55E-AE7F-4DD4-ADBD-95BF81BFAE55}" cxnId="{0D04BFEF-C3AF-497D-B38D-69B9185C8FD8}" type="sibTrans">
      <dgm:prSet/>
      <dgm:spPr/>
      <dgm:t>
        <a:bodyPr/>
        <a:lstStyle/>
        <a:p>
          <a:endParaRPr lang="zh-CN" altLang="en-US"/>
        </a:p>
      </dgm:t>
    </dgm:pt>
    <dgm:pt modelId="{5CE39A57-3C38-45BE-9D09-0F5156F12AA8}">
      <dgm:prSet phldrT="[文本]"/>
      <dgm:spPr>
        <a:solidFill>
          <a:srgbClr val="3BB4C1"/>
        </a:solidFill>
      </dgm:spPr>
      <dgm:t>
        <a:bodyPr/>
        <a:lstStyle/>
        <a:p>
          <a:r>
            <a:rPr lang="zh-CN" altLang="en-US" b="1" dirty="0">
              <a:latin typeface="+mn-lt"/>
              <a:ea typeface="+mn-ea"/>
              <a:cs typeface="+mn-ea"/>
              <a:sym typeface="+mn-lt"/>
            </a:rPr>
            <a:t>银河星系</a:t>
          </a:r>
        </a:p>
      </dgm:t>
    </dgm:pt>
    <dgm:pt modelId="{EABC7FDB-1393-44A8-8113-034E9682B131}" cxnId="{6A783564-75A8-4C72-89F8-23E6F2C29DB1}" type="parTrans">
      <dgm:prSet/>
      <dgm:spPr>
        <a:solidFill>
          <a:srgbClr val="3BB4C1"/>
        </a:solidFill>
      </dgm:spPr>
      <dgm:t>
        <a:bodyPr/>
        <a:lstStyle/>
        <a:p>
          <a:endParaRPr lang="zh-CN" altLang="en-US" b="1"/>
        </a:p>
      </dgm:t>
    </dgm:pt>
    <dgm:pt modelId="{E063CC49-D811-41C4-A1B5-A8AFB8BA3369}" cxnId="{6A783564-75A8-4C72-89F8-23E6F2C29DB1}" type="sibTrans">
      <dgm:prSet/>
      <dgm:spPr/>
      <dgm:t>
        <a:bodyPr/>
        <a:lstStyle/>
        <a:p>
          <a:endParaRPr lang="zh-CN" altLang="en-US"/>
        </a:p>
      </dgm:t>
    </dgm:pt>
    <dgm:pt modelId="{55D7FDFB-5105-4DAE-B46F-5B955B4F1CBF}">
      <dgm:prSet phldrT="[文本]"/>
      <dgm:spPr>
        <a:solidFill>
          <a:srgbClr val="3BB4C1"/>
        </a:solidFill>
      </dgm:spPr>
      <dgm:t>
        <a:bodyPr/>
        <a:lstStyle/>
        <a:p>
          <a:r>
            <a:rPr lang="zh-CN" altLang="en-US" b="1">
              <a:latin typeface="+mn-lt"/>
              <a:ea typeface="+mn-ea"/>
              <a:cs typeface="+mn-ea"/>
              <a:sym typeface="+mn-lt"/>
            </a:rPr>
            <a:t>太阳系</a:t>
          </a:r>
        </a:p>
      </dgm:t>
    </dgm:pt>
    <dgm:pt modelId="{C94097D5-8F67-4159-A5FE-8C83CEA6B51D}" cxnId="{A5CB31E4-B39A-4388-ADFC-2A3C917E8561}" type="parTrans">
      <dgm:prSet/>
      <dgm:spPr>
        <a:solidFill>
          <a:srgbClr val="3BB4C1"/>
        </a:solidFill>
      </dgm:spPr>
      <dgm:t>
        <a:bodyPr/>
        <a:lstStyle/>
        <a:p>
          <a:endParaRPr lang="zh-CN" altLang="en-US" b="1"/>
        </a:p>
      </dgm:t>
    </dgm:pt>
    <dgm:pt modelId="{A2937657-2E23-4101-898B-B23C960379C5}" cxnId="{A5CB31E4-B39A-4388-ADFC-2A3C917E8561}" type="sibTrans">
      <dgm:prSet/>
      <dgm:spPr/>
      <dgm:t>
        <a:bodyPr/>
        <a:lstStyle/>
        <a:p>
          <a:endParaRPr lang="zh-CN" altLang="en-US"/>
        </a:p>
      </dgm:t>
    </dgm:pt>
    <dgm:pt modelId="{8E26A641-D4B7-4005-9867-6FB29685F57C}">
      <dgm:prSet phldrT="[文本]"/>
      <dgm:spPr>
        <a:solidFill>
          <a:srgbClr val="75CAC3"/>
        </a:solidFill>
      </dgm:spPr>
      <dgm:t>
        <a:bodyPr/>
        <a:lstStyle/>
        <a:p>
          <a:r>
            <a:rPr lang="zh-CN" altLang="en-US" b="1">
              <a:latin typeface="+mn-lt"/>
              <a:ea typeface="+mn-ea"/>
              <a:cs typeface="+mn-ea"/>
              <a:sym typeface="+mn-lt"/>
            </a:rPr>
            <a:t>其他恒星系</a:t>
          </a:r>
        </a:p>
      </dgm:t>
    </dgm:pt>
    <dgm:pt modelId="{3A786FC6-E2FB-4A1C-A5B2-CFB9BF7DEB7B}" cxnId="{5AE40FED-8957-470E-95DE-E0611F5443E8}" type="parTrans">
      <dgm:prSet/>
      <dgm:spPr>
        <a:solidFill>
          <a:srgbClr val="3BB4C1"/>
        </a:solidFill>
      </dgm:spPr>
      <dgm:t>
        <a:bodyPr/>
        <a:lstStyle/>
        <a:p>
          <a:endParaRPr lang="zh-CN" altLang="en-US" b="1"/>
        </a:p>
      </dgm:t>
    </dgm:pt>
    <dgm:pt modelId="{8EB299EF-D1D8-4241-A10B-EBD621F1304C}" cxnId="{5AE40FED-8957-470E-95DE-E0611F5443E8}" type="sibTrans">
      <dgm:prSet/>
      <dgm:spPr/>
      <dgm:t>
        <a:bodyPr/>
        <a:lstStyle/>
        <a:p>
          <a:endParaRPr lang="zh-CN" altLang="en-US"/>
        </a:p>
      </dgm:t>
    </dgm:pt>
    <dgm:pt modelId="{263F1792-B143-4353-8484-0ED78934AD80}">
      <dgm:prSet phldrT="[文本]"/>
      <dgm:spPr>
        <a:solidFill>
          <a:srgbClr val="75CAC3"/>
        </a:solidFill>
        <a:ln>
          <a:noFill/>
        </a:ln>
      </dgm:spPr>
      <dgm:t>
        <a:bodyPr/>
        <a:lstStyle/>
        <a:p>
          <a:r>
            <a:rPr lang="zh-CN" altLang="en-US" b="1">
              <a:latin typeface="+mn-lt"/>
              <a:ea typeface="+mn-ea"/>
              <a:cs typeface="+mn-ea"/>
              <a:sym typeface="+mn-lt"/>
            </a:rPr>
            <a:t>河外星系</a:t>
          </a:r>
        </a:p>
      </dgm:t>
    </dgm:pt>
    <dgm:pt modelId="{71D29831-D16F-4A04-9A7A-4839A62E3021}" cxnId="{E78563E6-93DC-4E58-ABBA-603862DDB322}" type="parTrans">
      <dgm:prSet/>
      <dgm:spPr>
        <a:solidFill>
          <a:srgbClr val="3BB4C1"/>
        </a:solidFill>
      </dgm:spPr>
      <dgm:t>
        <a:bodyPr/>
        <a:lstStyle/>
        <a:p>
          <a:endParaRPr lang="zh-CN" altLang="en-US" b="1"/>
        </a:p>
      </dgm:t>
    </dgm:pt>
    <dgm:pt modelId="{1D9FADE7-3318-4C54-8B54-556FC31F8E10}" cxnId="{E78563E6-93DC-4E58-ABBA-603862DDB322}" type="sibTrans">
      <dgm:prSet/>
      <dgm:spPr/>
      <dgm:t>
        <a:bodyPr/>
        <a:lstStyle/>
        <a:p>
          <a:endParaRPr lang="zh-CN" altLang="en-US"/>
        </a:p>
      </dgm:t>
    </dgm:pt>
    <dgm:pt modelId="{24E202A6-3426-47AC-AB91-FD68EEC484B8}">
      <dgm:prSet/>
      <dgm:spPr>
        <a:solidFill>
          <a:srgbClr val="3BB4C1"/>
        </a:solidFill>
      </dgm:spPr>
      <dgm:t>
        <a:bodyPr/>
        <a:lstStyle/>
        <a:p>
          <a:r>
            <a:rPr lang="zh-CN" altLang="en-US" b="1">
              <a:latin typeface="+mn-lt"/>
              <a:ea typeface="+mn-ea"/>
              <a:cs typeface="+mn-ea"/>
              <a:sym typeface="+mn-lt"/>
            </a:rPr>
            <a:t>地月系</a:t>
          </a:r>
        </a:p>
      </dgm:t>
    </dgm:pt>
    <dgm:pt modelId="{F0596A34-C847-4141-84A8-E0F9C683021A}" cxnId="{E42E2E5C-5C85-42BF-80B6-56662137EC0B}" type="parTrans">
      <dgm:prSet/>
      <dgm:spPr>
        <a:solidFill>
          <a:srgbClr val="3BB4C1"/>
        </a:solidFill>
      </dgm:spPr>
      <dgm:t>
        <a:bodyPr/>
        <a:lstStyle/>
        <a:p>
          <a:endParaRPr lang="zh-CN" altLang="en-US" b="1"/>
        </a:p>
      </dgm:t>
    </dgm:pt>
    <dgm:pt modelId="{3F06E34A-3060-4493-8835-B1967DEDFA07}" cxnId="{E42E2E5C-5C85-42BF-80B6-56662137EC0B}" type="sibTrans">
      <dgm:prSet/>
      <dgm:spPr/>
      <dgm:t>
        <a:bodyPr/>
        <a:lstStyle/>
        <a:p>
          <a:endParaRPr lang="zh-CN" altLang="en-US"/>
        </a:p>
      </dgm:t>
    </dgm:pt>
    <dgm:pt modelId="{CB1135A3-9CD6-4A32-8A90-BD0AC011B350}">
      <dgm:prSet/>
      <dgm:spPr>
        <a:solidFill>
          <a:srgbClr val="75CAC3"/>
        </a:solidFill>
      </dgm:spPr>
      <dgm:t>
        <a:bodyPr/>
        <a:lstStyle/>
        <a:p>
          <a:r>
            <a:rPr lang="zh-CN" altLang="en-US" b="1">
              <a:latin typeface="+mn-lt"/>
              <a:ea typeface="+mn-ea"/>
              <a:cs typeface="+mn-ea"/>
              <a:sym typeface="+mn-lt"/>
            </a:rPr>
            <a:t>其他行星系</a:t>
          </a:r>
        </a:p>
      </dgm:t>
    </dgm:pt>
    <dgm:pt modelId="{1A5431C6-9004-494A-AFD3-0037E07EEEA4}" cxnId="{AA9EC78E-E9B7-4B61-AEB9-FBA41EFEB700}" type="parTrans">
      <dgm:prSet/>
      <dgm:spPr>
        <a:solidFill>
          <a:srgbClr val="3BB4C1"/>
        </a:solidFill>
      </dgm:spPr>
      <dgm:t>
        <a:bodyPr/>
        <a:lstStyle/>
        <a:p>
          <a:endParaRPr lang="zh-CN" altLang="en-US" b="1"/>
        </a:p>
      </dgm:t>
    </dgm:pt>
    <dgm:pt modelId="{7FE613FC-1CA6-47FD-B19C-B8E7E04E8B30}" cxnId="{AA9EC78E-E9B7-4B61-AEB9-FBA41EFEB700}" type="sibTrans">
      <dgm:prSet/>
      <dgm:spPr/>
      <dgm:t>
        <a:bodyPr/>
        <a:lstStyle/>
        <a:p>
          <a:endParaRPr lang="zh-CN" altLang="en-US"/>
        </a:p>
      </dgm:t>
    </dgm:pt>
    <dgm:pt modelId="{722C0B2C-5B37-40A5-AB4E-3204D96C4004}" type="pres">
      <dgm:prSet presAssocID="{1FC711AC-1281-472B-AB94-9AB13EE3A869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C8367E9A-670B-4B5E-AA3E-2D7E3B08C617}" type="pres">
      <dgm:prSet presAssocID="{0530DD16-8368-4B2B-8F2A-C6AF63E6C012}" presName="root1" presStyleCnt="0"/>
      <dgm:spPr/>
    </dgm:pt>
    <dgm:pt modelId="{CAC1D653-42FB-474C-979A-B4F6CD5530CE}" type="pres">
      <dgm:prSet presAssocID="{0530DD16-8368-4B2B-8F2A-C6AF63E6C012}" presName="LevelOneTextNode" presStyleLbl="node0" presStyleIdx="0" presStyleCnt="1" custScaleY="90841">
        <dgm:presLayoutVars>
          <dgm:chPref val="3"/>
        </dgm:presLayoutVars>
      </dgm:prSet>
      <dgm:spPr/>
    </dgm:pt>
    <dgm:pt modelId="{76757DC3-6153-4D1E-831A-FFAD592613CA}" type="pres">
      <dgm:prSet presAssocID="{0530DD16-8368-4B2B-8F2A-C6AF63E6C012}" presName="level2hierChild" presStyleCnt="0"/>
      <dgm:spPr/>
    </dgm:pt>
    <dgm:pt modelId="{BFDB9624-C6F4-4EE1-9248-F508538B3828}" type="pres">
      <dgm:prSet presAssocID="{EABC7FDB-1393-44A8-8113-034E9682B131}" presName="conn2-1" presStyleLbl="parChTrans1D2" presStyleIdx="0" presStyleCnt="2"/>
      <dgm:spPr/>
    </dgm:pt>
    <dgm:pt modelId="{36DCD5ED-489A-457A-A882-094BEA606AD5}" type="pres">
      <dgm:prSet presAssocID="{EABC7FDB-1393-44A8-8113-034E9682B131}" presName="connTx" presStyleLbl="parChTrans1D2" presStyleIdx="0" presStyleCnt="2"/>
      <dgm:spPr/>
    </dgm:pt>
    <dgm:pt modelId="{5B15685B-53CE-45B4-B940-414F21C5AE1B}" type="pres">
      <dgm:prSet presAssocID="{5CE39A57-3C38-45BE-9D09-0F5156F12AA8}" presName="root2" presStyleCnt="0"/>
      <dgm:spPr/>
    </dgm:pt>
    <dgm:pt modelId="{F9C74CEE-83D5-400E-A899-C0B5A140FD87}" type="pres">
      <dgm:prSet presAssocID="{5CE39A57-3C38-45BE-9D09-0F5156F12AA8}" presName="LevelTwoTextNode" presStyleLbl="node2" presStyleIdx="0" presStyleCnt="2" custScaleY="90841" custLinFactNeighborX="1606" custLinFactNeighborY="-32997">
        <dgm:presLayoutVars>
          <dgm:chPref val="3"/>
        </dgm:presLayoutVars>
      </dgm:prSet>
      <dgm:spPr/>
    </dgm:pt>
    <dgm:pt modelId="{EFF3CDAA-96D1-48B5-9CB8-B05772C456CA}" type="pres">
      <dgm:prSet presAssocID="{5CE39A57-3C38-45BE-9D09-0F5156F12AA8}" presName="level3hierChild" presStyleCnt="0"/>
      <dgm:spPr/>
    </dgm:pt>
    <dgm:pt modelId="{EA638C98-CD15-4B29-80DD-EE42E260116B}" type="pres">
      <dgm:prSet presAssocID="{C94097D5-8F67-4159-A5FE-8C83CEA6B51D}" presName="conn2-1" presStyleLbl="parChTrans1D3" presStyleIdx="0" presStyleCnt="2"/>
      <dgm:spPr/>
    </dgm:pt>
    <dgm:pt modelId="{1DB2A0C9-FCD2-42E8-AD05-B3EAADDCB5F4}" type="pres">
      <dgm:prSet presAssocID="{C94097D5-8F67-4159-A5FE-8C83CEA6B51D}" presName="connTx" presStyleLbl="parChTrans1D3" presStyleIdx="0" presStyleCnt="2"/>
      <dgm:spPr/>
    </dgm:pt>
    <dgm:pt modelId="{62A95142-91DB-4C1C-92ED-4B19E939DAA9}" type="pres">
      <dgm:prSet presAssocID="{55D7FDFB-5105-4DAE-B46F-5B955B4F1CBF}" presName="root2" presStyleCnt="0"/>
      <dgm:spPr/>
    </dgm:pt>
    <dgm:pt modelId="{04EA0B4E-1BA4-40C2-9CB6-BAF380616E1C}" type="pres">
      <dgm:prSet presAssocID="{55D7FDFB-5105-4DAE-B46F-5B955B4F1CBF}" presName="LevelTwoTextNode" presStyleLbl="node3" presStyleIdx="0" presStyleCnt="2" custScaleY="90841" custLinFactNeighborX="-3965" custLinFactNeighborY="-43610">
        <dgm:presLayoutVars>
          <dgm:chPref val="3"/>
        </dgm:presLayoutVars>
      </dgm:prSet>
      <dgm:spPr/>
    </dgm:pt>
    <dgm:pt modelId="{6E5E4482-756D-4348-8BE0-C393A6489984}" type="pres">
      <dgm:prSet presAssocID="{55D7FDFB-5105-4DAE-B46F-5B955B4F1CBF}" presName="level3hierChild" presStyleCnt="0"/>
      <dgm:spPr/>
    </dgm:pt>
    <dgm:pt modelId="{3C501A08-982B-47A2-B597-06B04053181C}" type="pres">
      <dgm:prSet presAssocID="{F0596A34-C847-4141-84A8-E0F9C683021A}" presName="conn2-1" presStyleLbl="parChTrans1D4" presStyleIdx="0" presStyleCnt="2"/>
      <dgm:spPr/>
    </dgm:pt>
    <dgm:pt modelId="{8C91EF32-B7CA-4A3F-8358-4BBA121CD0E2}" type="pres">
      <dgm:prSet presAssocID="{F0596A34-C847-4141-84A8-E0F9C683021A}" presName="connTx" presStyleLbl="parChTrans1D4" presStyleIdx="0" presStyleCnt="2"/>
      <dgm:spPr/>
    </dgm:pt>
    <dgm:pt modelId="{EA1F5457-3AA1-4287-AA4B-5453DF7F29C7}" type="pres">
      <dgm:prSet presAssocID="{24E202A6-3426-47AC-AB91-FD68EEC484B8}" presName="root2" presStyleCnt="0"/>
      <dgm:spPr/>
    </dgm:pt>
    <dgm:pt modelId="{8DD90AEF-0F29-447A-A2E8-DB90233CC386}" type="pres">
      <dgm:prSet presAssocID="{24E202A6-3426-47AC-AB91-FD68EEC484B8}" presName="LevelTwoTextNode" presStyleLbl="node4" presStyleIdx="0" presStyleCnt="2" custScaleY="90841" custLinFactNeighborX="-1365" custLinFactNeighborY="-63432">
        <dgm:presLayoutVars>
          <dgm:chPref val="3"/>
        </dgm:presLayoutVars>
      </dgm:prSet>
      <dgm:spPr/>
    </dgm:pt>
    <dgm:pt modelId="{145FE3C6-AAFE-4166-8729-9577CB21FAF4}" type="pres">
      <dgm:prSet presAssocID="{24E202A6-3426-47AC-AB91-FD68EEC484B8}" presName="level3hierChild" presStyleCnt="0"/>
      <dgm:spPr/>
    </dgm:pt>
    <dgm:pt modelId="{6C8B504C-E6E1-4002-A590-DA2BDABBC2AA}" type="pres">
      <dgm:prSet presAssocID="{1A5431C6-9004-494A-AFD3-0037E07EEEA4}" presName="conn2-1" presStyleLbl="parChTrans1D4" presStyleIdx="1" presStyleCnt="2"/>
      <dgm:spPr/>
    </dgm:pt>
    <dgm:pt modelId="{A609E234-121F-4F25-97BD-542D4B02A0AF}" type="pres">
      <dgm:prSet presAssocID="{1A5431C6-9004-494A-AFD3-0037E07EEEA4}" presName="connTx" presStyleLbl="parChTrans1D4" presStyleIdx="1" presStyleCnt="2"/>
      <dgm:spPr/>
    </dgm:pt>
    <dgm:pt modelId="{B6024C75-B5F3-4EB8-AC35-EB1FDCF8EAB6}" type="pres">
      <dgm:prSet presAssocID="{CB1135A3-9CD6-4A32-8A90-BD0AC011B350}" presName="root2" presStyleCnt="0"/>
      <dgm:spPr/>
    </dgm:pt>
    <dgm:pt modelId="{8AC8C064-CFAF-40AA-91DE-5F7D4873F030}" type="pres">
      <dgm:prSet presAssocID="{CB1135A3-9CD6-4A32-8A90-BD0AC011B350}" presName="LevelTwoTextNode" presStyleLbl="node4" presStyleIdx="1" presStyleCnt="2" custScaleY="90841">
        <dgm:presLayoutVars>
          <dgm:chPref val="3"/>
        </dgm:presLayoutVars>
      </dgm:prSet>
      <dgm:spPr/>
    </dgm:pt>
    <dgm:pt modelId="{1767AA22-2FF7-4D55-98A4-17C2A20FE4D9}" type="pres">
      <dgm:prSet presAssocID="{CB1135A3-9CD6-4A32-8A90-BD0AC011B350}" presName="level3hierChild" presStyleCnt="0"/>
      <dgm:spPr/>
    </dgm:pt>
    <dgm:pt modelId="{6B16439D-9948-4C2D-AE05-25A93062DB8B}" type="pres">
      <dgm:prSet presAssocID="{3A786FC6-E2FB-4A1C-A5B2-CFB9BF7DEB7B}" presName="conn2-1" presStyleLbl="parChTrans1D3" presStyleIdx="1" presStyleCnt="2"/>
      <dgm:spPr/>
    </dgm:pt>
    <dgm:pt modelId="{8CC6C4A1-690D-4659-85AE-BABA0BC2F954}" type="pres">
      <dgm:prSet presAssocID="{3A786FC6-E2FB-4A1C-A5B2-CFB9BF7DEB7B}" presName="connTx" presStyleLbl="parChTrans1D3" presStyleIdx="1" presStyleCnt="2"/>
      <dgm:spPr/>
    </dgm:pt>
    <dgm:pt modelId="{AA8600A8-1E99-4676-8246-47FC7AC8A614}" type="pres">
      <dgm:prSet presAssocID="{8E26A641-D4B7-4005-9867-6FB29685F57C}" presName="root2" presStyleCnt="0"/>
      <dgm:spPr/>
    </dgm:pt>
    <dgm:pt modelId="{8FF9BC84-3DE1-40E1-9013-2BBD17731270}" type="pres">
      <dgm:prSet presAssocID="{8E26A641-D4B7-4005-9867-6FB29685F57C}" presName="LevelTwoTextNode" presStyleLbl="node3" presStyleIdx="1" presStyleCnt="2" custScaleY="90841" custLinFactNeighborX="-1982" custLinFactNeighborY="21597">
        <dgm:presLayoutVars>
          <dgm:chPref val="3"/>
        </dgm:presLayoutVars>
      </dgm:prSet>
      <dgm:spPr/>
    </dgm:pt>
    <dgm:pt modelId="{51F1B96F-69C2-4E16-9B7D-6B0ABACB3A70}" type="pres">
      <dgm:prSet presAssocID="{8E26A641-D4B7-4005-9867-6FB29685F57C}" presName="level3hierChild" presStyleCnt="0"/>
      <dgm:spPr/>
    </dgm:pt>
    <dgm:pt modelId="{DC63AAB1-4BF3-4DD4-AE38-6D4765080A81}" type="pres">
      <dgm:prSet presAssocID="{71D29831-D16F-4A04-9A7A-4839A62E3021}" presName="conn2-1" presStyleLbl="parChTrans1D2" presStyleIdx="1" presStyleCnt="2"/>
      <dgm:spPr/>
    </dgm:pt>
    <dgm:pt modelId="{1365FA92-6746-400E-891D-5459899C9C3B}" type="pres">
      <dgm:prSet presAssocID="{71D29831-D16F-4A04-9A7A-4839A62E3021}" presName="connTx" presStyleLbl="parChTrans1D2" presStyleIdx="1" presStyleCnt="2"/>
      <dgm:spPr/>
    </dgm:pt>
    <dgm:pt modelId="{D0245BFF-6657-4D5B-93C4-8CD0D6E9CD6A}" type="pres">
      <dgm:prSet presAssocID="{263F1792-B143-4353-8484-0ED78934AD80}" presName="root2" presStyleCnt="0"/>
      <dgm:spPr/>
    </dgm:pt>
    <dgm:pt modelId="{000DAB7A-A248-4B2B-BAEC-B235EE4EF80F}" type="pres">
      <dgm:prSet presAssocID="{263F1792-B143-4353-8484-0ED78934AD80}" presName="LevelTwoTextNode" presStyleLbl="node2" presStyleIdx="1" presStyleCnt="2" custScaleY="90841" custLinFactNeighborX="-2200" custLinFactNeighborY="28598">
        <dgm:presLayoutVars>
          <dgm:chPref val="3"/>
        </dgm:presLayoutVars>
      </dgm:prSet>
      <dgm:spPr/>
    </dgm:pt>
    <dgm:pt modelId="{80276C7B-7113-440E-8965-8AF17936E8F5}" type="pres">
      <dgm:prSet presAssocID="{263F1792-B143-4353-8484-0ED78934AD80}" presName="level3hierChild" presStyleCnt="0"/>
      <dgm:spPr/>
    </dgm:pt>
  </dgm:ptLst>
  <dgm:cxnLst>
    <dgm:cxn modelId="{CE8EF51A-051D-4575-8F55-61C96918E4E1}" type="presOf" srcId="{C94097D5-8F67-4159-A5FE-8C83CEA6B51D}" destId="{1DB2A0C9-FCD2-42E8-AD05-B3EAADDCB5F4}" srcOrd="1" destOrd="0" presId="urn:microsoft.com/office/officeart/2005/8/layout/hierarchy2"/>
    <dgm:cxn modelId="{89D5A028-9682-42EC-85CC-D820CC209023}" type="presOf" srcId="{263F1792-B143-4353-8484-0ED78934AD80}" destId="{000DAB7A-A248-4B2B-BAEC-B235EE4EF80F}" srcOrd="0" destOrd="0" presId="urn:microsoft.com/office/officeart/2005/8/layout/hierarchy2"/>
    <dgm:cxn modelId="{8C351D30-A469-4DCA-B6DC-8F2C89E43926}" type="presOf" srcId="{EABC7FDB-1393-44A8-8113-034E9682B131}" destId="{36DCD5ED-489A-457A-A882-094BEA606AD5}" srcOrd="1" destOrd="0" presId="urn:microsoft.com/office/officeart/2005/8/layout/hierarchy2"/>
    <dgm:cxn modelId="{D5314339-B8B5-4C26-B710-4DFC12BFC403}" type="presOf" srcId="{8E26A641-D4B7-4005-9867-6FB29685F57C}" destId="{8FF9BC84-3DE1-40E1-9013-2BBD17731270}" srcOrd="0" destOrd="0" presId="urn:microsoft.com/office/officeart/2005/8/layout/hierarchy2"/>
    <dgm:cxn modelId="{E42E2E5C-5C85-42BF-80B6-56662137EC0B}" srcId="{55D7FDFB-5105-4DAE-B46F-5B955B4F1CBF}" destId="{24E202A6-3426-47AC-AB91-FD68EEC484B8}" srcOrd="0" destOrd="0" parTransId="{F0596A34-C847-4141-84A8-E0F9C683021A}" sibTransId="{3F06E34A-3060-4493-8835-B1967DEDFA07}"/>
    <dgm:cxn modelId="{F4477C60-109D-4A36-B4E7-88DC4BC30769}" type="presOf" srcId="{CB1135A3-9CD6-4A32-8A90-BD0AC011B350}" destId="{8AC8C064-CFAF-40AA-91DE-5F7D4873F030}" srcOrd="0" destOrd="0" presId="urn:microsoft.com/office/officeart/2005/8/layout/hierarchy2"/>
    <dgm:cxn modelId="{CF191C61-3EC0-47D9-9EEE-9C89044B16DC}" type="presOf" srcId="{71D29831-D16F-4A04-9A7A-4839A62E3021}" destId="{DC63AAB1-4BF3-4DD4-AE38-6D4765080A81}" srcOrd="0" destOrd="0" presId="urn:microsoft.com/office/officeart/2005/8/layout/hierarchy2"/>
    <dgm:cxn modelId="{6A783564-75A8-4C72-89F8-23E6F2C29DB1}" srcId="{0530DD16-8368-4B2B-8F2A-C6AF63E6C012}" destId="{5CE39A57-3C38-45BE-9D09-0F5156F12AA8}" srcOrd="0" destOrd="0" parTransId="{EABC7FDB-1393-44A8-8113-034E9682B131}" sibTransId="{E063CC49-D811-41C4-A1B5-A8AFB8BA3369}"/>
    <dgm:cxn modelId="{5637C66F-D4F0-4AEF-B74C-A3FEBECACAC2}" type="presOf" srcId="{55D7FDFB-5105-4DAE-B46F-5B955B4F1CBF}" destId="{04EA0B4E-1BA4-40C2-9CB6-BAF380616E1C}" srcOrd="0" destOrd="0" presId="urn:microsoft.com/office/officeart/2005/8/layout/hierarchy2"/>
    <dgm:cxn modelId="{D4FC0F89-2F76-4848-A1D1-46D9BC473BD1}" type="presOf" srcId="{EABC7FDB-1393-44A8-8113-034E9682B131}" destId="{BFDB9624-C6F4-4EE1-9248-F508538B3828}" srcOrd="0" destOrd="0" presId="urn:microsoft.com/office/officeart/2005/8/layout/hierarchy2"/>
    <dgm:cxn modelId="{31508F8E-46FB-444C-8778-017A7D0DB07A}" type="presOf" srcId="{0530DD16-8368-4B2B-8F2A-C6AF63E6C012}" destId="{CAC1D653-42FB-474C-979A-B4F6CD5530CE}" srcOrd="0" destOrd="0" presId="urn:microsoft.com/office/officeart/2005/8/layout/hierarchy2"/>
    <dgm:cxn modelId="{AA9EC78E-E9B7-4B61-AEB9-FBA41EFEB700}" srcId="{55D7FDFB-5105-4DAE-B46F-5B955B4F1CBF}" destId="{CB1135A3-9CD6-4A32-8A90-BD0AC011B350}" srcOrd="1" destOrd="0" parTransId="{1A5431C6-9004-494A-AFD3-0037E07EEEA4}" sibTransId="{7FE613FC-1CA6-47FD-B19C-B8E7E04E8B30}"/>
    <dgm:cxn modelId="{C3635D91-3376-4EE9-B49B-0900D69484CF}" type="presOf" srcId="{1A5431C6-9004-494A-AFD3-0037E07EEEA4}" destId="{A609E234-121F-4F25-97BD-542D4B02A0AF}" srcOrd="1" destOrd="0" presId="urn:microsoft.com/office/officeart/2005/8/layout/hierarchy2"/>
    <dgm:cxn modelId="{7AAD0795-B440-4753-B794-E75D3E46123B}" type="presOf" srcId="{C94097D5-8F67-4159-A5FE-8C83CEA6B51D}" destId="{EA638C98-CD15-4B29-80DD-EE42E260116B}" srcOrd="0" destOrd="0" presId="urn:microsoft.com/office/officeart/2005/8/layout/hierarchy2"/>
    <dgm:cxn modelId="{46A9C398-0FF9-4FF0-B61C-3CAAE496F97B}" type="presOf" srcId="{1FC711AC-1281-472B-AB94-9AB13EE3A869}" destId="{722C0B2C-5B37-40A5-AB4E-3204D96C4004}" srcOrd="0" destOrd="0" presId="urn:microsoft.com/office/officeart/2005/8/layout/hierarchy2"/>
    <dgm:cxn modelId="{13431BA5-F125-466E-8FB2-6F41D42E3BE6}" type="presOf" srcId="{F0596A34-C847-4141-84A8-E0F9C683021A}" destId="{8C91EF32-B7CA-4A3F-8358-4BBA121CD0E2}" srcOrd="1" destOrd="0" presId="urn:microsoft.com/office/officeart/2005/8/layout/hierarchy2"/>
    <dgm:cxn modelId="{187D38A9-0A48-4787-8CAE-032AF85FD66C}" type="presOf" srcId="{5CE39A57-3C38-45BE-9D09-0F5156F12AA8}" destId="{F9C74CEE-83D5-400E-A899-C0B5A140FD87}" srcOrd="0" destOrd="0" presId="urn:microsoft.com/office/officeart/2005/8/layout/hierarchy2"/>
    <dgm:cxn modelId="{CCF2D5A9-44FF-4061-A5E9-98AB30425EAB}" type="presOf" srcId="{71D29831-D16F-4A04-9A7A-4839A62E3021}" destId="{1365FA92-6746-400E-891D-5459899C9C3B}" srcOrd="1" destOrd="0" presId="urn:microsoft.com/office/officeart/2005/8/layout/hierarchy2"/>
    <dgm:cxn modelId="{43080AAE-C7ED-456A-BFD9-2AED66A07D1D}" type="presOf" srcId="{24E202A6-3426-47AC-AB91-FD68EEC484B8}" destId="{8DD90AEF-0F29-447A-A2E8-DB90233CC386}" srcOrd="0" destOrd="0" presId="urn:microsoft.com/office/officeart/2005/8/layout/hierarchy2"/>
    <dgm:cxn modelId="{F242CDC6-3BBC-41DA-A35E-79C04A94011F}" type="presOf" srcId="{3A786FC6-E2FB-4A1C-A5B2-CFB9BF7DEB7B}" destId="{8CC6C4A1-690D-4659-85AE-BABA0BC2F954}" srcOrd="1" destOrd="0" presId="urn:microsoft.com/office/officeart/2005/8/layout/hierarchy2"/>
    <dgm:cxn modelId="{B114EED6-D5DF-4C92-8F37-48DA5A5DDE54}" type="presOf" srcId="{F0596A34-C847-4141-84A8-E0F9C683021A}" destId="{3C501A08-982B-47A2-B597-06B04053181C}" srcOrd="0" destOrd="0" presId="urn:microsoft.com/office/officeart/2005/8/layout/hierarchy2"/>
    <dgm:cxn modelId="{44E6BADA-B052-47C9-BA5B-2C42024A5D5E}" type="presOf" srcId="{1A5431C6-9004-494A-AFD3-0037E07EEEA4}" destId="{6C8B504C-E6E1-4002-A590-DA2BDABBC2AA}" srcOrd="0" destOrd="0" presId="urn:microsoft.com/office/officeart/2005/8/layout/hierarchy2"/>
    <dgm:cxn modelId="{81EF43DD-FBD1-4E59-8AB0-7922A9203627}" type="presOf" srcId="{3A786FC6-E2FB-4A1C-A5B2-CFB9BF7DEB7B}" destId="{6B16439D-9948-4C2D-AE05-25A93062DB8B}" srcOrd="0" destOrd="0" presId="urn:microsoft.com/office/officeart/2005/8/layout/hierarchy2"/>
    <dgm:cxn modelId="{A5CB31E4-B39A-4388-ADFC-2A3C917E8561}" srcId="{5CE39A57-3C38-45BE-9D09-0F5156F12AA8}" destId="{55D7FDFB-5105-4DAE-B46F-5B955B4F1CBF}" srcOrd="0" destOrd="0" parTransId="{C94097D5-8F67-4159-A5FE-8C83CEA6B51D}" sibTransId="{A2937657-2E23-4101-898B-B23C960379C5}"/>
    <dgm:cxn modelId="{E78563E6-93DC-4E58-ABBA-603862DDB322}" srcId="{0530DD16-8368-4B2B-8F2A-C6AF63E6C012}" destId="{263F1792-B143-4353-8484-0ED78934AD80}" srcOrd="1" destOrd="0" parTransId="{71D29831-D16F-4A04-9A7A-4839A62E3021}" sibTransId="{1D9FADE7-3318-4C54-8B54-556FC31F8E10}"/>
    <dgm:cxn modelId="{5AE40FED-8957-470E-95DE-E0611F5443E8}" srcId="{5CE39A57-3C38-45BE-9D09-0F5156F12AA8}" destId="{8E26A641-D4B7-4005-9867-6FB29685F57C}" srcOrd="1" destOrd="0" parTransId="{3A786FC6-E2FB-4A1C-A5B2-CFB9BF7DEB7B}" sibTransId="{8EB299EF-D1D8-4241-A10B-EBD621F1304C}"/>
    <dgm:cxn modelId="{0D04BFEF-C3AF-497D-B38D-69B9185C8FD8}" srcId="{1FC711AC-1281-472B-AB94-9AB13EE3A869}" destId="{0530DD16-8368-4B2B-8F2A-C6AF63E6C012}" srcOrd="0" destOrd="0" parTransId="{9FC355EE-FAFF-46DA-9E92-6CABBDA57B67}" sibTransId="{721DC55E-AE7F-4DD4-ADBD-95BF81BFAE55}"/>
    <dgm:cxn modelId="{9C4A8D63-7FA2-42F4-AFFB-CD21573FAFF2}" type="presParOf" srcId="{722C0B2C-5B37-40A5-AB4E-3204D96C4004}" destId="{C8367E9A-670B-4B5E-AA3E-2D7E3B08C617}" srcOrd="0" destOrd="0" presId="urn:microsoft.com/office/officeart/2005/8/layout/hierarchy2"/>
    <dgm:cxn modelId="{497CCB03-EFA6-4421-BBF5-8C5FBDE1BCC4}" type="presParOf" srcId="{C8367E9A-670B-4B5E-AA3E-2D7E3B08C617}" destId="{CAC1D653-42FB-474C-979A-B4F6CD5530CE}" srcOrd="0" destOrd="0" presId="urn:microsoft.com/office/officeart/2005/8/layout/hierarchy2"/>
    <dgm:cxn modelId="{580A550B-3307-4494-833B-0AA59E9FA282}" type="presParOf" srcId="{C8367E9A-670B-4B5E-AA3E-2D7E3B08C617}" destId="{76757DC3-6153-4D1E-831A-FFAD592613CA}" srcOrd="1" destOrd="0" presId="urn:microsoft.com/office/officeart/2005/8/layout/hierarchy2"/>
    <dgm:cxn modelId="{4AECF35E-FDC3-4969-9790-523E69381F87}" type="presParOf" srcId="{76757DC3-6153-4D1E-831A-FFAD592613CA}" destId="{BFDB9624-C6F4-4EE1-9248-F508538B3828}" srcOrd="0" destOrd="0" presId="urn:microsoft.com/office/officeart/2005/8/layout/hierarchy2"/>
    <dgm:cxn modelId="{A31C6448-3636-49F1-8A58-64E12FC1F093}" type="presParOf" srcId="{BFDB9624-C6F4-4EE1-9248-F508538B3828}" destId="{36DCD5ED-489A-457A-A882-094BEA606AD5}" srcOrd="0" destOrd="0" presId="urn:microsoft.com/office/officeart/2005/8/layout/hierarchy2"/>
    <dgm:cxn modelId="{F1F93308-04CE-49F6-9EB4-2DF82BEFE2F7}" type="presParOf" srcId="{76757DC3-6153-4D1E-831A-FFAD592613CA}" destId="{5B15685B-53CE-45B4-B940-414F21C5AE1B}" srcOrd="1" destOrd="0" presId="urn:microsoft.com/office/officeart/2005/8/layout/hierarchy2"/>
    <dgm:cxn modelId="{A5D27355-A435-4736-AC36-D5ECDBE3BE56}" type="presParOf" srcId="{5B15685B-53CE-45B4-B940-414F21C5AE1B}" destId="{F9C74CEE-83D5-400E-A899-C0B5A140FD87}" srcOrd="0" destOrd="0" presId="urn:microsoft.com/office/officeart/2005/8/layout/hierarchy2"/>
    <dgm:cxn modelId="{D43B6B4F-6D99-4568-890C-9A680E0B985A}" type="presParOf" srcId="{5B15685B-53CE-45B4-B940-414F21C5AE1B}" destId="{EFF3CDAA-96D1-48B5-9CB8-B05772C456CA}" srcOrd="1" destOrd="0" presId="urn:microsoft.com/office/officeart/2005/8/layout/hierarchy2"/>
    <dgm:cxn modelId="{C66DAC18-1873-4BCC-915E-85557F1E6711}" type="presParOf" srcId="{EFF3CDAA-96D1-48B5-9CB8-B05772C456CA}" destId="{EA638C98-CD15-4B29-80DD-EE42E260116B}" srcOrd="0" destOrd="0" presId="urn:microsoft.com/office/officeart/2005/8/layout/hierarchy2"/>
    <dgm:cxn modelId="{81D1A02F-64FA-4861-93C7-D849B22C1404}" type="presParOf" srcId="{EA638C98-CD15-4B29-80DD-EE42E260116B}" destId="{1DB2A0C9-FCD2-42E8-AD05-B3EAADDCB5F4}" srcOrd="0" destOrd="0" presId="urn:microsoft.com/office/officeart/2005/8/layout/hierarchy2"/>
    <dgm:cxn modelId="{B5A32924-6971-431D-A751-E09D4735A1CA}" type="presParOf" srcId="{EFF3CDAA-96D1-48B5-9CB8-B05772C456CA}" destId="{62A95142-91DB-4C1C-92ED-4B19E939DAA9}" srcOrd="1" destOrd="0" presId="urn:microsoft.com/office/officeart/2005/8/layout/hierarchy2"/>
    <dgm:cxn modelId="{CD80FAEC-D120-4D98-9217-225E81A8EB23}" type="presParOf" srcId="{62A95142-91DB-4C1C-92ED-4B19E939DAA9}" destId="{04EA0B4E-1BA4-40C2-9CB6-BAF380616E1C}" srcOrd="0" destOrd="0" presId="urn:microsoft.com/office/officeart/2005/8/layout/hierarchy2"/>
    <dgm:cxn modelId="{75C21204-F4C5-4CA2-B946-306482171AE2}" type="presParOf" srcId="{62A95142-91DB-4C1C-92ED-4B19E939DAA9}" destId="{6E5E4482-756D-4348-8BE0-C393A6489984}" srcOrd="1" destOrd="0" presId="urn:microsoft.com/office/officeart/2005/8/layout/hierarchy2"/>
    <dgm:cxn modelId="{6D72DFED-4D55-479C-927C-8DDBE5CBE8F6}" type="presParOf" srcId="{6E5E4482-756D-4348-8BE0-C393A6489984}" destId="{3C501A08-982B-47A2-B597-06B04053181C}" srcOrd="0" destOrd="0" presId="urn:microsoft.com/office/officeart/2005/8/layout/hierarchy2"/>
    <dgm:cxn modelId="{954D2C02-4549-4BB2-8726-72B6E83171EA}" type="presParOf" srcId="{3C501A08-982B-47A2-B597-06B04053181C}" destId="{8C91EF32-B7CA-4A3F-8358-4BBA121CD0E2}" srcOrd="0" destOrd="0" presId="urn:microsoft.com/office/officeart/2005/8/layout/hierarchy2"/>
    <dgm:cxn modelId="{D2E8A875-C4CC-4171-B110-DDA99522D8F3}" type="presParOf" srcId="{6E5E4482-756D-4348-8BE0-C393A6489984}" destId="{EA1F5457-3AA1-4287-AA4B-5453DF7F29C7}" srcOrd="1" destOrd="0" presId="urn:microsoft.com/office/officeart/2005/8/layout/hierarchy2"/>
    <dgm:cxn modelId="{0BF4E789-0257-4F91-97AA-1CC0258BE992}" type="presParOf" srcId="{EA1F5457-3AA1-4287-AA4B-5453DF7F29C7}" destId="{8DD90AEF-0F29-447A-A2E8-DB90233CC386}" srcOrd="0" destOrd="0" presId="urn:microsoft.com/office/officeart/2005/8/layout/hierarchy2"/>
    <dgm:cxn modelId="{D1B4A9FA-DBAF-4227-8263-41258E884A67}" type="presParOf" srcId="{EA1F5457-3AA1-4287-AA4B-5453DF7F29C7}" destId="{145FE3C6-AAFE-4166-8729-9577CB21FAF4}" srcOrd="1" destOrd="0" presId="urn:microsoft.com/office/officeart/2005/8/layout/hierarchy2"/>
    <dgm:cxn modelId="{C944E2D2-5B43-40AD-9287-0A1B61EAC02A}" type="presParOf" srcId="{6E5E4482-756D-4348-8BE0-C393A6489984}" destId="{6C8B504C-E6E1-4002-A590-DA2BDABBC2AA}" srcOrd="2" destOrd="0" presId="urn:microsoft.com/office/officeart/2005/8/layout/hierarchy2"/>
    <dgm:cxn modelId="{AED006EE-2BDF-4A78-BB97-33463C396165}" type="presParOf" srcId="{6C8B504C-E6E1-4002-A590-DA2BDABBC2AA}" destId="{A609E234-121F-4F25-97BD-542D4B02A0AF}" srcOrd="0" destOrd="0" presId="urn:microsoft.com/office/officeart/2005/8/layout/hierarchy2"/>
    <dgm:cxn modelId="{C74A1213-1007-4BA8-AF51-F161B9679619}" type="presParOf" srcId="{6E5E4482-756D-4348-8BE0-C393A6489984}" destId="{B6024C75-B5F3-4EB8-AC35-EB1FDCF8EAB6}" srcOrd="3" destOrd="0" presId="urn:microsoft.com/office/officeart/2005/8/layout/hierarchy2"/>
    <dgm:cxn modelId="{D555EDE7-1C7F-47D1-A529-ADE38919375E}" type="presParOf" srcId="{B6024C75-B5F3-4EB8-AC35-EB1FDCF8EAB6}" destId="{8AC8C064-CFAF-40AA-91DE-5F7D4873F030}" srcOrd="0" destOrd="0" presId="urn:microsoft.com/office/officeart/2005/8/layout/hierarchy2"/>
    <dgm:cxn modelId="{081BEC6C-F69A-41BA-95BD-FCFD3BC243B0}" type="presParOf" srcId="{B6024C75-B5F3-4EB8-AC35-EB1FDCF8EAB6}" destId="{1767AA22-2FF7-4D55-98A4-17C2A20FE4D9}" srcOrd="1" destOrd="0" presId="urn:microsoft.com/office/officeart/2005/8/layout/hierarchy2"/>
    <dgm:cxn modelId="{186A9B01-DB93-4841-90E6-5A45C7CBBC17}" type="presParOf" srcId="{EFF3CDAA-96D1-48B5-9CB8-B05772C456CA}" destId="{6B16439D-9948-4C2D-AE05-25A93062DB8B}" srcOrd="2" destOrd="0" presId="urn:microsoft.com/office/officeart/2005/8/layout/hierarchy2"/>
    <dgm:cxn modelId="{78566EBC-18BF-45C5-B51A-6E132E00AD98}" type="presParOf" srcId="{6B16439D-9948-4C2D-AE05-25A93062DB8B}" destId="{8CC6C4A1-690D-4659-85AE-BABA0BC2F954}" srcOrd="0" destOrd="0" presId="urn:microsoft.com/office/officeart/2005/8/layout/hierarchy2"/>
    <dgm:cxn modelId="{9B9B9FA4-2B89-4240-BDCF-B027617595EC}" type="presParOf" srcId="{EFF3CDAA-96D1-48B5-9CB8-B05772C456CA}" destId="{AA8600A8-1E99-4676-8246-47FC7AC8A614}" srcOrd="3" destOrd="0" presId="urn:microsoft.com/office/officeart/2005/8/layout/hierarchy2"/>
    <dgm:cxn modelId="{4F1306A9-E856-4D4B-BA97-FAC4108C1DBA}" type="presParOf" srcId="{AA8600A8-1E99-4676-8246-47FC7AC8A614}" destId="{8FF9BC84-3DE1-40E1-9013-2BBD17731270}" srcOrd="0" destOrd="0" presId="urn:microsoft.com/office/officeart/2005/8/layout/hierarchy2"/>
    <dgm:cxn modelId="{F1B5BDA0-1AB6-4BFD-8625-836715388E41}" type="presParOf" srcId="{AA8600A8-1E99-4676-8246-47FC7AC8A614}" destId="{51F1B96F-69C2-4E16-9B7D-6B0ABACB3A70}" srcOrd="1" destOrd="0" presId="urn:microsoft.com/office/officeart/2005/8/layout/hierarchy2"/>
    <dgm:cxn modelId="{4C8104AC-4849-465C-8779-72532213E40D}" type="presParOf" srcId="{76757DC3-6153-4D1E-831A-FFAD592613CA}" destId="{DC63AAB1-4BF3-4DD4-AE38-6D4765080A81}" srcOrd="2" destOrd="0" presId="urn:microsoft.com/office/officeart/2005/8/layout/hierarchy2"/>
    <dgm:cxn modelId="{1761E723-1BC5-4084-8B8D-6B2655D8EF7A}" type="presParOf" srcId="{DC63AAB1-4BF3-4DD4-AE38-6D4765080A81}" destId="{1365FA92-6746-400E-891D-5459899C9C3B}" srcOrd="0" destOrd="0" presId="urn:microsoft.com/office/officeart/2005/8/layout/hierarchy2"/>
    <dgm:cxn modelId="{2C5D5025-6896-4963-B24D-54DB1BD34BA4}" type="presParOf" srcId="{76757DC3-6153-4D1E-831A-FFAD592613CA}" destId="{D0245BFF-6657-4D5B-93C4-8CD0D6E9CD6A}" srcOrd="3" destOrd="0" presId="urn:microsoft.com/office/officeart/2005/8/layout/hierarchy2"/>
    <dgm:cxn modelId="{92F4E1E1-2F95-45A4-8677-E72893CF4608}" type="presParOf" srcId="{D0245BFF-6657-4D5B-93C4-8CD0D6E9CD6A}" destId="{000DAB7A-A248-4B2B-BAEC-B235EE4EF80F}" srcOrd="0" destOrd="0" presId="urn:microsoft.com/office/officeart/2005/8/layout/hierarchy2"/>
    <dgm:cxn modelId="{5507E931-296F-4A9E-BB35-6781E8D78418}" type="presParOf" srcId="{D0245BFF-6657-4D5B-93C4-8CD0D6E9CD6A}" destId="{80276C7B-7113-440E-8965-8AF17936E8F5}" srcOrd="1" destOrd="0" presId="urn:microsoft.com/office/officeart/2005/8/layout/hierarchy2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组合 1"/>
      <dsp:cNvGrpSpPr/>
    </dsp:nvGrpSpPr>
    <dsp:grpSpPr>
      <a:xfrm>
        <a:off x="0" y="0"/>
        <a:ext cx="4952888" cy="3062696"/>
        <a:chOff x="0" y="0"/>
        <a:chExt cx="4952888" cy="3062696"/>
      </a:xfrm>
    </dsp:grpSpPr>
    <dsp:sp modelId="{CAC1D653-42FB-474C-979A-B4F6CD5530CE}">
      <dsp:nvSpPr>
        <dsp:cNvPr id="3" name="圆角矩形 2"/>
        <dsp:cNvSpPr/>
      </dsp:nvSpPr>
      <dsp:spPr bwMode="white">
        <a:xfrm>
          <a:off x="0" y="1567066"/>
          <a:ext cx="952478" cy="432620"/>
        </a:xfrm>
        <a:prstGeom prst="roundRect">
          <a:avLst>
            <a:gd name="adj" fmla="val 10000"/>
          </a:avLst>
        </a:prstGeom>
        <a:solidFill>
          <a:srgbClr val="3BB4C1"/>
        </a:solidFill>
      </dsp:spPr>
      <dsp:style>
        <a:lnRef idx="2">
          <a:schemeClr val="lt1"/>
        </a:lnRef>
        <a:fillRef idx="1">
          <a:schemeClr val="accent3"/>
        </a:fillRef>
        <a:effectRef idx="0">
          <a:scrgbClr r="0" g="0" b="0"/>
        </a:effectRef>
        <a:fontRef idx="minor">
          <a:schemeClr val="lt1"/>
        </a:fontRef>
      </dsp:style>
      <dsp:txBody>
        <a:bodyPr lIns="8890" tIns="8890" rIns="8890" bIns="8890" anchor="ctr"/>
        <a:lstStyle>
          <a:lvl1pPr algn="ctr">
            <a:defRPr sz="1400"/>
          </a:lvl1pPr>
          <a:lvl2pPr marL="57150" indent="-57150" algn="ctr">
            <a:defRPr sz="1000"/>
          </a:lvl2pPr>
          <a:lvl3pPr marL="114300" indent="-57150" algn="ctr">
            <a:defRPr sz="1000"/>
          </a:lvl3pPr>
          <a:lvl4pPr marL="171450" indent="-57150" algn="ctr">
            <a:defRPr sz="1000"/>
          </a:lvl4pPr>
          <a:lvl5pPr marL="228600" indent="-57150" algn="ctr">
            <a:defRPr sz="1000"/>
          </a:lvl5pPr>
          <a:lvl6pPr marL="285750" indent="-57150" algn="ctr">
            <a:defRPr sz="1000"/>
          </a:lvl6pPr>
          <a:lvl7pPr marL="342900" indent="-57150" algn="ctr">
            <a:defRPr sz="1000"/>
          </a:lvl7pPr>
          <a:lvl8pPr marL="400050" indent="-57150" algn="ctr">
            <a:defRPr sz="1000"/>
          </a:lvl8pPr>
          <a:lvl9pPr marL="457200" indent="-57150" algn="ctr">
            <a:defRPr sz="1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b="1">
              <a:latin typeface="+mn-lt"/>
              <a:ea typeface="+mn-ea"/>
              <a:cs typeface="+mn-ea"/>
              <a:sym typeface="+mn-lt"/>
            </a:rPr>
            <a:t>总星系</a:t>
          </a:r>
        </a:p>
      </dsp:txBody>
      <dsp:txXfrm>
        <a:off x="0" y="1567066"/>
        <a:ext cx="952478" cy="432620"/>
      </dsp:txXfrm>
    </dsp:sp>
    <dsp:sp modelId="{BFDB9624-C6F4-4EE1-9248-F508538B3828}">
      <dsp:nvSpPr>
        <dsp:cNvPr id="4" name="任意多边形 3"/>
        <dsp:cNvSpPr/>
      </dsp:nvSpPr>
      <dsp:spPr bwMode="white">
        <a:xfrm>
          <a:off x="865813" y="1564795"/>
          <a:ext cx="569620" cy="27989"/>
        </a:xfrm>
        <a:custGeom>
          <a:avLst/>
          <a:gdLst/>
          <a:ahLst/>
          <a:cxnLst/>
          <a:pathLst>
            <a:path w="897" h="44">
              <a:moveTo>
                <a:pt x="136" y="344"/>
              </a:moveTo>
              <a:lnTo>
                <a:pt x="761" y="-300"/>
              </a:lnTo>
            </a:path>
          </a:pathLst>
        </a:custGeom>
      </dsp:spPr>
      <dsp:style>
        <a:lnRef idx="2">
          <a:schemeClr val="accent3">
            <a:shade val="60000"/>
          </a:schemeClr>
        </a:lnRef>
        <a:fillRef idx="0">
          <a:schemeClr val="accent3"/>
        </a:fillRef>
        <a:effectRef idx="0">
          <a:scrgbClr r="0" g="0" b="0"/>
        </a:effectRef>
        <a:fontRef idx="minor"/>
      </dsp:style>
      <dsp:txBody>
        <a:bodyPr lIns="12700" tIns="0" rIns="12700" bIns="0" anchor="ctr"/>
        <a:lstStyle>
          <a:lvl1pPr algn="ctr">
            <a:defRPr sz="500"/>
          </a:lvl1pPr>
          <a:lvl2pPr marL="57150" indent="-57150" algn="ctr">
            <a:defRPr sz="400"/>
          </a:lvl2pPr>
          <a:lvl3pPr marL="114300" indent="-57150" algn="ctr">
            <a:defRPr sz="400"/>
          </a:lvl3pPr>
          <a:lvl4pPr marL="171450" indent="-57150" algn="ctr">
            <a:defRPr sz="400"/>
          </a:lvl4pPr>
          <a:lvl5pPr marL="228600" indent="-57150" algn="ctr">
            <a:defRPr sz="400"/>
          </a:lvl5pPr>
          <a:lvl6pPr marL="285750" indent="-57150" algn="ctr">
            <a:defRPr sz="400"/>
          </a:lvl6pPr>
          <a:lvl7pPr marL="342900" indent="-57150" algn="ctr">
            <a:defRPr sz="400"/>
          </a:lvl7pPr>
          <a:lvl8pPr marL="400050" indent="-57150" algn="ctr">
            <a:defRPr sz="400"/>
          </a:lvl8pPr>
          <a:lvl9pPr marL="457200" indent="-57150" algn="ctr">
            <a:defRPr sz="4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zh-CN" altLang="en-US" b="1">
            <a:solidFill>
              <a:schemeClr val="tx1"/>
            </a:solidFill>
          </a:endParaRPr>
        </a:p>
      </dsp:txBody>
      <dsp:txXfrm>
        <a:off x="865813" y="1564795"/>
        <a:ext cx="569620" cy="27989"/>
      </dsp:txXfrm>
    </dsp:sp>
    <dsp:sp modelId="{F9C74CEE-83D5-400E-A899-C0B5A140FD87}">
      <dsp:nvSpPr>
        <dsp:cNvPr id="5" name="圆角矩形 4"/>
        <dsp:cNvSpPr/>
      </dsp:nvSpPr>
      <dsp:spPr bwMode="white">
        <a:xfrm>
          <a:off x="1348767" y="1157893"/>
          <a:ext cx="952478" cy="432620"/>
        </a:xfrm>
        <a:prstGeom prst="roundRect">
          <a:avLst>
            <a:gd name="adj" fmla="val 10000"/>
          </a:avLst>
        </a:prstGeom>
        <a:solidFill>
          <a:srgbClr val="3BB4C1"/>
        </a:solidFill>
      </dsp:spPr>
      <dsp:style>
        <a:lnRef idx="2">
          <a:schemeClr val="lt1"/>
        </a:lnRef>
        <a:fillRef idx="1">
          <a:schemeClr val="accent3"/>
        </a:fillRef>
        <a:effectRef idx="0">
          <a:scrgbClr r="0" g="0" b="0"/>
        </a:effectRef>
        <a:fontRef idx="minor">
          <a:schemeClr val="lt1"/>
        </a:fontRef>
      </dsp:style>
      <dsp:txBody>
        <a:bodyPr lIns="8890" tIns="8890" rIns="8890" bIns="8890" anchor="ctr"/>
        <a:lstStyle>
          <a:lvl1pPr algn="ctr">
            <a:defRPr sz="1400"/>
          </a:lvl1pPr>
          <a:lvl2pPr marL="57150" indent="-57150" algn="ctr">
            <a:defRPr sz="1000"/>
          </a:lvl2pPr>
          <a:lvl3pPr marL="114300" indent="-57150" algn="ctr">
            <a:defRPr sz="1000"/>
          </a:lvl3pPr>
          <a:lvl4pPr marL="171450" indent="-57150" algn="ctr">
            <a:defRPr sz="1000"/>
          </a:lvl4pPr>
          <a:lvl5pPr marL="228600" indent="-57150" algn="ctr">
            <a:defRPr sz="1000"/>
          </a:lvl5pPr>
          <a:lvl6pPr marL="285750" indent="-57150" algn="ctr">
            <a:defRPr sz="1000"/>
          </a:lvl6pPr>
          <a:lvl7pPr marL="342900" indent="-57150" algn="ctr">
            <a:defRPr sz="1000"/>
          </a:lvl7pPr>
          <a:lvl8pPr marL="400050" indent="-57150" algn="ctr">
            <a:defRPr sz="1000"/>
          </a:lvl8pPr>
          <a:lvl9pPr marL="457200" indent="-57150" algn="ctr">
            <a:defRPr sz="1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b="1" dirty="0">
              <a:latin typeface="+mn-lt"/>
              <a:ea typeface="+mn-ea"/>
              <a:cs typeface="+mn-ea"/>
              <a:sym typeface="+mn-lt"/>
            </a:rPr>
            <a:t>银河星系</a:t>
          </a:r>
        </a:p>
      </dsp:txBody>
      <dsp:txXfrm>
        <a:off x="1348767" y="1157893"/>
        <a:ext cx="952478" cy="432620"/>
      </dsp:txXfrm>
    </dsp:sp>
    <dsp:sp modelId="{EA638C98-CD15-4B29-80DD-EE42E260116B}">
      <dsp:nvSpPr>
        <dsp:cNvPr id="6" name="任意多边形 5"/>
        <dsp:cNvSpPr/>
      </dsp:nvSpPr>
      <dsp:spPr bwMode="white">
        <a:xfrm>
          <a:off x="2242114" y="1208923"/>
          <a:ext cx="446191" cy="27989"/>
        </a:xfrm>
        <a:custGeom>
          <a:avLst/>
          <a:gdLst/>
          <a:ahLst/>
          <a:cxnLst/>
          <a:pathLst>
            <a:path w="703" h="44">
              <a:moveTo>
                <a:pt x="93" y="260"/>
              </a:moveTo>
              <a:lnTo>
                <a:pt x="610" y="-216"/>
              </a:lnTo>
            </a:path>
          </a:pathLst>
        </a:custGeom>
      </dsp:spPr>
      <dsp:style>
        <a:lnRef idx="2">
          <a:schemeClr val="accent3">
            <a:shade val="80000"/>
          </a:schemeClr>
        </a:lnRef>
        <a:fillRef idx="0">
          <a:schemeClr val="accent3"/>
        </a:fillRef>
        <a:effectRef idx="0">
          <a:scrgbClr r="0" g="0" b="0"/>
        </a:effectRef>
        <a:fontRef idx="minor"/>
      </dsp:style>
      <dsp:txBody>
        <a:bodyPr lIns="12700" tIns="0" rIns="12700" bIns="0" anchor="ctr"/>
        <a:lstStyle>
          <a:lvl1pPr algn="ctr">
            <a:defRPr sz="500"/>
          </a:lvl1pPr>
          <a:lvl2pPr marL="57150" indent="-57150" algn="ctr">
            <a:defRPr sz="400"/>
          </a:lvl2pPr>
          <a:lvl3pPr marL="114300" indent="-57150" algn="ctr">
            <a:defRPr sz="400"/>
          </a:lvl3pPr>
          <a:lvl4pPr marL="171450" indent="-57150" algn="ctr">
            <a:defRPr sz="400"/>
          </a:lvl4pPr>
          <a:lvl5pPr marL="228600" indent="-57150" algn="ctr">
            <a:defRPr sz="400"/>
          </a:lvl5pPr>
          <a:lvl6pPr marL="285750" indent="-57150" algn="ctr">
            <a:defRPr sz="400"/>
          </a:lvl6pPr>
          <a:lvl7pPr marL="342900" indent="-57150" algn="ctr">
            <a:defRPr sz="400"/>
          </a:lvl7pPr>
          <a:lvl8pPr marL="400050" indent="-57150" algn="ctr">
            <a:defRPr sz="400"/>
          </a:lvl8pPr>
          <a:lvl9pPr marL="457200" indent="-57150" algn="ctr">
            <a:defRPr sz="4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zh-CN" altLang="en-US" b="1">
            <a:solidFill>
              <a:schemeClr val="tx1"/>
            </a:solidFill>
          </a:endParaRPr>
        </a:p>
      </dsp:txBody>
      <dsp:txXfrm>
        <a:off x="2242114" y="1208923"/>
        <a:ext cx="446191" cy="27989"/>
      </dsp:txXfrm>
    </dsp:sp>
    <dsp:sp modelId="{04EA0B4E-1BA4-40C2-9CB6-BAF380616E1C}">
      <dsp:nvSpPr>
        <dsp:cNvPr id="7" name="圆角矩形 6"/>
        <dsp:cNvSpPr/>
      </dsp:nvSpPr>
      <dsp:spPr bwMode="white">
        <a:xfrm>
          <a:off x="2629174" y="855322"/>
          <a:ext cx="952478" cy="432620"/>
        </a:xfrm>
        <a:prstGeom prst="roundRect">
          <a:avLst>
            <a:gd name="adj" fmla="val 10000"/>
          </a:avLst>
        </a:prstGeom>
        <a:solidFill>
          <a:srgbClr val="3BB4C1"/>
        </a:solidFill>
      </dsp:spPr>
      <dsp:style>
        <a:lnRef idx="2">
          <a:schemeClr val="lt1"/>
        </a:lnRef>
        <a:fillRef idx="1">
          <a:schemeClr val="accent3"/>
        </a:fillRef>
        <a:effectRef idx="0">
          <a:scrgbClr r="0" g="0" b="0"/>
        </a:effectRef>
        <a:fontRef idx="minor">
          <a:schemeClr val="lt1"/>
        </a:fontRef>
      </dsp:style>
      <dsp:txBody>
        <a:bodyPr lIns="8890" tIns="8890" rIns="8890" bIns="8890" anchor="ctr"/>
        <a:lstStyle>
          <a:lvl1pPr algn="ctr">
            <a:defRPr sz="1400"/>
          </a:lvl1pPr>
          <a:lvl2pPr marL="57150" indent="-57150" algn="ctr">
            <a:defRPr sz="1000"/>
          </a:lvl2pPr>
          <a:lvl3pPr marL="114300" indent="-57150" algn="ctr">
            <a:defRPr sz="1000"/>
          </a:lvl3pPr>
          <a:lvl4pPr marL="171450" indent="-57150" algn="ctr">
            <a:defRPr sz="1000"/>
          </a:lvl4pPr>
          <a:lvl5pPr marL="228600" indent="-57150" algn="ctr">
            <a:defRPr sz="1000"/>
          </a:lvl5pPr>
          <a:lvl6pPr marL="285750" indent="-57150" algn="ctr">
            <a:defRPr sz="1000"/>
          </a:lvl6pPr>
          <a:lvl7pPr marL="342900" indent="-57150" algn="ctr">
            <a:defRPr sz="1000"/>
          </a:lvl7pPr>
          <a:lvl8pPr marL="400050" indent="-57150" algn="ctr">
            <a:defRPr sz="1000"/>
          </a:lvl8pPr>
          <a:lvl9pPr marL="457200" indent="-57150" algn="ctr">
            <a:defRPr sz="1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b="1">
              <a:latin typeface="+mn-lt"/>
              <a:ea typeface="+mn-ea"/>
              <a:cs typeface="+mn-ea"/>
              <a:sym typeface="+mn-lt"/>
            </a:rPr>
            <a:t>太阳系</a:t>
          </a:r>
        </a:p>
      </dsp:txBody>
      <dsp:txXfrm>
        <a:off x="2629174" y="855322"/>
        <a:ext cx="952478" cy="432620"/>
      </dsp:txXfrm>
    </dsp:sp>
    <dsp:sp modelId="{3C501A08-982B-47A2-B597-06B04053181C}">
      <dsp:nvSpPr>
        <dsp:cNvPr id="8" name="任意多边形 7"/>
        <dsp:cNvSpPr/>
      </dsp:nvSpPr>
      <dsp:spPr bwMode="white">
        <a:xfrm>
          <a:off x="3517767" y="884423"/>
          <a:ext cx="533526" cy="27989"/>
        </a:xfrm>
        <a:custGeom>
          <a:avLst/>
          <a:gdLst/>
          <a:ahLst/>
          <a:cxnLst/>
          <a:pathLst>
            <a:path w="840" h="44">
              <a:moveTo>
                <a:pt x="101" y="295"/>
              </a:moveTo>
              <a:lnTo>
                <a:pt x="740" y="-251"/>
              </a:lnTo>
            </a:path>
          </a:pathLst>
        </a:custGeom>
      </dsp:spPr>
      <dsp:style>
        <a:lnRef idx="2">
          <a:schemeClr val="accent3">
            <a:shade val="80000"/>
          </a:schemeClr>
        </a:lnRef>
        <a:fillRef idx="0">
          <a:schemeClr val="accent3"/>
        </a:fillRef>
        <a:effectRef idx="0">
          <a:scrgbClr r="0" g="0" b="0"/>
        </a:effectRef>
        <a:fontRef idx="minor"/>
      </dsp:style>
      <dsp:txBody>
        <a:bodyPr lIns="12700" tIns="0" rIns="12700" bIns="0" anchor="ctr"/>
        <a:lstStyle>
          <a:lvl1pPr algn="ctr">
            <a:defRPr sz="500"/>
          </a:lvl1pPr>
          <a:lvl2pPr marL="57150" indent="-57150" algn="ctr">
            <a:defRPr sz="400"/>
          </a:lvl2pPr>
          <a:lvl3pPr marL="114300" indent="-57150" algn="ctr">
            <a:defRPr sz="400"/>
          </a:lvl3pPr>
          <a:lvl4pPr marL="171450" indent="-57150" algn="ctr">
            <a:defRPr sz="400"/>
          </a:lvl4pPr>
          <a:lvl5pPr marL="228600" indent="-57150" algn="ctr">
            <a:defRPr sz="400"/>
          </a:lvl5pPr>
          <a:lvl6pPr marL="285750" indent="-57150" algn="ctr">
            <a:defRPr sz="400"/>
          </a:lvl6pPr>
          <a:lvl7pPr marL="342900" indent="-57150" algn="ctr">
            <a:defRPr sz="400"/>
          </a:lvl7pPr>
          <a:lvl8pPr marL="400050" indent="-57150" algn="ctr">
            <a:defRPr sz="400"/>
          </a:lvl8pPr>
          <a:lvl9pPr marL="457200" indent="-57150" algn="ctr">
            <a:defRPr sz="4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zh-CN" altLang="en-US" b="1">
            <a:solidFill>
              <a:schemeClr val="tx1"/>
            </a:solidFill>
          </a:endParaRPr>
        </a:p>
      </dsp:txBody>
      <dsp:txXfrm>
        <a:off x="3517767" y="884423"/>
        <a:ext cx="533526" cy="27989"/>
      </dsp:txXfrm>
    </dsp:sp>
    <dsp:sp modelId="{8DD90AEF-0F29-447A-A2E8-DB90233CC386}">
      <dsp:nvSpPr>
        <dsp:cNvPr id="9" name="圆角矩形 8"/>
        <dsp:cNvSpPr/>
      </dsp:nvSpPr>
      <dsp:spPr bwMode="white">
        <a:xfrm>
          <a:off x="3987408" y="508893"/>
          <a:ext cx="952478" cy="432620"/>
        </a:xfrm>
        <a:prstGeom prst="roundRect">
          <a:avLst>
            <a:gd name="adj" fmla="val 10000"/>
          </a:avLst>
        </a:prstGeom>
        <a:solidFill>
          <a:srgbClr val="3BB4C1"/>
        </a:solidFill>
      </dsp:spPr>
      <dsp:style>
        <a:lnRef idx="2">
          <a:schemeClr val="lt1"/>
        </a:lnRef>
        <a:fillRef idx="1">
          <a:schemeClr val="accent3"/>
        </a:fillRef>
        <a:effectRef idx="0">
          <a:scrgbClr r="0" g="0" b="0"/>
        </a:effectRef>
        <a:fontRef idx="minor">
          <a:schemeClr val="lt1"/>
        </a:fontRef>
      </dsp:style>
      <dsp:txBody>
        <a:bodyPr lIns="8890" tIns="8890" rIns="8890" bIns="8890" anchor="ctr"/>
        <a:lstStyle>
          <a:lvl1pPr algn="ctr">
            <a:defRPr sz="1400"/>
          </a:lvl1pPr>
          <a:lvl2pPr marL="57150" indent="-57150" algn="ctr">
            <a:defRPr sz="1000"/>
          </a:lvl2pPr>
          <a:lvl3pPr marL="114300" indent="-57150" algn="ctr">
            <a:defRPr sz="1000"/>
          </a:lvl3pPr>
          <a:lvl4pPr marL="171450" indent="-57150" algn="ctr">
            <a:defRPr sz="1000"/>
          </a:lvl4pPr>
          <a:lvl5pPr marL="228600" indent="-57150" algn="ctr">
            <a:defRPr sz="1000"/>
          </a:lvl5pPr>
          <a:lvl6pPr marL="285750" indent="-57150" algn="ctr">
            <a:defRPr sz="1000"/>
          </a:lvl6pPr>
          <a:lvl7pPr marL="342900" indent="-57150" algn="ctr">
            <a:defRPr sz="1000"/>
          </a:lvl7pPr>
          <a:lvl8pPr marL="400050" indent="-57150" algn="ctr">
            <a:defRPr sz="1000"/>
          </a:lvl8pPr>
          <a:lvl9pPr marL="457200" indent="-57150" algn="ctr">
            <a:defRPr sz="1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b="1">
              <a:latin typeface="+mn-lt"/>
              <a:ea typeface="+mn-ea"/>
              <a:cs typeface="+mn-ea"/>
              <a:sym typeface="+mn-lt"/>
            </a:rPr>
            <a:t>地月系</a:t>
          </a:r>
        </a:p>
      </dsp:txBody>
      <dsp:txXfrm>
        <a:off x="3987408" y="508893"/>
        <a:ext cx="952478" cy="432620"/>
      </dsp:txXfrm>
    </dsp:sp>
    <dsp:sp modelId="{6C8B504C-E6E1-4002-A590-DA2BDABBC2AA}">
      <dsp:nvSpPr>
        <dsp:cNvPr id="10" name="任意多边形 9"/>
        <dsp:cNvSpPr/>
      </dsp:nvSpPr>
      <dsp:spPr bwMode="white">
        <a:xfrm>
          <a:off x="3480106" y="1287495"/>
          <a:ext cx="621849" cy="27989"/>
        </a:xfrm>
        <a:custGeom>
          <a:avLst/>
          <a:gdLst/>
          <a:ahLst/>
          <a:cxnLst/>
          <a:pathLst>
            <a:path w="979" h="44">
              <a:moveTo>
                <a:pt x="160" y="-340"/>
              </a:moveTo>
              <a:lnTo>
                <a:pt x="819" y="384"/>
              </a:lnTo>
            </a:path>
          </a:pathLst>
        </a:custGeom>
      </dsp:spPr>
      <dsp:style>
        <a:lnRef idx="2">
          <a:schemeClr val="accent3">
            <a:shade val="80000"/>
          </a:schemeClr>
        </a:lnRef>
        <a:fillRef idx="0">
          <a:schemeClr val="accent3"/>
        </a:fillRef>
        <a:effectRef idx="0">
          <a:scrgbClr r="0" g="0" b="0"/>
        </a:effectRef>
        <a:fontRef idx="minor"/>
      </dsp:style>
      <dsp:txBody>
        <a:bodyPr lIns="12700" tIns="0" rIns="12700" bIns="0" anchor="ctr"/>
        <a:lstStyle>
          <a:lvl1pPr algn="ctr">
            <a:defRPr sz="500"/>
          </a:lvl1pPr>
          <a:lvl2pPr marL="57150" indent="-57150" algn="ctr">
            <a:defRPr sz="400"/>
          </a:lvl2pPr>
          <a:lvl3pPr marL="114300" indent="-57150" algn="ctr">
            <a:defRPr sz="400"/>
          </a:lvl3pPr>
          <a:lvl4pPr marL="171450" indent="-57150" algn="ctr">
            <a:defRPr sz="400"/>
          </a:lvl4pPr>
          <a:lvl5pPr marL="228600" indent="-57150" algn="ctr">
            <a:defRPr sz="400"/>
          </a:lvl5pPr>
          <a:lvl6pPr marL="285750" indent="-57150" algn="ctr">
            <a:defRPr sz="400"/>
          </a:lvl6pPr>
          <a:lvl7pPr marL="342900" indent="-57150" algn="ctr">
            <a:defRPr sz="400"/>
          </a:lvl7pPr>
          <a:lvl8pPr marL="400050" indent="-57150" algn="ctr">
            <a:defRPr sz="400"/>
          </a:lvl8pPr>
          <a:lvl9pPr marL="457200" indent="-57150" algn="ctr">
            <a:defRPr sz="4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zh-CN" altLang="en-US" b="1">
            <a:solidFill>
              <a:schemeClr val="tx1"/>
            </a:solidFill>
          </a:endParaRPr>
        </a:p>
      </dsp:txBody>
      <dsp:txXfrm>
        <a:off x="3480106" y="1287495"/>
        <a:ext cx="621849" cy="27989"/>
      </dsp:txXfrm>
    </dsp:sp>
    <dsp:sp modelId="{8AC8C064-CFAF-40AA-91DE-5F7D4873F030}">
      <dsp:nvSpPr>
        <dsp:cNvPr id="11" name="圆角矩形 10"/>
        <dsp:cNvSpPr/>
      </dsp:nvSpPr>
      <dsp:spPr bwMode="white">
        <a:xfrm>
          <a:off x="4000410" y="1315038"/>
          <a:ext cx="952478" cy="432620"/>
        </a:xfrm>
        <a:prstGeom prst="roundRect">
          <a:avLst>
            <a:gd name="adj" fmla="val 10000"/>
          </a:avLst>
        </a:prstGeom>
        <a:solidFill>
          <a:srgbClr val="75CAC3"/>
        </a:solidFill>
      </dsp:spPr>
      <dsp:style>
        <a:lnRef idx="2">
          <a:schemeClr val="lt1"/>
        </a:lnRef>
        <a:fillRef idx="1">
          <a:schemeClr val="accent3"/>
        </a:fillRef>
        <a:effectRef idx="0">
          <a:scrgbClr r="0" g="0" b="0"/>
        </a:effectRef>
        <a:fontRef idx="minor">
          <a:schemeClr val="lt1"/>
        </a:fontRef>
      </dsp:style>
      <dsp:txBody>
        <a:bodyPr lIns="8890" tIns="8890" rIns="8890" bIns="8890" anchor="ctr"/>
        <a:lstStyle>
          <a:lvl1pPr algn="ctr">
            <a:defRPr sz="1400"/>
          </a:lvl1pPr>
          <a:lvl2pPr marL="57150" indent="-57150" algn="ctr">
            <a:defRPr sz="1000"/>
          </a:lvl2pPr>
          <a:lvl3pPr marL="114300" indent="-57150" algn="ctr">
            <a:defRPr sz="1000"/>
          </a:lvl3pPr>
          <a:lvl4pPr marL="171450" indent="-57150" algn="ctr">
            <a:defRPr sz="1000"/>
          </a:lvl4pPr>
          <a:lvl5pPr marL="228600" indent="-57150" algn="ctr">
            <a:defRPr sz="1000"/>
          </a:lvl5pPr>
          <a:lvl6pPr marL="285750" indent="-57150" algn="ctr">
            <a:defRPr sz="1000"/>
          </a:lvl6pPr>
          <a:lvl7pPr marL="342900" indent="-57150" algn="ctr">
            <a:defRPr sz="1000"/>
          </a:lvl7pPr>
          <a:lvl8pPr marL="400050" indent="-57150" algn="ctr">
            <a:defRPr sz="1000"/>
          </a:lvl8pPr>
          <a:lvl9pPr marL="457200" indent="-57150" algn="ctr">
            <a:defRPr sz="1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b="1">
              <a:latin typeface="+mn-lt"/>
              <a:ea typeface="+mn-ea"/>
              <a:cs typeface="+mn-ea"/>
              <a:sym typeface="+mn-lt"/>
            </a:rPr>
            <a:t>其他行星系</a:t>
          </a:r>
        </a:p>
      </dsp:txBody>
      <dsp:txXfrm>
        <a:off x="4000410" y="1315038"/>
        <a:ext cx="952478" cy="432620"/>
      </dsp:txXfrm>
    </dsp:sp>
    <dsp:sp modelId="{6B16439D-9948-4C2D-AE05-25A93062DB8B}">
      <dsp:nvSpPr>
        <dsp:cNvPr id="12" name="任意多边形 11"/>
        <dsp:cNvSpPr/>
      </dsp:nvSpPr>
      <dsp:spPr bwMode="white">
        <a:xfrm>
          <a:off x="2165440" y="1616222"/>
          <a:ext cx="618427" cy="27989"/>
        </a:xfrm>
        <a:custGeom>
          <a:avLst/>
          <a:gdLst/>
          <a:ahLst/>
          <a:cxnLst/>
          <a:pathLst>
            <a:path w="974" h="44">
              <a:moveTo>
                <a:pt x="214" y="-381"/>
              </a:moveTo>
              <a:lnTo>
                <a:pt x="760" y="425"/>
              </a:lnTo>
            </a:path>
          </a:pathLst>
        </a:custGeom>
      </dsp:spPr>
      <dsp:style>
        <a:lnRef idx="2">
          <a:schemeClr val="accent3">
            <a:shade val="80000"/>
          </a:schemeClr>
        </a:lnRef>
        <a:fillRef idx="0">
          <a:schemeClr val="accent3"/>
        </a:fillRef>
        <a:effectRef idx="0">
          <a:scrgbClr r="0" g="0" b="0"/>
        </a:effectRef>
        <a:fontRef idx="minor"/>
      </dsp:style>
      <dsp:txBody>
        <a:bodyPr lIns="12700" tIns="0" rIns="12700" bIns="0" anchor="ctr"/>
        <a:lstStyle>
          <a:lvl1pPr algn="ctr">
            <a:defRPr sz="500"/>
          </a:lvl1pPr>
          <a:lvl2pPr marL="57150" indent="-57150" algn="ctr">
            <a:defRPr sz="400"/>
          </a:lvl2pPr>
          <a:lvl3pPr marL="114300" indent="-57150" algn="ctr">
            <a:defRPr sz="400"/>
          </a:lvl3pPr>
          <a:lvl4pPr marL="171450" indent="-57150" algn="ctr">
            <a:defRPr sz="400"/>
          </a:lvl4pPr>
          <a:lvl5pPr marL="228600" indent="-57150" algn="ctr">
            <a:defRPr sz="400"/>
          </a:lvl5pPr>
          <a:lvl6pPr marL="285750" indent="-57150" algn="ctr">
            <a:defRPr sz="400"/>
          </a:lvl6pPr>
          <a:lvl7pPr marL="342900" indent="-57150" algn="ctr">
            <a:defRPr sz="400"/>
          </a:lvl7pPr>
          <a:lvl8pPr marL="400050" indent="-57150" algn="ctr">
            <a:defRPr sz="400"/>
          </a:lvl8pPr>
          <a:lvl9pPr marL="457200" indent="-57150" algn="ctr">
            <a:defRPr sz="4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zh-CN" altLang="en-US" b="1">
            <a:solidFill>
              <a:schemeClr val="tx1"/>
            </a:solidFill>
          </a:endParaRPr>
        </a:p>
      </dsp:txBody>
      <dsp:txXfrm>
        <a:off x="2165440" y="1616222"/>
        <a:ext cx="618427" cy="27989"/>
      </dsp:txXfrm>
    </dsp:sp>
    <dsp:sp modelId="{8FF9BC84-3DE1-40E1-9013-2BBD17731270}">
      <dsp:nvSpPr>
        <dsp:cNvPr id="13" name="圆角矩形 12"/>
        <dsp:cNvSpPr/>
      </dsp:nvSpPr>
      <dsp:spPr bwMode="white">
        <a:xfrm>
          <a:off x="2648062" y="1669919"/>
          <a:ext cx="952478" cy="432620"/>
        </a:xfrm>
        <a:prstGeom prst="roundRect">
          <a:avLst>
            <a:gd name="adj" fmla="val 10000"/>
          </a:avLst>
        </a:prstGeom>
        <a:solidFill>
          <a:srgbClr val="75CAC3"/>
        </a:solidFill>
      </dsp:spPr>
      <dsp:style>
        <a:lnRef idx="2">
          <a:schemeClr val="lt1"/>
        </a:lnRef>
        <a:fillRef idx="1">
          <a:schemeClr val="accent3"/>
        </a:fillRef>
        <a:effectRef idx="0">
          <a:scrgbClr r="0" g="0" b="0"/>
        </a:effectRef>
        <a:fontRef idx="minor">
          <a:schemeClr val="lt1"/>
        </a:fontRef>
      </dsp:style>
      <dsp:txBody>
        <a:bodyPr lIns="8890" tIns="8890" rIns="8890" bIns="8890" anchor="ctr"/>
        <a:lstStyle>
          <a:lvl1pPr algn="ctr">
            <a:defRPr sz="1400"/>
          </a:lvl1pPr>
          <a:lvl2pPr marL="57150" indent="-57150" algn="ctr">
            <a:defRPr sz="1000"/>
          </a:lvl2pPr>
          <a:lvl3pPr marL="114300" indent="-57150" algn="ctr">
            <a:defRPr sz="1000"/>
          </a:lvl3pPr>
          <a:lvl4pPr marL="171450" indent="-57150" algn="ctr">
            <a:defRPr sz="1000"/>
          </a:lvl4pPr>
          <a:lvl5pPr marL="228600" indent="-57150" algn="ctr">
            <a:defRPr sz="1000"/>
          </a:lvl5pPr>
          <a:lvl6pPr marL="285750" indent="-57150" algn="ctr">
            <a:defRPr sz="1000"/>
          </a:lvl6pPr>
          <a:lvl7pPr marL="342900" indent="-57150" algn="ctr">
            <a:defRPr sz="1000"/>
          </a:lvl7pPr>
          <a:lvl8pPr marL="400050" indent="-57150" algn="ctr">
            <a:defRPr sz="1000"/>
          </a:lvl8pPr>
          <a:lvl9pPr marL="457200" indent="-57150" algn="ctr">
            <a:defRPr sz="1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b="1">
              <a:latin typeface="+mn-lt"/>
              <a:ea typeface="+mn-ea"/>
              <a:cs typeface="+mn-ea"/>
              <a:sym typeface="+mn-lt"/>
            </a:rPr>
            <a:t>其他恒星系</a:t>
          </a:r>
        </a:p>
      </dsp:txBody>
      <dsp:txXfrm>
        <a:off x="2648062" y="1669919"/>
        <a:ext cx="952478" cy="432620"/>
      </dsp:txXfrm>
    </dsp:sp>
    <dsp:sp modelId="{DC63AAB1-4BF3-4DD4-AE38-6D4765080A81}">
      <dsp:nvSpPr>
        <dsp:cNvPr id="14" name="任意多边形 13"/>
        <dsp:cNvSpPr/>
      </dsp:nvSpPr>
      <dsp:spPr bwMode="white">
        <a:xfrm>
          <a:off x="867759" y="1963493"/>
          <a:ext cx="529475" cy="27989"/>
        </a:xfrm>
        <a:custGeom>
          <a:avLst/>
          <a:gdLst/>
          <a:ahLst/>
          <a:cxnLst/>
          <a:pathLst>
            <a:path w="834" h="44">
              <a:moveTo>
                <a:pt x="133" y="-284"/>
              </a:moveTo>
              <a:lnTo>
                <a:pt x="700" y="328"/>
              </a:lnTo>
            </a:path>
          </a:pathLst>
        </a:custGeom>
      </dsp:spPr>
      <dsp:style>
        <a:lnRef idx="2">
          <a:schemeClr val="accent3">
            <a:shade val="60000"/>
          </a:schemeClr>
        </a:lnRef>
        <a:fillRef idx="0">
          <a:schemeClr val="accent3"/>
        </a:fillRef>
        <a:effectRef idx="0">
          <a:scrgbClr r="0" g="0" b="0"/>
        </a:effectRef>
        <a:fontRef idx="minor"/>
      </dsp:style>
      <dsp:txBody>
        <a:bodyPr lIns="12700" tIns="0" rIns="12700" bIns="0" anchor="ctr"/>
        <a:lstStyle>
          <a:lvl1pPr algn="ctr">
            <a:defRPr sz="500"/>
          </a:lvl1pPr>
          <a:lvl2pPr marL="57150" indent="-57150" algn="ctr">
            <a:defRPr sz="400"/>
          </a:lvl2pPr>
          <a:lvl3pPr marL="114300" indent="-57150" algn="ctr">
            <a:defRPr sz="400"/>
          </a:lvl3pPr>
          <a:lvl4pPr marL="171450" indent="-57150" algn="ctr">
            <a:defRPr sz="400"/>
          </a:lvl4pPr>
          <a:lvl5pPr marL="228600" indent="-57150" algn="ctr">
            <a:defRPr sz="400"/>
          </a:lvl5pPr>
          <a:lvl6pPr marL="285750" indent="-57150" algn="ctr">
            <a:defRPr sz="400"/>
          </a:lvl6pPr>
          <a:lvl7pPr marL="342900" indent="-57150" algn="ctr">
            <a:defRPr sz="400"/>
          </a:lvl7pPr>
          <a:lvl8pPr marL="400050" indent="-57150" algn="ctr">
            <a:defRPr sz="400"/>
          </a:lvl8pPr>
          <a:lvl9pPr marL="457200" indent="-57150" algn="ctr">
            <a:defRPr sz="4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zh-CN" altLang="en-US" b="1">
            <a:solidFill>
              <a:schemeClr val="tx1"/>
            </a:solidFill>
          </a:endParaRPr>
        </a:p>
      </dsp:txBody>
      <dsp:txXfrm>
        <a:off x="867759" y="1963493"/>
        <a:ext cx="529475" cy="27989"/>
      </dsp:txXfrm>
    </dsp:sp>
    <dsp:sp modelId="{000DAB7A-A248-4B2B-BAEC-B235EE4EF80F}">
      <dsp:nvSpPr>
        <dsp:cNvPr id="15" name="圆角矩形 14"/>
        <dsp:cNvSpPr/>
      </dsp:nvSpPr>
      <dsp:spPr bwMode="white">
        <a:xfrm>
          <a:off x="1312515" y="1955289"/>
          <a:ext cx="952478" cy="432620"/>
        </a:xfrm>
        <a:prstGeom prst="roundRect">
          <a:avLst>
            <a:gd name="adj" fmla="val 10000"/>
          </a:avLst>
        </a:prstGeom>
        <a:solidFill>
          <a:srgbClr val="75CAC3"/>
        </a:solidFill>
        <a:ln>
          <a:noFill/>
        </a:ln>
      </dsp:spPr>
      <dsp:style>
        <a:lnRef idx="2">
          <a:schemeClr val="lt1"/>
        </a:lnRef>
        <a:fillRef idx="1">
          <a:schemeClr val="accent3"/>
        </a:fillRef>
        <a:effectRef idx="0">
          <a:scrgbClr r="0" g="0" b="0"/>
        </a:effectRef>
        <a:fontRef idx="minor">
          <a:schemeClr val="lt1"/>
        </a:fontRef>
      </dsp:style>
      <dsp:txBody>
        <a:bodyPr lIns="8890" tIns="8890" rIns="8890" bIns="8890" anchor="ctr"/>
        <a:lstStyle>
          <a:lvl1pPr algn="ctr">
            <a:defRPr sz="1400"/>
          </a:lvl1pPr>
          <a:lvl2pPr marL="57150" indent="-57150" algn="ctr">
            <a:defRPr sz="1000"/>
          </a:lvl2pPr>
          <a:lvl3pPr marL="114300" indent="-57150" algn="ctr">
            <a:defRPr sz="1000"/>
          </a:lvl3pPr>
          <a:lvl4pPr marL="171450" indent="-57150" algn="ctr">
            <a:defRPr sz="1000"/>
          </a:lvl4pPr>
          <a:lvl5pPr marL="228600" indent="-57150" algn="ctr">
            <a:defRPr sz="1000"/>
          </a:lvl5pPr>
          <a:lvl6pPr marL="285750" indent="-57150" algn="ctr">
            <a:defRPr sz="1000"/>
          </a:lvl6pPr>
          <a:lvl7pPr marL="342900" indent="-57150" algn="ctr">
            <a:defRPr sz="1000"/>
          </a:lvl7pPr>
          <a:lvl8pPr marL="400050" indent="-57150" algn="ctr">
            <a:defRPr sz="1000"/>
          </a:lvl8pPr>
          <a:lvl9pPr marL="457200" indent="-57150" algn="ctr">
            <a:defRPr sz="1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b="1">
              <a:latin typeface="+mn-lt"/>
              <a:ea typeface="+mn-ea"/>
              <a:cs typeface="+mn-ea"/>
              <a:sym typeface="+mn-lt"/>
            </a:rPr>
            <a:t>河外星系</a:t>
          </a:r>
        </a:p>
      </dsp:txBody>
      <dsp:txXfrm>
        <a:off x="1312515" y="1955289"/>
        <a:ext cx="952478" cy="4326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>
          <dgm:prSet qsTypeId="urn:microsoft.com/office/officeart/2005/8/quickstyle/simple5"/>
        </dgm:pt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endSty" val="noArr"/>
                        <dgm:param type="begPts" val="midR"/>
                        <dgm:param type="endPts" val="midL"/>
                      </dgm:alg>
                    </dgm:if>
                    <dgm:else name="Name14">
                      <dgm:alg type="conn">
                        <dgm:param type="dim" val="1D"/>
                        <dgm:param type="endSty" val="noArr"/>
                        <dgm:param type="begPts" val="midL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F34006-A4A3-42E9-A6B3-5134B38F75F4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88F36C-B852-4422-A595-58092F071905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1</a:t>
            </a:r>
            <a:r>
              <a:rPr lang="zh-CN" altLang="en-US" dirty="0"/>
              <a:t>图；</a:t>
            </a:r>
            <a:r>
              <a:rPr lang="en-US" altLang="zh-CN" dirty="0"/>
              <a:t>3</a:t>
            </a:r>
            <a:r>
              <a:rPr lang="zh-CN" altLang="en-US" dirty="0"/>
              <a:t>文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0716FC-E790-4F67-9354-6976C83A4E6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88F36C-B852-4422-A595-58092F07190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88F36C-B852-4422-A595-58092F07190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4F200B-C3D2-4268-97DD-1AC7A394D86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E922A-3863-4246-B6F0-9C3838F908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19F1-ACA7-4786-9BA2-FE50FF8366C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E922A-3863-4246-B6F0-9C3838F908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19F1-ACA7-4786-9BA2-FE50FF8366C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E922A-3863-4246-B6F0-9C3838F908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19F1-ACA7-4786-9BA2-FE50FF8366C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E922A-3863-4246-B6F0-9C3838F908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19F1-ACA7-4786-9BA2-FE50FF8366C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E922A-3863-4246-B6F0-9C3838F908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19F1-ACA7-4786-9BA2-FE50FF8366C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E922A-3863-4246-B6F0-9C3838F908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19F1-ACA7-4786-9BA2-FE50FF8366C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E922A-3863-4246-B6F0-9C3838F908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19F1-ACA7-4786-9BA2-FE50FF8366C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E922A-3863-4246-B6F0-9C3838F908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19F1-ACA7-4786-9BA2-FE50FF8366C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E922A-3863-4246-B6F0-9C3838F908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19F1-ACA7-4786-9BA2-FE50FF8366C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E922A-3863-4246-B6F0-9C3838F908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19F1-ACA7-4786-9BA2-FE50FF8366C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E922A-3863-4246-B6F0-9C3838F908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19F1-ACA7-4786-9BA2-FE50FF8366C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9E922A-3863-4246-B6F0-9C3838F908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9119F1-ACA7-4786-9BA2-FE50FF8366C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tags" Target="../tags/tag8.xml"/><Relationship Id="rId8" Type="http://schemas.openxmlformats.org/officeDocument/2006/relationships/tags" Target="../tags/tag7.xml"/><Relationship Id="rId7" Type="http://schemas.openxmlformats.org/officeDocument/2006/relationships/tags" Target="../tags/tag6.xml"/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image" Target="../media/image1.jpeg"/><Relationship Id="rId15" Type="http://schemas.openxmlformats.org/officeDocument/2006/relationships/notesSlide" Target="../notesSlides/notesSlide1.xml"/><Relationship Id="rId14" Type="http://schemas.openxmlformats.org/officeDocument/2006/relationships/slideLayout" Target="../slideLayouts/slideLayout2.xml"/><Relationship Id="rId13" Type="http://schemas.openxmlformats.org/officeDocument/2006/relationships/tags" Target="../tags/tag12.xml"/><Relationship Id="rId12" Type="http://schemas.openxmlformats.org/officeDocument/2006/relationships/tags" Target="../tags/tag11.xml"/><Relationship Id="rId11" Type="http://schemas.openxmlformats.org/officeDocument/2006/relationships/tags" Target="../tags/tag10.xml"/><Relationship Id="rId10" Type="http://schemas.openxmlformats.org/officeDocument/2006/relationships/tags" Target="../tags/tag9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tags" Target="../tags/tag25.xml"/><Relationship Id="rId8" Type="http://schemas.openxmlformats.org/officeDocument/2006/relationships/tags" Target="../tags/tag24.xml"/><Relationship Id="rId7" Type="http://schemas.openxmlformats.org/officeDocument/2006/relationships/tags" Target="../tags/tag23.xml"/><Relationship Id="rId6" Type="http://schemas.openxmlformats.org/officeDocument/2006/relationships/tags" Target="../tags/tag22.xml"/><Relationship Id="rId5" Type="http://schemas.openxmlformats.org/officeDocument/2006/relationships/tags" Target="../tags/tag21.xml"/><Relationship Id="rId4" Type="http://schemas.openxmlformats.org/officeDocument/2006/relationships/tags" Target="../tags/tag20.xml"/><Relationship Id="rId3" Type="http://schemas.openxmlformats.org/officeDocument/2006/relationships/tags" Target="../tags/tag19.xml"/><Relationship Id="rId20" Type="http://schemas.openxmlformats.org/officeDocument/2006/relationships/notesSlide" Target="../notesSlides/notesSlide4.xml"/><Relationship Id="rId2" Type="http://schemas.openxmlformats.org/officeDocument/2006/relationships/tags" Target="../tags/tag18.xml"/><Relationship Id="rId19" Type="http://schemas.openxmlformats.org/officeDocument/2006/relationships/slideLayout" Target="../slideLayouts/slideLayout1.xml"/><Relationship Id="rId18" Type="http://schemas.openxmlformats.org/officeDocument/2006/relationships/tags" Target="../tags/tag34.xml"/><Relationship Id="rId17" Type="http://schemas.openxmlformats.org/officeDocument/2006/relationships/tags" Target="../tags/tag33.xml"/><Relationship Id="rId16" Type="http://schemas.openxmlformats.org/officeDocument/2006/relationships/tags" Target="../tags/tag32.xml"/><Relationship Id="rId15" Type="http://schemas.openxmlformats.org/officeDocument/2006/relationships/tags" Target="../tags/tag31.xml"/><Relationship Id="rId14" Type="http://schemas.openxmlformats.org/officeDocument/2006/relationships/tags" Target="../tags/tag30.xml"/><Relationship Id="rId13" Type="http://schemas.openxmlformats.org/officeDocument/2006/relationships/tags" Target="../tags/tag29.xml"/><Relationship Id="rId12" Type="http://schemas.openxmlformats.org/officeDocument/2006/relationships/tags" Target="../tags/tag28.xml"/><Relationship Id="rId11" Type="http://schemas.openxmlformats.org/officeDocument/2006/relationships/tags" Target="../tags/tag27.xml"/><Relationship Id="rId10" Type="http://schemas.openxmlformats.org/officeDocument/2006/relationships/tags" Target="../tags/tag26.xml"/><Relationship Id="rId1" Type="http://schemas.openxmlformats.org/officeDocument/2006/relationships/tags" Target="../tags/tag17.xml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35.xml"/><Relationship Id="rId2" Type="http://schemas.openxmlformats.org/officeDocument/2006/relationships/image" Target="NULL" TargetMode="External"/><Relationship Id="rId1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6.xml"/><Relationship Id="rId1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jpeg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5.xml"/><Relationship Id="rId3" Type="http://schemas.openxmlformats.org/officeDocument/2006/relationships/slideLayout" Target="../slideLayouts/slideLayout2.xml"/><Relationship Id="rId2" Type="http://schemas.openxmlformats.org/officeDocument/2006/relationships/tags" Target="../tags/tag37.xml"/><Relationship Id="rId1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38.xml"/><Relationship Id="rId2" Type="http://schemas.openxmlformats.org/officeDocument/2006/relationships/image" Target="NULL" TargetMode="External"/><Relationship Id="rId1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39.xml"/><Relationship Id="rId2" Type="http://schemas.openxmlformats.org/officeDocument/2006/relationships/image" Target="NULL" TargetMode="External"/><Relationship Id="rId1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0.xml"/><Relationship Id="rId1" Type="http://schemas.openxmlformats.org/officeDocument/2006/relationships/image" Target="../media/image19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2.xml"/><Relationship Id="rId8" Type="http://schemas.openxmlformats.org/officeDocument/2006/relationships/slideLayout" Target="../slideLayouts/slideLayout7.xml"/><Relationship Id="rId7" Type="http://schemas.openxmlformats.org/officeDocument/2006/relationships/themeOverride" Target="../theme/themeOverride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6.jpeg"/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themeOverride" Target="../theme/themeOverride3.xml"/><Relationship Id="rId5" Type="http://schemas.openxmlformats.org/officeDocument/2006/relationships/tags" Target="../tags/tag13.xml"/><Relationship Id="rId4" Type="http://schemas.openxmlformats.org/officeDocument/2006/relationships/image" Target="../media/image10.jpeg"/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hemeOverride" Target="../theme/themeOverride4.xml"/><Relationship Id="rId3" Type="http://schemas.openxmlformats.org/officeDocument/2006/relationships/tags" Target="../tags/tag14.xml"/><Relationship Id="rId2" Type="http://schemas.openxmlformats.org/officeDocument/2006/relationships/image" Target="NULL" TargetMode="External"/><Relationship Id="rId1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hemeOverride" Target="../theme/themeOverride5.xml"/><Relationship Id="rId2" Type="http://schemas.openxmlformats.org/officeDocument/2006/relationships/tags" Target="../tags/tag15.xml"/><Relationship Id="rId1" Type="http://schemas.openxmlformats.org/officeDocument/2006/relationships/slide" Target="slide1.xml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hemeOverride" Target="../theme/themeOverride6.xml"/><Relationship Id="rId2" Type="http://schemas.openxmlformats.org/officeDocument/2006/relationships/tags" Target="../tags/tag16.xml"/><Relationship Id="rId1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A-图片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47" b="7747"/>
          <a:stretch>
            <a:fillRect/>
          </a:stretch>
        </p:blipFill>
        <p:spPr>
          <a:xfrm>
            <a:off x="0" y="49"/>
            <a:ext cx="12192000" cy="6857902"/>
          </a:xfrm>
          <a:prstGeom prst="rect">
            <a:avLst/>
          </a:prstGeom>
        </p:spPr>
      </p:pic>
      <p:sp>
        <p:nvSpPr>
          <p:cNvPr id="17" name="矩形 16"/>
          <p:cNvSpPr/>
          <p:nvPr/>
        </p:nvSpPr>
        <p:spPr>
          <a:xfrm>
            <a:off x="0" y="0"/>
            <a:ext cx="12192000" cy="6731000"/>
          </a:xfrm>
          <a:prstGeom prst="rect">
            <a:avLst/>
          </a:prstGeom>
          <a:solidFill>
            <a:schemeClr val="tx1">
              <a:lumMod val="95000"/>
              <a:lumOff val="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27" name="PA-装饰 组合 26"/>
          <p:cNvGrpSpPr/>
          <p:nvPr>
            <p:custDataLst>
              <p:tags r:id="rId3"/>
            </p:custDataLst>
          </p:nvPr>
        </p:nvGrpSpPr>
        <p:grpSpPr>
          <a:xfrm>
            <a:off x="7272997" y="2914568"/>
            <a:ext cx="1898712" cy="514167"/>
            <a:chOff x="7272997" y="2678266"/>
            <a:chExt cx="1898712" cy="514167"/>
          </a:xfrm>
        </p:grpSpPr>
        <p:cxnSp>
          <p:nvCxnSpPr>
            <p:cNvPr id="14" name="PA-直接连接符 13"/>
            <p:cNvCxnSpPr/>
            <p:nvPr>
              <p:custDataLst>
                <p:tags r:id="rId4"/>
              </p:custDataLst>
            </p:nvPr>
          </p:nvCxnSpPr>
          <p:spPr>
            <a:xfrm>
              <a:off x="7272997" y="2688808"/>
              <a:ext cx="1898712" cy="0"/>
            </a:xfrm>
            <a:prstGeom prst="line">
              <a:avLst/>
            </a:prstGeom>
            <a:ln>
              <a:solidFill>
                <a:srgbClr val="D9D9E3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PA-直接连接符 15"/>
            <p:cNvCxnSpPr/>
            <p:nvPr>
              <p:custDataLst>
                <p:tags r:id="rId5"/>
              </p:custDataLst>
            </p:nvPr>
          </p:nvCxnSpPr>
          <p:spPr>
            <a:xfrm flipV="1">
              <a:off x="9171709" y="2678266"/>
              <a:ext cx="0" cy="514167"/>
            </a:xfrm>
            <a:prstGeom prst="line">
              <a:avLst/>
            </a:prstGeom>
            <a:ln>
              <a:solidFill>
                <a:srgbClr val="D9D9E3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PA-直接连接符 18"/>
            <p:cNvCxnSpPr/>
            <p:nvPr>
              <p:custDataLst>
                <p:tags r:id="rId6"/>
              </p:custDataLst>
            </p:nvPr>
          </p:nvCxnSpPr>
          <p:spPr>
            <a:xfrm>
              <a:off x="7272997" y="3192433"/>
              <a:ext cx="1898712" cy="0"/>
            </a:xfrm>
            <a:prstGeom prst="line">
              <a:avLst/>
            </a:prstGeom>
            <a:ln>
              <a:solidFill>
                <a:srgbClr val="D9D9E3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PA-装饰 组合 25"/>
          <p:cNvGrpSpPr/>
          <p:nvPr>
            <p:custDataLst>
              <p:tags r:id="rId7"/>
            </p:custDataLst>
          </p:nvPr>
        </p:nvGrpSpPr>
        <p:grpSpPr>
          <a:xfrm flipH="1">
            <a:off x="2988361" y="2914567"/>
            <a:ext cx="1898712" cy="514167"/>
            <a:chOff x="8382000" y="3688795"/>
            <a:chExt cx="1898712" cy="514167"/>
          </a:xfrm>
        </p:grpSpPr>
        <p:cxnSp>
          <p:nvCxnSpPr>
            <p:cNvPr id="23" name="PA-直接连接符 22"/>
            <p:cNvCxnSpPr/>
            <p:nvPr>
              <p:custDataLst>
                <p:tags r:id="rId8"/>
              </p:custDataLst>
            </p:nvPr>
          </p:nvCxnSpPr>
          <p:spPr>
            <a:xfrm>
              <a:off x="8382000" y="3693658"/>
              <a:ext cx="1898711" cy="0"/>
            </a:xfrm>
            <a:prstGeom prst="line">
              <a:avLst/>
            </a:prstGeom>
            <a:ln>
              <a:solidFill>
                <a:srgbClr val="D9D9E3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PA-直接连接符 23"/>
            <p:cNvCxnSpPr/>
            <p:nvPr>
              <p:custDataLst>
                <p:tags r:id="rId9"/>
              </p:custDataLst>
            </p:nvPr>
          </p:nvCxnSpPr>
          <p:spPr>
            <a:xfrm flipV="1">
              <a:off x="10280712" y="3688795"/>
              <a:ext cx="0" cy="514167"/>
            </a:xfrm>
            <a:prstGeom prst="line">
              <a:avLst/>
            </a:prstGeom>
            <a:ln>
              <a:solidFill>
                <a:srgbClr val="D9D9E3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PA-直接连接符 24"/>
            <p:cNvCxnSpPr/>
            <p:nvPr>
              <p:custDataLst>
                <p:tags r:id="rId10"/>
              </p:custDataLst>
            </p:nvPr>
          </p:nvCxnSpPr>
          <p:spPr>
            <a:xfrm>
              <a:off x="8382000" y="4202962"/>
              <a:ext cx="1898712" cy="0"/>
            </a:xfrm>
            <a:prstGeom prst="line">
              <a:avLst/>
            </a:prstGeom>
            <a:ln>
              <a:solidFill>
                <a:srgbClr val="D9D9E3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PA-文本 框 8"/>
          <p:cNvSpPr txBox="1"/>
          <p:nvPr>
            <p:custDataLst>
              <p:tags r:id="rId11"/>
            </p:custDataLst>
          </p:nvPr>
        </p:nvSpPr>
        <p:spPr>
          <a:xfrm>
            <a:off x="5561238" y="2719376"/>
            <a:ext cx="1069524" cy="400110"/>
          </a:xfrm>
          <a:prstGeom prst="rect">
            <a:avLst/>
          </a:prstGeom>
          <a:noFill/>
          <a:effectLst>
            <a:outerShdw dist="50800" dir="5400000" sx="22000" sy="22000" algn="ctr" rotWithShape="0">
              <a:srgbClr val="00A296">
                <a:alpha val="78000"/>
              </a:srgb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zh-CN" altLang="en-US" sz="2000" spc="300">
                <a:solidFill>
                  <a:srgbClr val="FFFFFF"/>
                </a:solidFill>
                <a:cs typeface="+mn-ea"/>
                <a:sym typeface="+mn-lt"/>
              </a:rPr>
              <a:t>第一讲</a:t>
            </a:r>
            <a:endParaRPr lang="zh-CN" altLang="en-US" sz="2000" spc="300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7" name="PA-文本 框 6"/>
          <p:cNvSpPr txBox="1"/>
          <p:nvPr>
            <p:custDataLst>
              <p:tags r:id="rId12"/>
            </p:custDataLst>
          </p:nvPr>
        </p:nvSpPr>
        <p:spPr>
          <a:xfrm>
            <a:off x="3247784" y="1426882"/>
            <a:ext cx="5696432" cy="1015663"/>
          </a:xfrm>
          <a:prstGeom prst="rect">
            <a:avLst/>
          </a:prstGeom>
          <a:noFill/>
          <a:effectLst>
            <a:outerShdw dist="50800" dir="5400000" sx="22000" sy="22000" algn="ctr" rotWithShape="0">
              <a:srgbClr val="00A296">
                <a:alpha val="78000"/>
              </a:srgbClr>
            </a:outerShdw>
            <a:reflection endPos="0" dist="50800" dir="5400000" sy="-100000" algn="bl" rotWithShape="0"/>
          </a:effectLst>
        </p:spPr>
        <p:txBody>
          <a:bodyPr wrap="none" rtlCol="0">
            <a:spAutoFit/>
          </a:bodyPr>
          <a:lstStyle/>
          <a:p>
            <a:pPr algn="ctr"/>
            <a:r>
              <a:rPr lang="zh-CN" altLang="en-US" sz="6000" b="1" spc="140" dirty="0">
                <a:solidFill>
                  <a:srgbClr val="FFFFFF"/>
                </a:solidFill>
                <a:cs typeface="+mn-ea"/>
                <a:sym typeface="+mn-lt"/>
              </a:rPr>
              <a:t>地球的宇宙环境</a:t>
            </a:r>
            <a:endParaRPr lang="zh-CN" altLang="en-US" sz="6000" b="1" spc="140" dirty="0">
              <a:solidFill>
                <a:srgbClr val="FFFFFF"/>
              </a:solidFill>
              <a:cs typeface="+mn-ea"/>
              <a:sym typeface="+mn-lt"/>
            </a:endParaRPr>
          </a:p>
        </p:txBody>
      </p:sp>
    </p:spTree>
    <p:custDataLst>
      <p:tags r:id="rId13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>
            <a:spLocks noChangeAspec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1"/>
            <a:srcRect/>
            <a:stretch>
              <a:fillRect t="-6297" b="-12037"/>
            </a:stretch>
          </a:blip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dk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0" y="-2"/>
            <a:ext cx="12192000" cy="6858001"/>
          </a:xfrm>
          <a:prstGeom prst="rect">
            <a:avLst/>
          </a:prstGeom>
          <a:solidFill>
            <a:schemeClr val="tx1">
              <a:lumMod val="95000"/>
              <a:lumOff val="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451860" y="2330270"/>
            <a:ext cx="60375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b="1">
                <a:solidFill>
                  <a:schemeClr val="bg1"/>
                </a:solidFill>
                <a:cs typeface="+mn-ea"/>
                <a:sym typeface="+mn-lt"/>
              </a:rPr>
              <a:t>二、太阳系中</a:t>
            </a:r>
            <a:endParaRPr lang="en-US" altLang="zh-CN" sz="3600" b="1">
              <a:solidFill>
                <a:schemeClr val="bg1"/>
              </a:solidFill>
              <a:cs typeface="+mn-ea"/>
              <a:sym typeface="+mn-lt"/>
            </a:endParaRPr>
          </a:p>
          <a:p>
            <a:pPr algn="ctr"/>
            <a:r>
              <a:rPr lang="zh-CN" altLang="en-US" sz="3600" b="1">
                <a:solidFill>
                  <a:schemeClr val="bg1"/>
                </a:solidFill>
                <a:cs typeface="+mn-ea"/>
                <a:sym typeface="+mn-lt"/>
              </a:rPr>
              <a:t>一颗既普通又特殊的行星</a:t>
            </a:r>
            <a:endParaRPr lang="zh-CN" altLang="en-US" sz="3600" b="1">
              <a:solidFill>
                <a:schemeClr val="bg1"/>
              </a:solidFill>
              <a:cs typeface="+mn-ea"/>
              <a:sym typeface="+mn-lt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3784600" y="3644900"/>
            <a:ext cx="51943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See the source image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3" b="8667"/>
          <a:stretch>
            <a:fillRect/>
          </a:stretch>
        </p:blipFill>
        <p:spPr bwMode="auto">
          <a:xfrm flipH="1"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文本框 3"/>
          <p:cNvSpPr txBox="1"/>
          <p:nvPr/>
        </p:nvSpPr>
        <p:spPr>
          <a:xfrm>
            <a:off x="1109212" y="3131945"/>
            <a:ext cx="9455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>
                <a:solidFill>
                  <a:schemeClr val="bg1"/>
                </a:solidFill>
                <a:cs typeface="+mn-ea"/>
                <a:sym typeface="+mn-lt"/>
              </a:rPr>
              <a:t>水星</a:t>
            </a:r>
            <a:endParaRPr lang="zh-CN" altLang="en-US" sz="2000" b="1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829594" y="3131945"/>
            <a:ext cx="9455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buClrTx/>
              <a:buSzTx/>
              <a:buFontTx/>
            </a:pPr>
            <a:r>
              <a:rPr lang="zh-CN" altLang="en-US" sz="2000" b="1">
                <a:solidFill>
                  <a:schemeClr val="bg1"/>
                </a:solidFill>
                <a:cs typeface="+mn-ea"/>
                <a:sym typeface="+mn-lt"/>
              </a:rPr>
              <a:t>金星</a:t>
            </a:r>
            <a:endParaRPr lang="zh-CN" altLang="en-US" sz="2000" b="1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535462" y="3131945"/>
            <a:ext cx="9455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buClrTx/>
              <a:buSzTx/>
              <a:buFontTx/>
            </a:pPr>
            <a:r>
              <a:rPr lang="zh-CN" altLang="en-US" sz="2000" b="1">
                <a:solidFill>
                  <a:schemeClr val="bg1"/>
                </a:solidFill>
                <a:cs typeface="+mn-ea"/>
                <a:sym typeface="+mn-lt"/>
              </a:rPr>
              <a:t>地球</a:t>
            </a:r>
            <a:endParaRPr lang="zh-CN" altLang="en-US" sz="2000" b="1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220032" y="3131945"/>
            <a:ext cx="9455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buClrTx/>
              <a:buSzTx/>
              <a:buFontTx/>
            </a:pPr>
            <a:r>
              <a:rPr lang="zh-CN" altLang="en-US" sz="2000" b="1">
                <a:solidFill>
                  <a:schemeClr val="bg1"/>
                </a:solidFill>
                <a:cs typeface="+mn-ea"/>
                <a:sym typeface="+mn-lt"/>
              </a:rPr>
              <a:t>火星</a:t>
            </a:r>
            <a:endParaRPr lang="zh-CN" altLang="en-US" sz="2000" b="1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329244" y="3131945"/>
            <a:ext cx="9455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>
                <a:solidFill>
                  <a:schemeClr val="bg1"/>
                </a:solidFill>
                <a:cs typeface="+mn-ea"/>
                <a:sym typeface="+mn-lt"/>
              </a:rPr>
              <a:t>木星</a:t>
            </a:r>
            <a:endParaRPr lang="zh-CN" altLang="en-US" sz="2000" b="1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7024448" y="3131945"/>
            <a:ext cx="9455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>
                <a:solidFill>
                  <a:schemeClr val="bg1"/>
                </a:solidFill>
                <a:cs typeface="+mn-ea"/>
                <a:sym typeface="+mn-lt"/>
              </a:rPr>
              <a:t>土星</a:t>
            </a:r>
            <a:endParaRPr lang="zh-CN" altLang="en-US" sz="2000" b="1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8711025" y="3131945"/>
            <a:ext cx="13620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>
                <a:solidFill>
                  <a:schemeClr val="bg1"/>
                </a:solidFill>
                <a:cs typeface="+mn-ea"/>
                <a:sym typeface="+mn-lt"/>
              </a:rPr>
              <a:t>天王星</a:t>
            </a:r>
            <a:endParaRPr lang="zh-CN" altLang="en-US" sz="2000" b="1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9876612" y="3131945"/>
            <a:ext cx="13620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>
                <a:solidFill>
                  <a:schemeClr val="bg1"/>
                </a:solidFill>
                <a:cs typeface="+mn-ea"/>
                <a:sym typeface="+mn-lt"/>
              </a:rPr>
              <a:t>海王星</a:t>
            </a:r>
            <a:endParaRPr lang="zh-CN" altLang="en-US" sz="2000" b="1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" name="左中括号 2"/>
          <p:cNvSpPr/>
          <p:nvPr/>
        </p:nvSpPr>
        <p:spPr>
          <a:xfrm rot="5400000">
            <a:off x="2600129" y="1887279"/>
            <a:ext cx="71266" cy="2105321"/>
          </a:xfrm>
          <a:prstGeom prst="leftBracket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2112036" y="2272122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b="1">
                <a:solidFill>
                  <a:schemeClr val="bg1"/>
                </a:solidFill>
                <a:cs typeface="+mn-ea"/>
                <a:sym typeface="+mn-lt"/>
              </a:rPr>
              <a:t>类地行星</a:t>
            </a:r>
            <a:endParaRPr lang="zh-CN" altLang="en-US" b="1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4" name="左中括号 13"/>
          <p:cNvSpPr/>
          <p:nvPr/>
        </p:nvSpPr>
        <p:spPr>
          <a:xfrm rot="5400000">
            <a:off x="6172667" y="1572692"/>
            <a:ext cx="68911" cy="2736852"/>
          </a:xfrm>
          <a:prstGeom prst="leftBracket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5768540" y="2272122"/>
            <a:ext cx="8771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b="1">
                <a:solidFill>
                  <a:schemeClr val="bg1"/>
                </a:solidFill>
                <a:cs typeface="+mn-ea"/>
                <a:sym typeface="+mn-lt"/>
              </a:rPr>
              <a:t>巨行星</a:t>
            </a:r>
            <a:endParaRPr lang="zh-CN" altLang="en-US" b="1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9413694" y="2272122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b="1">
                <a:solidFill>
                  <a:schemeClr val="bg1"/>
                </a:solidFill>
                <a:cs typeface="+mn-ea"/>
                <a:sym typeface="+mn-lt"/>
              </a:rPr>
              <a:t>远日行星</a:t>
            </a:r>
            <a:endParaRPr lang="zh-CN" altLang="en-US" b="1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7" name="左中括号 16"/>
          <p:cNvSpPr/>
          <p:nvPr/>
        </p:nvSpPr>
        <p:spPr>
          <a:xfrm rot="5400000">
            <a:off x="9889054" y="2230370"/>
            <a:ext cx="71265" cy="1368425"/>
          </a:xfrm>
          <a:prstGeom prst="leftBracket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4895580" y="686705"/>
            <a:ext cx="26610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>
                <a:solidFill>
                  <a:schemeClr val="bg1"/>
                </a:solidFill>
                <a:cs typeface="+mn-ea"/>
                <a:sym typeface="+mn-lt"/>
              </a:rPr>
              <a:t>表面温度</a:t>
            </a:r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4895580" y="1132530"/>
            <a:ext cx="26610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>
                <a:solidFill>
                  <a:schemeClr val="bg1"/>
                </a:solidFill>
                <a:cs typeface="+mn-ea"/>
                <a:sym typeface="+mn-lt"/>
              </a:rPr>
              <a:t>公转周期</a:t>
            </a:r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4895580" y="1573771"/>
            <a:ext cx="26610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>
                <a:solidFill>
                  <a:schemeClr val="bg1"/>
                </a:solidFill>
                <a:cs typeface="+mn-ea"/>
                <a:sym typeface="+mn-lt"/>
              </a:rPr>
              <a:t>平均公转速度</a:t>
            </a:r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cxnSp>
        <p:nvCxnSpPr>
          <p:cNvPr id="21" name="直接箭头连接符 20"/>
          <p:cNvCxnSpPr>
            <a:stCxn id="20" idx="1"/>
          </p:cNvCxnSpPr>
          <p:nvPr/>
        </p:nvCxnSpPr>
        <p:spPr>
          <a:xfrm flipH="1" flipV="1">
            <a:off x="2667000" y="1739900"/>
            <a:ext cx="2228580" cy="18537"/>
          </a:xfrm>
          <a:prstGeom prst="straightConnector1">
            <a:avLst/>
          </a:prstGeom>
          <a:ln w="127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箭头连接符 22"/>
          <p:cNvCxnSpPr/>
          <p:nvPr/>
        </p:nvCxnSpPr>
        <p:spPr>
          <a:xfrm flipH="1" flipV="1">
            <a:off x="2690944" y="1309620"/>
            <a:ext cx="2228580" cy="18537"/>
          </a:xfrm>
          <a:prstGeom prst="straightConnector1">
            <a:avLst/>
          </a:prstGeom>
          <a:ln w="127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箭头连接符 23"/>
          <p:cNvCxnSpPr/>
          <p:nvPr/>
        </p:nvCxnSpPr>
        <p:spPr>
          <a:xfrm flipH="1" flipV="1">
            <a:off x="2690944" y="901672"/>
            <a:ext cx="2228580" cy="18537"/>
          </a:xfrm>
          <a:prstGeom prst="straightConnector1">
            <a:avLst/>
          </a:prstGeom>
          <a:ln w="127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箭头连接符 24"/>
          <p:cNvCxnSpPr/>
          <p:nvPr/>
        </p:nvCxnSpPr>
        <p:spPr>
          <a:xfrm flipV="1">
            <a:off x="7272476" y="912389"/>
            <a:ext cx="2228580" cy="18537"/>
          </a:xfrm>
          <a:prstGeom prst="straightConnector1">
            <a:avLst/>
          </a:prstGeom>
          <a:ln w="127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箭头连接符 25"/>
          <p:cNvCxnSpPr/>
          <p:nvPr/>
        </p:nvCxnSpPr>
        <p:spPr>
          <a:xfrm flipV="1">
            <a:off x="7272476" y="1293747"/>
            <a:ext cx="2228580" cy="18537"/>
          </a:xfrm>
          <a:prstGeom prst="straightConnector1">
            <a:avLst/>
          </a:prstGeom>
          <a:ln w="127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箭头连接符 26"/>
          <p:cNvCxnSpPr/>
          <p:nvPr/>
        </p:nvCxnSpPr>
        <p:spPr>
          <a:xfrm flipV="1">
            <a:off x="7272476" y="1751079"/>
            <a:ext cx="2228580" cy="18537"/>
          </a:xfrm>
          <a:prstGeom prst="straightConnector1">
            <a:avLst/>
          </a:prstGeom>
          <a:ln w="127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文本框 28"/>
          <p:cNvSpPr txBox="1"/>
          <p:nvPr/>
        </p:nvSpPr>
        <p:spPr>
          <a:xfrm>
            <a:off x="9779283" y="723665"/>
            <a:ext cx="13684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>
                <a:solidFill>
                  <a:schemeClr val="bg1"/>
                </a:solidFill>
                <a:cs typeface="+mn-ea"/>
                <a:sym typeface="+mn-lt"/>
              </a:rPr>
              <a:t>低</a:t>
            </a:r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9779283" y="1118349"/>
            <a:ext cx="13684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>
                <a:solidFill>
                  <a:schemeClr val="bg1"/>
                </a:solidFill>
                <a:cs typeface="+mn-ea"/>
                <a:sym typeface="+mn-lt"/>
              </a:rPr>
              <a:t>长</a:t>
            </a:r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9779283" y="1584950"/>
            <a:ext cx="13684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>
                <a:solidFill>
                  <a:schemeClr val="bg1"/>
                </a:solidFill>
                <a:cs typeface="+mn-ea"/>
                <a:sym typeface="+mn-lt"/>
              </a:rPr>
              <a:t>慢</a:t>
            </a:r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1044291" y="723665"/>
            <a:ext cx="13684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>
                <a:solidFill>
                  <a:schemeClr val="bg1"/>
                </a:solidFill>
                <a:cs typeface="+mn-ea"/>
                <a:sym typeface="+mn-lt"/>
              </a:rPr>
              <a:t>高</a:t>
            </a:r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1044291" y="1118349"/>
            <a:ext cx="13684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>
                <a:solidFill>
                  <a:schemeClr val="bg1"/>
                </a:solidFill>
                <a:cs typeface="+mn-ea"/>
                <a:sym typeface="+mn-lt"/>
              </a:rPr>
              <a:t>短</a:t>
            </a:r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1044291" y="1584950"/>
            <a:ext cx="13684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>
                <a:solidFill>
                  <a:schemeClr val="bg1"/>
                </a:solidFill>
                <a:cs typeface="+mn-ea"/>
                <a:sym typeface="+mn-lt"/>
              </a:rPr>
              <a:t>快</a:t>
            </a:r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3" grpId="0" animBg="1"/>
      <p:bldP spid="12" grpId="0"/>
      <p:bldP spid="14" grpId="0" animBg="1"/>
      <p:bldP spid="15" grpId="0"/>
      <p:bldP spid="16" grpId="0"/>
      <p:bldP spid="17" grpId="0" animBg="1"/>
      <p:bldP spid="13" grpId="0"/>
      <p:bldP spid="19" grpId="0"/>
      <p:bldP spid="20" grpId="0"/>
      <p:bldP spid="29" grpId="0"/>
      <p:bldP spid="30" grpId="0"/>
      <p:bldP spid="31" grpId="0"/>
      <p:bldP spid="32" grpId="0"/>
      <p:bldP spid="33" grpId="0"/>
      <p:bldP spid="3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椭圆 70"/>
          <p:cNvSpPr/>
          <p:nvPr>
            <p:custDataLst>
              <p:tags r:id="rId1"/>
            </p:custDataLst>
          </p:nvPr>
        </p:nvSpPr>
        <p:spPr>
          <a:xfrm>
            <a:off x="4450884" y="1700338"/>
            <a:ext cx="1090295" cy="1017905"/>
          </a:xfrm>
          <a:prstGeom prst="ellipse">
            <a:avLst/>
          </a:prstGeom>
          <a:solidFill>
            <a:srgbClr val="E9E4E6"/>
          </a:solidFill>
          <a:ln>
            <a:noFill/>
          </a:ln>
        </p:spPr>
        <p:style>
          <a:lnRef idx="2">
            <a:srgbClr val="A2D06E">
              <a:shade val="50000"/>
            </a:srgbClr>
          </a:lnRef>
          <a:fillRef idx="1">
            <a:srgbClr val="A2D06E"/>
          </a:fillRef>
          <a:effectRef idx="0">
            <a:srgbClr val="A2D06E"/>
          </a:effectRef>
          <a:fontRef idx="minor">
            <a:srgbClr val="FFFFFF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zh-CN" altLang="en-US" sz="2000" b="1">
                <a:solidFill>
                  <a:srgbClr val="3BB4C1"/>
                </a:solidFill>
                <a:cs typeface="+mn-ea"/>
                <a:sym typeface="+mn-lt"/>
              </a:rPr>
              <a:t>外部</a:t>
            </a:r>
            <a:endParaRPr lang="en-US" altLang="zh-CN" sz="2000" b="1">
              <a:solidFill>
                <a:srgbClr val="3BB4C1"/>
              </a:solidFill>
              <a:cs typeface="+mn-ea"/>
              <a:sym typeface="+mn-lt"/>
            </a:endParaRPr>
          </a:p>
          <a:p>
            <a:pPr algn="ctr"/>
            <a:r>
              <a:rPr lang="zh-CN" altLang="en-US" sz="2000" b="1">
                <a:solidFill>
                  <a:srgbClr val="3BB4C1"/>
                </a:solidFill>
                <a:cs typeface="+mn-ea"/>
                <a:sym typeface="+mn-lt"/>
              </a:rPr>
              <a:t>条件</a:t>
            </a:r>
            <a:endParaRPr lang="zh-CN" altLang="en-US" sz="2000" b="1">
              <a:solidFill>
                <a:srgbClr val="3BB4C1"/>
              </a:solidFill>
              <a:cs typeface="+mn-ea"/>
              <a:sym typeface="+mn-lt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2477069" y="483837"/>
            <a:ext cx="47155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>
                <a:cs typeface="+mn-ea"/>
                <a:sym typeface="+mn-lt"/>
              </a:rPr>
              <a:t>1</a:t>
            </a:r>
            <a:r>
              <a:rPr lang="zh-CN" altLang="en-US" sz="2400">
                <a:cs typeface="+mn-ea"/>
                <a:sym typeface="+mn-lt"/>
              </a:rPr>
              <a:t>、地球上存在生命的条件</a:t>
            </a:r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58" name="文本框 57"/>
          <p:cNvSpPr txBox="1"/>
          <p:nvPr>
            <p:custDataLst>
              <p:tags r:id="rId2"/>
            </p:custDataLst>
          </p:nvPr>
        </p:nvSpPr>
        <p:spPr>
          <a:xfrm>
            <a:off x="2804761" y="3281068"/>
            <a:ext cx="2656840" cy="1078865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pPr algn="ctr" fontAlgn="auto">
              <a:lnSpc>
                <a:spcPct val="130000"/>
              </a:lnSpc>
            </a:pP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安全的宇宙环境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 algn="ctr" fontAlgn="auto">
              <a:lnSpc>
                <a:spcPct val="130000"/>
              </a:lnSpc>
            </a:pP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稳定的太阳光照</a:t>
            </a:r>
            <a:r>
              <a:rPr lang="zh-CN" altLang="en-US" sz="2000" u="sng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 </a:t>
            </a:r>
            <a:endParaRPr lang="zh-CN" altLang="en-US" sz="2000" u="sng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59" name="组合 58"/>
          <p:cNvGrpSpPr/>
          <p:nvPr>
            <p:custDataLst>
              <p:tags r:id="rId3"/>
            </p:custDataLst>
          </p:nvPr>
        </p:nvGrpSpPr>
        <p:grpSpPr>
          <a:xfrm rot="21223235" flipH="1">
            <a:off x="7688885" y="2341813"/>
            <a:ext cx="1170819" cy="1181805"/>
            <a:chOff x="1916177" y="5123471"/>
            <a:chExt cx="1455634" cy="2110076"/>
          </a:xfrm>
        </p:grpSpPr>
        <p:sp>
          <p:nvSpPr>
            <p:cNvPr id="60" name="弧形 59"/>
            <p:cNvSpPr/>
            <p:nvPr>
              <p:custDataLst>
                <p:tags r:id="rId4"/>
              </p:custDataLst>
            </p:nvPr>
          </p:nvSpPr>
          <p:spPr>
            <a:xfrm flipH="1">
              <a:off x="2052912" y="5123471"/>
              <a:ext cx="1318899" cy="2110076"/>
            </a:xfrm>
            <a:prstGeom prst="arc">
              <a:avLst/>
            </a:prstGeom>
            <a:ln w="28575" cmpd="sng">
              <a:solidFill>
                <a:srgbClr val="E9E4E6"/>
              </a:solidFill>
              <a:prstDash val="solid"/>
            </a:ln>
          </p:spPr>
          <p:style>
            <a:lnRef idx="1">
              <a:srgbClr val="A2D06E"/>
            </a:lnRef>
            <a:fillRef idx="0">
              <a:srgbClr val="A2D06E"/>
            </a:fillRef>
            <a:effectRef idx="0">
              <a:srgbClr val="A2D06E"/>
            </a:effectRef>
            <a:fontRef idx="minor">
              <a:srgbClr val="5F5F5F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61" name="组合 60"/>
            <p:cNvGrpSpPr/>
            <p:nvPr/>
          </p:nvGrpSpPr>
          <p:grpSpPr>
            <a:xfrm rot="20481501">
              <a:off x="1916177" y="6026536"/>
              <a:ext cx="372238" cy="370693"/>
              <a:chOff x="-1492891" y="3480293"/>
              <a:chExt cx="372238" cy="370693"/>
            </a:xfrm>
          </p:grpSpPr>
          <p:cxnSp>
            <p:nvCxnSpPr>
              <p:cNvPr id="62" name="直接连接符 61"/>
              <p:cNvCxnSpPr/>
              <p:nvPr>
                <p:custDataLst>
                  <p:tags r:id="rId5"/>
                </p:custDataLst>
              </p:nvPr>
            </p:nvCxnSpPr>
            <p:spPr>
              <a:xfrm flipH="1" flipV="1">
                <a:off x="-1492891" y="3480293"/>
                <a:ext cx="128542" cy="370693"/>
              </a:xfrm>
              <a:prstGeom prst="line">
                <a:avLst/>
              </a:prstGeom>
              <a:ln w="28575" cmpd="sng">
                <a:solidFill>
                  <a:srgbClr val="E9E4E6"/>
                </a:solidFill>
                <a:prstDash val="solid"/>
              </a:ln>
            </p:spPr>
            <p:style>
              <a:lnRef idx="1">
                <a:srgbClr val="A2D06E"/>
              </a:lnRef>
              <a:fillRef idx="0">
                <a:srgbClr val="A2D06E"/>
              </a:fillRef>
              <a:effectRef idx="0">
                <a:srgbClr val="A2D06E"/>
              </a:effectRef>
              <a:fontRef idx="minor">
                <a:srgbClr val="5F5F5F"/>
              </a:fontRef>
            </p:style>
          </p:cxnSp>
          <p:cxnSp>
            <p:nvCxnSpPr>
              <p:cNvPr id="63" name="直接连接符 62"/>
              <p:cNvCxnSpPr/>
              <p:nvPr>
                <p:custDataLst>
                  <p:tags r:id="rId6"/>
                </p:custDataLst>
              </p:nvPr>
            </p:nvCxnSpPr>
            <p:spPr>
              <a:xfrm flipH="1">
                <a:off x="-1359583" y="3482897"/>
                <a:ext cx="238930" cy="368089"/>
              </a:xfrm>
              <a:prstGeom prst="line">
                <a:avLst/>
              </a:prstGeom>
              <a:ln w="28575" cmpd="sng">
                <a:solidFill>
                  <a:srgbClr val="E9E4E6"/>
                </a:solidFill>
                <a:prstDash val="solid"/>
              </a:ln>
            </p:spPr>
            <p:style>
              <a:lnRef idx="1">
                <a:srgbClr val="A2D06E"/>
              </a:lnRef>
              <a:fillRef idx="0">
                <a:srgbClr val="A2D06E"/>
              </a:fillRef>
              <a:effectRef idx="0">
                <a:srgbClr val="A2D06E"/>
              </a:effectRef>
              <a:fontRef idx="minor">
                <a:srgbClr val="5F5F5F"/>
              </a:fontRef>
            </p:style>
          </p:cxnSp>
        </p:grpSp>
      </p:grpSp>
      <p:sp>
        <p:nvSpPr>
          <p:cNvPr id="64" name="文本框 63"/>
          <p:cNvSpPr txBox="1"/>
          <p:nvPr>
            <p:custDataLst>
              <p:tags r:id="rId7"/>
            </p:custDataLst>
          </p:nvPr>
        </p:nvSpPr>
        <p:spPr>
          <a:xfrm>
            <a:off x="6144014" y="3116656"/>
            <a:ext cx="5467747" cy="141170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 fontAlgn="auto">
              <a:lnSpc>
                <a:spcPct val="130000"/>
              </a:lnSpc>
            </a:pP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适宜</a:t>
            </a:r>
            <a:r>
              <a:rPr lang="zh-CN" altLang="en-US" sz="20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的温度 </a:t>
            </a:r>
            <a:r>
              <a:rPr lang="en-US" altLang="zh-CN" sz="20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- </a:t>
            </a:r>
            <a:r>
              <a:rPr lang="zh-CN" altLang="en-US" sz="20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日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地距离适中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 algn="ctr" fontAlgn="auto">
              <a:lnSpc>
                <a:spcPct val="130000"/>
              </a:lnSpc>
            </a:pP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适合生物生存</a:t>
            </a:r>
            <a:r>
              <a:rPr lang="zh-CN" altLang="en-US" sz="20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的大气层 </a:t>
            </a:r>
            <a:r>
              <a:rPr lang="en-US" altLang="zh-CN" sz="20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- </a:t>
            </a:r>
            <a:r>
              <a:rPr lang="zh-CN" altLang="en-US" sz="20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地球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体积与质量适中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 algn="ctr" fontAlgn="auto">
              <a:lnSpc>
                <a:spcPct val="130000"/>
              </a:lnSpc>
            </a:pP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液态水</a:t>
            </a:r>
            <a:r>
              <a:rPr lang="zh-CN" altLang="en-US" sz="20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的存在 </a:t>
            </a:r>
            <a:r>
              <a:rPr lang="en-US" altLang="zh-CN" sz="20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- </a:t>
            </a:r>
            <a:r>
              <a:rPr lang="zh-CN" altLang="en-US" sz="20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地球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自转和公转的周期适中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65" name="弧形 64"/>
          <p:cNvSpPr/>
          <p:nvPr>
            <p:custDataLst>
              <p:tags r:id="rId8"/>
            </p:custDataLst>
          </p:nvPr>
        </p:nvSpPr>
        <p:spPr>
          <a:xfrm>
            <a:off x="6066918" y="2410778"/>
            <a:ext cx="2166162" cy="1018280"/>
          </a:xfrm>
          <a:prstGeom prst="arc">
            <a:avLst>
              <a:gd name="adj1" fmla="val 16200000"/>
              <a:gd name="adj2" fmla="val 4424249"/>
            </a:avLst>
          </a:prstGeom>
          <a:ln>
            <a:solidFill>
              <a:srgbClr val="96F8E8"/>
            </a:solidFill>
            <a:prstDash val="dash"/>
          </a:ln>
        </p:spPr>
        <p:style>
          <a:lnRef idx="1">
            <a:srgbClr val="A2D06E"/>
          </a:lnRef>
          <a:fillRef idx="0">
            <a:srgbClr val="A2D06E"/>
          </a:fillRef>
          <a:effectRef idx="0">
            <a:srgbClr val="A2D06E"/>
          </a:effectRef>
          <a:fontRef idx="minor">
            <a:srgbClr val="5F5F5F"/>
          </a:fontRef>
        </p:style>
        <p:txBody>
          <a:bodyPr rtlCol="0" anchor="ctr">
            <a:normAutofit/>
          </a:bodyPr>
          <a:lstStyle/>
          <a:p>
            <a:pPr algn="ctr"/>
            <a:endParaRPr lang="zh-CN" altLang="en-US">
              <a:solidFill>
                <a:srgbClr val="FFFFFF"/>
              </a:solidFill>
              <a:cs typeface="+mn-ea"/>
              <a:sym typeface="+mn-lt"/>
            </a:endParaRPr>
          </a:p>
        </p:txBody>
      </p:sp>
      <p:grpSp>
        <p:nvGrpSpPr>
          <p:cNvPr id="66" name="组合 65"/>
          <p:cNvGrpSpPr/>
          <p:nvPr>
            <p:custDataLst>
              <p:tags r:id="rId9"/>
            </p:custDataLst>
          </p:nvPr>
        </p:nvGrpSpPr>
        <p:grpSpPr>
          <a:xfrm rot="4519807">
            <a:off x="7242877" y="3320433"/>
            <a:ext cx="326503" cy="241275"/>
            <a:chOff x="1310640" y="4224898"/>
            <a:chExt cx="345427" cy="370693"/>
          </a:xfrm>
        </p:grpSpPr>
        <p:cxnSp>
          <p:nvCxnSpPr>
            <p:cNvPr id="67" name="直接连接符 66"/>
            <p:cNvCxnSpPr/>
            <p:nvPr>
              <p:custDataLst>
                <p:tags r:id="rId10"/>
              </p:custDataLst>
            </p:nvPr>
          </p:nvCxnSpPr>
          <p:spPr>
            <a:xfrm flipH="1" flipV="1">
              <a:off x="1310640" y="4224898"/>
              <a:ext cx="128542" cy="370693"/>
            </a:xfrm>
            <a:prstGeom prst="line">
              <a:avLst/>
            </a:prstGeom>
            <a:ln>
              <a:solidFill>
                <a:srgbClr val="96F8E8"/>
              </a:solidFill>
              <a:prstDash val="dash"/>
            </a:ln>
          </p:spPr>
          <p:style>
            <a:lnRef idx="1">
              <a:srgbClr val="A2D06E"/>
            </a:lnRef>
            <a:fillRef idx="0">
              <a:srgbClr val="A2D06E"/>
            </a:fillRef>
            <a:effectRef idx="0">
              <a:srgbClr val="A2D06E"/>
            </a:effectRef>
            <a:fontRef idx="minor">
              <a:srgbClr val="5F5F5F"/>
            </a:fontRef>
          </p:style>
        </p:cxnSp>
        <p:cxnSp>
          <p:nvCxnSpPr>
            <p:cNvPr id="68" name="直接连接符 67"/>
            <p:cNvCxnSpPr/>
            <p:nvPr>
              <p:custDataLst>
                <p:tags r:id="rId11"/>
              </p:custDataLst>
            </p:nvPr>
          </p:nvCxnSpPr>
          <p:spPr>
            <a:xfrm flipH="1">
              <a:off x="1417137" y="4224898"/>
              <a:ext cx="238930" cy="368089"/>
            </a:xfrm>
            <a:prstGeom prst="line">
              <a:avLst/>
            </a:prstGeom>
            <a:ln>
              <a:solidFill>
                <a:srgbClr val="96F8E8"/>
              </a:solidFill>
              <a:prstDash val="dash"/>
            </a:ln>
          </p:spPr>
          <p:style>
            <a:lnRef idx="1">
              <a:srgbClr val="A2D06E"/>
            </a:lnRef>
            <a:fillRef idx="0">
              <a:srgbClr val="A2D06E"/>
            </a:fillRef>
            <a:effectRef idx="0">
              <a:srgbClr val="A2D06E"/>
            </a:effectRef>
            <a:fontRef idx="minor">
              <a:srgbClr val="5F5F5F"/>
            </a:fontRef>
          </p:style>
        </p:cxnSp>
      </p:grpSp>
      <p:sp>
        <p:nvSpPr>
          <p:cNvPr id="70" name="椭圆 69"/>
          <p:cNvSpPr/>
          <p:nvPr>
            <p:custDataLst>
              <p:tags r:id="rId12"/>
            </p:custDataLst>
          </p:nvPr>
        </p:nvSpPr>
        <p:spPr>
          <a:xfrm>
            <a:off x="5513226" y="1202642"/>
            <a:ext cx="1704136" cy="1629418"/>
          </a:xfrm>
          <a:prstGeom prst="ellipse">
            <a:avLst/>
          </a:prstGeom>
          <a:solidFill>
            <a:srgbClr val="3BB4C1"/>
          </a:solidFill>
          <a:ln>
            <a:noFill/>
          </a:ln>
        </p:spPr>
        <p:style>
          <a:lnRef idx="2">
            <a:srgbClr val="A2D06E">
              <a:shade val="50000"/>
            </a:srgbClr>
          </a:lnRef>
          <a:fillRef idx="1">
            <a:srgbClr val="A2D06E"/>
          </a:fillRef>
          <a:effectRef idx="0">
            <a:srgbClr val="A2D06E"/>
          </a:effectRef>
          <a:fontRef idx="minor">
            <a:srgbClr val="FFFFFF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zh-CN" altLang="en-US" sz="2000" b="1">
                <a:solidFill>
                  <a:srgbClr val="FFFFFF"/>
                </a:solidFill>
                <a:cs typeface="+mn-ea"/>
                <a:sym typeface="+mn-lt"/>
              </a:rPr>
              <a:t>地球上存在生命的条件</a:t>
            </a:r>
            <a:endParaRPr lang="zh-CN" altLang="en-US" sz="2000" b="1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73" name="椭圆 72"/>
          <p:cNvSpPr/>
          <p:nvPr>
            <p:custDataLst>
              <p:tags r:id="rId13"/>
            </p:custDataLst>
          </p:nvPr>
        </p:nvSpPr>
        <p:spPr>
          <a:xfrm>
            <a:off x="7201474" y="1643282"/>
            <a:ext cx="1078230" cy="1078865"/>
          </a:xfrm>
          <a:prstGeom prst="ellipse">
            <a:avLst/>
          </a:prstGeom>
          <a:solidFill>
            <a:srgbClr val="E9E4E6"/>
          </a:solidFill>
          <a:ln>
            <a:noFill/>
          </a:ln>
        </p:spPr>
        <p:style>
          <a:lnRef idx="2">
            <a:srgbClr val="A2D06E">
              <a:shade val="50000"/>
            </a:srgbClr>
          </a:lnRef>
          <a:fillRef idx="1">
            <a:srgbClr val="A2D06E"/>
          </a:fillRef>
          <a:effectRef idx="0">
            <a:srgbClr val="A2D06E"/>
          </a:effectRef>
          <a:fontRef idx="minor">
            <a:srgbClr val="FFFFFF"/>
          </a:fontRef>
        </p:style>
        <p:txBody>
          <a:bodyPr wrap="square" lIns="0" tIns="0" rIns="0" bIns="0" rtlCol="0" anchor="ctr">
            <a:normAutofit/>
          </a:bodyPr>
          <a:lstStyle/>
          <a:p>
            <a:pPr algn="ctr"/>
            <a:r>
              <a:rPr lang="zh-CN" altLang="en-US" sz="2000" b="1">
                <a:solidFill>
                  <a:srgbClr val="3BB4C1"/>
                </a:solidFill>
                <a:cs typeface="+mn-ea"/>
                <a:sym typeface="+mn-lt"/>
              </a:rPr>
              <a:t>内部</a:t>
            </a:r>
            <a:endParaRPr lang="en-US" altLang="zh-CN" sz="2000" b="1">
              <a:solidFill>
                <a:srgbClr val="3BB4C1"/>
              </a:solidFill>
              <a:cs typeface="+mn-ea"/>
              <a:sym typeface="+mn-lt"/>
            </a:endParaRPr>
          </a:p>
          <a:p>
            <a:pPr algn="ctr"/>
            <a:r>
              <a:rPr lang="zh-CN" altLang="en-US" sz="2000" b="1">
                <a:solidFill>
                  <a:srgbClr val="3BB4C1"/>
                </a:solidFill>
                <a:cs typeface="+mn-ea"/>
                <a:sym typeface="+mn-lt"/>
              </a:rPr>
              <a:t>条件</a:t>
            </a:r>
            <a:endParaRPr lang="zh-CN" altLang="en-US" sz="2000" b="1">
              <a:solidFill>
                <a:srgbClr val="3BB4C1"/>
              </a:solidFill>
              <a:cs typeface="+mn-ea"/>
              <a:sym typeface="+mn-lt"/>
            </a:endParaRPr>
          </a:p>
        </p:txBody>
      </p:sp>
      <p:grpSp>
        <p:nvGrpSpPr>
          <p:cNvPr id="77" name="组合 76"/>
          <p:cNvGrpSpPr/>
          <p:nvPr>
            <p:custDataLst>
              <p:tags r:id="rId14"/>
            </p:custDataLst>
          </p:nvPr>
        </p:nvGrpSpPr>
        <p:grpSpPr>
          <a:xfrm rot="20790662" flipH="1">
            <a:off x="3879921" y="2282311"/>
            <a:ext cx="1243547" cy="1248841"/>
            <a:chOff x="3371811" y="5123471"/>
            <a:chExt cx="1784826" cy="2109588"/>
          </a:xfrm>
        </p:grpSpPr>
        <p:sp>
          <p:nvSpPr>
            <p:cNvPr id="78" name="弧形 77"/>
            <p:cNvSpPr/>
            <p:nvPr>
              <p:custDataLst>
                <p:tags r:id="rId15"/>
              </p:custDataLst>
            </p:nvPr>
          </p:nvSpPr>
          <p:spPr>
            <a:xfrm>
              <a:off x="3371811" y="5123471"/>
              <a:ext cx="1575445" cy="2109588"/>
            </a:xfrm>
            <a:prstGeom prst="arc">
              <a:avLst/>
            </a:prstGeom>
            <a:ln w="28575" cmpd="sng">
              <a:solidFill>
                <a:srgbClr val="E9E4E6"/>
              </a:solidFill>
              <a:prstDash val="solid"/>
            </a:ln>
          </p:spPr>
          <p:style>
            <a:lnRef idx="1">
              <a:srgbClr val="A2D06E"/>
            </a:lnRef>
            <a:fillRef idx="0">
              <a:srgbClr val="A2D06E"/>
            </a:fillRef>
            <a:effectRef idx="0">
              <a:srgbClr val="A2D06E"/>
            </a:effectRef>
            <a:fontRef idx="minor">
              <a:srgbClr val="5F5F5F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79" name="组合 78"/>
            <p:cNvGrpSpPr/>
            <p:nvPr/>
          </p:nvGrpSpPr>
          <p:grpSpPr>
            <a:xfrm rot="20481501">
              <a:off x="4784399" y="5842035"/>
              <a:ext cx="372238" cy="370693"/>
              <a:chOff x="1283829" y="4222294"/>
              <a:chExt cx="372238" cy="370693"/>
            </a:xfrm>
          </p:grpSpPr>
          <p:cxnSp>
            <p:nvCxnSpPr>
              <p:cNvPr id="80" name="直接连接符 79"/>
              <p:cNvCxnSpPr/>
              <p:nvPr>
                <p:custDataLst>
                  <p:tags r:id="rId16"/>
                </p:custDataLst>
              </p:nvPr>
            </p:nvCxnSpPr>
            <p:spPr>
              <a:xfrm flipH="1" flipV="1">
                <a:off x="1283829" y="4222294"/>
                <a:ext cx="128542" cy="370693"/>
              </a:xfrm>
              <a:prstGeom prst="line">
                <a:avLst/>
              </a:prstGeom>
              <a:ln w="28575" cmpd="sng">
                <a:solidFill>
                  <a:srgbClr val="E9E4E6"/>
                </a:solidFill>
                <a:prstDash val="solid"/>
              </a:ln>
            </p:spPr>
            <p:style>
              <a:lnRef idx="1">
                <a:srgbClr val="A2D06E"/>
              </a:lnRef>
              <a:fillRef idx="0">
                <a:srgbClr val="A2D06E"/>
              </a:fillRef>
              <a:effectRef idx="0">
                <a:srgbClr val="A2D06E"/>
              </a:effectRef>
              <a:fontRef idx="minor">
                <a:srgbClr val="5F5F5F"/>
              </a:fontRef>
            </p:style>
          </p:cxnSp>
          <p:cxnSp>
            <p:nvCxnSpPr>
              <p:cNvPr id="81" name="直接连接符 80"/>
              <p:cNvCxnSpPr/>
              <p:nvPr>
                <p:custDataLst>
                  <p:tags r:id="rId17"/>
                </p:custDataLst>
              </p:nvPr>
            </p:nvCxnSpPr>
            <p:spPr>
              <a:xfrm flipH="1">
                <a:off x="1417137" y="4224898"/>
                <a:ext cx="238930" cy="368089"/>
              </a:xfrm>
              <a:prstGeom prst="line">
                <a:avLst/>
              </a:prstGeom>
              <a:ln w="28575" cmpd="sng">
                <a:solidFill>
                  <a:srgbClr val="E9E4E6"/>
                </a:solidFill>
                <a:prstDash val="solid"/>
              </a:ln>
            </p:spPr>
            <p:style>
              <a:lnRef idx="1">
                <a:srgbClr val="A2D06E"/>
              </a:lnRef>
              <a:fillRef idx="0">
                <a:srgbClr val="A2D06E"/>
              </a:fillRef>
              <a:effectRef idx="0">
                <a:srgbClr val="A2D06E"/>
              </a:effectRef>
              <a:fontRef idx="minor">
                <a:srgbClr val="5F5F5F"/>
              </a:fontRef>
            </p:style>
          </p:cxnSp>
        </p:grpSp>
      </p:grpSp>
      <p:sp>
        <p:nvSpPr>
          <p:cNvPr id="82" name="文本框 81"/>
          <p:cNvSpPr txBox="1"/>
          <p:nvPr/>
        </p:nvSpPr>
        <p:spPr>
          <a:xfrm>
            <a:off x="2477069" y="4726870"/>
            <a:ext cx="47155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>
                <a:cs typeface="+mn-ea"/>
                <a:sym typeface="+mn-lt"/>
              </a:rPr>
              <a:t>2</a:t>
            </a:r>
            <a:r>
              <a:rPr lang="zh-CN" altLang="en-US" sz="2400">
                <a:cs typeface="+mn-ea"/>
                <a:sym typeface="+mn-lt"/>
              </a:rPr>
              <a:t>、地球的结构特征</a:t>
            </a:r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83" name="文本框 82"/>
          <p:cNvSpPr txBox="1"/>
          <p:nvPr/>
        </p:nvSpPr>
        <p:spPr>
          <a:xfrm>
            <a:off x="2477069" y="5570348"/>
            <a:ext cx="96951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与其他类地行星（水星、金星、火星）有很多相似之处</a:t>
            </a:r>
            <a:endParaRPr lang="zh-CN" altLang="en-US" sz="20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0" y="0"/>
            <a:ext cx="1704136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38100" dist="12700">
              <a:schemeClr val="bg1">
                <a:lumMod val="65000"/>
                <a:alpha val="5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525083" y="947783"/>
            <a:ext cx="3618931" cy="45719"/>
          </a:xfrm>
          <a:prstGeom prst="rect">
            <a:avLst/>
          </a:prstGeom>
          <a:solidFill>
            <a:srgbClr val="3BB4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2494181" y="5268536"/>
            <a:ext cx="3618931" cy="45719"/>
          </a:xfrm>
          <a:prstGeom prst="rect">
            <a:avLst/>
          </a:prstGeom>
          <a:solidFill>
            <a:srgbClr val="3BB4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12100336" y="0"/>
            <a:ext cx="91664" cy="1449958"/>
          </a:xfrm>
          <a:prstGeom prst="rect">
            <a:avLst/>
          </a:prstGeom>
          <a:solidFill>
            <a:srgbClr val="3BB4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0" name="矩形 29"/>
          <p:cNvSpPr/>
          <p:nvPr/>
        </p:nvSpPr>
        <p:spPr>
          <a:xfrm flipH="1">
            <a:off x="-7728" y="2248588"/>
            <a:ext cx="1688683" cy="550218"/>
          </a:xfrm>
          <a:prstGeom prst="rect">
            <a:avLst/>
          </a:prstGeom>
          <a:solidFill>
            <a:srgbClr val="3BB4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91664" y="1049848"/>
            <a:ext cx="14899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导览</a:t>
            </a:r>
            <a:endParaRPr lang="zh-CN" altLang="en-US" sz="200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91664" y="1680637"/>
            <a:ext cx="14899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知识点一</a:t>
            </a:r>
            <a:endParaRPr lang="zh-CN" altLang="en-US" sz="200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91664" y="2311426"/>
            <a:ext cx="14899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课堂训练</a:t>
            </a:r>
            <a:endParaRPr lang="zh-CN" altLang="en-US" sz="200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91664" y="2942215"/>
            <a:ext cx="14899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>
                <a:solidFill>
                  <a:schemeClr val="bg1"/>
                </a:solidFill>
                <a:cs typeface="+mn-ea"/>
                <a:sym typeface="+mn-lt"/>
              </a:rPr>
              <a:t>知识点二</a:t>
            </a:r>
            <a:endParaRPr lang="zh-CN" altLang="en-US" sz="2000" b="1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91664" y="3573004"/>
            <a:ext cx="14899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方法规律</a:t>
            </a:r>
            <a:endParaRPr lang="zh-CN" altLang="en-US" sz="200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91664" y="4203793"/>
            <a:ext cx="14899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知识点三</a:t>
            </a:r>
            <a:endParaRPr lang="zh-CN" altLang="en-US" sz="200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91664" y="4834582"/>
            <a:ext cx="14899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课堂训练</a:t>
            </a:r>
            <a:endParaRPr lang="zh-CN" altLang="en-US" sz="200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91664" y="5465370"/>
            <a:ext cx="14899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讲训结合</a:t>
            </a:r>
            <a:endParaRPr lang="zh-CN" altLang="en-US" sz="200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</p:spTree>
    <p:custDataLst>
      <p:tags r:id="rId18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4.07407E-6 L 2.08333E-7 0.09329 " pathEditMode="relative" rAng="0" ptsTypes="AA">
                                      <p:cBhvr>
                                        <p:cTn id="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6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  <p:bldP spid="64" grpId="0"/>
      <p:bldP spid="83" grpId="0"/>
      <p:bldP spid="3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2740668" y="1582474"/>
            <a:ext cx="7865492" cy="142452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351242" name="图片 351241" descr="E:/张秀青/2018年文件/课件/山东专版地理1/18SWSDD1-17.TIF"/>
          <p:cNvPicPr>
            <a:picLocks noChangeAspect="1"/>
          </p:cNvPicPr>
          <p:nvPr/>
        </p:nvPicPr>
        <p:blipFill>
          <a:blip r:embed="rId1" r:link="rId2"/>
          <a:stretch>
            <a:fillRect/>
          </a:stretch>
        </p:blipFill>
        <p:spPr>
          <a:xfrm>
            <a:off x="2740668" y="3429000"/>
            <a:ext cx="7865492" cy="2802836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文本框 5"/>
          <p:cNvSpPr txBox="1"/>
          <p:nvPr/>
        </p:nvSpPr>
        <p:spPr>
          <a:xfrm>
            <a:off x="2972344" y="1760456"/>
            <a:ext cx="7165569" cy="9612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zh-CN" altLang="en-US" sz="200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此类题目的解答可以通过知识的迁移，类比地球上存在生命条件来获得分析思路，进而提高答题的准确性。具体思路如下：</a:t>
            </a:r>
            <a:endParaRPr lang="zh-CN" altLang="en-US" sz="200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0" y="0"/>
            <a:ext cx="1704136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38100" dist="12700">
              <a:schemeClr val="bg1">
                <a:lumMod val="65000"/>
                <a:alpha val="5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3439483" y="579658"/>
            <a:ext cx="60805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>
                <a:cs typeface="+mn-ea"/>
                <a:sym typeface="+mn-lt"/>
              </a:rPr>
              <a:t>方法规律</a:t>
            </a:r>
            <a:r>
              <a:rPr lang="en-US" altLang="zh-CN" sz="2400">
                <a:cs typeface="+mn-ea"/>
                <a:sym typeface="+mn-lt"/>
              </a:rPr>
              <a:t>——</a:t>
            </a:r>
            <a:r>
              <a:rPr lang="zh-CN" altLang="en-US" sz="2400">
                <a:cs typeface="+mn-ea"/>
                <a:sym typeface="+mn-lt"/>
              </a:rPr>
              <a:t>生命存在条件问题的分析思路</a:t>
            </a:r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532011" y="1108852"/>
            <a:ext cx="5853604" cy="51619"/>
          </a:xfrm>
          <a:prstGeom prst="rect">
            <a:avLst/>
          </a:prstGeom>
          <a:solidFill>
            <a:srgbClr val="3BB4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" name="矩形 10"/>
          <p:cNvSpPr/>
          <p:nvPr/>
        </p:nvSpPr>
        <p:spPr>
          <a:xfrm flipH="1">
            <a:off x="0" y="2867161"/>
            <a:ext cx="1688683" cy="550218"/>
          </a:xfrm>
          <a:prstGeom prst="rect">
            <a:avLst/>
          </a:prstGeom>
          <a:solidFill>
            <a:srgbClr val="3BB4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91664" y="1049848"/>
            <a:ext cx="14899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导览</a:t>
            </a:r>
            <a:endParaRPr lang="zh-CN" altLang="en-US" sz="200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91664" y="1680637"/>
            <a:ext cx="14899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知识点一</a:t>
            </a:r>
            <a:endParaRPr lang="zh-CN" altLang="en-US" sz="200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91664" y="2311426"/>
            <a:ext cx="14899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课堂训练</a:t>
            </a:r>
            <a:endParaRPr lang="zh-CN" altLang="en-US" sz="200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91664" y="2942215"/>
            <a:ext cx="14899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知识点二</a:t>
            </a:r>
            <a:endParaRPr lang="zh-CN" altLang="en-US" sz="200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91664" y="3573004"/>
            <a:ext cx="14899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>
                <a:solidFill>
                  <a:schemeClr val="bg1"/>
                </a:solidFill>
                <a:cs typeface="+mn-ea"/>
                <a:sym typeface="+mn-lt"/>
              </a:rPr>
              <a:t>方法规律</a:t>
            </a:r>
            <a:endParaRPr lang="zh-CN" altLang="en-US" sz="2000" b="1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91664" y="4203793"/>
            <a:ext cx="14899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知识点三</a:t>
            </a:r>
            <a:endParaRPr lang="zh-CN" altLang="en-US" sz="200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91664" y="4834582"/>
            <a:ext cx="14899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课堂训练</a:t>
            </a:r>
            <a:endParaRPr lang="zh-CN" altLang="en-US" sz="200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91664" y="5465370"/>
            <a:ext cx="14899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讲训结合</a:t>
            </a:r>
            <a:endParaRPr lang="zh-CN" altLang="en-US" sz="200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12100336" y="0"/>
            <a:ext cx="91664" cy="1449958"/>
          </a:xfrm>
          <a:prstGeom prst="rect">
            <a:avLst/>
          </a:prstGeom>
          <a:solidFill>
            <a:srgbClr val="3BB4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  <p:custDataLst>
      <p:tags r:id="rId3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1.85185E-6 L -8.33333E-7 0.09329 " pathEditMode="relative" rAng="0" ptsTypes="AA">
                                      <p:cBhvr>
                                        <p:cTn id="6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6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250" y="1541780"/>
            <a:ext cx="9029065" cy="4983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/>
        </p:nvSpPr>
        <p:spPr>
          <a:xfrm>
            <a:off x="0" y="0"/>
            <a:ext cx="1704136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38100" dist="12700">
              <a:schemeClr val="bg1">
                <a:lumMod val="65000"/>
                <a:alpha val="5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2829664" y="917006"/>
            <a:ext cx="761939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dirty="0">
                <a:cs typeface="+mn-ea"/>
                <a:sym typeface="+mn-lt"/>
              </a:rPr>
              <a:t>要点突破</a:t>
            </a:r>
            <a:r>
              <a:rPr lang="en-US" altLang="zh-CN" sz="2400" dirty="0">
                <a:cs typeface="+mn-ea"/>
                <a:sym typeface="+mn-lt"/>
              </a:rPr>
              <a:t>——</a:t>
            </a:r>
            <a:r>
              <a:rPr lang="zh-CN" altLang="en-US" sz="2400" dirty="0">
                <a:cs typeface="+mn-ea"/>
                <a:sym typeface="+mn-lt"/>
              </a:rPr>
              <a:t>地球是太阳系中一颗既</a:t>
            </a:r>
            <a:r>
              <a:rPr lang="zh-CN" altLang="en-US" sz="2400" b="1" dirty="0">
                <a:solidFill>
                  <a:srgbClr val="3BB4C1"/>
                </a:solidFill>
                <a:cs typeface="+mn-ea"/>
                <a:sym typeface="+mn-lt"/>
              </a:rPr>
              <a:t>普通</a:t>
            </a:r>
            <a:r>
              <a:rPr lang="zh-CN" altLang="en-US" sz="2400" dirty="0">
                <a:cs typeface="+mn-ea"/>
                <a:sym typeface="+mn-lt"/>
              </a:rPr>
              <a:t>又特殊的</a:t>
            </a:r>
            <a:r>
              <a:rPr lang="zh-CN" altLang="en-US" sz="2400" b="1" dirty="0">
                <a:solidFill>
                  <a:srgbClr val="3BB4C1"/>
                </a:solidFill>
                <a:cs typeface="+mn-ea"/>
                <a:sym typeface="+mn-lt"/>
              </a:rPr>
              <a:t>行星</a:t>
            </a:r>
            <a:endParaRPr lang="zh-CN" altLang="en-US" sz="2400" b="1" dirty="0">
              <a:solidFill>
                <a:srgbClr val="3BB4C1"/>
              </a:solidFill>
              <a:cs typeface="+mn-ea"/>
              <a:sym typeface="+mn-lt"/>
            </a:endParaRPr>
          </a:p>
        </p:txBody>
      </p:sp>
      <p:sp>
        <p:nvSpPr>
          <p:cNvPr id="8" name="矩形 7"/>
          <p:cNvSpPr/>
          <p:nvPr/>
        </p:nvSpPr>
        <p:spPr>
          <a:xfrm flipH="1">
            <a:off x="-35336" y="4759528"/>
            <a:ext cx="1688683" cy="550218"/>
          </a:xfrm>
          <a:prstGeom prst="rect">
            <a:avLst/>
          </a:prstGeom>
          <a:solidFill>
            <a:srgbClr val="3BB4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91664" y="1049848"/>
            <a:ext cx="14899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导览</a:t>
            </a:r>
            <a:endParaRPr lang="zh-CN" altLang="en-US" sz="20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91664" y="1680637"/>
            <a:ext cx="14899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知识点一</a:t>
            </a:r>
            <a:endParaRPr lang="zh-CN" altLang="en-US" sz="20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91664" y="2311426"/>
            <a:ext cx="14899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课堂训练</a:t>
            </a:r>
            <a:endParaRPr lang="zh-CN" altLang="en-US" sz="200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91664" y="2942215"/>
            <a:ext cx="14899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知识点二</a:t>
            </a:r>
            <a:endParaRPr lang="zh-CN" altLang="en-US" sz="200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91664" y="3573004"/>
            <a:ext cx="14899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方法规律</a:t>
            </a:r>
            <a:endParaRPr lang="zh-CN" altLang="en-US" sz="200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91664" y="4203793"/>
            <a:ext cx="14899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知识点三</a:t>
            </a:r>
            <a:endParaRPr lang="zh-CN" altLang="en-US" sz="200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91664" y="4834582"/>
            <a:ext cx="14899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>
                <a:solidFill>
                  <a:schemeClr val="bg1"/>
                </a:solidFill>
                <a:cs typeface="+mn-ea"/>
                <a:sym typeface="+mn-lt"/>
              </a:rPr>
              <a:t>课堂训练</a:t>
            </a:r>
            <a:endParaRPr lang="zh-CN" altLang="en-US" sz="2000" b="1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91664" y="5465370"/>
            <a:ext cx="14899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讲训结合</a:t>
            </a:r>
            <a:endParaRPr lang="zh-CN" altLang="en-US" sz="200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12100336" y="0"/>
            <a:ext cx="91664" cy="1449958"/>
          </a:xfrm>
          <a:prstGeom prst="rect">
            <a:avLst/>
          </a:prstGeom>
          <a:solidFill>
            <a:srgbClr val="3BB4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>
            <a:spLocks noChangeAspec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1"/>
            <a:srcRect/>
            <a:stretch>
              <a:fillRect t="-6297" b="-12037"/>
            </a:stretch>
          </a:blip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dk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502660" y="2782669"/>
            <a:ext cx="603758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b="1">
                <a:solidFill>
                  <a:schemeClr val="bg1"/>
                </a:solidFill>
                <a:cs typeface="+mn-ea"/>
                <a:sym typeface="+mn-lt"/>
              </a:rPr>
              <a:t>讲训结合</a:t>
            </a:r>
            <a:endParaRPr lang="zh-CN" altLang="en-US" sz="3600" b="1">
              <a:solidFill>
                <a:schemeClr val="bg1"/>
              </a:solidFill>
              <a:cs typeface="+mn-ea"/>
              <a:sym typeface="+mn-lt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3784600" y="3644900"/>
            <a:ext cx="51943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矩形 20"/>
          <p:cNvSpPr/>
          <p:nvPr/>
        </p:nvSpPr>
        <p:spPr>
          <a:xfrm>
            <a:off x="1948838" y="1853424"/>
            <a:ext cx="9464209" cy="149301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415171" y="2040249"/>
            <a:ext cx="4497708" cy="96128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>
                <a:cs typeface="+mn-ea"/>
                <a:sym typeface="+mn-lt"/>
              </a:rPr>
              <a:t>右图为摄影爱好者拍摄到的双子座流星雨划过星空的美丽画面，请思考：</a:t>
            </a:r>
            <a:endParaRPr lang="zh-CN" altLang="en-US" sz="2000">
              <a:cs typeface="+mn-ea"/>
              <a:sym typeface="+mn-lt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1973529" y="3501076"/>
            <a:ext cx="9433088" cy="178457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272883" y="4012555"/>
            <a:ext cx="8928516" cy="117820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auto">
              <a:lnSpc>
                <a:spcPct val="125000"/>
              </a:lnSpc>
              <a:spcAft>
                <a:spcPts val="600"/>
              </a:spcAft>
            </a:pPr>
            <a:r>
              <a:rPr lang="en-US" altLang="zh-CN" dirty="0">
                <a:cs typeface="+mn-ea"/>
                <a:sym typeface="+mn-lt"/>
              </a:rPr>
              <a:t>a. </a:t>
            </a:r>
            <a:r>
              <a:rPr lang="zh-CN" altLang="en-US" dirty="0">
                <a:cs typeface="+mn-ea"/>
                <a:sym typeface="+mn-lt"/>
              </a:rPr>
              <a:t>流星体是天体。流星运行在太空中，存在于大气层外，因而是天体；</a:t>
            </a:r>
            <a:endParaRPr lang="en-US" altLang="zh-CN" dirty="0">
              <a:cs typeface="+mn-ea"/>
              <a:sym typeface="+mn-lt"/>
            </a:endParaRPr>
          </a:p>
          <a:p>
            <a:pPr fontAlgn="auto">
              <a:lnSpc>
                <a:spcPct val="125000"/>
              </a:lnSpc>
            </a:pPr>
            <a:r>
              <a:rPr lang="en-US" altLang="zh-CN" dirty="0">
                <a:cs typeface="+mn-ea"/>
                <a:sym typeface="+mn-lt"/>
              </a:rPr>
              <a:t>b. </a:t>
            </a:r>
            <a:r>
              <a:rPr lang="zh-CN" altLang="en-US" dirty="0">
                <a:cs typeface="+mn-ea"/>
                <a:sym typeface="+mn-lt"/>
              </a:rPr>
              <a:t>陨石不是天体。陨石是流星体未燃烧尽落在地球上，而不存在于大气层以外，所以陨石不是天体。</a:t>
            </a: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2313749" y="3542262"/>
            <a:ext cx="9167744" cy="411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</a:pPr>
            <a:r>
              <a:rPr lang="en-US" altLang="zh-CN" dirty="0">
                <a:cs typeface="+mn-ea"/>
                <a:sym typeface="+mn-lt"/>
              </a:rPr>
              <a:t>a.</a:t>
            </a:r>
            <a:r>
              <a:rPr lang="zh-CN" altLang="en-US" dirty="0">
                <a:cs typeface="+mn-ea"/>
                <a:sym typeface="+mn-lt"/>
              </a:rPr>
              <a:t>双子座的流星体和地面上的陨石是天体吗？为什么？</a:t>
            </a: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1973529" y="5440240"/>
            <a:ext cx="9435677" cy="115934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2304306" y="6037970"/>
            <a:ext cx="8753275" cy="41165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>
              <a:lnSpc>
                <a:spcPct val="125000"/>
              </a:lnSpc>
              <a:buClrTx/>
              <a:buSzTx/>
              <a:buFontTx/>
            </a:pPr>
            <a:r>
              <a:rPr lang="zh-CN" altLang="en-US">
                <a:cs typeface="+mn-ea"/>
                <a:sym typeface="+mn-lt"/>
              </a:rPr>
              <a:t>北河三及其卫星相互吸引、相互绕转构成了天体系统。</a:t>
            </a:r>
            <a:endParaRPr lang="zh-CN" altLang="en-US">
              <a:cs typeface="+mn-ea"/>
              <a:sym typeface="+mn-lt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2258008" y="5612687"/>
            <a:ext cx="930549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>
                <a:cs typeface="+mn-ea"/>
                <a:sym typeface="+mn-lt"/>
              </a:rPr>
              <a:t>b.</a:t>
            </a:r>
            <a:r>
              <a:rPr lang="zh-CN" altLang="en-US">
                <a:cs typeface="+mn-ea"/>
                <a:sym typeface="+mn-lt"/>
              </a:rPr>
              <a:t>双子座主星北河三及其卫星是否构成了天体系统？</a:t>
            </a:r>
            <a:endParaRPr lang="zh-CN" altLang="en-US">
              <a:cs typeface="+mn-ea"/>
              <a:sym typeface="+mn-lt"/>
            </a:endParaRPr>
          </a:p>
        </p:txBody>
      </p:sp>
      <p:sp>
        <p:nvSpPr>
          <p:cNvPr id="12" name="AutoShape 2" descr="See the source image"/>
          <p:cNvSpPr>
            <a:spLocks noChangeAspect="1" noChangeArrowheads="1"/>
          </p:cNvSpPr>
          <p:nvPr/>
        </p:nvSpPr>
        <p:spPr bwMode="auto">
          <a:xfrm>
            <a:off x="6071114" y="386459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3" name="AutoShape 4" descr="See the source image"/>
          <p:cNvSpPr>
            <a:spLocks noChangeAspect="1" noChangeArrowheads="1"/>
          </p:cNvSpPr>
          <p:nvPr/>
        </p:nvSpPr>
        <p:spPr bwMode="auto">
          <a:xfrm>
            <a:off x="6223514" y="401699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pic>
        <p:nvPicPr>
          <p:cNvPr id="4102" name="Picture 6" descr="See the source image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9" r="849"/>
          <a:stretch>
            <a:fillRect/>
          </a:stretch>
        </p:blipFill>
        <p:spPr bwMode="auto">
          <a:xfrm>
            <a:off x="7623915" y="902151"/>
            <a:ext cx="3789132" cy="2450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矩形 14"/>
          <p:cNvSpPr/>
          <p:nvPr/>
        </p:nvSpPr>
        <p:spPr>
          <a:xfrm>
            <a:off x="2415171" y="767516"/>
            <a:ext cx="1796353" cy="45719"/>
          </a:xfrm>
          <a:prstGeom prst="rect">
            <a:avLst/>
          </a:prstGeom>
          <a:solidFill>
            <a:srgbClr val="3BB4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2415171" y="216784"/>
            <a:ext cx="14157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>
                <a:cs typeface="+mn-ea"/>
                <a:sym typeface="+mn-lt"/>
              </a:rPr>
              <a:t>讲训结合</a:t>
            </a:r>
            <a:endParaRPr lang="zh-CN" altLang="en-US" sz="2400" b="1">
              <a:cs typeface="+mn-ea"/>
              <a:sym typeface="+mn-lt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0" y="0"/>
            <a:ext cx="1704136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38100" dist="12700">
              <a:schemeClr val="bg1">
                <a:lumMod val="65000"/>
                <a:alpha val="5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3" name="矩形 22"/>
          <p:cNvSpPr/>
          <p:nvPr/>
        </p:nvSpPr>
        <p:spPr>
          <a:xfrm flipH="1">
            <a:off x="-119770" y="4759528"/>
            <a:ext cx="1823906" cy="550218"/>
          </a:xfrm>
          <a:prstGeom prst="rect">
            <a:avLst/>
          </a:prstGeom>
          <a:solidFill>
            <a:srgbClr val="3BB4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91664" y="1049848"/>
            <a:ext cx="14899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导览</a:t>
            </a:r>
            <a:endParaRPr lang="zh-CN" altLang="en-US" sz="200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91664" y="1680637"/>
            <a:ext cx="14899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知识点一</a:t>
            </a:r>
            <a:endParaRPr lang="zh-CN" altLang="en-US" sz="200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91664" y="2311426"/>
            <a:ext cx="14899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课堂训练</a:t>
            </a:r>
            <a:endParaRPr lang="zh-CN" altLang="en-US" sz="200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91664" y="2942215"/>
            <a:ext cx="14899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知识点二</a:t>
            </a:r>
            <a:endParaRPr lang="zh-CN" altLang="en-US" sz="200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91664" y="3573004"/>
            <a:ext cx="14899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方法规律</a:t>
            </a:r>
            <a:endParaRPr lang="zh-CN" altLang="en-US" sz="200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91664" y="4203793"/>
            <a:ext cx="14899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知识点三</a:t>
            </a:r>
            <a:endParaRPr lang="zh-CN" altLang="en-US" sz="200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91664" y="4834582"/>
            <a:ext cx="14899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课堂训练</a:t>
            </a:r>
            <a:endParaRPr lang="zh-CN" altLang="en-US" sz="200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91664" y="5557675"/>
            <a:ext cx="14899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>
                <a:solidFill>
                  <a:schemeClr val="bg1"/>
                </a:solidFill>
                <a:cs typeface="+mn-ea"/>
                <a:sym typeface="+mn-lt"/>
              </a:rPr>
              <a:t>讲训结合</a:t>
            </a:r>
            <a:endParaRPr lang="zh-CN" altLang="en-US" sz="2000" b="1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12100336" y="0"/>
            <a:ext cx="91664" cy="1449958"/>
          </a:xfrm>
          <a:prstGeom prst="rect">
            <a:avLst/>
          </a:prstGeom>
          <a:solidFill>
            <a:srgbClr val="3BB4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2.22222E-6 L -0.00078 0.09884 " pathEditMode="relative" rAng="0" ptsTypes="AA">
                                      <p:cBhvr>
                                        <p:cTn id="6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" y="49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2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054" name="图片 169053" descr="E:/张秀青/2018年文件/课件/山东专版地理1/18SWSDD1-8.TIF"/>
          <p:cNvPicPr>
            <a:picLocks noChangeAspect="1"/>
          </p:cNvPicPr>
          <p:nvPr/>
        </p:nvPicPr>
        <p:blipFill>
          <a:blip r:embed="rId1" r:link="rId2"/>
          <a:stretch>
            <a:fillRect/>
          </a:stretch>
        </p:blipFill>
        <p:spPr>
          <a:xfrm>
            <a:off x="2998316" y="1598458"/>
            <a:ext cx="6960691" cy="5066156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文本框 4"/>
          <p:cNvSpPr txBox="1"/>
          <p:nvPr/>
        </p:nvSpPr>
        <p:spPr>
          <a:xfrm>
            <a:off x="3115614" y="654668"/>
            <a:ext cx="6106160" cy="58734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 algn="l">
              <a:lnSpc>
                <a:spcPct val="150000"/>
              </a:lnSpc>
              <a:buClrTx/>
              <a:buSzTx/>
              <a:buFontTx/>
            </a:pPr>
            <a:r>
              <a:rPr lang="zh-CN" altLang="en-US" sz="2400" b="1">
                <a:cs typeface="+mn-ea"/>
                <a:sym typeface="+mn-lt"/>
              </a:rPr>
              <a:t>1、下列属于天体的是（     ）</a:t>
            </a:r>
            <a:endParaRPr lang="zh-CN" altLang="en-US" sz="2400" b="1">
              <a:cs typeface="+mn-ea"/>
              <a:sym typeface="+mn-lt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6373440" y="744472"/>
            <a:ext cx="5568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>
                <a:solidFill>
                  <a:srgbClr val="3BB4C1"/>
                </a:solidFill>
                <a:cs typeface="+mn-ea"/>
                <a:sym typeface="+mn-lt"/>
              </a:rPr>
              <a:t>B</a:t>
            </a:r>
            <a:endParaRPr lang="en-US" altLang="zh-CN" sz="2400" b="1">
              <a:solidFill>
                <a:srgbClr val="3BB4C1"/>
              </a:solidFill>
              <a:cs typeface="+mn-ea"/>
              <a:sym typeface="+mn-lt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0" y="0"/>
            <a:ext cx="1704136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38100" dist="12700">
              <a:schemeClr val="bg1">
                <a:lumMod val="65000"/>
                <a:alpha val="5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矩形 9"/>
          <p:cNvSpPr/>
          <p:nvPr/>
        </p:nvSpPr>
        <p:spPr>
          <a:xfrm flipH="1">
            <a:off x="-119770" y="5465371"/>
            <a:ext cx="1823906" cy="550218"/>
          </a:xfrm>
          <a:prstGeom prst="rect">
            <a:avLst/>
          </a:prstGeom>
          <a:solidFill>
            <a:srgbClr val="3BB4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91664" y="1049848"/>
            <a:ext cx="14899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导览</a:t>
            </a:r>
            <a:endParaRPr lang="zh-CN" altLang="en-US" sz="200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91664" y="1680637"/>
            <a:ext cx="14899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知识点一</a:t>
            </a:r>
            <a:endParaRPr lang="zh-CN" altLang="en-US" sz="200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91664" y="2311426"/>
            <a:ext cx="14899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课堂训练</a:t>
            </a:r>
            <a:endParaRPr lang="zh-CN" altLang="en-US" sz="200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91664" y="2942215"/>
            <a:ext cx="14899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知识点二</a:t>
            </a:r>
            <a:endParaRPr lang="zh-CN" altLang="en-US" sz="200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91664" y="3573004"/>
            <a:ext cx="14899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方法规律</a:t>
            </a:r>
            <a:endParaRPr lang="zh-CN" altLang="en-US" sz="200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91664" y="4203793"/>
            <a:ext cx="14899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知识点三</a:t>
            </a:r>
            <a:endParaRPr lang="zh-CN" altLang="en-US" sz="200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91664" y="4834582"/>
            <a:ext cx="14899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课堂训练</a:t>
            </a:r>
            <a:endParaRPr lang="zh-CN" altLang="en-US" sz="200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91664" y="5557675"/>
            <a:ext cx="14899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>
                <a:solidFill>
                  <a:schemeClr val="bg1"/>
                </a:solidFill>
                <a:cs typeface="+mn-ea"/>
                <a:sym typeface="+mn-lt"/>
              </a:rPr>
              <a:t>讲练结合</a:t>
            </a:r>
            <a:endParaRPr lang="zh-CN" altLang="en-US" sz="2000" b="1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12100336" y="0"/>
            <a:ext cx="91664" cy="1449958"/>
          </a:xfrm>
          <a:prstGeom prst="rect">
            <a:avLst/>
          </a:prstGeom>
          <a:solidFill>
            <a:srgbClr val="3BB4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  <p:custDataLst>
      <p:tags r:id="rId3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2060624" y="1257040"/>
            <a:ext cx="8495996" cy="317543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089178" y="4643992"/>
            <a:ext cx="8495996" cy="138431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089178" y="1257040"/>
            <a:ext cx="10537190" cy="50488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 algn="l">
              <a:lnSpc>
                <a:spcPct val="150000"/>
              </a:lnSpc>
              <a:buClrTx/>
              <a:buSzTx/>
              <a:buFontTx/>
            </a:pPr>
            <a:r>
              <a:rPr lang="zh-CN" altLang="en-US" sz="2000">
                <a:cs typeface="+mn-ea"/>
                <a:sym typeface="+mn-lt"/>
              </a:rPr>
              <a:t>2、河外星系、太阳系、地球三者之间的关系符合下列示意图中的（      ）</a:t>
            </a:r>
            <a:endParaRPr lang="zh-CN" altLang="en-US" sz="2000">
              <a:cs typeface="+mn-ea"/>
              <a:sym typeface="+mn-lt"/>
            </a:endParaRPr>
          </a:p>
        </p:txBody>
      </p:sp>
      <p:pic>
        <p:nvPicPr>
          <p:cNvPr id="237885" name="图片 237884" descr="E:/张秀青/2018年文件/课件/山东专版地理1/18SWSDD1-9.TIF"/>
          <p:cNvPicPr>
            <a:picLocks noChangeAspect="1"/>
          </p:cNvPicPr>
          <p:nvPr/>
        </p:nvPicPr>
        <p:blipFill>
          <a:blip r:embed="rId1" r:link="rId2"/>
          <a:stretch>
            <a:fillRect/>
          </a:stretch>
        </p:blipFill>
        <p:spPr>
          <a:xfrm>
            <a:off x="2426334" y="2411317"/>
            <a:ext cx="7542475" cy="157802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文本框 2"/>
          <p:cNvSpPr txBox="1"/>
          <p:nvPr/>
        </p:nvSpPr>
        <p:spPr>
          <a:xfrm>
            <a:off x="2514422" y="4855504"/>
            <a:ext cx="7588400" cy="96128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zh-CN" altLang="en-US" sz="2000">
                <a:cs typeface="+mn-ea"/>
                <a:sym typeface="+mn-lt"/>
              </a:rPr>
              <a:t>解析：地球属于太阳系，地球和太阳都属于银河系，河外星系与银河系是同等级的天体系统。</a:t>
            </a:r>
            <a:endParaRPr lang="zh-CN" altLang="en-US" sz="2000">
              <a:cs typeface="+mn-ea"/>
              <a:sym typeface="+mn-lt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9690361" y="1356554"/>
            <a:ext cx="5568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>
                <a:solidFill>
                  <a:srgbClr val="3BB4C1"/>
                </a:solidFill>
                <a:cs typeface="+mn-ea"/>
                <a:sym typeface="+mn-lt"/>
              </a:rPr>
              <a:t>D</a:t>
            </a:r>
            <a:endParaRPr lang="en-US" altLang="zh-CN" sz="3600" b="1">
              <a:solidFill>
                <a:srgbClr val="3BB4C1"/>
              </a:solidFill>
              <a:cs typeface="+mn-ea"/>
              <a:sym typeface="+mn-lt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0" y="0"/>
            <a:ext cx="1704136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38100" dist="12700">
              <a:schemeClr val="bg1">
                <a:lumMod val="65000"/>
                <a:alpha val="5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1" name="矩形 20"/>
          <p:cNvSpPr/>
          <p:nvPr/>
        </p:nvSpPr>
        <p:spPr>
          <a:xfrm flipH="1">
            <a:off x="-119770" y="5465371"/>
            <a:ext cx="1823906" cy="550218"/>
          </a:xfrm>
          <a:prstGeom prst="rect">
            <a:avLst/>
          </a:prstGeom>
          <a:solidFill>
            <a:srgbClr val="3BB4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91664" y="1049848"/>
            <a:ext cx="14899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导览</a:t>
            </a:r>
            <a:endParaRPr lang="zh-CN" altLang="en-US" sz="200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91664" y="1680637"/>
            <a:ext cx="14899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知识点一</a:t>
            </a:r>
            <a:endParaRPr lang="zh-CN" altLang="en-US" sz="200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91664" y="2311426"/>
            <a:ext cx="14899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课堂训练</a:t>
            </a:r>
            <a:endParaRPr lang="zh-CN" altLang="en-US" sz="200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91664" y="2942215"/>
            <a:ext cx="14899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知识点二</a:t>
            </a:r>
            <a:endParaRPr lang="zh-CN" altLang="en-US" sz="200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91664" y="3573004"/>
            <a:ext cx="14899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方法规律</a:t>
            </a:r>
            <a:endParaRPr lang="zh-CN" altLang="en-US" sz="200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91664" y="4203793"/>
            <a:ext cx="14899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知识点三</a:t>
            </a:r>
            <a:endParaRPr lang="zh-CN" altLang="en-US" sz="200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91664" y="4834582"/>
            <a:ext cx="14899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课堂训练</a:t>
            </a:r>
            <a:endParaRPr lang="zh-CN" altLang="en-US" sz="200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91664" y="5557675"/>
            <a:ext cx="14899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>
                <a:solidFill>
                  <a:schemeClr val="bg1"/>
                </a:solidFill>
                <a:cs typeface="+mn-ea"/>
                <a:sym typeface="+mn-lt"/>
              </a:rPr>
              <a:t>讲练结合</a:t>
            </a:r>
            <a:endParaRPr lang="zh-CN" altLang="en-US" sz="2000" b="1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12100336" y="0"/>
            <a:ext cx="91664" cy="1449958"/>
          </a:xfrm>
          <a:prstGeom prst="rect">
            <a:avLst/>
          </a:prstGeom>
          <a:solidFill>
            <a:srgbClr val="3BB4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  <p:custDataLst>
      <p:tags r:id="rId3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/>
        </p:nvSpPr>
        <p:spPr>
          <a:xfrm>
            <a:off x="1884116" y="1403130"/>
            <a:ext cx="9710046" cy="202587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884116" y="3834084"/>
            <a:ext cx="10028484" cy="124841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884116" y="5377209"/>
            <a:ext cx="10028484" cy="97556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140762" y="1595987"/>
            <a:ext cx="4987925" cy="14859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auto">
              <a:lnSpc>
                <a:spcPct val="130000"/>
              </a:lnSpc>
            </a:pPr>
            <a:r>
              <a:rPr lang="zh-CN" altLang="en-US" sz="2400">
                <a:cs typeface="+mn-ea"/>
                <a:sym typeface="+mn-lt"/>
              </a:rPr>
              <a:t>右图为我国自行研制的“神舟十一号”与“天宫二号”自动交会对接示意图。据此回答3～4题。</a:t>
            </a:r>
            <a:endParaRPr lang="zh-CN" altLang="en-US" sz="2400">
              <a:cs typeface="+mn-ea"/>
              <a:sym typeface="+mn-lt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077755" y="803929"/>
            <a:ext cx="4688150" cy="2674766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2065377" y="3970510"/>
            <a:ext cx="10126621" cy="96128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 algn="l">
              <a:lnSpc>
                <a:spcPct val="150000"/>
              </a:lnSpc>
              <a:buClrTx/>
              <a:buSzTx/>
              <a:buFontTx/>
            </a:pPr>
            <a:r>
              <a:rPr lang="zh-CN" altLang="en-US" sz="2000">
                <a:cs typeface="+mn-ea"/>
                <a:sym typeface="+mn-lt"/>
              </a:rPr>
              <a:t>3．运行在太空中的“神舟十一号”与“天宫二号”属于的最低一级天体系统是(　　)</a:t>
            </a:r>
            <a:endParaRPr lang="zh-CN" altLang="en-US" sz="2000">
              <a:cs typeface="+mn-ea"/>
              <a:sym typeface="+mn-lt"/>
            </a:endParaRPr>
          </a:p>
          <a:p>
            <a:pPr lvl="0" algn="l">
              <a:lnSpc>
                <a:spcPct val="150000"/>
              </a:lnSpc>
              <a:buClrTx/>
              <a:buSzTx/>
              <a:buFontTx/>
            </a:pPr>
            <a:r>
              <a:rPr lang="zh-CN" altLang="en-US" sz="2000">
                <a:cs typeface="+mn-ea"/>
                <a:sym typeface="+mn-lt"/>
              </a:rPr>
              <a:t>A．银河系　　　B．河外星系</a:t>
            </a:r>
            <a:r>
              <a:rPr lang="en-US" altLang="zh-CN" sz="2000">
                <a:cs typeface="+mn-ea"/>
                <a:sym typeface="+mn-lt"/>
              </a:rPr>
              <a:t>	    </a:t>
            </a:r>
            <a:r>
              <a:rPr lang="zh-CN" altLang="en-US" sz="2000">
                <a:cs typeface="+mn-ea"/>
                <a:sym typeface="+mn-lt"/>
              </a:rPr>
              <a:t>C．地月系         D．太阳系</a:t>
            </a:r>
            <a:endParaRPr lang="zh-CN" altLang="en-US" sz="2000">
              <a:cs typeface="+mn-ea"/>
              <a:sym typeface="+mn-lt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1037267" y="4040572"/>
            <a:ext cx="5568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>
                <a:solidFill>
                  <a:srgbClr val="3BB4C1"/>
                </a:solidFill>
                <a:cs typeface="+mn-ea"/>
                <a:sym typeface="+mn-lt"/>
              </a:rPr>
              <a:t>C</a:t>
            </a:r>
            <a:endParaRPr lang="en-US" altLang="zh-CN" sz="2400" b="1">
              <a:solidFill>
                <a:srgbClr val="3BB4C1"/>
              </a:solidFill>
              <a:cs typeface="+mn-ea"/>
              <a:sym typeface="+mn-lt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989993" y="5527906"/>
            <a:ext cx="10126621" cy="50488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zh-CN" altLang="en-US" sz="2000">
                <a:cs typeface="+mn-ea"/>
                <a:sym typeface="+mn-lt"/>
              </a:rPr>
              <a:t>运行在太空中的“神舟十一号”与“天宫二号”围绕地球运动，成为地月系的一部分；</a:t>
            </a:r>
            <a:endParaRPr lang="zh-CN" altLang="en-US" sz="2000">
              <a:cs typeface="+mn-ea"/>
              <a:sym typeface="+mn-lt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0" y="0"/>
            <a:ext cx="1704136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38100" dist="12700">
              <a:schemeClr val="bg1">
                <a:lumMod val="65000"/>
                <a:alpha val="5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5" name="矩形 14"/>
          <p:cNvSpPr/>
          <p:nvPr/>
        </p:nvSpPr>
        <p:spPr>
          <a:xfrm flipH="1">
            <a:off x="-119770" y="5465371"/>
            <a:ext cx="1823906" cy="550218"/>
          </a:xfrm>
          <a:prstGeom prst="rect">
            <a:avLst/>
          </a:prstGeom>
          <a:solidFill>
            <a:srgbClr val="3BB4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91664" y="1049848"/>
            <a:ext cx="14899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导览</a:t>
            </a:r>
            <a:endParaRPr lang="zh-CN" altLang="en-US" sz="200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91664" y="1680637"/>
            <a:ext cx="14899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知识点一</a:t>
            </a:r>
            <a:endParaRPr lang="zh-CN" altLang="en-US" sz="200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91664" y="2311426"/>
            <a:ext cx="14899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课堂训练</a:t>
            </a:r>
            <a:endParaRPr lang="zh-CN" altLang="en-US" sz="200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91664" y="2942215"/>
            <a:ext cx="14899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知识点二</a:t>
            </a:r>
            <a:endParaRPr lang="zh-CN" altLang="en-US" sz="200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91664" y="3573004"/>
            <a:ext cx="14899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方法规律</a:t>
            </a:r>
            <a:endParaRPr lang="zh-CN" altLang="en-US" sz="200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91664" y="4203793"/>
            <a:ext cx="14899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知识点三</a:t>
            </a:r>
            <a:endParaRPr lang="zh-CN" altLang="en-US" sz="200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91664" y="4834582"/>
            <a:ext cx="14899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课堂训练</a:t>
            </a:r>
            <a:endParaRPr lang="zh-CN" altLang="en-US" sz="200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91664" y="5557675"/>
            <a:ext cx="14899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>
                <a:solidFill>
                  <a:schemeClr val="bg1"/>
                </a:solidFill>
                <a:cs typeface="+mn-ea"/>
                <a:sym typeface="+mn-lt"/>
              </a:rPr>
              <a:t>讲练结合</a:t>
            </a:r>
            <a:endParaRPr lang="zh-CN" altLang="en-US" sz="2000" b="1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12100336" y="0"/>
            <a:ext cx="91664" cy="1449958"/>
          </a:xfrm>
          <a:prstGeom prst="rect">
            <a:avLst/>
          </a:prstGeom>
          <a:solidFill>
            <a:srgbClr val="3BB4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/>
        </p:nvSpPr>
        <p:spPr>
          <a:xfrm>
            <a:off x="2384257" y="1952394"/>
            <a:ext cx="696256" cy="3930219"/>
          </a:xfrm>
          <a:prstGeom prst="rect">
            <a:avLst/>
          </a:prstGeom>
          <a:solidFill>
            <a:srgbClr val="3BB4C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2800" b="1" dirty="0">
                <a:solidFill>
                  <a:schemeClr val="bg1"/>
                </a:solidFill>
                <a:cs typeface="+mn-ea"/>
                <a:sym typeface="+mn-lt"/>
              </a:rPr>
              <a:t>地球的宇宙环境</a:t>
            </a:r>
            <a:endParaRPr lang="zh-CN" altLang="en-US" sz="28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3816169" y="1863995"/>
            <a:ext cx="1600200" cy="52197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2400" dirty="0">
                <a:cs typeface="+mn-ea"/>
                <a:sym typeface="+mn-lt"/>
              </a:rPr>
              <a:t>天体系统</a:t>
            </a:r>
            <a:endParaRPr lang="zh-CN" altLang="en-US" sz="2400" dirty="0">
              <a:cs typeface="+mn-ea"/>
              <a:sym typeface="+mn-lt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6068589" y="1515022"/>
            <a:ext cx="890905" cy="51498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2400">
                <a:cs typeface="+mn-ea"/>
                <a:sym typeface="+mn-lt"/>
              </a:rPr>
              <a:t>形成</a:t>
            </a:r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6068588" y="2321028"/>
            <a:ext cx="890905" cy="51498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2400">
                <a:cs typeface="+mn-ea"/>
                <a:sym typeface="+mn-lt"/>
              </a:rPr>
              <a:t>层次</a:t>
            </a:r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7342560" y="2259706"/>
            <a:ext cx="3240186" cy="51498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2400">
                <a:cs typeface="+mn-ea"/>
                <a:sym typeface="+mn-lt"/>
              </a:rPr>
              <a:t>地球在太阳系中的位置</a:t>
            </a:r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3816169" y="5433400"/>
            <a:ext cx="2528570" cy="53848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2400">
                <a:cs typeface="+mn-ea"/>
                <a:sym typeface="+mn-lt"/>
              </a:rPr>
              <a:t>太阳对地球的影响</a:t>
            </a:r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6976845" y="5087634"/>
            <a:ext cx="1642110" cy="51498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2400">
                <a:cs typeface="+mn-ea"/>
                <a:sym typeface="+mn-lt"/>
              </a:rPr>
              <a:t>太阳辐射</a:t>
            </a:r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6988023" y="5893640"/>
            <a:ext cx="1642110" cy="51498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2400">
                <a:cs typeface="+mn-ea"/>
                <a:sym typeface="+mn-lt"/>
              </a:rPr>
              <a:t>太阳活动</a:t>
            </a:r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3816169" y="3652274"/>
            <a:ext cx="946785" cy="52197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2400">
                <a:cs typeface="+mn-ea"/>
                <a:sym typeface="+mn-lt"/>
              </a:rPr>
              <a:t>地球</a:t>
            </a:r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5352938" y="3186287"/>
            <a:ext cx="1363980" cy="51498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2400">
                <a:cs typeface="+mn-ea"/>
                <a:sym typeface="+mn-lt"/>
              </a:rPr>
              <a:t>普通性</a:t>
            </a:r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5333077" y="4034457"/>
            <a:ext cx="1363980" cy="51498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2400">
                <a:cs typeface="+mn-ea"/>
                <a:sym typeface="+mn-lt"/>
              </a:rPr>
              <a:t>特殊性</a:t>
            </a:r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7109788" y="4037158"/>
            <a:ext cx="1243384" cy="51498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2400">
                <a:cs typeface="+mn-ea"/>
                <a:sym typeface="+mn-lt"/>
              </a:rPr>
              <a:t>条件</a:t>
            </a:r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9000224" y="3689719"/>
            <a:ext cx="1516380" cy="51498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2400">
                <a:cs typeface="+mn-ea"/>
                <a:sym typeface="+mn-lt"/>
              </a:rPr>
              <a:t>内部条件</a:t>
            </a:r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43" name="矩形 42"/>
          <p:cNvSpPr/>
          <p:nvPr/>
        </p:nvSpPr>
        <p:spPr>
          <a:xfrm>
            <a:off x="9000224" y="4599039"/>
            <a:ext cx="1516380" cy="51498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2400">
                <a:cs typeface="+mn-ea"/>
                <a:sym typeface="+mn-lt"/>
              </a:rPr>
              <a:t>外部条件</a:t>
            </a:r>
            <a:endParaRPr lang="zh-CN" altLang="en-US" sz="2400">
              <a:cs typeface="+mn-ea"/>
              <a:sym typeface="+mn-lt"/>
            </a:endParaRPr>
          </a:p>
        </p:txBody>
      </p:sp>
      <p:cxnSp>
        <p:nvCxnSpPr>
          <p:cNvPr id="66" name="直接连接符 65"/>
          <p:cNvCxnSpPr/>
          <p:nvPr/>
        </p:nvCxnSpPr>
        <p:spPr>
          <a:xfrm>
            <a:off x="5416369" y="2073002"/>
            <a:ext cx="418822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直接连接符 67"/>
          <p:cNvCxnSpPr/>
          <p:nvPr/>
        </p:nvCxnSpPr>
        <p:spPr>
          <a:xfrm>
            <a:off x="5846369" y="1720537"/>
            <a:ext cx="0" cy="806006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1" name="直接连接符 70"/>
          <p:cNvCxnSpPr>
            <a:stCxn id="38" idx="3"/>
          </p:cNvCxnSpPr>
          <p:nvPr/>
        </p:nvCxnSpPr>
        <p:spPr>
          <a:xfrm flipV="1">
            <a:off x="4762954" y="3909764"/>
            <a:ext cx="317500" cy="3495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直接连接符 71"/>
          <p:cNvCxnSpPr>
            <a:endCxn id="39" idx="1"/>
          </p:cNvCxnSpPr>
          <p:nvPr/>
        </p:nvCxnSpPr>
        <p:spPr>
          <a:xfrm>
            <a:off x="5072778" y="3443780"/>
            <a:ext cx="28016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直接连接符 72"/>
          <p:cNvCxnSpPr/>
          <p:nvPr/>
        </p:nvCxnSpPr>
        <p:spPr>
          <a:xfrm>
            <a:off x="5072778" y="3443780"/>
            <a:ext cx="7676" cy="84817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1" name="直接连接符 80"/>
          <p:cNvCxnSpPr>
            <a:stCxn id="33" idx="3"/>
            <a:endCxn id="34" idx="1"/>
          </p:cNvCxnSpPr>
          <p:nvPr/>
        </p:nvCxnSpPr>
        <p:spPr>
          <a:xfrm flipV="1">
            <a:off x="6959493" y="2517199"/>
            <a:ext cx="383067" cy="61322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直接连接符 84"/>
          <p:cNvCxnSpPr>
            <a:stCxn id="40" idx="3"/>
            <a:endCxn id="41" idx="1"/>
          </p:cNvCxnSpPr>
          <p:nvPr/>
        </p:nvCxnSpPr>
        <p:spPr>
          <a:xfrm>
            <a:off x="6697057" y="4291950"/>
            <a:ext cx="412731" cy="2701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直接连接符 103"/>
          <p:cNvCxnSpPr>
            <a:endCxn id="32" idx="1"/>
          </p:cNvCxnSpPr>
          <p:nvPr/>
        </p:nvCxnSpPr>
        <p:spPr>
          <a:xfrm>
            <a:off x="5846369" y="1772515"/>
            <a:ext cx="22222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直接连接符 107"/>
          <p:cNvCxnSpPr>
            <a:endCxn id="33" idx="1"/>
          </p:cNvCxnSpPr>
          <p:nvPr/>
        </p:nvCxnSpPr>
        <p:spPr>
          <a:xfrm>
            <a:off x="5835191" y="2578521"/>
            <a:ext cx="233397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直接连接符 125"/>
          <p:cNvCxnSpPr>
            <a:endCxn id="40" idx="1"/>
          </p:cNvCxnSpPr>
          <p:nvPr/>
        </p:nvCxnSpPr>
        <p:spPr>
          <a:xfrm>
            <a:off x="5072778" y="4291950"/>
            <a:ext cx="260299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直接连接符 134"/>
          <p:cNvCxnSpPr/>
          <p:nvPr/>
        </p:nvCxnSpPr>
        <p:spPr>
          <a:xfrm>
            <a:off x="6324626" y="5697592"/>
            <a:ext cx="418822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直接连接符 135"/>
          <p:cNvCxnSpPr/>
          <p:nvPr/>
        </p:nvCxnSpPr>
        <p:spPr>
          <a:xfrm>
            <a:off x="6754626" y="5345127"/>
            <a:ext cx="0" cy="806006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7" name="直接连接符 136"/>
          <p:cNvCxnSpPr/>
          <p:nvPr/>
        </p:nvCxnSpPr>
        <p:spPr>
          <a:xfrm>
            <a:off x="6754626" y="5345127"/>
            <a:ext cx="22222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直接连接符 137"/>
          <p:cNvCxnSpPr/>
          <p:nvPr/>
        </p:nvCxnSpPr>
        <p:spPr>
          <a:xfrm>
            <a:off x="6743448" y="6151133"/>
            <a:ext cx="233397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直接连接符 138"/>
          <p:cNvCxnSpPr/>
          <p:nvPr/>
        </p:nvCxnSpPr>
        <p:spPr>
          <a:xfrm>
            <a:off x="8336827" y="4291950"/>
            <a:ext cx="418822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直接连接符 140"/>
          <p:cNvCxnSpPr/>
          <p:nvPr/>
        </p:nvCxnSpPr>
        <p:spPr>
          <a:xfrm>
            <a:off x="8755649" y="4745491"/>
            <a:ext cx="233397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直接连接符 144"/>
          <p:cNvCxnSpPr/>
          <p:nvPr/>
        </p:nvCxnSpPr>
        <p:spPr>
          <a:xfrm>
            <a:off x="8766827" y="3947212"/>
            <a:ext cx="0" cy="806006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6" name="直接连接符 145"/>
          <p:cNvCxnSpPr/>
          <p:nvPr/>
        </p:nvCxnSpPr>
        <p:spPr>
          <a:xfrm>
            <a:off x="8755649" y="3947212"/>
            <a:ext cx="233397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直接连接符 148"/>
          <p:cNvCxnSpPr>
            <a:endCxn id="31" idx="1"/>
          </p:cNvCxnSpPr>
          <p:nvPr/>
        </p:nvCxnSpPr>
        <p:spPr>
          <a:xfrm>
            <a:off x="3553905" y="2124980"/>
            <a:ext cx="262264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直接连接符 152"/>
          <p:cNvCxnSpPr>
            <a:stCxn id="30" idx="3"/>
            <a:endCxn id="38" idx="1"/>
          </p:cNvCxnSpPr>
          <p:nvPr/>
        </p:nvCxnSpPr>
        <p:spPr>
          <a:xfrm flipV="1">
            <a:off x="3080513" y="3913259"/>
            <a:ext cx="735656" cy="4245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直接连接符 153"/>
          <p:cNvCxnSpPr/>
          <p:nvPr/>
        </p:nvCxnSpPr>
        <p:spPr>
          <a:xfrm>
            <a:off x="3553905" y="5697592"/>
            <a:ext cx="262264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直接连接符 154"/>
          <p:cNvCxnSpPr/>
          <p:nvPr/>
        </p:nvCxnSpPr>
        <p:spPr>
          <a:xfrm>
            <a:off x="3572587" y="2070642"/>
            <a:ext cx="0" cy="362695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1" name="标题 1"/>
          <p:cNvSpPr txBox="1"/>
          <p:nvPr/>
        </p:nvSpPr>
        <p:spPr>
          <a:xfrm>
            <a:off x="3320275" y="468953"/>
            <a:ext cx="5052188" cy="621183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CN" altLang="en-US" sz="3200" b="1" spc="300" dirty="0">
                <a:latin typeface="+mn-lt"/>
                <a:ea typeface="+mn-ea"/>
                <a:cs typeface="+mn-ea"/>
                <a:sym typeface="+mn-lt"/>
              </a:rPr>
              <a:t>知识框架体系</a:t>
            </a:r>
            <a:endParaRPr lang="zh-CN" altLang="en-US" sz="3200" b="1" spc="300" dirty="0"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>
            <a:spLocks noChangeAspec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1"/>
            <a:srcRect/>
            <a:stretch>
              <a:fillRect t="-6297" b="-12037"/>
            </a:stretch>
          </a:blip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dk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261360" y="2782669"/>
            <a:ext cx="60375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b="1">
                <a:solidFill>
                  <a:schemeClr val="bg1"/>
                </a:solidFill>
                <a:cs typeface="+mn-ea"/>
                <a:sym typeface="+mn-lt"/>
              </a:rPr>
              <a:t>一、地球在宇宙中的位置</a:t>
            </a:r>
            <a:endParaRPr lang="zh-CN" altLang="en-US" sz="3600" b="1">
              <a:solidFill>
                <a:schemeClr val="bg1"/>
              </a:solidFill>
              <a:cs typeface="+mn-ea"/>
              <a:sym typeface="+mn-lt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3784600" y="3644900"/>
            <a:ext cx="51943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2428589" y="1237750"/>
            <a:ext cx="8924714" cy="192309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auto">
              <a:lnSpc>
                <a:spcPct val="200000"/>
              </a:lnSpc>
              <a:spcAft>
                <a:spcPts val="600"/>
              </a:spcAft>
            </a:pPr>
            <a:r>
              <a:rPr lang="en-US" altLang="zh-CN" sz="2000" dirty="0">
                <a:cs typeface="+mn-ea"/>
                <a:sym typeface="+mn-lt"/>
              </a:rPr>
              <a:t>1</a:t>
            </a:r>
            <a:r>
              <a:rPr lang="zh-CN" altLang="en-US" sz="2000" dirty="0">
                <a:cs typeface="+mn-ea"/>
                <a:sym typeface="+mn-lt"/>
              </a:rPr>
              <a:t>）物质性</a:t>
            </a:r>
            <a:r>
              <a:rPr lang="en-US" altLang="zh-CN" sz="2000" dirty="0">
                <a:cs typeface="+mn-ea"/>
                <a:sym typeface="+mn-lt"/>
              </a:rPr>
              <a:t> : </a:t>
            </a:r>
            <a:r>
              <a:rPr lang="zh-CN" altLang="en-US" sz="2000" dirty="0">
                <a:cs typeface="+mn-ea"/>
                <a:sym typeface="+mn-lt"/>
              </a:rPr>
              <a:t>由各天体组成</a:t>
            </a:r>
            <a:endParaRPr lang="en-US" altLang="zh-CN" sz="2000" dirty="0">
              <a:cs typeface="+mn-ea"/>
              <a:sym typeface="+mn-lt"/>
            </a:endParaRPr>
          </a:p>
          <a:p>
            <a:pPr fontAlgn="auto">
              <a:lnSpc>
                <a:spcPct val="200000"/>
              </a:lnSpc>
            </a:pPr>
            <a:r>
              <a:rPr lang="en-US" altLang="zh-CN" sz="2000" dirty="0">
                <a:cs typeface="+mn-ea"/>
                <a:sym typeface="+mn-lt"/>
              </a:rPr>
              <a:t>	 </a:t>
            </a:r>
            <a:r>
              <a:rPr lang="zh-CN" altLang="en-US" sz="2000" dirty="0">
                <a:cs typeface="+mn-ea"/>
                <a:sym typeface="+mn-lt"/>
              </a:rPr>
              <a:t>常见类型 ：星云、</a:t>
            </a:r>
            <a:r>
              <a:rPr lang="zh-CN" altLang="en-US" sz="2000" u="sng" dirty="0">
                <a:cs typeface="+mn-ea"/>
                <a:sym typeface="+mn-lt"/>
              </a:rPr>
              <a:t>            </a:t>
            </a:r>
            <a:r>
              <a:rPr lang="zh-CN" altLang="en-US" sz="2000" dirty="0">
                <a:cs typeface="+mn-ea"/>
                <a:sym typeface="+mn-lt"/>
              </a:rPr>
              <a:t>、行星、</a:t>
            </a:r>
            <a:r>
              <a:rPr lang="zh-CN" altLang="en-US" sz="2000" u="sng" dirty="0">
                <a:cs typeface="+mn-ea"/>
                <a:sym typeface="+mn-lt"/>
              </a:rPr>
              <a:t>             </a:t>
            </a:r>
            <a:r>
              <a:rPr lang="zh-CN" altLang="en-US" sz="2000" dirty="0">
                <a:cs typeface="+mn-ea"/>
                <a:sym typeface="+mn-lt"/>
              </a:rPr>
              <a:t>、彗星、流星体等。</a:t>
            </a:r>
            <a:endParaRPr lang="zh-CN" altLang="en-US" sz="2000" dirty="0">
              <a:cs typeface="+mn-ea"/>
              <a:sym typeface="+mn-lt"/>
            </a:endParaRPr>
          </a:p>
          <a:p>
            <a:pPr fontAlgn="auto">
              <a:lnSpc>
                <a:spcPct val="200000"/>
              </a:lnSpc>
            </a:pPr>
            <a:r>
              <a:rPr lang="en-US" altLang="zh-CN" sz="2000" dirty="0">
                <a:cs typeface="+mn-ea"/>
                <a:sym typeface="+mn-lt"/>
              </a:rPr>
              <a:t>2</a:t>
            </a:r>
            <a:r>
              <a:rPr lang="zh-CN" altLang="en-US" sz="2000" dirty="0">
                <a:cs typeface="+mn-ea"/>
                <a:sym typeface="+mn-lt"/>
              </a:rPr>
              <a:t>）运动性</a:t>
            </a:r>
            <a:r>
              <a:rPr lang="en-US" altLang="zh-CN" sz="2000" dirty="0">
                <a:cs typeface="+mn-ea"/>
                <a:sym typeface="+mn-lt"/>
              </a:rPr>
              <a:t> : </a:t>
            </a:r>
            <a:r>
              <a:rPr lang="zh-CN" altLang="en-US" sz="2000" dirty="0">
                <a:cs typeface="+mn-ea"/>
                <a:sym typeface="+mn-lt"/>
              </a:rPr>
              <a:t>天体</a:t>
            </a:r>
            <a:r>
              <a:rPr lang="zh-CN" altLang="en-US" sz="2000" u="sng" dirty="0">
                <a:solidFill>
                  <a:schemeClr val="tx1"/>
                </a:solidFill>
                <a:cs typeface="+mn-ea"/>
                <a:sym typeface="+mn-lt"/>
              </a:rPr>
              <a:t>                                   </a:t>
            </a:r>
            <a:r>
              <a:rPr lang="zh-CN" altLang="en-US" sz="2000" dirty="0">
                <a:cs typeface="+mn-ea"/>
                <a:sym typeface="+mn-lt"/>
              </a:rPr>
              <a:t>构成天体系统。</a:t>
            </a:r>
            <a:endParaRPr lang="zh-CN" altLang="en-US" sz="2000" dirty="0">
              <a:cs typeface="+mn-ea"/>
              <a:sym typeface="+mn-lt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5682703" y="1999241"/>
            <a:ext cx="8343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>
                <a:solidFill>
                  <a:srgbClr val="3BB4C1"/>
                </a:solidFill>
                <a:cs typeface="+mn-ea"/>
                <a:sym typeface="+mn-lt"/>
              </a:rPr>
              <a:t>恒星</a:t>
            </a:r>
            <a:endParaRPr lang="zh-CN" altLang="en-US" sz="2000" b="1">
              <a:solidFill>
                <a:srgbClr val="3BB4C1"/>
              </a:solidFill>
              <a:cs typeface="+mn-ea"/>
              <a:sym typeface="+mn-lt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7611469" y="1999241"/>
            <a:ext cx="8343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>
                <a:solidFill>
                  <a:srgbClr val="3BB4C1"/>
                </a:solidFill>
                <a:cs typeface="+mn-ea"/>
                <a:sym typeface="+mn-lt"/>
              </a:rPr>
              <a:t>卫星</a:t>
            </a:r>
            <a:endParaRPr lang="zh-CN" altLang="en-US" sz="2000" b="1">
              <a:solidFill>
                <a:srgbClr val="3BB4C1"/>
              </a:solidFill>
              <a:cs typeface="+mn-ea"/>
              <a:sym typeface="+mn-lt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4187913" y="2650951"/>
            <a:ext cx="29895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dirty="0">
                <a:solidFill>
                  <a:srgbClr val="3BB4C1"/>
                </a:solidFill>
                <a:cs typeface="+mn-ea"/>
                <a:sym typeface="+mn-lt"/>
              </a:rPr>
              <a:t>相互吸引、相互绕转</a:t>
            </a:r>
            <a:endParaRPr lang="zh-CN" altLang="en-US" sz="2000" b="1" dirty="0">
              <a:solidFill>
                <a:srgbClr val="3BB4C1"/>
              </a:solidFill>
              <a:cs typeface="+mn-ea"/>
              <a:sym typeface="+mn-lt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0" y="0"/>
            <a:ext cx="1704136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38100" dist="12700">
              <a:schemeClr val="bg1">
                <a:lumMod val="65000"/>
                <a:alpha val="5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2524448" y="994773"/>
            <a:ext cx="2072317" cy="45719"/>
          </a:xfrm>
          <a:prstGeom prst="rect">
            <a:avLst/>
          </a:prstGeom>
          <a:solidFill>
            <a:srgbClr val="3BB4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429224" y="175202"/>
            <a:ext cx="1904689" cy="7195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200000"/>
              </a:lnSpc>
              <a:spcAft>
                <a:spcPts val="600"/>
              </a:spcAft>
            </a:pPr>
            <a:r>
              <a:rPr lang="en-US" altLang="zh-CN" sz="2400" dirty="0">
                <a:solidFill>
                  <a:srgbClr val="000000"/>
                </a:solidFill>
                <a:cs typeface="+mn-ea"/>
                <a:sym typeface="+mn-lt"/>
              </a:rPr>
              <a:t>1</a:t>
            </a:r>
            <a:r>
              <a:rPr lang="zh-CN" altLang="en-US" sz="2400" dirty="0">
                <a:solidFill>
                  <a:srgbClr val="000000"/>
                </a:solidFill>
                <a:cs typeface="+mn-ea"/>
                <a:sym typeface="+mn-lt"/>
              </a:rPr>
              <a:t>、宇宙特点</a:t>
            </a:r>
            <a:endParaRPr lang="zh-CN" altLang="en-US" sz="2400" dirty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24" name="矩形 23"/>
          <p:cNvSpPr/>
          <p:nvPr/>
        </p:nvSpPr>
        <p:spPr>
          <a:xfrm flipH="1">
            <a:off x="-7728" y="992520"/>
            <a:ext cx="1688683" cy="550218"/>
          </a:xfrm>
          <a:prstGeom prst="rect">
            <a:avLst/>
          </a:prstGeom>
          <a:solidFill>
            <a:srgbClr val="3BB4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91664" y="1049848"/>
            <a:ext cx="14899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导览</a:t>
            </a:r>
            <a:endParaRPr lang="zh-CN" altLang="en-US" sz="200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91664" y="1680637"/>
            <a:ext cx="14899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>
                <a:solidFill>
                  <a:schemeClr val="bg1"/>
                </a:solidFill>
                <a:cs typeface="+mn-ea"/>
                <a:sym typeface="+mn-lt"/>
              </a:rPr>
              <a:t>知识点一</a:t>
            </a:r>
            <a:endParaRPr lang="zh-CN" altLang="en-US" sz="2000" b="1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91664" y="2311426"/>
            <a:ext cx="14899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课堂训练</a:t>
            </a:r>
            <a:endParaRPr lang="zh-CN" altLang="en-US" sz="20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91664" y="2942215"/>
            <a:ext cx="14899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知识点二</a:t>
            </a:r>
            <a:endParaRPr lang="zh-CN" altLang="en-US" sz="200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91664" y="3573004"/>
            <a:ext cx="14899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方法规律</a:t>
            </a:r>
            <a:endParaRPr lang="zh-CN" altLang="en-US" sz="200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91664" y="4203793"/>
            <a:ext cx="14899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知识点三</a:t>
            </a:r>
            <a:endParaRPr lang="zh-CN" altLang="en-US" sz="200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91664" y="4834582"/>
            <a:ext cx="14899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课堂训练</a:t>
            </a:r>
            <a:endParaRPr lang="zh-CN" altLang="en-US" sz="200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91664" y="5465370"/>
            <a:ext cx="14899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讲训结合</a:t>
            </a:r>
            <a:endParaRPr lang="zh-CN" altLang="en-US" sz="200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12099701" y="-778510"/>
            <a:ext cx="91664" cy="1449958"/>
          </a:xfrm>
          <a:prstGeom prst="rect">
            <a:avLst/>
          </a:prstGeom>
          <a:solidFill>
            <a:srgbClr val="3BB4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2315929" y="3463230"/>
            <a:ext cx="1904689" cy="461665"/>
          </a:xfrm>
          <a:prstGeom prst="rect">
            <a:avLst/>
          </a:prstGeom>
        </p:spPr>
        <p:txBody>
          <a:bodyPr wrap="none">
            <a:spAutoFit/>
          </a:bodyPr>
          <a:p>
            <a:r>
              <a:rPr lang="en-US" altLang="zh-CN" sz="2400" dirty="0">
                <a:cs typeface="+mn-ea"/>
                <a:sym typeface="+mn-lt"/>
              </a:rPr>
              <a:t>2</a:t>
            </a:r>
            <a:r>
              <a:rPr lang="zh-CN" altLang="en-US" sz="2400" dirty="0">
                <a:cs typeface="+mn-ea"/>
                <a:sym typeface="+mn-lt"/>
              </a:rPr>
              <a:t>、天体系统</a:t>
            </a:r>
            <a:endParaRPr lang="zh-CN" altLang="en-US" sz="2400" dirty="0">
              <a:cs typeface="+mn-ea"/>
              <a:sym typeface="+mn-lt"/>
            </a:endParaRPr>
          </a:p>
        </p:txBody>
      </p:sp>
      <p:pic>
        <p:nvPicPr>
          <p:cNvPr id="3" name="Picture 8" descr="http://www.nmjyw.cn/attached/image/20140117/138995056748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411887" y="4080510"/>
            <a:ext cx="4546862" cy="2412023"/>
          </a:xfrm>
          <a:prstGeom prst="rect">
            <a:avLst/>
          </a:prstGeom>
          <a:noFill/>
          <a:ln w="9525">
            <a:noFill/>
          </a:ln>
        </p:spPr>
      </p:pic>
      <p:graphicFrame>
        <p:nvGraphicFramePr>
          <p:cNvPr id="12" name="图示 11"/>
          <p:cNvGraphicFramePr/>
          <p:nvPr/>
        </p:nvGraphicFramePr>
        <p:xfrm>
          <a:off x="2316564" y="3582147"/>
          <a:ext cx="4952888" cy="30626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矩形 4"/>
          <p:cNvSpPr/>
          <p:nvPr/>
        </p:nvSpPr>
        <p:spPr>
          <a:xfrm>
            <a:off x="2428933" y="3927203"/>
            <a:ext cx="2033848" cy="45719"/>
          </a:xfrm>
          <a:prstGeom prst="rect">
            <a:avLst/>
          </a:prstGeom>
          <a:solidFill>
            <a:srgbClr val="3BB4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12100336" y="2847340"/>
            <a:ext cx="91664" cy="1449958"/>
          </a:xfrm>
          <a:prstGeom prst="rect">
            <a:avLst/>
          </a:prstGeom>
          <a:solidFill>
            <a:srgbClr val="3BB4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2.22222E-6 L 2.08333E-7 0.09329 " pathEditMode="relative" rAng="0" ptsTypes="AA">
                                      <p:cBhvr>
                                        <p:cTn id="6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6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2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5" name="任意多边形: 形状 824"/>
          <p:cNvSpPr>
            <a:spLocks noChangeAspect="1"/>
          </p:cNvSpPr>
          <p:nvPr/>
        </p:nvSpPr>
        <p:spPr>
          <a:xfrm>
            <a:off x="3043433" y="0"/>
            <a:ext cx="3060000" cy="6868018"/>
          </a:xfrm>
          <a:custGeom>
            <a:avLst/>
            <a:gdLst>
              <a:gd name="connsiteX0" fmla="*/ 0 w 3060000"/>
              <a:gd name="connsiteY0" fmla="*/ 0 h 6868018"/>
              <a:gd name="connsiteX1" fmla="*/ 3060000 w 3060000"/>
              <a:gd name="connsiteY1" fmla="*/ 0 h 6868018"/>
              <a:gd name="connsiteX2" fmla="*/ 3060000 w 3060000"/>
              <a:gd name="connsiteY2" fmla="*/ 6868018 h 6868018"/>
              <a:gd name="connsiteX3" fmla="*/ 0 w 3060000"/>
              <a:gd name="connsiteY3" fmla="*/ 6868018 h 6868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60000" h="6868018">
                <a:moveTo>
                  <a:pt x="0" y="0"/>
                </a:moveTo>
                <a:lnTo>
                  <a:pt x="3060000" y="0"/>
                </a:lnTo>
                <a:lnTo>
                  <a:pt x="3060000" y="6868018"/>
                </a:lnTo>
                <a:lnTo>
                  <a:pt x="0" y="6868018"/>
                </a:lnTo>
                <a:close/>
              </a:path>
            </a:pathLst>
          </a:custGeom>
          <a:blipFill dpi="0" rotWithShape="1">
            <a:blip r:embed="rId1"/>
            <a:srcRect/>
            <a:stretch>
              <a:fillRect l="-87131" r="-80884"/>
            </a:stretch>
          </a:blip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dk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4" name="矩形 53"/>
          <p:cNvSpPr/>
          <p:nvPr/>
        </p:nvSpPr>
        <p:spPr>
          <a:xfrm>
            <a:off x="3043433" y="-13193"/>
            <a:ext cx="3060000" cy="6871193"/>
          </a:xfrm>
          <a:prstGeom prst="rect">
            <a:avLst/>
          </a:prstGeom>
          <a:solidFill>
            <a:srgbClr val="00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  <a:cs typeface="+mn-ea"/>
              <a:sym typeface="+mn-lt"/>
            </a:endParaRPr>
          </a:p>
        </p:txBody>
      </p:sp>
      <p:pic>
        <p:nvPicPr>
          <p:cNvPr id="46" name="图片 45" descr="æ¥çæºå¾å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19" r="41594"/>
          <a:stretch>
            <a:fillRect/>
          </a:stretch>
        </p:blipFill>
        <p:spPr bwMode="auto">
          <a:xfrm>
            <a:off x="6090406" y="0"/>
            <a:ext cx="3060000" cy="6858000"/>
          </a:xfrm>
          <a:custGeom>
            <a:avLst/>
            <a:gdLst>
              <a:gd name="connsiteX0" fmla="*/ 0 w 3060000"/>
              <a:gd name="connsiteY0" fmla="*/ 0 h 6858000"/>
              <a:gd name="connsiteX1" fmla="*/ 3060000 w 3060000"/>
              <a:gd name="connsiteY1" fmla="*/ 0 h 6858000"/>
              <a:gd name="connsiteX2" fmla="*/ 3060000 w 3060000"/>
              <a:gd name="connsiteY2" fmla="*/ 6858000 h 6858000"/>
              <a:gd name="connsiteX3" fmla="*/ 0 w 3060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60000" h="6858000">
                <a:moveTo>
                  <a:pt x="0" y="0"/>
                </a:moveTo>
                <a:lnTo>
                  <a:pt x="3060000" y="0"/>
                </a:lnTo>
                <a:lnTo>
                  <a:pt x="3060000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9" name="矩形 148"/>
          <p:cNvSpPr/>
          <p:nvPr/>
        </p:nvSpPr>
        <p:spPr>
          <a:xfrm>
            <a:off x="6086866" y="-13193"/>
            <a:ext cx="3060000" cy="6860070"/>
          </a:xfrm>
          <a:prstGeom prst="rect">
            <a:avLst/>
          </a:prstGeom>
          <a:solidFill>
            <a:srgbClr val="00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  <a:cs typeface="+mn-ea"/>
              <a:sym typeface="+mn-lt"/>
            </a:endParaRPr>
          </a:p>
        </p:txBody>
      </p:sp>
      <p:pic>
        <p:nvPicPr>
          <p:cNvPr id="47" name="图片 46" descr="æ¥çæºå¾å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08" r="14486"/>
          <a:stretch>
            <a:fillRect/>
          </a:stretch>
        </p:blipFill>
        <p:spPr bwMode="auto">
          <a:xfrm>
            <a:off x="9132001" y="0"/>
            <a:ext cx="3060000" cy="6858000"/>
          </a:xfrm>
          <a:custGeom>
            <a:avLst/>
            <a:gdLst>
              <a:gd name="connsiteX0" fmla="*/ 0 w 3060000"/>
              <a:gd name="connsiteY0" fmla="*/ 0 h 6858000"/>
              <a:gd name="connsiteX1" fmla="*/ 3060000 w 3060000"/>
              <a:gd name="connsiteY1" fmla="*/ 0 h 6858000"/>
              <a:gd name="connsiteX2" fmla="*/ 3060000 w 3060000"/>
              <a:gd name="connsiteY2" fmla="*/ 6858000 h 6858000"/>
              <a:gd name="connsiteX3" fmla="*/ 0 w 3060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60000" h="6858000">
                <a:moveTo>
                  <a:pt x="0" y="0"/>
                </a:moveTo>
                <a:lnTo>
                  <a:pt x="3060000" y="0"/>
                </a:lnTo>
                <a:lnTo>
                  <a:pt x="3060000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21" name="矩形 820"/>
          <p:cNvSpPr/>
          <p:nvPr/>
        </p:nvSpPr>
        <p:spPr>
          <a:xfrm>
            <a:off x="9130299" y="-13193"/>
            <a:ext cx="3061701" cy="6860070"/>
          </a:xfrm>
          <a:prstGeom prst="rect">
            <a:avLst/>
          </a:prstGeom>
          <a:solidFill>
            <a:srgbClr val="00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  <a:cs typeface="+mn-ea"/>
              <a:sym typeface="+mn-lt"/>
            </a:endParaRPr>
          </a:p>
        </p:txBody>
      </p:sp>
      <p:pic>
        <p:nvPicPr>
          <p:cNvPr id="45" name="图片 44" descr="https://timgsa.baidu.com/timg?image&amp;quality=80&amp;size=b9999_10000&amp;sec=1557464453339&amp;di=c2728ef5c57b37af3087fb2dac164cd3&amp;imgtype=0&amp;src=http%3A%2F%2Fpic.vjshi.com%2F2017-07-21%2Ffda7a2b89cccd67fa7d58ce996f59970%2F00003.jpg%3Fx-oss-process%3Dstyle%2Fwatermark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2" t="193" r="73689" b="79"/>
          <a:stretch>
            <a:fillRect/>
          </a:stretch>
        </p:blipFill>
        <p:spPr bwMode="auto">
          <a:xfrm>
            <a:off x="0" y="0"/>
            <a:ext cx="3060000" cy="6858000"/>
          </a:xfrm>
          <a:custGeom>
            <a:avLst/>
            <a:gdLst>
              <a:gd name="connsiteX0" fmla="*/ 0 w 3060000"/>
              <a:gd name="connsiteY0" fmla="*/ 0 h 6858000"/>
              <a:gd name="connsiteX1" fmla="*/ 3060000 w 3060000"/>
              <a:gd name="connsiteY1" fmla="*/ 0 h 6858000"/>
              <a:gd name="connsiteX2" fmla="*/ 3060000 w 3060000"/>
              <a:gd name="connsiteY2" fmla="*/ 6858000 h 6858000"/>
              <a:gd name="connsiteX3" fmla="*/ 0 w 3060000"/>
              <a:gd name="connsiteY3" fmla="*/ 6858000 h 6858000"/>
              <a:gd name="connsiteX4" fmla="*/ 0 w 3060000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60000" h="6858000">
                <a:moveTo>
                  <a:pt x="0" y="0"/>
                </a:moveTo>
                <a:lnTo>
                  <a:pt x="3060000" y="0"/>
                </a:lnTo>
                <a:lnTo>
                  <a:pt x="306000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矩形 24"/>
          <p:cNvSpPr/>
          <p:nvPr/>
        </p:nvSpPr>
        <p:spPr>
          <a:xfrm>
            <a:off x="0" y="-13193"/>
            <a:ext cx="3060000" cy="6871193"/>
          </a:xfrm>
          <a:prstGeom prst="rect">
            <a:avLst/>
          </a:prstGeom>
          <a:solidFill>
            <a:srgbClr val="00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9408517" y="3220743"/>
            <a:ext cx="2537337" cy="12917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>
                <a:solidFill>
                  <a:srgbClr val="FFFFFF"/>
                </a:solidFill>
                <a:cs typeface="+mn-ea"/>
                <a:sym typeface="+mn-lt"/>
              </a:rPr>
              <a:t> 在扁长轨道上绕太阳运行的一种质量很小的天体，由冰物质组成。</a:t>
            </a:r>
            <a:endParaRPr lang="zh-CN" altLang="en-US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52" name="矩形 51"/>
          <p:cNvSpPr/>
          <p:nvPr/>
        </p:nvSpPr>
        <p:spPr>
          <a:xfrm>
            <a:off x="6397824" y="1835796"/>
            <a:ext cx="2537337" cy="5873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  <a:defRPr/>
            </a:pPr>
            <a:r>
              <a:rPr kumimoji="1" lang="zh-CN" altLang="en-US" sz="2400" b="1" kern="0" spc="300">
                <a:solidFill>
                  <a:srgbClr val="FFFFFF"/>
                </a:solidFill>
                <a:cs typeface="+mn-ea"/>
                <a:sym typeface="+mn-lt"/>
              </a:rPr>
              <a:t>流星体</a:t>
            </a:r>
            <a:endParaRPr kumimoji="1" lang="zh-CN" altLang="en-US" sz="2400" b="1" kern="0" spc="300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53" name="矩形 52"/>
          <p:cNvSpPr/>
          <p:nvPr/>
        </p:nvSpPr>
        <p:spPr>
          <a:xfrm>
            <a:off x="9408517" y="1835796"/>
            <a:ext cx="2537337" cy="5873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  <a:defRPr/>
            </a:pPr>
            <a:r>
              <a:rPr kumimoji="1" lang="zh-CN" altLang="en-US" sz="2400" b="1" kern="0" spc="300">
                <a:solidFill>
                  <a:srgbClr val="FFFFFF"/>
                </a:solidFill>
                <a:cs typeface="+mn-ea"/>
                <a:sym typeface="+mn-lt"/>
              </a:rPr>
              <a:t>彗星</a:t>
            </a:r>
            <a:endParaRPr kumimoji="1" lang="zh-CN" altLang="en-US" sz="2400" b="1" kern="0" spc="300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312750" y="3220743"/>
            <a:ext cx="2537337" cy="8762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  <a:defRPr/>
            </a:pPr>
            <a:r>
              <a:rPr kumimoji="1" lang="zh-CN" altLang="en-US" kern="0">
                <a:solidFill>
                  <a:srgbClr val="FFFFFF"/>
                </a:solidFill>
                <a:cs typeface="+mn-ea"/>
                <a:sym typeface="+mn-lt"/>
              </a:rPr>
              <a:t>由炽热气体组成、能够自身发光的球状天体。</a:t>
            </a:r>
            <a:endParaRPr kumimoji="1" lang="zh-CN" altLang="en-US" kern="0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3430250" y="3220743"/>
            <a:ext cx="2537337" cy="1707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kumimoji="1" lang="zh-CN" altLang="en-US" kern="0">
                <a:solidFill>
                  <a:srgbClr val="FFFFFF"/>
                </a:solidFill>
                <a:cs typeface="+mn-ea"/>
                <a:sym typeface="+mn-lt"/>
              </a:rPr>
              <a:t>由尘埃物质和气体组成的云雾状天体</a:t>
            </a:r>
            <a:endParaRPr kumimoji="1" lang="zh-CN" altLang="en-US" kern="0">
              <a:solidFill>
                <a:srgbClr val="FFFFFF"/>
              </a:solidFill>
              <a:cs typeface="+mn-ea"/>
              <a:sym typeface="+mn-lt"/>
            </a:endParaRPr>
          </a:p>
          <a:p>
            <a:pPr lv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kumimoji="1" lang="zh-CN" altLang="en-US" kern="0">
                <a:solidFill>
                  <a:srgbClr val="FFFFFF"/>
                </a:solidFill>
                <a:cs typeface="+mn-ea"/>
                <a:sym typeface="+mn-lt"/>
              </a:rPr>
              <a:t>密度小，温度低，体积和质量都很大。</a:t>
            </a:r>
            <a:endParaRPr kumimoji="1" lang="zh-CN" altLang="en-US" kern="0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819" name="矩形 818"/>
          <p:cNvSpPr/>
          <p:nvPr/>
        </p:nvSpPr>
        <p:spPr>
          <a:xfrm>
            <a:off x="3387130" y="1835796"/>
            <a:ext cx="2537337" cy="5873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  <a:defRPr/>
            </a:pPr>
            <a:r>
              <a:rPr kumimoji="1" lang="zh-CN" altLang="en-US" sz="2400" b="1" kern="0" spc="300">
                <a:solidFill>
                  <a:srgbClr val="FFFFFF"/>
                </a:solidFill>
                <a:cs typeface="+mn-ea"/>
                <a:sym typeface="+mn-lt"/>
              </a:rPr>
              <a:t>星云</a:t>
            </a:r>
            <a:endParaRPr kumimoji="1" lang="zh-CN" altLang="en-US" sz="2400" b="1" kern="0" spc="300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820" name="矩形 819"/>
          <p:cNvSpPr/>
          <p:nvPr/>
        </p:nvSpPr>
        <p:spPr>
          <a:xfrm>
            <a:off x="376436" y="1835796"/>
            <a:ext cx="2537337" cy="5873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  <a:defRPr/>
            </a:pPr>
            <a:r>
              <a:rPr kumimoji="1" lang="zh-CN" altLang="en-US" sz="2400" b="1" kern="0" spc="300">
                <a:solidFill>
                  <a:srgbClr val="FFFFFF"/>
                </a:solidFill>
                <a:cs typeface="+mn-ea"/>
                <a:sym typeface="+mn-lt"/>
              </a:rPr>
              <a:t>恒星</a:t>
            </a:r>
            <a:endParaRPr kumimoji="1" lang="zh-CN" altLang="en-US" sz="2400" b="1" kern="0" spc="300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824" name="矩形 823"/>
          <p:cNvSpPr/>
          <p:nvPr/>
        </p:nvSpPr>
        <p:spPr>
          <a:xfrm>
            <a:off x="6397824" y="3220743"/>
            <a:ext cx="2537337" cy="8744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kumimoji="1" lang="zh-CN" altLang="en-US" kern="0">
                <a:solidFill>
                  <a:srgbClr val="FFFFFF"/>
                </a:solidFill>
                <a:cs typeface="+mn-ea"/>
                <a:sym typeface="+mn-lt"/>
              </a:rPr>
              <a:t>运行于行星际空间的尘粒和固体小块叫流星体。</a:t>
            </a:r>
            <a:endParaRPr kumimoji="1" lang="zh-CN" altLang="en-US" kern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4290767" y="271861"/>
            <a:ext cx="36104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b="1">
                <a:solidFill>
                  <a:srgbClr val="FFFFFF"/>
                </a:solidFill>
                <a:cs typeface="+mn-ea"/>
                <a:sym typeface="+mn-lt"/>
              </a:rPr>
              <a:t>最基本的天体</a:t>
            </a:r>
            <a:endParaRPr lang="zh-CN" altLang="en-US" sz="3200" b="1">
              <a:solidFill>
                <a:srgbClr val="FFFFFF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8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8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50" fill="hold"/>
                                        <p:tgtEl>
                                          <p:spTgt spid="8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50" fill="hold"/>
                                        <p:tgtEl>
                                          <p:spTgt spid="8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5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5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2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2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50" fill="hold"/>
                                        <p:tgtEl>
                                          <p:spTgt spid="8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50" fill="hold"/>
                                        <p:tgtEl>
                                          <p:spTgt spid="8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250" fill="hold"/>
                                        <p:tgtEl>
                                          <p:spTgt spid="8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250" fill="hold"/>
                                        <p:tgtEl>
                                          <p:spTgt spid="8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  <p:bldP spid="149" grpId="0" animBg="1"/>
      <p:bldP spid="821" grpId="0" animBg="1"/>
      <p:bldP spid="25" grpId="0" animBg="1"/>
      <p:bldP spid="36" grpId="0"/>
      <p:bldP spid="52" grpId="0"/>
      <p:bldP spid="53" grpId="0"/>
      <p:bldP spid="29" grpId="0"/>
      <p:bldP spid="30" grpId="0"/>
      <p:bldP spid="819" grpId="0"/>
      <p:bldP spid="820" grpId="0"/>
      <p:bldP spid="82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1714" y="1726284"/>
            <a:ext cx="3896039" cy="648000"/>
          </a:xfrm>
        </p:spPr>
        <p:txBody>
          <a:bodyPr>
            <a:normAutofit/>
          </a:bodyPr>
          <a:lstStyle/>
          <a:p>
            <a:r>
              <a:rPr lang="en-US" altLang="zh-CN" sz="2000" b="1" dirty="0">
                <a:latin typeface="+mn-lt"/>
                <a:ea typeface="+mn-ea"/>
                <a:cs typeface="+mn-ea"/>
                <a:sym typeface="+mn-lt"/>
              </a:rPr>
              <a:t>Q</a:t>
            </a:r>
            <a:r>
              <a:rPr lang="zh-CN" altLang="en-US" sz="2000" b="1" dirty="0">
                <a:latin typeface="+mn-lt"/>
                <a:ea typeface="+mn-ea"/>
                <a:cs typeface="+mn-ea"/>
                <a:sym typeface="+mn-lt"/>
              </a:rPr>
              <a:t>：左图中属于天体的是</a:t>
            </a:r>
            <a:endParaRPr lang="zh-CN" altLang="en-US" sz="2000" b="1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7255250" y="2470928"/>
            <a:ext cx="29629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>
                <a:solidFill>
                  <a:srgbClr val="3BB4C1"/>
                </a:solidFill>
                <a:cs typeface="+mn-ea"/>
                <a:sym typeface="+mn-lt"/>
              </a:rPr>
              <a:t>A</a:t>
            </a:r>
            <a:r>
              <a:rPr lang="zh-CN" altLang="en-US" sz="2000" b="1">
                <a:solidFill>
                  <a:srgbClr val="3BB4C1"/>
                </a:solidFill>
                <a:cs typeface="+mn-ea"/>
                <a:sym typeface="+mn-lt"/>
              </a:rPr>
              <a:t>：</a:t>
            </a:r>
            <a:r>
              <a:rPr lang="en-US" altLang="zh-CN" sz="2000" b="1">
                <a:solidFill>
                  <a:srgbClr val="3BB4C1"/>
                </a:solidFill>
                <a:cs typeface="+mn-ea"/>
                <a:sym typeface="+mn-lt"/>
              </a:rPr>
              <a:t>A  B   D</a:t>
            </a:r>
            <a:endParaRPr lang="en-US" altLang="zh-CN" sz="2000" b="1">
              <a:solidFill>
                <a:srgbClr val="3BB4C1"/>
              </a:solidFill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7931714" y="3153144"/>
            <a:ext cx="3635604" cy="222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lnSpc>
                <a:spcPct val="200000"/>
              </a:lnSpc>
            </a:pPr>
            <a:r>
              <a:rPr lang="zh-CN" altLang="en-US">
                <a:cs typeface="+mn-ea"/>
                <a:sym typeface="+mn-lt"/>
              </a:rPr>
              <a:t>【温馨提示】</a:t>
            </a:r>
            <a:endParaRPr lang="zh-CN" altLang="en-US">
              <a:cs typeface="+mn-ea"/>
              <a:sym typeface="+mn-lt"/>
            </a:endParaRPr>
          </a:p>
          <a:p>
            <a:pPr fontAlgn="auto">
              <a:lnSpc>
                <a:spcPct val="200000"/>
              </a:lnSpc>
            </a:pPr>
            <a:r>
              <a:rPr lang="zh-CN" altLang="en-US">
                <a:cs typeface="+mn-ea"/>
                <a:sym typeface="+mn-lt"/>
              </a:rPr>
              <a:t>天体可分为</a:t>
            </a:r>
            <a:r>
              <a:rPr lang="zh-CN" altLang="en-US" b="1">
                <a:solidFill>
                  <a:srgbClr val="3BB4C1"/>
                </a:solidFill>
                <a:cs typeface="+mn-ea"/>
                <a:sym typeface="+mn-lt"/>
              </a:rPr>
              <a:t>自然天体</a:t>
            </a:r>
            <a:r>
              <a:rPr lang="zh-CN" altLang="en-US" sz="1600">
                <a:cs typeface="+mn-ea"/>
                <a:sym typeface="+mn-lt"/>
              </a:rPr>
              <a:t>（如恒星、行星等）</a:t>
            </a:r>
            <a:r>
              <a:rPr lang="zh-CN" altLang="en-US">
                <a:cs typeface="+mn-ea"/>
                <a:sym typeface="+mn-lt"/>
              </a:rPr>
              <a:t>和</a:t>
            </a:r>
            <a:r>
              <a:rPr lang="zh-CN" altLang="en-US" b="1">
                <a:solidFill>
                  <a:srgbClr val="3BB4C1"/>
                </a:solidFill>
                <a:cs typeface="+mn-ea"/>
                <a:sym typeface="+mn-lt"/>
              </a:rPr>
              <a:t>人造天体</a:t>
            </a:r>
            <a:r>
              <a:rPr lang="zh-CN" altLang="en-US" sz="1600">
                <a:cs typeface="+mn-ea"/>
                <a:sym typeface="+mn-lt"/>
              </a:rPr>
              <a:t>（如在天空中运行的人造卫星、宇宙飞船等）。</a:t>
            </a:r>
            <a:endParaRPr lang="zh-CN" altLang="en-US">
              <a:cs typeface="+mn-ea"/>
              <a:sym typeface="+mn-lt"/>
            </a:endParaRPr>
          </a:p>
        </p:txBody>
      </p:sp>
      <p:sp>
        <p:nvSpPr>
          <p:cNvPr id="27" name="任意多边形: 形状 26"/>
          <p:cNvSpPr>
            <a:spLocks noChangeAspect="1"/>
          </p:cNvSpPr>
          <p:nvPr/>
        </p:nvSpPr>
        <p:spPr>
          <a:xfrm>
            <a:off x="2005040" y="1091866"/>
            <a:ext cx="2659640" cy="1926083"/>
          </a:xfrm>
          <a:custGeom>
            <a:avLst/>
            <a:gdLst>
              <a:gd name="connsiteX0" fmla="*/ 0 w 3072091"/>
              <a:gd name="connsiteY0" fmla="*/ 0 h 2224776"/>
              <a:gd name="connsiteX1" fmla="*/ 3072091 w 3072091"/>
              <a:gd name="connsiteY1" fmla="*/ 0 h 2224776"/>
              <a:gd name="connsiteX2" fmla="*/ 3072091 w 3072091"/>
              <a:gd name="connsiteY2" fmla="*/ 2224776 h 2224776"/>
              <a:gd name="connsiteX3" fmla="*/ 0 w 3072091"/>
              <a:gd name="connsiteY3" fmla="*/ 2224776 h 2224776"/>
              <a:gd name="connsiteX4" fmla="*/ 0 w 3072091"/>
              <a:gd name="connsiteY4" fmla="*/ 0 h 2224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72091" h="2224776">
                <a:moveTo>
                  <a:pt x="0" y="0"/>
                </a:moveTo>
                <a:lnTo>
                  <a:pt x="3072091" y="0"/>
                </a:lnTo>
                <a:lnTo>
                  <a:pt x="3072091" y="2224776"/>
                </a:lnTo>
                <a:lnTo>
                  <a:pt x="0" y="2224776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1"/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dk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标题 1"/>
          <p:cNvSpPr txBox="1"/>
          <p:nvPr/>
        </p:nvSpPr>
        <p:spPr>
          <a:xfrm>
            <a:off x="2462362" y="3025329"/>
            <a:ext cx="3896039" cy="648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1800">
                <a:latin typeface="+mn-lt"/>
                <a:ea typeface="+mn-ea"/>
                <a:cs typeface="+mn-ea"/>
                <a:sym typeface="+mn-lt"/>
              </a:rPr>
              <a:t>A.</a:t>
            </a:r>
            <a:r>
              <a:rPr lang="zh-CN" altLang="en-US" sz="1800">
                <a:latin typeface="+mn-lt"/>
                <a:ea typeface="+mn-ea"/>
                <a:cs typeface="+mn-ea"/>
                <a:sym typeface="+mn-lt"/>
              </a:rPr>
              <a:t>天空中的太阳</a:t>
            </a:r>
            <a:endParaRPr lang="zh-CN" altLang="en-US" sz="180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9" name="标题 1"/>
          <p:cNvSpPr txBox="1"/>
          <p:nvPr/>
        </p:nvSpPr>
        <p:spPr>
          <a:xfrm>
            <a:off x="5500749" y="3032709"/>
            <a:ext cx="3896039" cy="648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1800" dirty="0">
                <a:latin typeface="+mn-lt"/>
                <a:ea typeface="+mn-ea"/>
                <a:cs typeface="+mn-ea"/>
                <a:sym typeface="+mn-lt"/>
              </a:rPr>
              <a:t>B.</a:t>
            </a:r>
            <a:r>
              <a:rPr lang="zh-CN" altLang="en-US" sz="1800" dirty="0">
                <a:latin typeface="+mn-lt"/>
                <a:ea typeface="+mn-ea"/>
                <a:cs typeface="+mn-ea"/>
                <a:sym typeface="+mn-lt"/>
              </a:rPr>
              <a:t>宇宙中的地球</a:t>
            </a:r>
            <a:endParaRPr lang="zh-CN" altLang="en-US" sz="180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" name="标题 1"/>
          <p:cNvSpPr txBox="1"/>
          <p:nvPr/>
        </p:nvSpPr>
        <p:spPr>
          <a:xfrm>
            <a:off x="5168862" y="5599555"/>
            <a:ext cx="3896039" cy="648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1800">
                <a:latin typeface="+mn-lt"/>
                <a:ea typeface="+mn-ea"/>
                <a:cs typeface="+mn-ea"/>
                <a:sym typeface="+mn-lt"/>
              </a:rPr>
              <a:t>D.</a:t>
            </a:r>
            <a:r>
              <a:rPr lang="zh-CN" altLang="en-US" sz="1800">
                <a:latin typeface="+mn-lt"/>
                <a:ea typeface="+mn-ea"/>
                <a:cs typeface="+mn-ea"/>
                <a:sym typeface="+mn-lt"/>
              </a:rPr>
              <a:t>环绕地球飞行的飞船</a:t>
            </a:r>
            <a:endParaRPr lang="zh-CN" altLang="en-US" sz="180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1" name="标题 1"/>
          <p:cNvSpPr txBox="1"/>
          <p:nvPr/>
        </p:nvSpPr>
        <p:spPr>
          <a:xfrm>
            <a:off x="2392612" y="5587733"/>
            <a:ext cx="3896039" cy="648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1800">
                <a:latin typeface="+mn-lt"/>
                <a:ea typeface="+mn-ea"/>
                <a:cs typeface="+mn-ea"/>
                <a:sym typeface="+mn-lt"/>
              </a:rPr>
              <a:t>C.</a:t>
            </a:r>
            <a:r>
              <a:rPr lang="zh-CN" altLang="en-US" sz="1800">
                <a:latin typeface="+mn-lt"/>
                <a:ea typeface="+mn-ea"/>
                <a:cs typeface="+mn-ea"/>
                <a:sym typeface="+mn-lt"/>
              </a:rPr>
              <a:t>划破夜空的流星</a:t>
            </a:r>
            <a:endParaRPr lang="zh-CN" altLang="en-US" sz="180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5" name="任意多边形: 形状 34"/>
          <p:cNvSpPr>
            <a:spLocks noChangeAspect="1"/>
          </p:cNvSpPr>
          <p:nvPr/>
        </p:nvSpPr>
        <p:spPr>
          <a:xfrm>
            <a:off x="2005040" y="3673472"/>
            <a:ext cx="2659640" cy="1926083"/>
          </a:xfrm>
          <a:custGeom>
            <a:avLst/>
            <a:gdLst>
              <a:gd name="connsiteX0" fmla="*/ 0 w 3072091"/>
              <a:gd name="connsiteY0" fmla="*/ 0 h 2224776"/>
              <a:gd name="connsiteX1" fmla="*/ 3072091 w 3072091"/>
              <a:gd name="connsiteY1" fmla="*/ 0 h 2224776"/>
              <a:gd name="connsiteX2" fmla="*/ 3072091 w 3072091"/>
              <a:gd name="connsiteY2" fmla="*/ 2224776 h 2224776"/>
              <a:gd name="connsiteX3" fmla="*/ 0 w 3072091"/>
              <a:gd name="connsiteY3" fmla="*/ 2224776 h 2224776"/>
              <a:gd name="connsiteX4" fmla="*/ 0 w 3072091"/>
              <a:gd name="connsiteY4" fmla="*/ 0 h 2224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72091" h="2224776">
                <a:moveTo>
                  <a:pt x="0" y="0"/>
                </a:moveTo>
                <a:lnTo>
                  <a:pt x="3072091" y="0"/>
                </a:lnTo>
                <a:lnTo>
                  <a:pt x="3072091" y="2224776"/>
                </a:lnTo>
                <a:lnTo>
                  <a:pt x="0" y="2224776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2"/>
            <a:srcRect/>
            <a:stretch>
              <a:fillRect t="-72999" b="-32575"/>
            </a:stretch>
          </a:blip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dk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5" name="任意多边形: 形状 24"/>
          <p:cNvSpPr>
            <a:spLocks noChangeAspect="1"/>
          </p:cNvSpPr>
          <p:nvPr/>
        </p:nvSpPr>
        <p:spPr>
          <a:xfrm>
            <a:off x="5072053" y="3673472"/>
            <a:ext cx="2659640" cy="1926083"/>
          </a:xfrm>
          <a:custGeom>
            <a:avLst/>
            <a:gdLst>
              <a:gd name="connsiteX0" fmla="*/ 0 w 3072091"/>
              <a:gd name="connsiteY0" fmla="*/ 0 h 2224776"/>
              <a:gd name="connsiteX1" fmla="*/ 3072091 w 3072091"/>
              <a:gd name="connsiteY1" fmla="*/ 0 h 2224776"/>
              <a:gd name="connsiteX2" fmla="*/ 3072091 w 3072091"/>
              <a:gd name="connsiteY2" fmla="*/ 2224776 h 2224776"/>
              <a:gd name="connsiteX3" fmla="*/ 0 w 3072091"/>
              <a:gd name="connsiteY3" fmla="*/ 2224776 h 2224776"/>
              <a:gd name="connsiteX4" fmla="*/ 0 w 3072091"/>
              <a:gd name="connsiteY4" fmla="*/ 0 h 2224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72091" h="2224776">
                <a:moveTo>
                  <a:pt x="0" y="0"/>
                </a:moveTo>
                <a:lnTo>
                  <a:pt x="3072091" y="0"/>
                </a:lnTo>
                <a:lnTo>
                  <a:pt x="3072091" y="2224776"/>
                </a:lnTo>
                <a:lnTo>
                  <a:pt x="0" y="2224776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3"/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dk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2" name="任意多边形: 形状 31"/>
          <p:cNvSpPr>
            <a:spLocks noChangeAspect="1"/>
          </p:cNvSpPr>
          <p:nvPr/>
        </p:nvSpPr>
        <p:spPr>
          <a:xfrm>
            <a:off x="5072053" y="1091865"/>
            <a:ext cx="2659640" cy="1926083"/>
          </a:xfrm>
          <a:custGeom>
            <a:avLst/>
            <a:gdLst>
              <a:gd name="connsiteX0" fmla="*/ 0 w 3072091"/>
              <a:gd name="connsiteY0" fmla="*/ 0 h 2224776"/>
              <a:gd name="connsiteX1" fmla="*/ 3072091 w 3072091"/>
              <a:gd name="connsiteY1" fmla="*/ 0 h 2224776"/>
              <a:gd name="connsiteX2" fmla="*/ 3072091 w 3072091"/>
              <a:gd name="connsiteY2" fmla="*/ 2224776 h 2224776"/>
              <a:gd name="connsiteX3" fmla="*/ 0 w 3072091"/>
              <a:gd name="connsiteY3" fmla="*/ 2224776 h 2224776"/>
              <a:gd name="connsiteX4" fmla="*/ 0 w 3072091"/>
              <a:gd name="connsiteY4" fmla="*/ 0 h 2224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72091" h="2224776">
                <a:moveTo>
                  <a:pt x="0" y="0"/>
                </a:moveTo>
                <a:lnTo>
                  <a:pt x="3072091" y="0"/>
                </a:lnTo>
                <a:lnTo>
                  <a:pt x="3072091" y="2224776"/>
                </a:lnTo>
                <a:lnTo>
                  <a:pt x="0" y="2224776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4"/>
            <a:srcRect/>
            <a:stretch>
              <a:fillRect l="-39185" r="1"/>
            </a:stretch>
          </a:blip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dk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2005038" y="1091865"/>
            <a:ext cx="2659640" cy="1926083"/>
          </a:xfrm>
          <a:prstGeom prst="rect">
            <a:avLst/>
          </a:prstGeom>
          <a:solidFill>
            <a:schemeClr val="tx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5072053" y="1089025"/>
            <a:ext cx="2659640" cy="1926083"/>
          </a:xfrm>
          <a:prstGeom prst="rect">
            <a:avLst/>
          </a:prstGeom>
          <a:solidFill>
            <a:schemeClr val="tx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2005038" y="3673471"/>
            <a:ext cx="2659640" cy="1926083"/>
          </a:xfrm>
          <a:prstGeom prst="rect">
            <a:avLst/>
          </a:prstGeom>
          <a:solidFill>
            <a:schemeClr val="tx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5080687" y="3673471"/>
            <a:ext cx="2659640" cy="1926083"/>
          </a:xfrm>
          <a:prstGeom prst="rect">
            <a:avLst/>
          </a:prstGeom>
          <a:solidFill>
            <a:schemeClr val="tx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0" y="0"/>
            <a:ext cx="1704136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38100" dist="12700">
              <a:schemeClr val="bg1">
                <a:lumMod val="65000"/>
                <a:alpha val="5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4" name="矩形 43"/>
          <p:cNvSpPr/>
          <p:nvPr/>
        </p:nvSpPr>
        <p:spPr>
          <a:xfrm flipH="1">
            <a:off x="-7728" y="1623308"/>
            <a:ext cx="1688683" cy="550218"/>
          </a:xfrm>
          <a:prstGeom prst="rect">
            <a:avLst/>
          </a:prstGeom>
          <a:solidFill>
            <a:srgbClr val="3BB4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5" name="文本框 44"/>
          <p:cNvSpPr txBox="1"/>
          <p:nvPr/>
        </p:nvSpPr>
        <p:spPr>
          <a:xfrm>
            <a:off x="91664" y="1049848"/>
            <a:ext cx="14899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导览</a:t>
            </a:r>
            <a:endParaRPr lang="zh-CN" altLang="en-US" sz="200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6" name="文本框 45"/>
          <p:cNvSpPr txBox="1"/>
          <p:nvPr/>
        </p:nvSpPr>
        <p:spPr>
          <a:xfrm>
            <a:off x="91664" y="1680637"/>
            <a:ext cx="14899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知识点一</a:t>
            </a:r>
            <a:endParaRPr lang="zh-CN" altLang="en-US" sz="200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7" name="文本框 46"/>
          <p:cNvSpPr txBox="1"/>
          <p:nvPr/>
        </p:nvSpPr>
        <p:spPr>
          <a:xfrm>
            <a:off x="91664" y="2311426"/>
            <a:ext cx="14899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>
                <a:solidFill>
                  <a:schemeClr val="bg1"/>
                </a:solidFill>
                <a:cs typeface="+mn-ea"/>
                <a:sym typeface="+mn-lt"/>
              </a:rPr>
              <a:t>课堂训练</a:t>
            </a:r>
            <a:endParaRPr lang="zh-CN" altLang="en-US" sz="2000" b="1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8" name="文本框 47"/>
          <p:cNvSpPr txBox="1"/>
          <p:nvPr/>
        </p:nvSpPr>
        <p:spPr>
          <a:xfrm>
            <a:off x="91664" y="2942215"/>
            <a:ext cx="14899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知识点二</a:t>
            </a:r>
            <a:endParaRPr lang="zh-CN" altLang="en-US" sz="200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9" name="文本框 48"/>
          <p:cNvSpPr txBox="1"/>
          <p:nvPr/>
        </p:nvSpPr>
        <p:spPr>
          <a:xfrm>
            <a:off x="91664" y="3573004"/>
            <a:ext cx="14899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方法规律</a:t>
            </a:r>
            <a:endParaRPr lang="zh-CN" altLang="en-US" sz="200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0" name="文本框 49"/>
          <p:cNvSpPr txBox="1"/>
          <p:nvPr/>
        </p:nvSpPr>
        <p:spPr>
          <a:xfrm>
            <a:off x="91664" y="4203793"/>
            <a:ext cx="14899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知识点三</a:t>
            </a:r>
            <a:endParaRPr lang="zh-CN" altLang="en-US" sz="200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1" name="文本框 50"/>
          <p:cNvSpPr txBox="1"/>
          <p:nvPr/>
        </p:nvSpPr>
        <p:spPr>
          <a:xfrm>
            <a:off x="91664" y="4834582"/>
            <a:ext cx="14899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课堂训练</a:t>
            </a:r>
            <a:endParaRPr lang="zh-CN" altLang="en-US" sz="200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2" name="文本框 51"/>
          <p:cNvSpPr txBox="1"/>
          <p:nvPr/>
        </p:nvSpPr>
        <p:spPr>
          <a:xfrm>
            <a:off x="91664" y="5465370"/>
            <a:ext cx="14899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讲训结合</a:t>
            </a:r>
            <a:endParaRPr lang="zh-CN" altLang="en-US" sz="200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3" name="矩形 52"/>
          <p:cNvSpPr/>
          <p:nvPr/>
        </p:nvSpPr>
        <p:spPr>
          <a:xfrm>
            <a:off x="12100336" y="0"/>
            <a:ext cx="91664" cy="1449958"/>
          </a:xfrm>
          <a:prstGeom prst="rect">
            <a:avLst/>
          </a:prstGeom>
          <a:solidFill>
            <a:srgbClr val="3BB4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  <p:custDataLst>
      <p:tags r:id="rId5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1.85185E-6 L 2.08333E-7 0.09329 " pathEditMode="relative" rAng="0" ptsTypes="AA">
                                      <p:cBhvr>
                                        <p:cTn id="6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6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0" y="0"/>
            <a:ext cx="1704136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38100" dist="12700">
              <a:schemeClr val="bg1">
                <a:lumMod val="65000"/>
                <a:alpha val="5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339763" y="806300"/>
            <a:ext cx="10852237" cy="648000"/>
          </a:xfrm>
        </p:spPr>
        <p:txBody>
          <a:bodyPr>
            <a:noAutofit/>
          </a:bodyPr>
          <a:lstStyle/>
          <a:p>
            <a:pPr algn="ctr"/>
            <a:r>
              <a:rPr lang="zh-CN" altLang="en-US" sz="2400" b="1">
                <a:solidFill>
                  <a:srgbClr val="3BB4C1"/>
                </a:solidFill>
                <a:latin typeface="+mn-lt"/>
                <a:ea typeface="+mn-ea"/>
                <a:cs typeface="+mn-ea"/>
                <a:sym typeface="+mn-lt"/>
              </a:rPr>
              <a:t>下图为判断流星体、流星现象与陨星是否属于天体的例子</a:t>
            </a:r>
            <a:endParaRPr lang="zh-CN" altLang="en-US" sz="2400" b="1">
              <a:solidFill>
                <a:srgbClr val="3BB4C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254988" name="内容占位符 254987" descr="E:/张秀青/2018年文件/课件/山东专版地理1/18SWSDD1-7.TIF"/>
          <p:cNvPicPr>
            <a:picLocks noGrp="1" noChangeAspect="1"/>
          </p:cNvPicPr>
          <p:nvPr>
            <p:ph idx="1"/>
          </p:nvPr>
        </p:nvPicPr>
        <p:blipFill>
          <a:blip r:embed="rId1" r:link="rId2"/>
          <a:stretch>
            <a:fillRect/>
          </a:stretch>
        </p:blipFill>
        <p:spPr>
          <a:xfrm>
            <a:off x="3189185" y="2260600"/>
            <a:ext cx="7517765" cy="285242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" name="矩形 11"/>
          <p:cNvSpPr/>
          <p:nvPr/>
        </p:nvSpPr>
        <p:spPr>
          <a:xfrm flipH="1">
            <a:off x="-7728" y="2220208"/>
            <a:ext cx="1688683" cy="550218"/>
          </a:xfrm>
          <a:prstGeom prst="rect">
            <a:avLst/>
          </a:prstGeom>
          <a:solidFill>
            <a:srgbClr val="3BB4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91664" y="1049848"/>
            <a:ext cx="14899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导览</a:t>
            </a:r>
            <a:endParaRPr lang="zh-CN" altLang="en-US" sz="200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91664" y="1680637"/>
            <a:ext cx="14899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知识点一</a:t>
            </a:r>
            <a:endParaRPr lang="zh-CN" altLang="en-US" sz="200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91664" y="2311426"/>
            <a:ext cx="14899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>
                <a:solidFill>
                  <a:schemeClr val="bg1"/>
                </a:solidFill>
                <a:cs typeface="+mn-ea"/>
                <a:sym typeface="+mn-lt"/>
              </a:rPr>
              <a:t>课堂训练</a:t>
            </a:r>
            <a:endParaRPr lang="zh-CN" altLang="en-US" sz="2000" b="1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91664" y="2942215"/>
            <a:ext cx="14899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知识点二</a:t>
            </a:r>
            <a:endParaRPr lang="zh-CN" altLang="en-US" sz="200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91664" y="3573004"/>
            <a:ext cx="14899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方法规律</a:t>
            </a:r>
            <a:endParaRPr lang="zh-CN" altLang="en-US" sz="200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91664" y="4203793"/>
            <a:ext cx="14899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知识点三</a:t>
            </a:r>
            <a:endParaRPr lang="zh-CN" altLang="en-US" sz="200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91664" y="4834582"/>
            <a:ext cx="14899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课堂训练</a:t>
            </a:r>
            <a:endParaRPr lang="zh-CN" altLang="en-US" sz="200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91664" y="5465370"/>
            <a:ext cx="14899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讲训结合</a:t>
            </a:r>
            <a:endParaRPr lang="zh-CN" altLang="en-US" sz="200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12100336" y="0"/>
            <a:ext cx="91664" cy="1449958"/>
          </a:xfrm>
          <a:prstGeom prst="rect">
            <a:avLst/>
          </a:prstGeom>
          <a:solidFill>
            <a:srgbClr val="3BB4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/>
        </p:nvSpPr>
        <p:spPr>
          <a:xfrm>
            <a:off x="7727" y="10849"/>
            <a:ext cx="1704136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38100" dist="12700">
              <a:schemeClr val="bg1">
                <a:lumMod val="65000"/>
                <a:alpha val="5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3315" name="Rectangle 6">
            <a:hlinkClick r:id="rId1" action="ppaction://hlinksldjump"/>
          </p:cNvPr>
          <p:cNvSpPr/>
          <p:nvPr/>
        </p:nvSpPr>
        <p:spPr>
          <a:xfrm>
            <a:off x="6660924" y="5301592"/>
            <a:ext cx="1891150" cy="530736"/>
          </a:xfrm>
          <a:prstGeom prst="rect">
            <a:avLst/>
          </a:prstGeom>
          <a:solidFill>
            <a:srgbClr val="3BB4C1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Overflow="overflow" horzOverflow="overflow" vert="horz" wrap="non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r>
              <a:rPr lang="zh-CN" altLang="en-US" sz="2400" b="1" dirty="0">
                <a:solidFill>
                  <a:schemeClr val="bg1"/>
                </a:solidFill>
                <a:effectLst/>
                <a:cs typeface="+mn-ea"/>
                <a:sym typeface="+mn-lt"/>
              </a:rPr>
              <a:t>人造天体</a:t>
            </a:r>
            <a:endParaRPr lang="zh-CN" altLang="en-US" sz="2400" b="1" dirty="0">
              <a:solidFill>
                <a:schemeClr val="bg1"/>
              </a:solidFill>
              <a:effectLst/>
              <a:cs typeface="+mn-ea"/>
              <a:sym typeface="+mn-lt"/>
            </a:endParaRPr>
          </a:p>
        </p:txBody>
      </p:sp>
      <p:sp>
        <p:nvSpPr>
          <p:cNvPr id="13316" name="矩形 4"/>
          <p:cNvSpPr/>
          <p:nvPr/>
        </p:nvSpPr>
        <p:spPr>
          <a:xfrm>
            <a:off x="9247814" y="4084410"/>
            <a:ext cx="1457277" cy="537200"/>
          </a:xfrm>
          <a:prstGeom prst="rect">
            <a:avLst/>
          </a:prstGeom>
          <a:solidFill>
            <a:srgbClr val="3BB4C1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Overflow="overflow" horzOverflow="overflow" vert="horz" wrap="non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r>
              <a:rPr lang="zh-CN" altLang="en-US" sz="2400" b="1" dirty="0">
                <a:solidFill>
                  <a:schemeClr val="bg1"/>
                </a:solidFill>
                <a:effectLst/>
                <a:cs typeface="+mn-ea"/>
                <a:sym typeface="+mn-lt"/>
              </a:rPr>
              <a:t>天体</a:t>
            </a:r>
            <a:endParaRPr lang="zh-CN" altLang="en-US" sz="2400" b="1" dirty="0">
              <a:solidFill>
                <a:schemeClr val="bg1"/>
              </a:solidFill>
              <a:effectLst/>
              <a:cs typeface="+mn-ea"/>
              <a:sym typeface="+mn-lt"/>
            </a:endParaRPr>
          </a:p>
        </p:txBody>
      </p:sp>
      <p:sp>
        <p:nvSpPr>
          <p:cNvPr id="13317" name="AutoShape 4"/>
          <p:cNvSpPr/>
          <p:nvPr/>
        </p:nvSpPr>
        <p:spPr>
          <a:xfrm>
            <a:off x="6096001" y="1822910"/>
            <a:ext cx="224952" cy="2380884"/>
          </a:xfrm>
          <a:prstGeom prst="rightBrace">
            <a:avLst>
              <a:gd name="adj1" fmla="val 61987"/>
              <a:gd name="adj2" fmla="val 50000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wrap="none" anchor="ctr"/>
          <a:lstStyle/>
          <a:p>
            <a:endParaRPr lang="zh-CN" altLang="en-US" sz="2270" dirty="0">
              <a:cs typeface="+mn-ea"/>
              <a:sym typeface="+mn-lt"/>
            </a:endParaRPr>
          </a:p>
        </p:txBody>
      </p:sp>
      <p:sp>
        <p:nvSpPr>
          <p:cNvPr id="13318" name="Rectangle 5"/>
          <p:cNvSpPr/>
          <p:nvPr/>
        </p:nvSpPr>
        <p:spPr>
          <a:xfrm>
            <a:off x="6691864" y="2777409"/>
            <a:ext cx="1860210" cy="539929"/>
          </a:xfrm>
          <a:prstGeom prst="rect">
            <a:avLst/>
          </a:prstGeom>
          <a:solidFill>
            <a:srgbClr val="3BB4C1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buClrTx/>
              <a:buSzTx/>
              <a:buFontTx/>
              <a:buNone/>
            </a:pPr>
            <a:r>
              <a:rPr lang="zh-CN" altLang="en-US" sz="2400" b="1" dirty="0">
                <a:solidFill>
                  <a:schemeClr val="bg1"/>
                </a:solidFill>
                <a:effectLst/>
                <a:cs typeface="+mn-ea"/>
                <a:sym typeface="+mn-lt"/>
              </a:rPr>
              <a:t>自然天体</a:t>
            </a:r>
            <a:endParaRPr lang="zh-CN" altLang="en-US" sz="2400" b="1" dirty="0">
              <a:solidFill>
                <a:schemeClr val="bg1"/>
              </a:solidFill>
              <a:effectLst/>
              <a:cs typeface="+mn-ea"/>
              <a:sym typeface="+mn-lt"/>
            </a:endParaRPr>
          </a:p>
        </p:txBody>
      </p:sp>
      <p:sp>
        <p:nvSpPr>
          <p:cNvPr id="13319" name="AutoShape 7"/>
          <p:cNvSpPr/>
          <p:nvPr/>
        </p:nvSpPr>
        <p:spPr>
          <a:xfrm>
            <a:off x="8781255" y="3229090"/>
            <a:ext cx="276107" cy="2236280"/>
          </a:xfrm>
          <a:prstGeom prst="rightBrace">
            <a:avLst>
              <a:gd name="adj1" fmla="val 54197"/>
              <a:gd name="adj2" fmla="val 50000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wrap="none" anchor="ctr"/>
          <a:lstStyle/>
          <a:p>
            <a:endParaRPr lang="zh-CN" altLang="en-US" sz="2270" dirty="0">
              <a:cs typeface="+mn-ea"/>
              <a:sym typeface="+mn-lt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2298252" y="5367433"/>
            <a:ext cx="342914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spcBef>
                <a:spcPct val="50000"/>
              </a:spcBef>
            </a:pPr>
            <a:r>
              <a:rPr lang="zh-CN" altLang="en-US" sz="2000" spc="300">
                <a:solidFill>
                  <a:srgbClr val="000000"/>
                </a:solidFill>
                <a:cs typeface="+mn-ea"/>
                <a:sym typeface="+mn-lt"/>
              </a:rPr>
              <a:t>有形式各异、大小不一的</a:t>
            </a:r>
            <a:endParaRPr lang="zh-CN" altLang="en-US" sz="2000" spc="300" dirty="0">
              <a:solidFill>
                <a:srgbClr val="000000"/>
              </a:solidFill>
              <a:cs typeface="+mn-ea"/>
              <a:sym typeface="+mn-lt"/>
            </a:endParaRPr>
          </a:p>
        </p:txBody>
      </p:sp>
      <p:cxnSp>
        <p:nvCxnSpPr>
          <p:cNvPr id="4" name="直接箭头连接符 3"/>
          <p:cNvCxnSpPr/>
          <p:nvPr/>
        </p:nvCxnSpPr>
        <p:spPr>
          <a:xfrm>
            <a:off x="5818523" y="5566960"/>
            <a:ext cx="64471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矩形 11"/>
          <p:cNvSpPr/>
          <p:nvPr/>
        </p:nvSpPr>
        <p:spPr>
          <a:xfrm flipH="1">
            <a:off x="0" y="0"/>
            <a:ext cx="1704136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38100" dist="12700">
              <a:schemeClr val="bg1">
                <a:lumMod val="65000"/>
                <a:alpha val="5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5" name="圆角矩形 3"/>
          <p:cNvSpPr/>
          <p:nvPr/>
        </p:nvSpPr>
        <p:spPr>
          <a:xfrm>
            <a:off x="3264090" y="1691123"/>
            <a:ext cx="521365" cy="442674"/>
          </a:xfrm>
          <a:prstGeom prst="roundRect">
            <a:avLst>
              <a:gd name="adj" fmla="val 16667"/>
            </a:avLst>
          </a:prstGeom>
          <a:noFill/>
          <a:ln w="9525">
            <a:noFill/>
          </a:ln>
        </p:spPr>
        <p:txBody>
          <a:bodyPr wrap="none" anchor="ctr">
            <a:spAutoFit/>
          </a:bodyPr>
          <a:lstStyle/>
          <a:p>
            <a:pPr algn="r">
              <a:spcBef>
                <a:spcPct val="50000"/>
              </a:spcBef>
            </a:pPr>
            <a:r>
              <a:rPr lang="zh-CN" altLang="en-US" sz="2000" spc="300">
                <a:solidFill>
                  <a:srgbClr val="000000"/>
                </a:solidFill>
                <a:effectLst/>
                <a:cs typeface="+mn-ea"/>
                <a:sym typeface="+mn-lt"/>
              </a:rPr>
              <a:t>有</a:t>
            </a:r>
            <a:endParaRPr lang="zh-CN" altLang="en-US" sz="2000" b="1" spc="300" dirty="0">
              <a:solidFill>
                <a:srgbClr val="3BB4C1"/>
              </a:solidFill>
              <a:effectLst/>
              <a:cs typeface="+mn-ea"/>
              <a:sym typeface="+mn-lt"/>
            </a:endParaRPr>
          </a:p>
        </p:txBody>
      </p:sp>
      <p:sp>
        <p:nvSpPr>
          <p:cNvPr id="16" name="圆角矩形 3"/>
          <p:cNvSpPr/>
          <p:nvPr/>
        </p:nvSpPr>
        <p:spPr>
          <a:xfrm>
            <a:off x="3556190" y="1691123"/>
            <a:ext cx="812026" cy="442674"/>
          </a:xfrm>
          <a:prstGeom prst="roundRect">
            <a:avLst>
              <a:gd name="adj" fmla="val 16667"/>
            </a:avLst>
          </a:prstGeom>
          <a:noFill/>
          <a:ln w="9525">
            <a:noFill/>
          </a:ln>
        </p:spPr>
        <p:txBody>
          <a:bodyPr wrap="none" anchor="ctr">
            <a:spAutoFit/>
          </a:bodyPr>
          <a:lstStyle/>
          <a:p>
            <a:pPr algn="r">
              <a:spcBef>
                <a:spcPct val="50000"/>
              </a:spcBef>
            </a:pPr>
            <a:r>
              <a:rPr lang="zh-CN" altLang="en-US" sz="2000" spc="300">
                <a:solidFill>
                  <a:srgbClr val="000000"/>
                </a:solidFill>
                <a:effectLst/>
                <a:cs typeface="+mn-ea"/>
                <a:sym typeface="+mn-lt"/>
              </a:rPr>
              <a:t>星光</a:t>
            </a:r>
            <a:endParaRPr lang="zh-CN" altLang="en-US" sz="2000" b="1" spc="300" dirty="0">
              <a:solidFill>
                <a:srgbClr val="3BB4C1"/>
              </a:solidFill>
              <a:effectLst/>
              <a:cs typeface="+mn-ea"/>
              <a:sym typeface="+mn-lt"/>
            </a:endParaRPr>
          </a:p>
        </p:txBody>
      </p:sp>
      <p:sp>
        <p:nvSpPr>
          <p:cNvPr id="17" name="圆角矩形 3"/>
          <p:cNvSpPr/>
          <p:nvPr/>
        </p:nvSpPr>
        <p:spPr>
          <a:xfrm>
            <a:off x="4140390" y="1691123"/>
            <a:ext cx="812026" cy="442674"/>
          </a:xfrm>
          <a:prstGeom prst="roundRect">
            <a:avLst>
              <a:gd name="adj" fmla="val 16667"/>
            </a:avLst>
          </a:prstGeom>
          <a:noFill/>
          <a:ln w="9525">
            <a:noFill/>
          </a:ln>
        </p:spPr>
        <p:txBody>
          <a:bodyPr wrap="none" anchor="ctr">
            <a:spAutoFit/>
          </a:bodyPr>
          <a:lstStyle/>
          <a:p>
            <a:pPr algn="r">
              <a:spcBef>
                <a:spcPct val="50000"/>
              </a:spcBef>
            </a:pPr>
            <a:r>
              <a:rPr lang="zh-CN" altLang="en-US" sz="2000" spc="300">
                <a:solidFill>
                  <a:srgbClr val="000000"/>
                </a:solidFill>
                <a:effectLst/>
                <a:cs typeface="+mn-ea"/>
                <a:sym typeface="+mn-lt"/>
              </a:rPr>
              <a:t>闪烁</a:t>
            </a:r>
            <a:endParaRPr lang="zh-CN" altLang="en-US" sz="2000" b="1" spc="300" dirty="0">
              <a:solidFill>
                <a:srgbClr val="3BB4C1"/>
              </a:solidFill>
              <a:effectLst/>
              <a:cs typeface="+mn-ea"/>
              <a:sym typeface="+mn-lt"/>
            </a:endParaRPr>
          </a:p>
        </p:txBody>
      </p:sp>
      <p:sp>
        <p:nvSpPr>
          <p:cNvPr id="18" name="圆角矩形 3"/>
          <p:cNvSpPr/>
          <p:nvPr/>
        </p:nvSpPr>
        <p:spPr>
          <a:xfrm>
            <a:off x="4724590" y="1691123"/>
            <a:ext cx="521365" cy="442674"/>
          </a:xfrm>
          <a:prstGeom prst="roundRect">
            <a:avLst>
              <a:gd name="adj" fmla="val 16667"/>
            </a:avLst>
          </a:prstGeom>
          <a:noFill/>
          <a:ln w="9525">
            <a:noFill/>
          </a:ln>
        </p:spPr>
        <p:txBody>
          <a:bodyPr wrap="none" anchor="ctr">
            <a:spAutoFit/>
          </a:bodyPr>
          <a:lstStyle/>
          <a:p>
            <a:pPr algn="r">
              <a:spcBef>
                <a:spcPct val="50000"/>
              </a:spcBef>
            </a:pPr>
            <a:r>
              <a:rPr lang="zh-CN" altLang="en-US" sz="2000" spc="300">
                <a:solidFill>
                  <a:srgbClr val="000000"/>
                </a:solidFill>
                <a:effectLst/>
                <a:cs typeface="+mn-ea"/>
                <a:sym typeface="+mn-lt"/>
              </a:rPr>
              <a:t>的</a:t>
            </a:r>
            <a:endParaRPr lang="zh-CN" altLang="en-US" sz="2000" b="1" spc="300" dirty="0">
              <a:solidFill>
                <a:srgbClr val="3BB4C1"/>
              </a:solidFill>
              <a:effectLst/>
              <a:cs typeface="+mn-ea"/>
              <a:sym typeface="+mn-lt"/>
            </a:endParaRPr>
          </a:p>
        </p:txBody>
      </p:sp>
      <p:sp>
        <p:nvSpPr>
          <p:cNvPr id="19" name="圆角矩形 3"/>
          <p:cNvSpPr/>
          <p:nvPr/>
        </p:nvSpPr>
        <p:spPr>
          <a:xfrm>
            <a:off x="5016690" y="1691123"/>
            <a:ext cx="812026" cy="442674"/>
          </a:xfrm>
          <a:prstGeom prst="roundRect">
            <a:avLst>
              <a:gd name="adj" fmla="val 16667"/>
            </a:avLst>
          </a:prstGeom>
          <a:noFill/>
          <a:ln w="9525">
            <a:noFill/>
          </a:ln>
        </p:spPr>
        <p:txBody>
          <a:bodyPr wrap="none" anchor="ctr">
            <a:spAutoFit/>
          </a:bodyPr>
          <a:lstStyle/>
          <a:p>
            <a:pPr algn="r">
              <a:spcBef>
                <a:spcPct val="50000"/>
              </a:spcBef>
            </a:pPr>
            <a:r>
              <a:rPr lang="zh-CN" altLang="en-US" sz="2000" spc="300">
                <a:solidFill>
                  <a:srgbClr val="000000"/>
                </a:solidFill>
                <a:effectLst/>
                <a:cs typeface="+mn-ea"/>
                <a:sym typeface="+mn-lt"/>
              </a:rPr>
              <a:t>恒星</a:t>
            </a:r>
            <a:endParaRPr lang="zh-CN" altLang="en-US" sz="2000" b="1" spc="300" dirty="0">
              <a:solidFill>
                <a:srgbClr val="3BB4C1"/>
              </a:solidFill>
              <a:effectLst/>
              <a:cs typeface="+mn-ea"/>
              <a:sym typeface="+mn-lt"/>
            </a:endParaRPr>
          </a:p>
        </p:txBody>
      </p:sp>
      <p:sp>
        <p:nvSpPr>
          <p:cNvPr id="20" name="圆角矩形 3"/>
          <p:cNvSpPr/>
          <p:nvPr/>
        </p:nvSpPr>
        <p:spPr>
          <a:xfrm>
            <a:off x="3848290" y="1995923"/>
            <a:ext cx="521365" cy="442674"/>
          </a:xfrm>
          <a:prstGeom prst="roundRect">
            <a:avLst>
              <a:gd name="adj" fmla="val 16667"/>
            </a:avLst>
          </a:prstGeom>
          <a:noFill/>
          <a:ln w="9525">
            <a:noFill/>
          </a:ln>
        </p:spPr>
        <p:txBody>
          <a:bodyPr wrap="none" anchor="ctr">
            <a:spAutoFit/>
          </a:bodyPr>
          <a:lstStyle/>
          <a:p>
            <a:pPr algn="r">
              <a:spcBef>
                <a:spcPct val="50000"/>
              </a:spcBef>
            </a:pPr>
            <a:r>
              <a:rPr lang="zh-CN" altLang="en-US" sz="2000" spc="300">
                <a:solidFill>
                  <a:srgbClr val="000000"/>
                </a:solidFill>
                <a:effectLst/>
                <a:cs typeface="+mn-ea"/>
                <a:sym typeface="+mn-lt"/>
              </a:rPr>
              <a:t>有</a:t>
            </a:r>
            <a:endParaRPr lang="zh-CN" altLang="en-US" sz="2000" b="1" spc="300" dirty="0">
              <a:solidFill>
                <a:srgbClr val="3BB4C1"/>
              </a:solidFill>
              <a:effectLst/>
              <a:cs typeface="+mn-ea"/>
              <a:sym typeface="+mn-lt"/>
            </a:endParaRPr>
          </a:p>
        </p:txBody>
      </p:sp>
      <p:sp>
        <p:nvSpPr>
          <p:cNvPr id="21" name="圆角矩形 3"/>
          <p:cNvSpPr/>
          <p:nvPr/>
        </p:nvSpPr>
        <p:spPr>
          <a:xfrm>
            <a:off x="4140390" y="1995923"/>
            <a:ext cx="812026" cy="442674"/>
          </a:xfrm>
          <a:prstGeom prst="roundRect">
            <a:avLst>
              <a:gd name="adj" fmla="val 16667"/>
            </a:avLst>
          </a:prstGeom>
          <a:noFill/>
          <a:ln w="9525">
            <a:noFill/>
          </a:ln>
        </p:spPr>
        <p:txBody>
          <a:bodyPr wrap="none" anchor="ctr">
            <a:spAutoFit/>
          </a:bodyPr>
          <a:lstStyle/>
          <a:p>
            <a:pPr algn="r">
              <a:spcBef>
                <a:spcPct val="50000"/>
              </a:spcBef>
            </a:pPr>
            <a:r>
              <a:rPr lang="zh-CN" altLang="en-US" sz="2000" spc="300">
                <a:solidFill>
                  <a:srgbClr val="000000"/>
                </a:solidFill>
                <a:effectLst/>
                <a:cs typeface="+mn-ea"/>
                <a:sym typeface="+mn-lt"/>
              </a:rPr>
              <a:t>明亮</a:t>
            </a:r>
            <a:endParaRPr lang="zh-CN" altLang="en-US" sz="2000" b="1" spc="300" dirty="0">
              <a:solidFill>
                <a:srgbClr val="3BB4C1"/>
              </a:solidFill>
              <a:effectLst/>
              <a:cs typeface="+mn-ea"/>
              <a:sym typeface="+mn-lt"/>
            </a:endParaRPr>
          </a:p>
        </p:txBody>
      </p:sp>
      <p:sp>
        <p:nvSpPr>
          <p:cNvPr id="22" name="圆角矩形 3"/>
          <p:cNvSpPr/>
          <p:nvPr/>
        </p:nvSpPr>
        <p:spPr>
          <a:xfrm>
            <a:off x="4724590" y="1995923"/>
            <a:ext cx="521365" cy="442674"/>
          </a:xfrm>
          <a:prstGeom prst="roundRect">
            <a:avLst>
              <a:gd name="adj" fmla="val 16667"/>
            </a:avLst>
          </a:prstGeom>
          <a:noFill/>
          <a:ln w="9525">
            <a:noFill/>
          </a:ln>
        </p:spPr>
        <p:txBody>
          <a:bodyPr wrap="none" anchor="ctr">
            <a:spAutoFit/>
          </a:bodyPr>
          <a:lstStyle/>
          <a:p>
            <a:pPr algn="r">
              <a:spcBef>
                <a:spcPct val="50000"/>
              </a:spcBef>
            </a:pPr>
            <a:r>
              <a:rPr lang="zh-CN" altLang="en-US" sz="2000" spc="300">
                <a:solidFill>
                  <a:srgbClr val="000000"/>
                </a:solidFill>
                <a:effectLst/>
                <a:cs typeface="+mn-ea"/>
                <a:sym typeface="+mn-lt"/>
              </a:rPr>
              <a:t>的</a:t>
            </a:r>
            <a:endParaRPr lang="zh-CN" altLang="en-US" sz="2000" b="1" spc="300" dirty="0">
              <a:solidFill>
                <a:srgbClr val="3BB4C1"/>
              </a:solidFill>
              <a:effectLst/>
              <a:cs typeface="+mn-ea"/>
              <a:sym typeface="+mn-lt"/>
            </a:endParaRPr>
          </a:p>
        </p:txBody>
      </p:sp>
      <p:sp>
        <p:nvSpPr>
          <p:cNvPr id="23" name="圆角矩形 3"/>
          <p:cNvSpPr/>
          <p:nvPr/>
        </p:nvSpPr>
        <p:spPr>
          <a:xfrm>
            <a:off x="5016690" y="1995923"/>
            <a:ext cx="812026" cy="442674"/>
          </a:xfrm>
          <a:prstGeom prst="roundRect">
            <a:avLst>
              <a:gd name="adj" fmla="val 16667"/>
            </a:avLst>
          </a:prstGeom>
          <a:noFill/>
          <a:ln w="9525">
            <a:noFill/>
          </a:ln>
        </p:spPr>
        <p:txBody>
          <a:bodyPr wrap="none" anchor="ctr">
            <a:spAutoFit/>
          </a:bodyPr>
          <a:lstStyle/>
          <a:p>
            <a:pPr algn="r">
              <a:spcBef>
                <a:spcPct val="50000"/>
              </a:spcBef>
            </a:pPr>
            <a:r>
              <a:rPr lang="zh-CN" altLang="en-US" sz="2000" spc="300">
                <a:solidFill>
                  <a:srgbClr val="000000"/>
                </a:solidFill>
                <a:effectLst/>
                <a:cs typeface="+mn-ea"/>
                <a:sym typeface="+mn-lt"/>
              </a:rPr>
              <a:t>行星</a:t>
            </a:r>
            <a:endParaRPr lang="zh-CN" altLang="en-US" sz="2000" b="1" spc="300" dirty="0">
              <a:solidFill>
                <a:srgbClr val="3BB4C1"/>
              </a:solidFill>
              <a:effectLst/>
              <a:cs typeface="+mn-ea"/>
              <a:sym typeface="+mn-lt"/>
            </a:endParaRPr>
          </a:p>
        </p:txBody>
      </p:sp>
      <p:sp>
        <p:nvSpPr>
          <p:cNvPr id="24" name="圆角矩形 3"/>
          <p:cNvSpPr/>
          <p:nvPr/>
        </p:nvSpPr>
        <p:spPr>
          <a:xfrm>
            <a:off x="3264090" y="2453123"/>
            <a:ext cx="521365" cy="442674"/>
          </a:xfrm>
          <a:prstGeom prst="roundRect">
            <a:avLst>
              <a:gd name="adj" fmla="val 16667"/>
            </a:avLst>
          </a:prstGeom>
          <a:noFill/>
          <a:ln w="9525">
            <a:noFill/>
          </a:ln>
        </p:spPr>
        <p:txBody>
          <a:bodyPr wrap="none" anchor="ctr">
            <a:spAutoFit/>
          </a:bodyPr>
          <a:lstStyle/>
          <a:p>
            <a:pPr algn="r">
              <a:spcBef>
                <a:spcPct val="50000"/>
              </a:spcBef>
            </a:pPr>
            <a:r>
              <a:rPr lang="zh-CN" altLang="en-US" sz="2000" spc="300">
                <a:solidFill>
                  <a:srgbClr val="000000"/>
                </a:solidFill>
                <a:effectLst/>
                <a:cs typeface="+mn-ea"/>
                <a:sym typeface="+mn-lt"/>
              </a:rPr>
              <a:t>有</a:t>
            </a:r>
            <a:endParaRPr lang="zh-CN" altLang="en-US" sz="2000" b="1" spc="300" dirty="0">
              <a:solidFill>
                <a:srgbClr val="3BB4C1"/>
              </a:solidFill>
              <a:effectLst/>
              <a:cs typeface="+mn-ea"/>
              <a:sym typeface="+mn-lt"/>
            </a:endParaRPr>
          </a:p>
        </p:txBody>
      </p:sp>
      <p:sp>
        <p:nvSpPr>
          <p:cNvPr id="25" name="圆角矩形 3"/>
          <p:cNvSpPr/>
          <p:nvPr/>
        </p:nvSpPr>
        <p:spPr>
          <a:xfrm>
            <a:off x="3556190" y="2453123"/>
            <a:ext cx="521365" cy="442674"/>
          </a:xfrm>
          <a:prstGeom prst="roundRect">
            <a:avLst>
              <a:gd name="adj" fmla="val 16667"/>
            </a:avLst>
          </a:prstGeom>
          <a:noFill/>
          <a:ln w="9525">
            <a:noFill/>
          </a:ln>
        </p:spPr>
        <p:txBody>
          <a:bodyPr wrap="none" anchor="ctr">
            <a:spAutoFit/>
          </a:bodyPr>
          <a:lstStyle/>
          <a:p>
            <a:pPr algn="r">
              <a:spcBef>
                <a:spcPct val="50000"/>
              </a:spcBef>
            </a:pPr>
            <a:r>
              <a:rPr lang="zh-CN" altLang="en-US" sz="2000" spc="300">
                <a:solidFill>
                  <a:srgbClr val="000000"/>
                </a:solidFill>
                <a:effectLst/>
                <a:cs typeface="+mn-ea"/>
                <a:sym typeface="+mn-lt"/>
              </a:rPr>
              <a:t>圆</a:t>
            </a:r>
            <a:endParaRPr lang="zh-CN" altLang="en-US" sz="2000" b="1" spc="300" dirty="0">
              <a:solidFill>
                <a:srgbClr val="3BB4C1"/>
              </a:solidFill>
              <a:effectLst/>
              <a:cs typeface="+mn-ea"/>
              <a:sym typeface="+mn-lt"/>
            </a:endParaRPr>
          </a:p>
        </p:txBody>
      </p:sp>
      <p:sp>
        <p:nvSpPr>
          <p:cNvPr id="26" name="圆角矩形 3"/>
          <p:cNvSpPr/>
          <p:nvPr/>
        </p:nvSpPr>
        <p:spPr>
          <a:xfrm>
            <a:off x="3848290" y="2453123"/>
            <a:ext cx="521365" cy="442674"/>
          </a:xfrm>
          <a:prstGeom prst="roundRect">
            <a:avLst>
              <a:gd name="adj" fmla="val 16667"/>
            </a:avLst>
          </a:prstGeom>
          <a:noFill/>
          <a:ln w="9525">
            <a:noFill/>
          </a:ln>
        </p:spPr>
        <p:txBody>
          <a:bodyPr wrap="none" anchor="ctr">
            <a:spAutoFit/>
          </a:bodyPr>
          <a:lstStyle/>
          <a:p>
            <a:pPr algn="r">
              <a:spcBef>
                <a:spcPct val="50000"/>
              </a:spcBef>
            </a:pPr>
            <a:r>
              <a:rPr lang="zh-CN" altLang="en-US" sz="2000" spc="300">
                <a:solidFill>
                  <a:srgbClr val="000000"/>
                </a:solidFill>
                <a:effectLst/>
                <a:cs typeface="+mn-ea"/>
                <a:sym typeface="+mn-lt"/>
              </a:rPr>
              <a:t>缺</a:t>
            </a:r>
            <a:endParaRPr lang="zh-CN" altLang="en-US" sz="2000" b="1" spc="300" dirty="0">
              <a:solidFill>
                <a:srgbClr val="3BB4C1"/>
              </a:solidFill>
              <a:effectLst/>
              <a:cs typeface="+mn-ea"/>
              <a:sym typeface="+mn-lt"/>
            </a:endParaRPr>
          </a:p>
        </p:txBody>
      </p:sp>
      <p:sp>
        <p:nvSpPr>
          <p:cNvPr id="27" name="圆角矩形 3"/>
          <p:cNvSpPr/>
          <p:nvPr/>
        </p:nvSpPr>
        <p:spPr>
          <a:xfrm>
            <a:off x="4140390" y="2453123"/>
            <a:ext cx="812026" cy="442674"/>
          </a:xfrm>
          <a:prstGeom prst="roundRect">
            <a:avLst>
              <a:gd name="adj" fmla="val 16667"/>
            </a:avLst>
          </a:prstGeom>
          <a:noFill/>
          <a:ln w="9525">
            <a:noFill/>
          </a:ln>
        </p:spPr>
        <p:txBody>
          <a:bodyPr wrap="none" anchor="ctr">
            <a:spAutoFit/>
          </a:bodyPr>
          <a:lstStyle/>
          <a:p>
            <a:pPr algn="r">
              <a:spcBef>
                <a:spcPct val="50000"/>
              </a:spcBef>
            </a:pPr>
            <a:r>
              <a:rPr lang="zh-CN" altLang="en-US" sz="2000" spc="300">
                <a:solidFill>
                  <a:srgbClr val="000000"/>
                </a:solidFill>
                <a:effectLst/>
                <a:cs typeface="+mn-ea"/>
                <a:sym typeface="+mn-lt"/>
              </a:rPr>
              <a:t>多变</a:t>
            </a:r>
            <a:endParaRPr lang="zh-CN" altLang="en-US" sz="2000" b="1" spc="300" dirty="0">
              <a:solidFill>
                <a:srgbClr val="3BB4C1"/>
              </a:solidFill>
              <a:effectLst/>
              <a:cs typeface="+mn-ea"/>
              <a:sym typeface="+mn-lt"/>
            </a:endParaRPr>
          </a:p>
        </p:txBody>
      </p:sp>
      <p:sp>
        <p:nvSpPr>
          <p:cNvPr id="28" name="圆角矩形 3"/>
          <p:cNvSpPr/>
          <p:nvPr/>
        </p:nvSpPr>
        <p:spPr>
          <a:xfrm>
            <a:off x="4724590" y="2453123"/>
            <a:ext cx="521365" cy="442674"/>
          </a:xfrm>
          <a:prstGeom prst="roundRect">
            <a:avLst>
              <a:gd name="adj" fmla="val 16667"/>
            </a:avLst>
          </a:prstGeom>
          <a:noFill/>
          <a:ln w="9525">
            <a:noFill/>
          </a:ln>
        </p:spPr>
        <p:txBody>
          <a:bodyPr wrap="none" anchor="ctr">
            <a:spAutoFit/>
          </a:bodyPr>
          <a:lstStyle/>
          <a:p>
            <a:pPr algn="r">
              <a:spcBef>
                <a:spcPct val="50000"/>
              </a:spcBef>
            </a:pPr>
            <a:r>
              <a:rPr lang="zh-CN" altLang="en-US" sz="2000" spc="300">
                <a:solidFill>
                  <a:srgbClr val="000000"/>
                </a:solidFill>
                <a:effectLst/>
                <a:cs typeface="+mn-ea"/>
                <a:sym typeface="+mn-lt"/>
              </a:rPr>
              <a:t>的</a:t>
            </a:r>
            <a:endParaRPr lang="zh-CN" altLang="en-US" sz="2000" b="1" spc="300" dirty="0">
              <a:solidFill>
                <a:srgbClr val="3BB4C1"/>
              </a:solidFill>
              <a:effectLst/>
              <a:cs typeface="+mn-ea"/>
              <a:sym typeface="+mn-lt"/>
            </a:endParaRPr>
          </a:p>
        </p:txBody>
      </p:sp>
      <p:sp>
        <p:nvSpPr>
          <p:cNvPr id="29" name="圆角矩形 3"/>
          <p:cNvSpPr/>
          <p:nvPr/>
        </p:nvSpPr>
        <p:spPr>
          <a:xfrm>
            <a:off x="5016690" y="2453123"/>
            <a:ext cx="812026" cy="442674"/>
          </a:xfrm>
          <a:prstGeom prst="roundRect">
            <a:avLst>
              <a:gd name="adj" fmla="val 16667"/>
            </a:avLst>
          </a:prstGeom>
          <a:noFill/>
          <a:ln w="9525">
            <a:noFill/>
          </a:ln>
        </p:spPr>
        <p:txBody>
          <a:bodyPr wrap="none" anchor="ctr">
            <a:spAutoFit/>
          </a:bodyPr>
          <a:lstStyle/>
          <a:p>
            <a:pPr algn="r">
              <a:spcBef>
                <a:spcPct val="50000"/>
              </a:spcBef>
            </a:pPr>
            <a:r>
              <a:rPr lang="zh-CN" altLang="en-US" sz="2000" spc="300">
                <a:solidFill>
                  <a:srgbClr val="000000"/>
                </a:solidFill>
                <a:effectLst/>
                <a:cs typeface="+mn-ea"/>
                <a:sym typeface="+mn-lt"/>
              </a:rPr>
              <a:t>月球</a:t>
            </a:r>
            <a:endParaRPr lang="zh-CN" altLang="en-US" sz="2000" b="1" spc="300" dirty="0">
              <a:solidFill>
                <a:srgbClr val="3BB4C1"/>
              </a:solidFill>
              <a:effectLst/>
              <a:cs typeface="+mn-ea"/>
              <a:sym typeface="+mn-lt"/>
            </a:endParaRPr>
          </a:p>
        </p:txBody>
      </p:sp>
      <p:sp>
        <p:nvSpPr>
          <p:cNvPr id="30" name="圆角矩形 3"/>
          <p:cNvSpPr/>
          <p:nvPr/>
        </p:nvSpPr>
        <p:spPr>
          <a:xfrm>
            <a:off x="3264090" y="2910323"/>
            <a:ext cx="521365" cy="442674"/>
          </a:xfrm>
          <a:prstGeom prst="roundRect">
            <a:avLst>
              <a:gd name="adj" fmla="val 16667"/>
            </a:avLst>
          </a:prstGeom>
          <a:noFill/>
          <a:ln w="9525">
            <a:noFill/>
          </a:ln>
        </p:spPr>
        <p:txBody>
          <a:bodyPr wrap="none" anchor="ctr">
            <a:spAutoFit/>
          </a:bodyPr>
          <a:lstStyle/>
          <a:p>
            <a:pPr algn="r">
              <a:spcBef>
                <a:spcPct val="50000"/>
              </a:spcBef>
            </a:pPr>
            <a:r>
              <a:rPr lang="zh-CN" altLang="en-US" sz="2000" spc="300">
                <a:solidFill>
                  <a:srgbClr val="000000"/>
                </a:solidFill>
                <a:effectLst/>
                <a:cs typeface="+mn-ea"/>
                <a:sym typeface="+mn-lt"/>
              </a:rPr>
              <a:t>有</a:t>
            </a:r>
            <a:endParaRPr lang="zh-CN" altLang="en-US" sz="2000" b="1" spc="300" dirty="0">
              <a:solidFill>
                <a:srgbClr val="3BB4C1"/>
              </a:solidFill>
              <a:effectLst/>
              <a:cs typeface="+mn-ea"/>
              <a:sym typeface="+mn-lt"/>
            </a:endParaRPr>
          </a:p>
        </p:txBody>
      </p:sp>
      <p:sp>
        <p:nvSpPr>
          <p:cNvPr id="31" name="圆角矩形 3"/>
          <p:cNvSpPr/>
          <p:nvPr/>
        </p:nvSpPr>
        <p:spPr>
          <a:xfrm>
            <a:off x="3556190" y="2910323"/>
            <a:ext cx="812026" cy="442674"/>
          </a:xfrm>
          <a:prstGeom prst="roundRect">
            <a:avLst>
              <a:gd name="adj" fmla="val 16667"/>
            </a:avLst>
          </a:prstGeom>
          <a:noFill/>
          <a:ln w="9525">
            <a:noFill/>
          </a:ln>
        </p:spPr>
        <p:txBody>
          <a:bodyPr wrap="none" anchor="ctr">
            <a:spAutoFit/>
          </a:bodyPr>
          <a:lstStyle/>
          <a:p>
            <a:pPr algn="r">
              <a:spcBef>
                <a:spcPct val="50000"/>
              </a:spcBef>
            </a:pPr>
            <a:r>
              <a:rPr lang="zh-CN" altLang="en-US" sz="2000" spc="300">
                <a:solidFill>
                  <a:srgbClr val="000000"/>
                </a:solidFill>
                <a:effectLst/>
                <a:cs typeface="+mn-ea"/>
                <a:sym typeface="+mn-lt"/>
              </a:rPr>
              <a:t>轮廓</a:t>
            </a:r>
            <a:endParaRPr lang="zh-CN" altLang="en-US" sz="2000" b="1" spc="300" dirty="0">
              <a:solidFill>
                <a:srgbClr val="3BB4C1"/>
              </a:solidFill>
              <a:effectLst/>
              <a:cs typeface="+mn-ea"/>
              <a:sym typeface="+mn-lt"/>
            </a:endParaRPr>
          </a:p>
        </p:txBody>
      </p:sp>
      <p:sp>
        <p:nvSpPr>
          <p:cNvPr id="32" name="圆角矩形 3"/>
          <p:cNvSpPr/>
          <p:nvPr/>
        </p:nvSpPr>
        <p:spPr>
          <a:xfrm>
            <a:off x="4140390" y="2910323"/>
            <a:ext cx="812026" cy="442674"/>
          </a:xfrm>
          <a:prstGeom prst="roundRect">
            <a:avLst>
              <a:gd name="adj" fmla="val 16667"/>
            </a:avLst>
          </a:prstGeom>
          <a:noFill/>
          <a:ln w="9525">
            <a:noFill/>
          </a:ln>
        </p:spPr>
        <p:txBody>
          <a:bodyPr wrap="none" anchor="ctr">
            <a:spAutoFit/>
          </a:bodyPr>
          <a:lstStyle/>
          <a:p>
            <a:pPr algn="r">
              <a:spcBef>
                <a:spcPct val="50000"/>
              </a:spcBef>
            </a:pPr>
            <a:r>
              <a:rPr lang="zh-CN" altLang="en-US" sz="2000" spc="300">
                <a:solidFill>
                  <a:srgbClr val="000000"/>
                </a:solidFill>
                <a:effectLst/>
                <a:cs typeface="+mn-ea"/>
                <a:sym typeface="+mn-lt"/>
              </a:rPr>
              <a:t>模糊</a:t>
            </a:r>
            <a:endParaRPr lang="zh-CN" altLang="en-US" sz="2000" b="1" spc="300" dirty="0">
              <a:solidFill>
                <a:srgbClr val="3BB4C1"/>
              </a:solidFill>
              <a:effectLst/>
              <a:cs typeface="+mn-ea"/>
              <a:sym typeface="+mn-lt"/>
            </a:endParaRPr>
          </a:p>
        </p:txBody>
      </p:sp>
      <p:sp>
        <p:nvSpPr>
          <p:cNvPr id="33" name="圆角矩形 3"/>
          <p:cNvSpPr/>
          <p:nvPr/>
        </p:nvSpPr>
        <p:spPr>
          <a:xfrm>
            <a:off x="4724590" y="2910323"/>
            <a:ext cx="521365" cy="442674"/>
          </a:xfrm>
          <a:prstGeom prst="roundRect">
            <a:avLst>
              <a:gd name="adj" fmla="val 16667"/>
            </a:avLst>
          </a:prstGeom>
          <a:noFill/>
          <a:ln w="9525">
            <a:noFill/>
          </a:ln>
        </p:spPr>
        <p:txBody>
          <a:bodyPr wrap="none" anchor="ctr">
            <a:spAutoFit/>
          </a:bodyPr>
          <a:lstStyle/>
          <a:p>
            <a:pPr algn="r">
              <a:spcBef>
                <a:spcPct val="50000"/>
              </a:spcBef>
            </a:pPr>
            <a:r>
              <a:rPr lang="zh-CN" altLang="en-US" sz="2000" spc="300">
                <a:solidFill>
                  <a:srgbClr val="000000"/>
                </a:solidFill>
                <a:effectLst/>
                <a:cs typeface="+mn-ea"/>
                <a:sym typeface="+mn-lt"/>
              </a:rPr>
              <a:t>的</a:t>
            </a:r>
            <a:endParaRPr lang="zh-CN" altLang="en-US" sz="2000" b="1" spc="300" dirty="0">
              <a:solidFill>
                <a:srgbClr val="3BB4C1"/>
              </a:solidFill>
              <a:effectLst/>
              <a:cs typeface="+mn-ea"/>
              <a:sym typeface="+mn-lt"/>
            </a:endParaRPr>
          </a:p>
        </p:txBody>
      </p:sp>
      <p:sp>
        <p:nvSpPr>
          <p:cNvPr id="34" name="圆角矩形 3"/>
          <p:cNvSpPr/>
          <p:nvPr/>
        </p:nvSpPr>
        <p:spPr>
          <a:xfrm>
            <a:off x="5016690" y="2910323"/>
            <a:ext cx="812026" cy="442674"/>
          </a:xfrm>
          <a:prstGeom prst="roundRect">
            <a:avLst>
              <a:gd name="adj" fmla="val 16667"/>
            </a:avLst>
          </a:prstGeom>
          <a:noFill/>
          <a:ln w="9525">
            <a:noFill/>
          </a:ln>
        </p:spPr>
        <p:txBody>
          <a:bodyPr wrap="none" anchor="ctr">
            <a:spAutoFit/>
          </a:bodyPr>
          <a:lstStyle/>
          <a:p>
            <a:pPr algn="r">
              <a:spcBef>
                <a:spcPct val="50000"/>
              </a:spcBef>
            </a:pPr>
            <a:r>
              <a:rPr lang="zh-CN" altLang="en-US" sz="2000" spc="300">
                <a:solidFill>
                  <a:srgbClr val="000000"/>
                </a:solidFill>
                <a:effectLst/>
                <a:cs typeface="+mn-ea"/>
                <a:sym typeface="+mn-lt"/>
              </a:rPr>
              <a:t>星云</a:t>
            </a:r>
            <a:endParaRPr lang="zh-CN" altLang="en-US" sz="2000" b="1" spc="300" dirty="0">
              <a:solidFill>
                <a:srgbClr val="3BB4C1"/>
              </a:solidFill>
              <a:effectLst/>
              <a:cs typeface="+mn-ea"/>
              <a:sym typeface="+mn-lt"/>
            </a:endParaRPr>
          </a:p>
        </p:txBody>
      </p:sp>
      <p:sp>
        <p:nvSpPr>
          <p:cNvPr id="42" name="圆角矩形 3"/>
          <p:cNvSpPr/>
          <p:nvPr/>
        </p:nvSpPr>
        <p:spPr>
          <a:xfrm>
            <a:off x="3264090" y="3405873"/>
            <a:ext cx="521365" cy="442674"/>
          </a:xfrm>
          <a:prstGeom prst="roundRect">
            <a:avLst>
              <a:gd name="adj" fmla="val 16667"/>
            </a:avLst>
          </a:prstGeom>
          <a:noFill/>
          <a:ln w="9525">
            <a:noFill/>
          </a:ln>
        </p:spPr>
        <p:txBody>
          <a:bodyPr wrap="none" anchor="ctr">
            <a:spAutoFit/>
          </a:bodyPr>
          <a:lstStyle/>
          <a:p>
            <a:pPr algn="r">
              <a:spcBef>
                <a:spcPct val="50000"/>
              </a:spcBef>
            </a:pPr>
            <a:r>
              <a:rPr lang="zh-CN" altLang="en-US" sz="2000" spc="300">
                <a:solidFill>
                  <a:srgbClr val="000000"/>
                </a:solidFill>
                <a:effectLst/>
                <a:cs typeface="+mn-ea"/>
                <a:sym typeface="+mn-lt"/>
              </a:rPr>
              <a:t>有</a:t>
            </a:r>
            <a:endParaRPr lang="zh-CN" altLang="en-US" sz="2000" b="1" spc="300" dirty="0">
              <a:solidFill>
                <a:srgbClr val="3BB4C1"/>
              </a:solidFill>
              <a:effectLst/>
              <a:cs typeface="+mn-ea"/>
              <a:sym typeface="+mn-lt"/>
            </a:endParaRPr>
          </a:p>
        </p:txBody>
      </p:sp>
      <p:sp>
        <p:nvSpPr>
          <p:cNvPr id="43" name="圆角矩形 3"/>
          <p:cNvSpPr/>
          <p:nvPr/>
        </p:nvSpPr>
        <p:spPr>
          <a:xfrm>
            <a:off x="3556190" y="3405873"/>
            <a:ext cx="521365" cy="442674"/>
          </a:xfrm>
          <a:prstGeom prst="roundRect">
            <a:avLst>
              <a:gd name="adj" fmla="val 16667"/>
            </a:avLst>
          </a:prstGeom>
          <a:noFill/>
          <a:ln w="9525">
            <a:noFill/>
          </a:ln>
        </p:spPr>
        <p:txBody>
          <a:bodyPr wrap="none" anchor="ctr">
            <a:spAutoFit/>
          </a:bodyPr>
          <a:lstStyle/>
          <a:p>
            <a:pPr algn="r">
              <a:spcBef>
                <a:spcPct val="50000"/>
              </a:spcBef>
            </a:pPr>
            <a:r>
              <a:rPr lang="zh-CN" altLang="en-US" sz="2000" spc="300" dirty="0">
                <a:solidFill>
                  <a:srgbClr val="000000"/>
                </a:solidFill>
                <a:effectLst/>
                <a:cs typeface="+mn-ea"/>
                <a:sym typeface="+mn-lt"/>
              </a:rPr>
              <a:t>拖</a:t>
            </a:r>
            <a:endParaRPr lang="zh-CN" altLang="en-US" sz="2000" b="1" spc="300" dirty="0">
              <a:solidFill>
                <a:srgbClr val="3BB4C1"/>
              </a:solidFill>
              <a:effectLst/>
              <a:cs typeface="+mn-ea"/>
              <a:sym typeface="+mn-lt"/>
            </a:endParaRPr>
          </a:p>
        </p:txBody>
      </p:sp>
      <p:sp>
        <p:nvSpPr>
          <p:cNvPr id="44" name="圆角矩形 3"/>
          <p:cNvSpPr/>
          <p:nvPr/>
        </p:nvSpPr>
        <p:spPr>
          <a:xfrm>
            <a:off x="3848290" y="3405873"/>
            <a:ext cx="521365" cy="442674"/>
          </a:xfrm>
          <a:prstGeom prst="roundRect">
            <a:avLst>
              <a:gd name="adj" fmla="val 16667"/>
            </a:avLst>
          </a:prstGeom>
          <a:noFill/>
          <a:ln w="9525">
            <a:noFill/>
          </a:ln>
        </p:spPr>
        <p:txBody>
          <a:bodyPr wrap="none" anchor="ctr">
            <a:spAutoFit/>
          </a:bodyPr>
          <a:lstStyle/>
          <a:p>
            <a:pPr algn="r">
              <a:spcBef>
                <a:spcPct val="50000"/>
              </a:spcBef>
            </a:pPr>
            <a:r>
              <a:rPr lang="zh-CN" altLang="en-US" sz="2000" spc="300">
                <a:solidFill>
                  <a:srgbClr val="000000"/>
                </a:solidFill>
                <a:effectLst/>
                <a:cs typeface="+mn-ea"/>
                <a:sym typeface="+mn-lt"/>
              </a:rPr>
              <a:t>着</a:t>
            </a:r>
            <a:endParaRPr lang="zh-CN" altLang="en-US" sz="2000" b="1" spc="300" dirty="0">
              <a:solidFill>
                <a:srgbClr val="3BB4C1"/>
              </a:solidFill>
              <a:effectLst/>
              <a:cs typeface="+mn-ea"/>
              <a:sym typeface="+mn-lt"/>
            </a:endParaRPr>
          </a:p>
        </p:txBody>
      </p:sp>
      <p:sp>
        <p:nvSpPr>
          <p:cNvPr id="45" name="圆角矩形 3"/>
          <p:cNvSpPr/>
          <p:nvPr/>
        </p:nvSpPr>
        <p:spPr>
          <a:xfrm>
            <a:off x="4140390" y="3405873"/>
            <a:ext cx="521365" cy="442674"/>
          </a:xfrm>
          <a:prstGeom prst="roundRect">
            <a:avLst>
              <a:gd name="adj" fmla="val 16667"/>
            </a:avLst>
          </a:prstGeom>
          <a:noFill/>
          <a:ln w="9525">
            <a:noFill/>
          </a:ln>
        </p:spPr>
        <p:txBody>
          <a:bodyPr wrap="none" anchor="ctr">
            <a:spAutoFit/>
          </a:bodyPr>
          <a:lstStyle/>
          <a:p>
            <a:pPr algn="r">
              <a:spcBef>
                <a:spcPct val="50000"/>
              </a:spcBef>
            </a:pPr>
            <a:r>
              <a:rPr lang="zh-CN" altLang="en-US" sz="2000" spc="300">
                <a:solidFill>
                  <a:srgbClr val="000000"/>
                </a:solidFill>
                <a:effectLst/>
                <a:cs typeface="+mn-ea"/>
                <a:sym typeface="+mn-lt"/>
              </a:rPr>
              <a:t>长</a:t>
            </a:r>
            <a:endParaRPr lang="zh-CN" altLang="en-US" sz="2000" b="1" spc="300" dirty="0">
              <a:solidFill>
                <a:srgbClr val="3BB4C1"/>
              </a:solidFill>
              <a:effectLst/>
              <a:cs typeface="+mn-ea"/>
              <a:sym typeface="+mn-lt"/>
            </a:endParaRPr>
          </a:p>
        </p:txBody>
      </p:sp>
      <p:sp>
        <p:nvSpPr>
          <p:cNvPr id="46" name="圆角矩形 3"/>
          <p:cNvSpPr/>
          <p:nvPr/>
        </p:nvSpPr>
        <p:spPr>
          <a:xfrm>
            <a:off x="4432490" y="3405873"/>
            <a:ext cx="521365" cy="442674"/>
          </a:xfrm>
          <a:prstGeom prst="roundRect">
            <a:avLst>
              <a:gd name="adj" fmla="val 16667"/>
            </a:avLst>
          </a:prstGeom>
          <a:noFill/>
          <a:ln w="9525">
            <a:noFill/>
          </a:ln>
        </p:spPr>
        <p:txBody>
          <a:bodyPr wrap="none" anchor="ctr">
            <a:spAutoFit/>
          </a:bodyPr>
          <a:lstStyle/>
          <a:p>
            <a:pPr algn="r">
              <a:spcBef>
                <a:spcPct val="50000"/>
              </a:spcBef>
            </a:pPr>
            <a:r>
              <a:rPr lang="zh-CN" altLang="en-US" sz="2000" spc="300" dirty="0">
                <a:solidFill>
                  <a:srgbClr val="000000"/>
                </a:solidFill>
                <a:effectLst/>
                <a:cs typeface="+mn-ea"/>
                <a:sym typeface="+mn-lt"/>
              </a:rPr>
              <a:t>尾</a:t>
            </a:r>
            <a:endParaRPr lang="zh-CN" altLang="en-US" sz="2000" b="1" spc="300" dirty="0">
              <a:solidFill>
                <a:srgbClr val="3BB4C1"/>
              </a:solidFill>
              <a:effectLst/>
              <a:cs typeface="+mn-ea"/>
              <a:sym typeface="+mn-lt"/>
            </a:endParaRPr>
          </a:p>
        </p:txBody>
      </p:sp>
      <p:sp>
        <p:nvSpPr>
          <p:cNvPr id="47" name="圆角矩形 3"/>
          <p:cNvSpPr/>
          <p:nvPr/>
        </p:nvSpPr>
        <p:spPr>
          <a:xfrm>
            <a:off x="4724590" y="3405873"/>
            <a:ext cx="521365" cy="442674"/>
          </a:xfrm>
          <a:prstGeom prst="roundRect">
            <a:avLst>
              <a:gd name="adj" fmla="val 16667"/>
            </a:avLst>
          </a:prstGeom>
          <a:noFill/>
          <a:ln w="9525">
            <a:noFill/>
          </a:ln>
        </p:spPr>
        <p:txBody>
          <a:bodyPr wrap="none" anchor="ctr">
            <a:spAutoFit/>
          </a:bodyPr>
          <a:lstStyle/>
          <a:p>
            <a:pPr algn="r">
              <a:spcBef>
                <a:spcPct val="50000"/>
              </a:spcBef>
            </a:pPr>
            <a:r>
              <a:rPr lang="zh-CN" altLang="en-US" sz="2000" spc="300">
                <a:solidFill>
                  <a:srgbClr val="000000"/>
                </a:solidFill>
                <a:effectLst/>
                <a:cs typeface="+mn-ea"/>
                <a:sym typeface="+mn-lt"/>
              </a:rPr>
              <a:t>的</a:t>
            </a:r>
            <a:endParaRPr lang="zh-CN" altLang="en-US" sz="2000" b="1" spc="300" dirty="0">
              <a:solidFill>
                <a:srgbClr val="3BB4C1"/>
              </a:solidFill>
              <a:effectLst/>
              <a:cs typeface="+mn-ea"/>
              <a:sym typeface="+mn-lt"/>
            </a:endParaRPr>
          </a:p>
        </p:txBody>
      </p:sp>
      <p:sp>
        <p:nvSpPr>
          <p:cNvPr id="48" name="圆角矩形 3"/>
          <p:cNvSpPr/>
          <p:nvPr/>
        </p:nvSpPr>
        <p:spPr>
          <a:xfrm>
            <a:off x="5016690" y="3405873"/>
            <a:ext cx="812026" cy="442674"/>
          </a:xfrm>
          <a:prstGeom prst="roundRect">
            <a:avLst>
              <a:gd name="adj" fmla="val 16667"/>
            </a:avLst>
          </a:prstGeom>
          <a:noFill/>
          <a:ln w="9525">
            <a:noFill/>
          </a:ln>
        </p:spPr>
        <p:txBody>
          <a:bodyPr wrap="none" anchor="ctr">
            <a:spAutoFit/>
          </a:bodyPr>
          <a:lstStyle/>
          <a:p>
            <a:pPr algn="r">
              <a:spcBef>
                <a:spcPct val="50000"/>
              </a:spcBef>
            </a:pPr>
            <a:r>
              <a:rPr lang="zh-CN" altLang="en-US" sz="2000" spc="300">
                <a:solidFill>
                  <a:srgbClr val="000000"/>
                </a:solidFill>
                <a:effectLst/>
                <a:cs typeface="+mn-ea"/>
                <a:sym typeface="+mn-lt"/>
              </a:rPr>
              <a:t>彗星</a:t>
            </a:r>
            <a:endParaRPr lang="zh-CN" altLang="en-US" sz="2000" b="1" spc="300" dirty="0">
              <a:solidFill>
                <a:srgbClr val="3BB4C1"/>
              </a:solidFill>
              <a:effectLst/>
              <a:cs typeface="+mn-ea"/>
              <a:sym typeface="+mn-lt"/>
            </a:endParaRPr>
          </a:p>
        </p:txBody>
      </p:sp>
      <p:sp>
        <p:nvSpPr>
          <p:cNvPr id="49" name="圆角矩形 3"/>
          <p:cNvSpPr/>
          <p:nvPr/>
        </p:nvSpPr>
        <p:spPr>
          <a:xfrm>
            <a:off x="2054415" y="3863073"/>
            <a:ext cx="521365" cy="442674"/>
          </a:xfrm>
          <a:prstGeom prst="roundRect">
            <a:avLst>
              <a:gd name="adj" fmla="val 16667"/>
            </a:avLst>
          </a:prstGeom>
          <a:noFill/>
          <a:ln w="9525">
            <a:noFill/>
          </a:ln>
        </p:spPr>
        <p:txBody>
          <a:bodyPr wrap="none" anchor="ctr">
            <a:spAutoFit/>
          </a:bodyPr>
          <a:lstStyle/>
          <a:p>
            <a:pPr algn="r">
              <a:spcBef>
                <a:spcPct val="50000"/>
              </a:spcBef>
            </a:pPr>
            <a:r>
              <a:rPr lang="zh-CN" altLang="en-US" sz="2000" spc="300">
                <a:solidFill>
                  <a:srgbClr val="000000"/>
                </a:solidFill>
                <a:effectLst/>
                <a:cs typeface="+mn-ea"/>
                <a:sym typeface="+mn-lt"/>
              </a:rPr>
              <a:t>有</a:t>
            </a:r>
            <a:endParaRPr lang="zh-CN" altLang="en-US" sz="2000" b="1" spc="300" dirty="0">
              <a:solidFill>
                <a:srgbClr val="3BB4C1"/>
              </a:solidFill>
              <a:effectLst/>
              <a:cs typeface="+mn-ea"/>
              <a:sym typeface="+mn-lt"/>
            </a:endParaRPr>
          </a:p>
        </p:txBody>
      </p:sp>
      <p:sp>
        <p:nvSpPr>
          <p:cNvPr id="50" name="圆角矩形 3"/>
          <p:cNvSpPr/>
          <p:nvPr/>
        </p:nvSpPr>
        <p:spPr>
          <a:xfrm>
            <a:off x="2346515" y="3863073"/>
            <a:ext cx="1404064" cy="442674"/>
          </a:xfrm>
          <a:prstGeom prst="roundRect">
            <a:avLst>
              <a:gd name="adj" fmla="val 16667"/>
            </a:avLst>
          </a:prstGeom>
          <a:noFill/>
          <a:ln w="9525">
            <a:noFill/>
          </a:ln>
        </p:spPr>
        <p:txBody>
          <a:bodyPr wrap="none" anchor="ctr">
            <a:spAutoFit/>
          </a:bodyPr>
          <a:lstStyle/>
          <a:p>
            <a:pPr algn="r">
              <a:spcBef>
                <a:spcPct val="50000"/>
              </a:spcBef>
            </a:pPr>
            <a:r>
              <a:rPr lang="zh-CN" altLang="en-US" sz="2000" spc="300">
                <a:solidFill>
                  <a:srgbClr val="000000"/>
                </a:solidFill>
                <a:effectLst/>
                <a:cs typeface="+mn-ea"/>
                <a:sym typeface="+mn-lt"/>
              </a:rPr>
              <a:t>星际物质</a:t>
            </a:r>
            <a:endParaRPr lang="zh-CN" altLang="en-US" sz="2000" b="1" spc="300" dirty="0">
              <a:solidFill>
                <a:srgbClr val="3BB4C1"/>
              </a:solidFill>
              <a:effectLst/>
              <a:cs typeface="+mn-ea"/>
              <a:sym typeface="+mn-lt"/>
            </a:endParaRPr>
          </a:p>
        </p:txBody>
      </p:sp>
      <p:sp>
        <p:nvSpPr>
          <p:cNvPr id="51" name="圆角矩形 3"/>
          <p:cNvSpPr/>
          <p:nvPr/>
        </p:nvSpPr>
        <p:spPr>
          <a:xfrm>
            <a:off x="3558608" y="3863073"/>
            <a:ext cx="812027" cy="442674"/>
          </a:xfrm>
          <a:prstGeom prst="roundRect">
            <a:avLst>
              <a:gd name="adj" fmla="val 16667"/>
            </a:avLst>
          </a:prstGeom>
          <a:noFill/>
          <a:ln w="9525">
            <a:noFill/>
          </a:ln>
        </p:spPr>
        <p:txBody>
          <a:bodyPr wrap="none" anchor="ctr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altLang="zh-CN" sz="2000" spc="300">
                <a:solidFill>
                  <a:srgbClr val="000000"/>
                </a:solidFill>
                <a:effectLst/>
                <a:cs typeface="+mn-ea"/>
                <a:sym typeface="+mn-lt"/>
              </a:rPr>
              <a:t>——</a:t>
            </a:r>
            <a:endParaRPr lang="zh-CN" altLang="en-US" sz="2000" b="1" spc="300" dirty="0">
              <a:solidFill>
                <a:srgbClr val="3BB4C1"/>
              </a:solidFill>
              <a:effectLst/>
              <a:cs typeface="+mn-ea"/>
              <a:sym typeface="+mn-lt"/>
            </a:endParaRPr>
          </a:p>
        </p:txBody>
      </p:sp>
      <p:sp>
        <p:nvSpPr>
          <p:cNvPr id="52" name="圆角矩形 3"/>
          <p:cNvSpPr/>
          <p:nvPr/>
        </p:nvSpPr>
        <p:spPr>
          <a:xfrm>
            <a:off x="4140390" y="3863073"/>
            <a:ext cx="812026" cy="442674"/>
          </a:xfrm>
          <a:prstGeom prst="roundRect">
            <a:avLst>
              <a:gd name="adj" fmla="val 16667"/>
            </a:avLst>
          </a:prstGeom>
          <a:noFill/>
          <a:ln w="9525">
            <a:noFill/>
          </a:ln>
        </p:spPr>
        <p:txBody>
          <a:bodyPr wrap="none" anchor="ctr">
            <a:spAutoFit/>
          </a:bodyPr>
          <a:lstStyle/>
          <a:p>
            <a:pPr algn="r">
              <a:spcBef>
                <a:spcPct val="50000"/>
              </a:spcBef>
            </a:pPr>
            <a:r>
              <a:rPr lang="zh-CN" altLang="en-US" sz="2000" spc="300">
                <a:solidFill>
                  <a:srgbClr val="000000"/>
                </a:solidFill>
                <a:effectLst/>
                <a:cs typeface="+mn-ea"/>
                <a:sym typeface="+mn-lt"/>
              </a:rPr>
              <a:t>气体</a:t>
            </a:r>
            <a:endParaRPr lang="zh-CN" altLang="en-US" sz="2000" b="1" spc="300" dirty="0">
              <a:solidFill>
                <a:srgbClr val="3BB4C1"/>
              </a:solidFill>
              <a:effectLst/>
              <a:cs typeface="+mn-ea"/>
              <a:sym typeface="+mn-lt"/>
            </a:endParaRPr>
          </a:p>
        </p:txBody>
      </p:sp>
      <p:sp>
        <p:nvSpPr>
          <p:cNvPr id="53" name="圆角矩形 3"/>
          <p:cNvSpPr/>
          <p:nvPr/>
        </p:nvSpPr>
        <p:spPr>
          <a:xfrm>
            <a:off x="4724590" y="3863073"/>
            <a:ext cx="521365" cy="442674"/>
          </a:xfrm>
          <a:prstGeom prst="roundRect">
            <a:avLst>
              <a:gd name="adj" fmla="val 16667"/>
            </a:avLst>
          </a:prstGeom>
          <a:noFill/>
          <a:ln w="9525">
            <a:noFill/>
          </a:ln>
        </p:spPr>
        <p:txBody>
          <a:bodyPr wrap="none" anchor="ctr">
            <a:spAutoFit/>
          </a:bodyPr>
          <a:lstStyle/>
          <a:p>
            <a:pPr algn="r">
              <a:spcBef>
                <a:spcPct val="50000"/>
              </a:spcBef>
            </a:pPr>
            <a:r>
              <a:rPr lang="zh-CN" altLang="en-US" sz="2000" spc="300">
                <a:solidFill>
                  <a:srgbClr val="000000"/>
                </a:solidFill>
                <a:effectLst/>
                <a:cs typeface="+mn-ea"/>
                <a:sym typeface="+mn-lt"/>
              </a:rPr>
              <a:t>和</a:t>
            </a:r>
            <a:endParaRPr lang="zh-CN" altLang="en-US" sz="2000" b="1" spc="300" dirty="0">
              <a:solidFill>
                <a:srgbClr val="3BB4C1"/>
              </a:solidFill>
              <a:effectLst/>
              <a:cs typeface="+mn-ea"/>
              <a:sym typeface="+mn-lt"/>
            </a:endParaRPr>
          </a:p>
        </p:txBody>
      </p:sp>
      <p:sp>
        <p:nvSpPr>
          <p:cNvPr id="54" name="圆角矩形 3"/>
          <p:cNvSpPr/>
          <p:nvPr/>
        </p:nvSpPr>
        <p:spPr>
          <a:xfrm>
            <a:off x="5016690" y="3863073"/>
            <a:ext cx="812026" cy="442674"/>
          </a:xfrm>
          <a:prstGeom prst="roundRect">
            <a:avLst>
              <a:gd name="adj" fmla="val 16667"/>
            </a:avLst>
          </a:prstGeom>
          <a:noFill/>
          <a:ln w="9525">
            <a:noFill/>
          </a:ln>
        </p:spPr>
        <p:txBody>
          <a:bodyPr wrap="none" anchor="ctr">
            <a:spAutoFit/>
          </a:bodyPr>
          <a:lstStyle/>
          <a:p>
            <a:pPr algn="r">
              <a:spcBef>
                <a:spcPct val="50000"/>
              </a:spcBef>
            </a:pPr>
            <a:r>
              <a:rPr lang="zh-CN" altLang="en-US" sz="2000" spc="300">
                <a:solidFill>
                  <a:srgbClr val="000000"/>
                </a:solidFill>
                <a:effectLst/>
                <a:cs typeface="+mn-ea"/>
                <a:sym typeface="+mn-lt"/>
              </a:rPr>
              <a:t>尘埃</a:t>
            </a:r>
            <a:endParaRPr lang="zh-CN" altLang="en-US" sz="2000" b="1" spc="300" dirty="0">
              <a:solidFill>
                <a:srgbClr val="3BB4C1"/>
              </a:solidFill>
              <a:effectLst/>
              <a:cs typeface="+mn-ea"/>
              <a:sym typeface="+mn-lt"/>
            </a:endParaRPr>
          </a:p>
        </p:txBody>
      </p:sp>
      <p:sp>
        <p:nvSpPr>
          <p:cNvPr id="56" name="矩形 55"/>
          <p:cNvSpPr/>
          <p:nvPr/>
        </p:nvSpPr>
        <p:spPr>
          <a:xfrm flipH="1">
            <a:off x="-7728" y="2245608"/>
            <a:ext cx="1688683" cy="550218"/>
          </a:xfrm>
          <a:prstGeom prst="rect">
            <a:avLst/>
          </a:prstGeom>
          <a:solidFill>
            <a:srgbClr val="3BB4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7" name="文本框 56"/>
          <p:cNvSpPr txBox="1"/>
          <p:nvPr/>
        </p:nvSpPr>
        <p:spPr>
          <a:xfrm>
            <a:off x="91664" y="1049848"/>
            <a:ext cx="14899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导览</a:t>
            </a:r>
            <a:endParaRPr lang="zh-CN" altLang="en-US" sz="200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8" name="文本框 57"/>
          <p:cNvSpPr txBox="1"/>
          <p:nvPr/>
        </p:nvSpPr>
        <p:spPr>
          <a:xfrm>
            <a:off x="91664" y="1680637"/>
            <a:ext cx="14899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知识点一</a:t>
            </a:r>
            <a:endParaRPr lang="zh-CN" altLang="en-US" sz="200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9" name="文本框 58"/>
          <p:cNvSpPr txBox="1"/>
          <p:nvPr/>
        </p:nvSpPr>
        <p:spPr>
          <a:xfrm>
            <a:off x="91664" y="2311426"/>
            <a:ext cx="14899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>
                <a:solidFill>
                  <a:schemeClr val="bg1"/>
                </a:solidFill>
                <a:cs typeface="+mn-ea"/>
                <a:sym typeface="+mn-lt"/>
              </a:rPr>
              <a:t>课堂训练</a:t>
            </a:r>
            <a:endParaRPr lang="zh-CN" altLang="en-US" sz="2000" b="1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60" name="文本框 59"/>
          <p:cNvSpPr txBox="1"/>
          <p:nvPr/>
        </p:nvSpPr>
        <p:spPr>
          <a:xfrm>
            <a:off x="91664" y="2942215"/>
            <a:ext cx="14899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知识点二</a:t>
            </a:r>
            <a:endParaRPr lang="zh-CN" altLang="en-US" sz="200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61" name="文本框 60"/>
          <p:cNvSpPr txBox="1"/>
          <p:nvPr/>
        </p:nvSpPr>
        <p:spPr>
          <a:xfrm>
            <a:off x="91664" y="3573004"/>
            <a:ext cx="14899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方法规律</a:t>
            </a:r>
            <a:endParaRPr lang="zh-CN" altLang="en-US" sz="200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62" name="文本框 61"/>
          <p:cNvSpPr txBox="1"/>
          <p:nvPr/>
        </p:nvSpPr>
        <p:spPr>
          <a:xfrm>
            <a:off x="91664" y="4203793"/>
            <a:ext cx="14899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知识点三</a:t>
            </a:r>
            <a:endParaRPr lang="zh-CN" altLang="en-US" sz="200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63" name="文本框 62"/>
          <p:cNvSpPr txBox="1"/>
          <p:nvPr/>
        </p:nvSpPr>
        <p:spPr>
          <a:xfrm>
            <a:off x="91664" y="4834582"/>
            <a:ext cx="14899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课堂训练</a:t>
            </a:r>
            <a:endParaRPr lang="zh-CN" altLang="en-US" sz="200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64" name="文本框 63"/>
          <p:cNvSpPr txBox="1"/>
          <p:nvPr/>
        </p:nvSpPr>
        <p:spPr>
          <a:xfrm>
            <a:off x="91664" y="5465370"/>
            <a:ext cx="14899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讲训结合</a:t>
            </a:r>
            <a:endParaRPr lang="zh-CN" altLang="en-US" sz="200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65" name="矩形 64"/>
          <p:cNvSpPr/>
          <p:nvPr/>
        </p:nvSpPr>
        <p:spPr>
          <a:xfrm>
            <a:off x="12100336" y="0"/>
            <a:ext cx="91664" cy="1449958"/>
          </a:xfrm>
          <a:prstGeom prst="rect">
            <a:avLst/>
          </a:prstGeom>
          <a:solidFill>
            <a:srgbClr val="3BB4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animBg="1"/>
      <p:bldP spid="13316" grpId="0" animBg="1"/>
      <p:bldP spid="13318" grpId="0" animBg="1"/>
      <p:bldP spid="1331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666239" y="482300"/>
            <a:ext cx="5846061" cy="648000"/>
          </a:xfr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zh-CN" altLang="en-US" sz="2400" b="1">
                <a:solidFill>
                  <a:srgbClr val="3BB4C1"/>
                </a:solidFill>
                <a:cs typeface="+mn-ea"/>
                <a:sym typeface="+mn-lt"/>
              </a:rPr>
              <a:t>方法规律很重要</a:t>
            </a:r>
            <a:r>
              <a:rPr lang="en-US" altLang="zh-CN" sz="2400" b="1">
                <a:solidFill>
                  <a:srgbClr val="3BB4C1"/>
                </a:solidFill>
                <a:cs typeface="+mn-ea"/>
                <a:sym typeface="+mn-lt"/>
              </a:rPr>
              <a:t>——</a:t>
            </a:r>
            <a:r>
              <a:rPr sz="2400" b="1">
                <a:solidFill>
                  <a:srgbClr val="3BB4C1"/>
                </a:solidFill>
                <a:cs typeface="+mn-ea"/>
                <a:sym typeface="+mn-lt"/>
              </a:rPr>
              <a:t>天体的判定方法</a:t>
            </a:r>
            <a:endParaRPr sz="2400" b="1">
              <a:solidFill>
                <a:srgbClr val="3BB4C1"/>
              </a:solidFill>
              <a:cs typeface="+mn-ea"/>
              <a:sym typeface="+mn-lt"/>
            </a:endParaRPr>
          </a:p>
        </p:txBody>
      </p:sp>
      <p:pic>
        <p:nvPicPr>
          <p:cNvPr id="253071" name="图片 25307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12781" y="1372759"/>
            <a:ext cx="7362825" cy="4800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矩形 3"/>
          <p:cNvSpPr/>
          <p:nvPr/>
        </p:nvSpPr>
        <p:spPr>
          <a:xfrm>
            <a:off x="0" y="0"/>
            <a:ext cx="1704136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38100" dist="12700">
              <a:schemeClr val="bg1">
                <a:lumMod val="65000"/>
                <a:alpha val="5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矩形 6"/>
          <p:cNvSpPr/>
          <p:nvPr/>
        </p:nvSpPr>
        <p:spPr>
          <a:xfrm flipH="1">
            <a:off x="-7728" y="2232908"/>
            <a:ext cx="1688683" cy="550218"/>
          </a:xfrm>
          <a:prstGeom prst="rect">
            <a:avLst/>
          </a:prstGeom>
          <a:solidFill>
            <a:srgbClr val="3BB4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91664" y="1049848"/>
            <a:ext cx="14899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导览</a:t>
            </a:r>
            <a:endParaRPr lang="zh-CN" altLang="en-US" sz="200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91664" y="1680637"/>
            <a:ext cx="14899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知识点一</a:t>
            </a:r>
            <a:endParaRPr lang="zh-CN" altLang="en-US" sz="200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91664" y="2311426"/>
            <a:ext cx="14899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>
                <a:solidFill>
                  <a:schemeClr val="bg1"/>
                </a:solidFill>
                <a:cs typeface="+mn-ea"/>
                <a:sym typeface="+mn-lt"/>
              </a:rPr>
              <a:t>课堂训练</a:t>
            </a:r>
            <a:endParaRPr lang="zh-CN" altLang="en-US" sz="2000" b="1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91664" y="2942215"/>
            <a:ext cx="14899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知识点二</a:t>
            </a:r>
            <a:endParaRPr lang="zh-CN" altLang="en-US" sz="200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91664" y="3573004"/>
            <a:ext cx="14899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方法规律</a:t>
            </a:r>
            <a:endParaRPr lang="zh-CN" altLang="en-US" sz="20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91664" y="4203793"/>
            <a:ext cx="14899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知识点三</a:t>
            </a:r>
            <a:endParaRPr lang="zh-CN" altLang="en-US" sz="200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91664" y="4834582"/>
            <a:ext cx="14899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课堂训练</a:t>
            </a:r>
            <a:endParaRPr lang="zh-CN" altLang="en-US" sz="200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91664" y="5465370"/>
            <a:ext cx="14899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讲训结合</a:t>
            </a:r>
            <a:endParaRPr lang="zh-CN" altLang="en-US" sz="200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12100336" y="0"/>
            <a:ext cx="91664" cy="1449958"/>
          </a:xfrm>
          <a:prstGeom prst="rect">
            <a:avLst/>
          </a:prstGeom>
          <a:solidFill>
            <a:srgbClr val="3BB4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  <p:custDataLst>
      <p:tags r:id="rId2"/>
    </p:custDataLst>
  </p:cSld>
  <p:clrMapOvr>
    <a:masterClrMapping/>
  </p:clrMapOvr>
</p:sld>
</file>

<file path=ppt/tags/tag1.xml><?xml version="1.0" encoding="utf-8"?>
<p:tagLst xmlns:p="http://schemas.openxmlformats.org/presentationml/2006/main">
  <p:tag name="SMARTLAYOUT_SHAPETYPE" val="Picture"/>
  <p:tag name="SMARTLAYOUT_SHAPEPICTURE" val="0|KeepOriginal|False|False|Background|None|a60fa9c3af72459ea8541d89cde92002.jpg"/>
  <p:tag name="PA" val="v5.2.5"/>
  <p:tag name="RESOURCELIBID_SMARTLAYOUT" val="556073"/>
</p:tagLst>
</file>

<file path=ppt/tags/tag10.xml><?xml version="1.0" encoding="utf-8"?>
<p:tagLst xmlns:p="http://schemas.openxmlformats.org/presentationml/2006/main">
  <p:tag name="SMARTLAYOUT_SHAPETYPE" val="Text"/>
  <p:tag name="SMARTLAYOUT_SHAPETEXT" val="1|KeepOriginal|True|Subtitle|None|"/>
  <p:tag name="PA" val="v5.2.5"/>
  <p:tag name="RESOURCELIBID_SMARTLAYOUT" val="556073"/>
</p:tagLst>
</file>

<file path=ppt/tags/tag11.xml><?xml version="1.0" encoding="utf-8"?>
<p:tagLst xmlns:p="http://schemas.openxmlformats.org/presentationml/2006/main">
  <p:tag name="SMARTLAYOUT_SHAPETYPE" val="Text"/>
  <p:tag name="SMARTLAYOUT_SHAPETEXT" val="0|KeepOriginal|True|Title|None|"/>
  <p:tag name="PA" val="v5.2.5"/>
  <p:tag name="RESOURCELIBID_SMARTLAYOUT" val="556073"/>
</p:tagLst>
</file>

<file path=ppt/tags/tag12.xml><?xml version="1.0" encoding="utf-8"?>
<p:tagLst xmlns:p="http://schemas.openxmlformats.org/presentationml/2006/main">
  <p:tag name="SMARTLAYOUT_SLIDE" val="1|3|NoFill|#FFFFFF|False|True|"/>
  <p:tag name="RESOURCELIBID_SMARTLAYOUT" val="556073"/>
</p:tagLst>
</file>

<file path=ppt/tags/tag13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14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15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16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17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631"/>
  <p:tag name="KSO_WM_UNIT_TYPE" val="m_h_a"/>
  <p:tag name="KSO_WM_UNIT_INDEX" val="1_3_1"/>
  <p:tag name="KSO_WM_UNIT_ID" val="diagram631_4*m_h_a*1_3_1"/>
  <p:tag name="KSO_WM_UNIT_CLEAR" val="1"/>
  <p:tag name="KSO_WM_UNIT_LAYERLEVEL" val="1_1_1"/>
  <p:tag name="KSO_WM_UNIT_VALUE" val="12"/>
  <p:tag name="KSO_WM_UNIT_HIGHLIGHT" val="0"/>
  <p:tag name="KSO_WM_UNIT_COMPATIBLE" val="0"/>
  <p:tag name="KSO_WM_DIAGRAM_GROUP_CODE" val="m1-1"/>
  <p:tag name="KSO_WM_UNIT_PRESET_TEXT" val="LOREM"/>
  <p:tag name="KSO_WM_UNIT_FILL_FORE_SCHEMECOLOR_INDEX" val="8"/>
  <p:tag name="KSO_WM_UNIT_FILL_TYPE" val="1"/>
  <p:tag name="KSO_WM_UNIT_TEXT_FILL_FORE_SCHEMECOLOR_INDEX" val="14"/>
  <p:tag name="KSO_WM_UNIT_TEXT_FILL_TYPE" val="1"/>
  <p:tag name="KSO_WM_UNIT_DIAGRAM_SCHEMECOLOR_ID" val="3"/>
</p:tagLst>
</file>

<file path=ppt/tags/tag18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631"/>
  <p:tag name="KSO_WM_UNIT_TYPE" val="m_h_f"/>
  <p:tag name="KSO_WM_UNIT_INDEX" val="1_1_1"/>
  <p:tag name="KSO_WM_UNIT_ID" val="diagram631_4*m_h_f*1_1_1"/>
  <p:tag name="KSO_WM_UNIT_CLEAR" val="1"/>
  <p:tag name="KSO_WM_UNIT_LAYERLEVEL" val="1_1_1"/>
  <p:tag name="KSO_WM_UNIT_VALUE" val="36"/>
  <p:tag name="KSO_WM_UNIT_HIGHLIGHT" val="0"/>
  <p:tag name="KSO_WM_UNIT_COMPATIBLE" val="0"/>
  <p:tag name="KSO_WM_UNIT_PRESET_TEXT_INDEX" val="4"/>
  <p:tag name="KSO_WM_UNIT_PRESET_TEXT_LEN" val="60"/>
  <p:tag name="KSO_WM_DIAGRAM_GROUP_CODE" val="m1-1"/>
  <p:tag name="KSO_WM_UNIT_TEXT_FILL_FORE_SCHEMECOLOR_INDEX" val="6"/>
  <p:tag name="KSO_WM_UNIT_TEXT_FILL_TYPE" val="1"/>
  <p:tag name="KSO_WM_UNIT_DIAGRAM_SCHEMECOLOR_ID" val="3"/>
</p:tagLst>
</file>

<file path=ppt/tags/tag19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diagram631_4*i*4"/>
  <p:tag name="KSO_WM_TEMPLATE_CATEGORY" val="diagram"/>
  <p:tag name="KSO_WM_TEMPLATE_INDEX" val="631"/>
  <p:tag name="KSO_WM_UNIT_INDEX" val="4"/>
</p:tagLst>
</file>

<file path=ppt/tags/tag2.xml><?xml version="1.0" encoding="utf-8"?>
<p:tagLst xmlns:p="http://schemas.openxmlformats.org/presentationml/2006/main">
  <p:tag name="PA" val="v5.2.5"/>
  <p:tag name="SMARTLAYOUT_SHAPETYPE" val="Ornament"/>
  <p:tag name="RESOURCELIBID_SMARTLAYOUT" val="556073"/>
</p:tagLst>
</file>

<file path=ppt/tags/tag20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631"/>
  <p:tag name="KSO_WM_UNIT_TYPE" val="m_i"/>
  <p:tag name="KSO_WM_UNIT_INDEX" val="1_4"/>
  <p:tag name="KSO_WM_UNIT_ID" val="diagram631_4*m_i*1_4"/>
  <p:tag name="KSO_WM_UNIT_CLEAR" val="1"/>
  <p:tag name="KSO_WM_UNIT_LAYERLEVEL" val="1_1"/>
  <p:tag name="KSO_WM_DIAGRAM_GROUP_CODE" val="m1-1"/>
  <p:tag name="KSO_WM_UNIT_TEXT_FILL_FORE_SCHEMECOLOR_INDEX" val="13"/>
  <p:tag name="KSO_WM_UNIT_TEXT_FILL_TYPE" val="1"/>
  <p:tag name="KSO_WM_UNIT_DIAGRAM_SCHEMECOLOR_ID" val="3"/>
</p:tagLst>
</file>

<file path=ppt/tags/tag21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631"/>
  <p:tag name="KSO_WM_UNIT_TYPE" val="m_i"/>
  <p:tag name="KSO_WM_UNIT_INDEX" val="1_5"/>
  <p:tag name="KSO_WM_UNIT_ID" val="diagram631_4*m_i*1_5"/>
  <p:tag name="KSO_WM_UNIT_CLEAR" val="1"/>
  <p:tag name="KSO_WM_UNIT_LAYERLEVEL" val="1_1"/>
  <p:tag name="KSO_WM_DIAGRAM_GROUP_CODE" val="m1-1"/>
  <p:tag name="KSO_WM_UNIT_DIAGRAM_SCHEMECOLOR_ID" val="3"/>
</p:tagLst>
</file>

<file path=ppt/tags/tag22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631"/>
  <p:tag name="KSO_WM_UNIT_TYPE" val="m_i"/>
  <p:tag name="KSO_WM_UNIT_INDEX" val="1_6"/>
  <p:tag name="KSO_WM_UNIT_ID" val="diagram631_4*m_i*1_6"/>
  <p:tag name="KSO_WM_UNIT_CLEAR" val="1"/>
  <p:tag name="KSO_WM_UNIT_LAYERLEVEL" val="1_1"/>
  <p:tag name="KSO_WM_DIAGRAM_GROUP_CODE" val="m1-1"/>
  <p:tag name="KSO_WM_UNIT_DIAGRAM_SCHEMECOLOR_ID" val="3"/>
</p:tagLst>
</file>

<file path=ppt/tags/tag23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631"/>
  <p:tag name="KSO_WM_UNIT_TYPE" val="m_h_f"/>
  <p:tag name="KSO_WM_UNIT_INDEX" val="1_3_1"/>
  <p:tag name="KSO_WM_UNIT_ID" val="diagram631_4*m_h_f*1_3_1"/>
  <p:tag name="KSO_WM_UNIT_CLEAR" val="1"/>
  <p:tag name="KSO_WM_UNIT_LAYERLEVEL" val="1_1_1"/>
  <p:tag name="KSO_WM_UNIT_VALUE" val="36"/>
  <p:tag name="KSO_WM_UNIT_HIGHLIGHT" val="0"/>
  <p:tag name="KSO_WM_UNIT_COMPATIBLE" val="0"/>
  <p:tag name="KSO_WM_UNIT_PRESET_TEXT_INDEX" val="4"/>
  <p:tag name="KSO_WM_UNIT_PRESET_TEXT_LEN" val="60"/>
  <p:tag name="KSO_WM_DIAGRAM_GROUP_CODE" val="m1-1"/>
  <p:tag name="KSO_WM_UNIT_TEXT_FILL_FORE_SCHEMECOLOR_INDEX" val="8"/>
  <p:tag name="KSO_WM_UNIT_TEXT_FILL_TYPE" val="1"/>
  <p:tag name="KSO_WM_UNIT_DIAGRAM_SCHEMECOLOR_ID" val="3"/>
</p:tagLst>
</file>

<file path=ppt/tags/tag24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631"/>
  <p:tag name="KSO_WM_UNIT_TYPE" val="m_i"/>
  <p:tag name="KSO_WM_UNIT_INDEX" val="1_7"/>
  <p:tag name="KSO_WM_UNIT_ID" val="diagram631_4*m_i*1_7"/>
  <p:tag name="KSO_WM_UNIT_CLEAR" val="1"/>
  <p:tag name="KSO_WM_UNIT_LAYERLEVEL" val="1_1"/>
  <p:tag name="KSO_WM_DIAGRAM_GROUP_CODE" val="m1-1"/>
  <p:tag name="KSO_WM_UNIT_TEXT_FILL_FORE_SCHEMECOLOR_INDEX" val="14"/>
  <p:tag name="KSO_WM_UNIT_TEXT_FILL_TYPE" val="1"/>
  <p:tag name="KSO_WM_UNIT_DIAGRAM_SCHEMECOLOR_ID" val="3"/>
</p:tagLst>
</file>

<file path=ppt/tags/tag25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diagram631_4*i*13"/>
  <p:tag name="KSO_WM_TEMPLATE_CATEGORY" val="diagram"/>
  <p:tag name="KSO_WM_TEMPLATE_INDEX" val="631"/>
  <p:tag name="KSO_WM_UNIT_INDEX" val="13"/>
</p:tagLst>
</file>

<file path=ppt/tags/tag26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631"/>
  <p:tag name="KSO_WM_UNIT_TYPE" val="m_i"/>
  <p:tag name="KSO_WM_UNIT_INDEX" val="1_8"/>
  <p:tag name="KSO_WM_UNIT_ID" val="diagram631_4*m_i*1_8"/>
  <p:tag name="KSO_WM_UNIT_CLEAR" val="1"/>
  <p:tag name="KSO_WM_UNIT_LAYERLEVEL" val="1_1"/>
  <p:tag name="KSO_WM_DIAGRAM_GROUP_CODE" val="m1-1"/>
  <p:tag name="KSO_WM_UNIT_DIAGRAM_SCHEMECOLOR_ID" val="3"/>
</p:tagLst>
</file>

<file path=ppt/tags/tag27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631"/>
  <p:tag name="KSO_WM_UNIT_TYPE" val="m_i"/>
  <p:tag name="KSO_WM_UNIT_INDEX" val="1_9"/>
  <p:tag name="KSO_WM_UNIT_ID" val="diagram631_4*m_i*1_9"/>
  <p:tag name="KSO_WM_UNIT_CLEAR" val="1"/>
  <p:tag name="KSO_WM_UNIT_LAYERLEVEL" val="1_1"/>
  <p:tag name="KSO_WM_DIAGRAM_GROUP_CODE" val="m1-1"/>
  <p:tag name="KSO_WM_UNIT_DIAGRAM_SCHEMECOLOR_ID" val="3"/>
</p:tagLst>
</file>

<file path=ppt/tags/tag28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631"/>
  <p:tag name="KSO_WM_UNIT_TYPE" val="m_h_a"/>
  <p:tag name="KSO_WM_UNIT_INDEX" val="1_2_1"/>
  <p:tag name="KSO_WM_UNIT_ID" val="diagram631_4*m_h_a*1_2_1"/>
  <p:tag name="KSO_WM_UNIT_CLEAR" val="1"/>
  <p:tag name="KSO_WM_UNIT_LAYERLEVEL" val="1_1_1"/>
  <p:tag name="KSO_WM_UNIT_VALUE" val="42"/>
  <p:tag name="KSO_WM_UNIT_HIGHLIGHT" val="0"/>
  <p:tag name="KSO_WM_UNIT_COMPATIBLE" val="0"/>
  <p:tag name="KSO_WM_DIAGRAM_GROUP_CODE" val="m1-1"/>
  <p:tag name="KSO_WM_UNIT_PRESET_TEXT" val="LOREM"/>
  <p:tag name="KSO_WM_UNIT_FILL_FORE_SCHEMECOLOR_INDEX" val="5"/>
  <p:tag name="KSO_WM_UNIT_FILL_TYPE" val="1"/>
  <p:tag name="KSO_WM_UNIT_TEXT_FILL_FORE_SCHEMECOLOR_INDEX" val="14"/>
  <p:tag name="KSO_WM_UNIT_TEXT_FILL_TYPE" val="1"/>
  <p:tag name="KSO_WM_UNIT_DIAGRAM_SCHEMECOLOR_ID" val="3"/>
</p:tagLst>
</file>

<file path=ppt/tags/tag29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631"/>
  <p:tag name="KSO_WM_UNIT_TYPE" val="m_h_a"/>
  <p:tag name="KSO_WM_UNIT_INDEX" val="1_1_1"/>
  <p:tag name="KSO_WM_UNIT_ID" val="diagram631_4*m_h_a*1_1_1"/>
  <p:tag name="KSO_WM_UNIT_CLEAR" val="1"/>
  <p:tag name="KSO_WM_UNIT_LAYERLEVEL" val="1_1_1"/>
  <p:tag name="KSO_WM_UNIT_VALUE" val="9"/>
  <p:tag name="KSO_WM_UNIT_HIGHLIGHT" val="0"/>
  <p:tag name="KSO_WM_UNIT_COMPATIBLE" val="0"/>
  <p:tag name="KSO_WM_DIAGRAM_GROUP_CODE" val="m1-1"/>
  <p:tag name="KSO_WM_UNIT_PRESET_TEXT" val="LOREM"/>
  <p:tag name="KSO_WM_UNIT_FILL_FORE_SCHEMECOLOR_INDEX" val="6"/>
  <p:tag name="KSO_WM_UNIT_FILL_TYPE" val="1"/>
  <p:tag name="KSO_WM_UNIT_TEXT_FILL_FORE_SCHEMECOLOR_INDEX" val="14"/>
  <p:tag name="KSO_WM_UNIT_TEXT_FILL_TYPE" val="1"/>
  <p:tag name="KSO_WM_UNIT_DIAGRAM_SCHEMECOLOR_ID" val="3"/>
</p:tagLst>
</file>

<file path=ppt/tags/tag3.xml><?xml version="1.0" encoding="utf-8"?>
<p:tagLst xmlns:p="http://schemas.openxmlformats.org/presentationml/2006/main">
  <p:tag name="PA" val="v5.2.5"/>
  <p:tag name="SMARTLAYOUT_SHAPETYPE" val="Ornament"/>
  <p:tag name="RESOURCELIBID_SMARTLAYOUT" val="556073"/>
</p:tagLst>
</file>

<file path=ppt/tags/tag30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diagram631_4*i*4"/>
  <p:tag name="KSO_WM_TEMPLATE_CATEGORY" val="diagram"/>
  <p:tag name="KSO_WM_TEMPLATE_INDEX" val="631"/>
  <p:tag name="KSO_WM_UNIT_INDEX" val="4"/>
</p:tagLst>
</file>

<file path=ppt/tags/tag31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631"/>
  <p:tag name="KSO_WM_UNIT_TYPE" val="m_i"/>
  <p:tag name="KSO_WM_UNIT_INDEX" val="1_4"/>
  <p:tag name="KSO_WM_UNIT_ID" val="diagram631_4*m_i*1_4"/>
  <p:tag name="KSO_WM_UNIT_CLEAR" val="1"/>
  <p:tag name="KSO_WM_UNIT_LAYERLEVEL" val="1_1"/>
  <p:tag name="KSO_WM_DIAGRAM_GROUP_CODE" val="m1-1"/>
  <p:tag name="KSO_WM_UNIT_TEXT_FILL_FORE_SCHEMECOLOR_INDEX" val="13"/>
  <p:tag name="KSO_WM_UNIT_TEXT_FILL_TYPE" val="1"/>
  <p:tag name="KSO_WM_UNIT_DIAGRAM_SCHEMECOLOR_ID" val="3"/>
</p:tagLst>
</file>

<file path=ppt/tags/tag32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631"/>
  <p:tag name="KSO_WM_UNIT_TYPE" val="m_i"/>
  <p:tag name="KSO_WM_UNIT_INDEX" val="1_5"/>
  <p:tag name="KSO_WM_UNIT_ID" val="diagram631_4*m_i*1_5"/>
  <p:tag name="KSO_WM_UNIT_CLEAR" val="1"/>
  <p:tag name="KSO_WM_UNIT_LAYERLEVEL" val="1_1"/>
  <p:tag name="KSO_WM_DIAGRAM_GROUP_CODE" val="m1-1"/>
  <p:tag name="KSO_WM_UNIT_DIAGRAM_SCHEMECOLOR_ID" val="3"/>
</p:tagLst>
</file>

<file path=ppt/tags/tag33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631"/>
  <p:tag name="KSO_WM_UNIT_TYPE" val="m_i"/>
  <p:tag name="KSO_WM_UNIT_INDEX" val="1_6"/>
  <p:tag name="KSO_WM_UNIT_ID" val="diagram631_4*m_i*1_6"/>
  <p:tag name="KSO_WM_UNIT_CLEAR" val="1"/>
  <p:tag name="KSO_WM_UNIT_LAYERLEVEL" val="1_1"/>
  <p:tag name="KSO_WM_DIAGRAM_GROUP_CODE" val="m1-1"/>
  <p:tag name="KSO_WM_UNIT_DIAGRAM_SCHEMECOLOR_ID" val="3"/>
</p:tagLst>
</file>

<file path=ppt/tags/tag34.xml><?xml version="1.0" encoding="utf-8"?>
<p:tagLst xmlns:p="http://schemas.openxmlformats.org/presentationml/2006/main">
  <p:tag name="KSO_WM_TEMPLATE_THUMBS_INDEX" val="1、2、3、6、8、10、11、12、15"/>
  <p:tag name="KSO_WM_SLIDE_ID" val="custom20187308_1"/>
  <p:tag name="KSO_WM_TEMPLATE_SUBCATEGORY" val="0"/>
  <p:tag name="KSO_WM_SLIDE_TYPE" val="title"/>
  <p:tag name="KSO_WM_SLIDE_SUBTYPE" val="pureTxt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35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36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37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38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39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4.xml><?xml version="1.0" encoding="utf-8"?>
<p:tagLst xmlns:p="http://schemas.openxmlformats.org/presentationml/2006/main">
  <p:tag name="PA" val="v5.2.5"/>
  <p:tag name="SMARTLAYOUT_SHAPETYPE" val="Ornament"/>
  <p:tag name="RESOURCELIBID_SMARTLAYOUT" val="556073"/>
</p:tagLst>
</file>

<file path=ppt/tags/tag40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41.xml><?xml version="1.0" encoding="utf-8"?>
<p:tagLst xmlns:p="http://schemas.openxmlformats.org/presentationml/2006/main">
  <p:tag name="COMMONDATA" val="eyJoZGlkIjoiMDMzMDVkZGVjNGM1N2Q4YjU2ODNjOTA2OTE3ZDA4NmEifQ=="/>
  <p:tag name="commondata" val="eyJoZGlkIjoiYzYyMDZiZDc1ZDc0ZmMxNmFkNDgzMjVmZGMxYzExN2MifQ=="/>
</p:tagLst>
</file>

<file path=ppt/tags/tag5.xml><?xml version="1.0" encoding="utf-8"?>
<p:tagLst xmlns:p="http://schemas.openxmlformats.org/presentationml/2006/main">
  <p:tag name="PA" val="v5.2.5"/>
  <p:tag name="SMARTLAYOUT_SHAPETYPE" val="Ornament"/>
  <p:tag name="RESOURCELIBID_SMARTLAYOUT" val="556073"/>
</p:tagLst>
</file>

<file path=ppt/tags/tag6.xml><?xml version="1.0" encoding="utf-8"?>
<p:tagLst xmlns:p="http://schemas.openxmlformats.org/presentationml/2006/main">
  <p:tag name="PA" val="v5.2.5"/>
  <p:tag name="SMARTLAYOUT_SHAPETYPE" val="Ornament"/>
  <p:tag name="RESOURCELIBID_SMARTLAYOUT" val="556073"/>
</p:tagLst>
</file>

<file path=ppt/tags/tag7.xml><?xml version="1.0" encoding="utf-8"?>
<p:tagLst xmlns:p="http://schemas.openxmlformats.org/presentationml/2006/main">
  <p:tag name="PA" val="v5.2.5"/>
  <p:tag name="SMARTLAYOUT_SHAPETYPE" val="Ornament"/>
  <p:tag name="RESOURCELIBID_SMARTLAYOUT" val="556073"/>
</p:tagLst>
</file>

<file path=ppt/tags/tag8.xml><?xml version="1.0" encoding="utf-8"?>
<p:tagLst xmlns:p="http://schemas.openxmlformats.org/presentationml/2006/main">
  <p:tag name="PA" val="v5.2.5"/>
  <p:tag name="SMARTLAYOUT_SHAPETYPE" val="Ornament"/>
  <p:tag name="RESOURCELIBID_SMARTLAYOUT" val="556073"/>
</p:tagLst>
</file>

<file path=ppt/tags/tag9.xml><?xml version="1.0" encoding="utf-8"?>
<p:tagLst xmlns:p="http://schemas.openxmlformats.org/presentationml/2006/main">
  <p:tag name="PA" val="v5.2.5"/>
  <p:tag name="SMARTLAYOUT_SHAPETYPE" val="Ornament"/>
  <p:tag name="RESOURCELIBID_SMARTLAYOUT" val="556073"/>
</p:tagLst>
</file>

<file path=ppt/theme/theme1.xml><?xml version="1.0" encoding="utf-8"?>
<a:theme xmlns:a="http://schemas.openxmlformats.org/drawingml/2006/main" name="Office 主题​​">
  <a:themeElements>
    <a:clrScheme name="Office">
      <a:dk1>
        <a:srgbClr val="000000"/>
      </a:dk1>
      <a:lt1>
        <a:srgbClr val="FFFFFF"/>
      </a:lt1>
      <a:dk2>
        <a:srgbClr val="768395"/>
      </a:dk2>
      <a:lt2>
        <a:srgbClr val="F0F0F0"/>
      </a:lt2>
      <a:accent1>
        <a:srgbClr val="005FA5"/>
      </a:accent1>
      <a:accent2>
        <a:srgbClr val="D42322"/>
      </a:accent2>
      <a:accent3>
        <a:srgbClr val="5596BE"/>
      </a:accent3>
      <a:accent4>
        <a:srgbClr val="DC4646"/>
      </a:accent4>
      <a:accent5>
        <a:srgbClr val="81A9CC"/>
      </a:accent5>
      <a:accent6>
        <a:srgbClr val="E68C8B"/>
      </a:accent6>
      <a:hlink>
        <a:srgbClr val="005FA5"/>
      </a:hlink>
      <a:folHlink>
        <a:srgbClr val="BFBFBF"/>
      </a:folHlink>
    </a:clrScheme>
    <a:fontScheme name="3naeix2q">
      <a:majorFont>
        <a:latin typeface=""/>
        <a:ea typeface="思源黑体 CN"/>
        <a:cs typeface=""/>
      </a:majorFont>
      <a:minorFont>
        <a:latin typeface=""/>
        <a:ea typeface="思源黑体 C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68395"/>
    </a:dk2>
    <a:lt2>
      <a:srgbClr val="F0F0F0"/>
    </a:lt2>
    <a:accent1>
      <a:srgbClr val="005FA5"/>
    </a:accent1>
    <a:accent2>
      <a:srgbClr val="D42322"/>
    </a:accent2>
    <a:accent3>
      <a:srgbClr val="5596BE"/>
    </a:accent3>
    <a:accent4>
      <a:srgbClr val="DC4646"/>
    </a:accent4>
    <a:accent5>
      <a:srgbClr val="81A9CC"/>
    </a:accent5>
    <a:accent6>
      <a:srgbClr val="E68C8B"/>
    </a:accent6>
    <a:hlink>
      <a:srgbClr val="005FA5"/>
    </a:hlink>
    <a:folHlink>
      <a:srgbClr val="BFBFBF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68395"/>
    </a:dk2>
    <a:lt2>
      <a:srgbClr val="F0F0F0"/>
    </a:lt2>
    <a:accent1>
      <a:srgbClr val="005FA5"/>
    </a:accent1>
    <a:accent2>
      <a:srgbClr val="D42322"/>
    </a:accent2>
    <a:accent3>
      <a:srgbClr val="5596BE"/>
    </a:accent3>
    <a:accent4>
      <a:srgbClr val="DC4646"/>
    </a:accent4>
    <a:accent5>
      <a:srgbClr val="81A9CC"/>
    </a:accent5>
    <a:accent6>
      <a:srgbClr val="E68C8B"/>
    </a:accent6>
    <a:hlink>
      <a:srgbClr val="005FA5"/>
    </a:hlink>
    <a:folHlink>
      <a:srgbClr val="BFBFBF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68395"/>
    </a:dk2>
    <a:lt2>
      <a:srgbClr val="F0F0F0"/>
    </a:lt2>
    <a:accent1>
      <a:srgbClr val="005FA5"/>
    </a:accent1>
    <a:accent2>
      <a:srgbClr val="D42322"/>
    </a:accent2>
    <a:accent3>
      <a:srgbClr val="5596BE"/>
    </a:accent3>
    <a:accent4>
      <a:srgbClr val="DC4646"/>
    </a:accent4>
    <a:accent5>
      <a:srgbClr val="81A9CC"/>
    </a:accent5>
    <a:accent6>
      <a:srgbClr val="E68C8B"/>
    </a:accent6>
    <a:hlink>
      <a:srgbClr val="005FA5"/>
    </a:hlink>
    <a:folHlink>
      <a:srgbClr val="BFBFBF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68395"/>
    </a:dk2>
    <a:lt2>
      <a:srgbClr val="F0F0F0"/>
    </a:lt2>
    <a:accent1>
      <a:srgbClr val="005FA5"/>
    </a:accent1>
    <a:accent2>
      <a:srgbClr val="D42322"/>
    </a:accent2>
    <a:accent3>
      <a:srgbClr val="5596BE"/>
    </a:accent3>
    <a:accent4>
      <a:srgbClr val="DC4646"/>
    </a:accent4>
    <a:accent5>
      <a:srgbClr val="81A9CC"/>
    </a:accent5>
    <a:accent6>
      <a:srgbClr val="E68C8B"/>
    </a:accent6>
    <a:hlink>
      <a:srgbClr val="005FA5"/>
    </a:hlink>
    <a:folHlink>
      <a:srgbClr val="BFBFBF"/>
    </a:folHlink>
  </a:clrScheme>
</a:themeOverride>
</file>

<file path=ppt/theme/themeOverride5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68395"/>
    </a:dk2>
    <a:lt2>
      <a:srgbClr val="F0F0F0"/>
    </a:lt2>
    <a:accent1>
      <a:srgbClr val="005FA5"/>
    </a:accent1>
    <a:accent2>
      <a:srgbClr val="D42322"/>
    </a:accent2>
    <a:accent3>
      <a:srgbClr val="5596BE"/>
    </a:accent3>
    <a:accent4>
      <a:srgbClr val="DC4646"/>
    </a:accent4>
    <a:accent5>
      <a:srgbClr val="81A9CC"/>
    </a:accent5>
    <a:accent6>
      <a:srgbClr val="E68C8B"/>
    </a:accent6>
    <a:hlink>
      <a:srgbClr val="005FA5"/>
    </a:hlink>
    <a:folHlink>
      <a:srgbClr val="BFBFBF"/>
    </a:folHlink>
  </a:clrScheme>
</a:themeOverride>
</file>

<file path=ppt/theme/themeOverride6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68395"/>
    </a:dk2>
    <a:lt2>
      <a:srgbClr val="F0F0F0"/>
    </a:lt2>
    <a:accent1>
      <a:srgbClr val="005FA5"/>
    </a:accent1>
    <a:accent2>
      <a:srgbClr val="D42322"/>
    </a:accent2>
    <a:accent3>
      <a:srgbClr val="5596BE"/>
    </a:accent3>
    <a:accent4>
      <a:srgbClr val="DC4646"/>
    </a:accent4>
    <a:accent5>
      <a:srgbClr val="81A9CC"/>
    </a:accent5>
    <a:accent6>
      <a:srgbClr val="E68C8B"/>
    </a:accent6>
    <a:hlink>
      <a:srgbClr val="005FA5"/>
    </a:hlink>
    <a:folHlink>
      <a:srgbClr val="BFBFB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1671</Words>
  <Application>WPS 演示</Application>
  <PresentationFormat>宽屏</PresentationFormat>
  <Paragraphs>458</Paragraphs>
  <Slides>19</Slides>
  <Notes>15</Notes>
  <HiddenSlides>0</HiddenSlides>
  <MMClips>1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28" baseType="lpstr">
      <vt:lpstr>Arial</vt:lpstr>
      <vt:lpstr>宋体</vt:lpstr>
      <vt:lpstr>Wingdings</vt:lpstr>
      <vt:lpstr>思源黑体 CN</vt:lpstr>
      <vt:lpstr>黑体</vt:lpstr>
      <vt:lpstr>微软雅黑</vt:lpstr>
      <vt:lpstr>Arial Unicode MS</vt:lpstr>
      <vt:lpstr>等线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Q：左图中属于天体的是</vt:lpstr>
      <vt:lpstr>下图为判断流星体、流星现象与陨星是否属于天体的例子</vt:lpstr>
      <vt:lpstr>PowerPoint 演示文稿</vt:lpstr>
      <vt:lpstr>方法规律很重要——天体的判定方法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地球的宇宙环境</dc:title>
  <dc:creator>微信公众号：匠心地理</dc:creator>
  <dc:subject>匠心地理课件</dc:subject>
  <cp:lastModifiedBy>柠檬～</cp:lastModifiedBy>
  <cp:revision>116</cp:revision>
  <dcterms:created xsi:type="dcterms:W3CDTF">2019-05-05T04:53:00Z</dcterms:created>
  <dcterms:modified xsi:type="dcterms:W3CDTF">2025-03-19T07:14:36Z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47E96C14ECC748BAA18AB60AB85FDC89_12</vt:lpwstr>
  </property>
  <property fmtid="{D5CDD505-2E9C-101B-9397-08002B2CF9AE}" pid="3" name="KSOProductBuildVer">
    <vt:lpwstr>2052-12.1.0.20305</vt:lpwstr>
  </property>
</Properties>
</file>