
<file path=[Content_Types].xml><?xml version="1.0" encoding="utf-8"?>
<Types xmlns="http://schemas.openxmlformats.org/package/2006/content-types">
  <Default Extension="png" ContentType="image/png"/>
  <Default Extension="gif" ContentType="image/gif"/>
  <Default Extension="wdp" ContentType="image/vnd.ms-photo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  <p:sldMasterId id="2147483680" r:id="rId4"/>
    <p:sldMasterId id="2147483696" r:id="rId5"/>
  </p:sldMasterIdLst>
  <p:notesMasterIdLst>
    <p:notesMasterId r:id="rId15"/>
  </p:notesMasterIdLst>
  <p:sldIdLst>
    <p:sldId id="466" r:id="rId6"/>
    <p:sldId id="401" r:id="rId7"/>
    <p:sldId id="259" r:id="rId8"/>
    <p:sldId id="463" r:id="rId9"/>
    <p:sldId id="479" r:id="rId10"/>
    <p:sldId id="455" r:id="rId11"/>
    <p:sldId id="411" r:id="rId12"/>
    <p:sldId id="447" r:id="rId13"/>
    <p:sldId id="396" r:id="rId14"/>
    <p:sldId id="484" r:id="rId16"/>
    <p:sldId id="471" r:id="rId17"/>
    <p:sldId id="459" r:id="rId18"/>
    <p:sldId id="478" r:id="rId19"/>
    <p:sldId id="395" r:id="rId20"/>
    <p:sldId id="405" r:id="rId21"/>
    <p:sldId id="410" r:id="rId22"/>
    <p:sldId id="516" r:id="rId23"/>
    <p:sldId id="590" r:id="rId24"/>
    <p:sldId id="517" r:id="rId25"/>
  </p:sldIdLst>
  <p:sldSz cx="12192000" cy="6858000"/>
  <p:notesSz cx="6858000" cy="9144000"/>
  <p:custDataLst>
    <p:tags r:id="rId29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1" userDrawn="1">
          <p15:clr>
            <a:srgbClr val="A4A3A4"/>
          </p15:clr>
        </p15:guide>
        <p15:guide id="2" pos="768" userDrawn="1">
          <p15:clr>
            <a:srgbClr val="A4A3A4"/>
          </p15:clr>
        </p15:guide>
        <p15:guide id="3" pos="6902" userDrawn="1">
          <p15:clr>
            <a:srgbClr val="A4A3A4"/>
          </p15:clr>
        </p15:guide>
        <p15:guide id="4" orient="horz" pos="3888" userDrawn="1">
          <p15:clr>
            <a:srgbClr val="A4A3A4"/>
          </p15:clr>
        </p15:guide>
        <p15:guide id="5" orient="horz" pos="618" userDrawn="1">
          <p15:clr>
            <a:srgbClr val="A4A3A4"/>
          </p15:clr>
        </p15:guide>
        <p15:guide id="6" orient="horz" pos="37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BB4C1"/>
    <a:srgbClr val="F4A261"/>
    <a:srgbClr val="E9C46A"/>
    <a:srgbClr val="F46D39"/>
    <a:srgbClr val="ED5602"/>
    <a:srgbClr val="A6440F"/>
    <a:srgbClr val="152546"/>
    <a:srgbClr val="CE7008"/>
    <a:srgbClr val="FFFF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29" autoAdjust="0"/>
    <p:restoredTop sz="94660" autoAdjust="0"/>
  </p:normalViewPr>
  <p:slideViewPr>
    <p:cSldViewPr snapToGrid="0" showGuides="1">
      <p:cViewPr varScale="1">
        <p:scale>
          <a:sx n="79" d="100"/>
          <a:sy n="79" d="100"/>
        </p:scale>
        <p:origin x="168" y="62"/>
      </p:cViewPr>
      <p:guideLst>
        <p:guide orient="horz" pos="391"/>
        <p:guide pos="768"/>
        <p:guide pos="6902"/>
        <p:guide orient="horz" pos="3888"/>
        <p:guide orient="horz" pos="618"/>
        <p:guide orient="horz" pos="37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gs" Target="tags/tag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 noProof="1" dirty="0">
                <a:latin typeface="Calibri" panose="020F0502020204030204" pitchFamily="34" charset="0"/>
              </a:defRPr>
            </a:lvl1pPr>
          </a:lstStyle>
          <a:p>
            <a:fld id="{0BA5B8B3-875A-48AE-B42F-91B50679AA98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46082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 bwMode="auto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722FBE-C183-4D12-8016-CC2AA96B157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6951B3-2D44-412D-9124-104BD03BA1D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27BC92-B2C5-4A69-B5B9-D99B3E7A92E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B5463E-AA14-4FE0-AE3C-A0EA4674A99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1BA816-D501-4697-B008-DEF44B6F8E2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思维建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12196763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94DEBD-98A6-4AF1-9CA0-389EA500C51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思维建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2174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4225" y="6229350"/>
            <a:ext cx="11906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A5E45B-92E8-48E2-B0CC-DF274B227A4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 bwMode="auto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27155F-17B6-4F3C-B1ED-FF7D2577F20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BAECDD-CA5C-4714-8799-DCEDFC0747A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250CFE-6FCC-476B-9AD3-7AC2B036AF6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531C6-8356-4536-B721-CF0B6AFFE90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594971-180A-4AA8-9E64-1267BCCE0C8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28D15-F400-4100-969A-E48735D2BDD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75E034-7091-4831-BA84-894F463E694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定向例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4" name="同侧圆角矩形 6"/>
          <p:cNvSpPr/>
          <p:nvPr/>
        </p:nvSpPr>
        <p:spPr>
          <a:xfrm flipV="1">
            <a:off x="396875" y="5475288"/>
            <a:ext cx="11393488" cy="774700"/>
          </a:xfrm>
          <a:prstGeom prst="round2Same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矩形 7"/>
          <p:cNvSpPr/>
          <p:nvPr/>
        </p:nvSpPr>
        <p:spPr>
          <a:xfrm>
            <a:off x="396875" y="1446213"/>
            <a:ext cx="11393488" cy="4629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任意多边形 8"/>
          <p:cNvSpPr/>
          <p:nvPr/>
        </p:nvSpPr>
        <p:spPr>
          <a:xfrm>
            <a:off x="396875" y="368300"/>
            <a:ext cx="11393488" cy="1077913"/>
          </a:xfrm>
          <a:custGeom>
            <a:avLst/>
            <a:gdLst>
              <a:gd name="connsiteX0" fmla="*/ 11061165 w 11393348"/>
              <a:gd name="connsiteY0" fmla="*/ 59498 h 1078080"/>
              <a:gd name="connsiteX1" fmla="*/ 10957047 w 11393348"/>
              <a:gd name="connsiteY1" fmla="*/ 163617 h 1078080"/>
              <a:gd name="connsiteX2" fmla="*/ 11061165 w 11393348"/>
              <a:gd name="connsiteY2" fmla="*/ 267735 h 1078080"/>
              <a:gd name="connsiteX3" fmla="*/ 11165283 w 11393348"/>
              <a:gd name="connsiteY3" fmla="*/ 163617 h 1078080"/>
              <a:gd name="connsiteX4" fmla="*/ 11061165 w 11393348"/>
              <a:gd name="connsiteY4" fmla="*/ 59498 h 1078080"/>
              <a:gd name="connsiteX5" fmla="*/ 10745617 w 11393348"/>
              <a:gd name="connsiteY5" fmla="*/ 59498 h 1078080"/>
              <a:gd name="connsiteX6" fmla="*/ 10641499 w 11393348"/>
              <a:gd name="connsiteY6" fmla="*/ 163617 h 1078080"/>
              <a:gd name="connsiteX7" fmla="*/ 10745617 w 11393348"/>
              <a:gd name="connsiteY7" fmla="*/ 267735 h 1078080"/>
              <a:gd name="connsiteX8" fmla="*/ 10849735 w 11393348"/>
              <a:gd name="connsiteY8" fmla="*/ 163617 h 1078080"/>
              <a:gd name="connsiteX9" fmla="*/ 10745617 w 11393348"/>
              <a:gd name="connsiteY9" fmla="*/ 59498 h 1078080"/>
              <a:gd name="connsiteX10" fmla="*/ 10430058 w 11393348"/>
              <a:gd name="connsiteY10" fmla="*/ 59498 h 1078080"/>
              <a:gd name="connsiteX11" fmla="*/ 10325940 w 11393348"/>
              <a:gd name="connsiteY11" fmla="*/ 163617 h 1078080"/>
              <a:gd name="connsiteX12" fmla="*/ 10430058 w 11393348"/>
              <a:gd name="connsiteY12" fmla="*/ 267735 h 1078080"/>
              <a:gd name="connsiteX13" fmla="*/ 10534176 w 11393348"/>
              <a:gd name="connsiteY13" fmla="*/ 163617 h 1078080"/>
              <a:gd name="connsiteX14" fmla="*/ 10430058 w 11393348"/>
              <a:gd name="connsiteY14" fmla="*/ 59498 h 1078080"/>
              <a:gd name="connsiteX15" fmla="*/ 10114500 w 11393348"/>
              <a:gd name="connsiteY15" fmla="*/ 59498 h 1078080"/>
              <a:gd name="connsiteX16" fmla="*/ 10010381 w 11393348"/>
              <a:gd name="connsiteY16" fmla="*/ 163617 h 1078080"/>
              <a:gd name="connsiteX17" fmla="*/ 10114500 w 11393348"/>
              <a:gd name="connsiteY17" fmla="*/ 267735 h 1078080"/>
              <a:gd name="connsiteX18" fmla="*/ 10218618 w 11393348"/>
              <a:gd name="connsiteY18" fmla="*/ 163617 h 1078080"/>
              <a:gd name="connsiteX19" fmla="*/ 10114500 w 11393348"/>
              <a:gd name="connsiteY19" fmla="*/ 59498 h 1078080"/>
              <a:gd name="connsiteX20" fmla="*/ 9798941 w 11393348"/>
              <a:gd name="connsiteY20" fmla="*/ 59498 h 1078080"/>
              <a:gd name="connsiteX21" fmla="*/ 9694823 w 11393348"/>
              <a:gd name="connsiteY21" fmla="*/ 163617 h 1078080"/>
              <a:gd name="connsiteX22" fmla="*/ 9798941 w 11393348"/>
              <a:gd name="connsiteY22" fmla="*/ 267735 h 1078080"/>
              <a:gd name="connsiteX23" fmla="*/ 9903059 w 11393348"/>
              <a:gd name="connsiteY23" fmla="*/ 163617 h 1078080"/>
              <a:gd name="connsiteX24" fmla="*/ 9798941 w 11393348"/>
              <a:gd name="connsiteY24" fmla="*/ 59498 h 1078080"/>
              <a:gd name="connsiteX25" fmla="*/ 9483382 w 11393348"/>
              <a:gd name="connsiteY25" fmla="*/ 59498 h 1078080"/>
              <a:gd name="connsiteX26" fmla="*/ 9379264 w 11393348"/>
              <a:gd name="connsiteY26" fmla="*/ 163617 h 1078080"/>
              <a:gd name="connsiteX27" fmla="*/ 9483382 w 11393348"/>
              <a:gd name="connsiteY27" fmla="*/ 267735 h 1078080"/>
              <a:gd name="connsiteX28" fmla="*/ 9587501 w 11393348"/>
              <a:gd name="connsiteY28" fmla="*/ 163617 h 1078080"/>
              <a:gd name="connsiteX29" fmla="*/ 9483382 w 11393348"/>
              <a:gd name="connsiteY29" fmla="*/ 59498 h 1078080"/>
              <a:gd name="connsiteX30" fmla="*/ 9167824 w 11393348"/>
              <a:gd name="connsiteY30" fmla="*/ 59498 h 1078080"/>
              <a:gd name="connsiteX31" fmla="*/ 9063706 w 11393348"/>
              <a:gd name="connsiteY31" fmla="*/ 163617 h 1078080"/>
              <a:gd name="connsiteX32" fmla="*/ 9167824 w 11393348"/>
              <a:gd name="connsiteY32" fmla="*/ 267735 h 1078080"/>
              <a:gd name="connsiteX33" fmla="*/ 9271942 w 11393348"/>
              <a:gd name="connsiteY33" fmla="*/ 163617 h 1078080"/>
              <a:gd name="connsiteX34" fmla="*/ 9167824 w 11393348"/>
              <a:gd name="connsiteY34" fmla="*/ 59498 h 1078080"/>
              <a:gd name="connsiteX35" fmla="*/ 8852265 w 11393348"/>
              <a:gd name="connsiteY35" fmla="*/ 59498 h 1078080"/>
              <a:gd name="connsiteX36" fmla="*/ 8748147 w 11393348"/>
              <a:gd name="connsiteY36" fmla="*/ 163617 h 1078080"/>
              <a:gd name="connsiteX37" fmla="*/ 8852265 w 11393348"/>
              <a:gd name="connsiteY37" fmla="*/ 267735 h 1078080"/>
              <a:gd name="connsiteX38" fmla="*/ 8956383 w 11393348"/>
              <a:gd name="connsiteY38" fmla="*/ 163617 h 1078080"/>
              <a:gd name="connsiteX39" fmla="*/ 8852265 w 11393348"/>
              <a:gd name="connsiteY39" fmla="*/ 59498 h 1078080"/>
              <a:gd name="connsiteX40" fmla="*/ 8536707 w 11393348"/>
              <a:gd name="connsiteY40" fmla="*/ 59498 h 1078080"/>
              <a:gd name="connsiteX41" fmla="*/ 8432588 w 11393348"/>
              <a:gd name="connsiteY41" fmla="*/ 163617 h 1078080"/>
              <a:gd name="connsiteX42" fmla="*/ 8536707 w 11393348"/>
              <a:gd name="connsiteY42" fmla="*/ 267735 h 1078080"/>
              <a:gd name="connsiteX43" fmla="*/ 8640825 w 11393348"/>
              <a:gd name="connsiteY43" fmla="*/ 163617 h 1078080"/>
              <a:gd name="connsiteX44" fmla="*/ 8536707 w 11393348"/>
              <a:gd name="connsiteY44" fmla="*/ 59498 h 1078080"/>
              <a:gd name="connsiteX45" fmla="*/ 8221148 w 11393348"/>
              <a:gd name="connsiteY45" fmla="*/ 59498 h 1078080"/>
              <a:gd name="connsiteX46" fmla="*/ 8117029 w 11393348"/>
              <a:gd name="connsiteY46" fmla="*/ 163617 h 1078080"/>
              <a:gd name="connsiteX47" fmla="*/ 8221148 w 11393348"/>
              <a:gd name="connsiteY47" fmla="*/ 267735 h 1078080"/>
              <a:gd name="connsiteX48" fmla="*/ 8325266 w 11393348"/>
              <a:gd name="connsiteY48" fmla="*/ 163617 h 1078080"/>
              <a:gd name="connsiteX49" fmla="*/ 8221148 w 11393348"/>
              <a:gd name="connsiteY49" fmla="*/ 59498 h 1078080"/>
              <a:gd name="connsiteX50" fmla="*/ 7905590 w 11393348"/>
              <a:gd name="connsiteY50" fmla="*/ 59498 h 1078080"/>
              <a:gd name="connsiteX51" fmla="*/ 7801471 w 11393348"/>
              <a:gd name="connsiteY51" fmla="*/ 163617 h 1078080"/>
              <a:gd name="connsiteX52" fmla="*/ 7905590 w 11393348"/>
              <a:gd name="connsiteY52" fmla="*/ 267735 h 1078080"/>
              <a:gd name="connsiteX53" fmla="*/ 8009707 w 11393348"/>
              <a:gd name="connsiteY53" fmla="*/ 163617 h 1078080"/>
              <a:gd name="connsiteX54" fmla="*/ 7905590 w 11393348"/>
              <a:gd name="connsiteY54" fmla="*/ 59498 h 1078080"/>
              <a:gd name="connsiteX55" fmla="*/ 7590031 w 11393348"/>
              <a:gd name="connsiteY55" fmla="*/ 59498 h 1078080"/>
              <a:gd name="connsiteX56" fmla="*/ 7485913 w 11393348"/>
              <a:gd name="connsiteY56" fmla="*/ 163617 h 1078080"/>
              <a:gd name="connsiteX57" fmla="*/ 7590031 w 11393348"/>
              <a:gd name="connsiteY57" fmla="*/ 267735 h 1078080"/>
              <a:gd name="connsiteX58" fmla="*/ 7694149 w 11393348"/>
              <a:gd name="connsiteY58" fmla="*/ 163617 h 1078080"/>
              <a:gd name="connsiteX59" fmla="*/ 7590031 w 11393348"/>
              <a:gd name="connsiteY59" fmla="*/ 59498 h 1078080"/>
              <a:gd name="connsiteX60" fmla="*/ 7274472 w 11393348"/>
              <a:gd name="connsiteY60" fmla="*/ 59498 h 1078080"/>
              <a:gd name="connsiteX61" fmla="*/ 7170354 w 11393348"/>
              <a:gd name="connsiteY61" fmla="*/ 163617 h 1078080"/>
              <a:gd name="connsiteX62" fmla="*/ 7274472 w 11393348"/>
              <a:gd name="connsiteY62" fmla="*/ 267735 h 1078080"/>
              <a:gd name="connsiteX63" fmla="*/ 7378591 w 11393348"/>
              <a:gd name="connsiteY63" fmla="*/ 163617 h 1078080"/>
              <a:gd name="connsiteX64" fmla="*/ 7274472 w 11393348"/>
              <a:gd name="connsiteY64" fmla="*/ 59498 h 1078080"/>
              <a:gd name="connsiteX65" fmla="*/ 6958914 w 11393348"/>
              <a:gd name="connsiteY65" fmla="*/ 59498 h 1078080"/>
              <a:gd name="connsiteX66" fmla="*/ 6854796 w 11393348"/>
              <a:gd name="connsiteY66" fmla="*/ 163617 h 1078080"/>
              <a:gd name="connsiteX67" fmla="*/ 6958914 w 11393348"/>
              <a:gd name="connsiteY67" fmla="*/ 267735 h 1078080"/>
              <a:gd name="connsiteX68" fmla="*/ 7063032 w 11393348"/>
              <a:gd name="connsiteY68" fmla="*/ 163617 h 1078080"/>
              <a:gd name="connsiteX69" fmla="*/ 6958914 w 11393348"/>
              <a:gd name="connsiteY69" fmla="*/ 59498 h 1078080"/>
              <a:gd name="connsiteX70" fmla="*/ 6643355 w 11393348"/>
              <a:gd name="connsiteY70" fmla="*/ 59498 h 1078080"/>
              <a:gd name="connsiteX71" fmla="*/ 6539237 w 11393348"/>
              <a:gd name="connsiteY71" fmla="*/ 163617 h 1078080"/>
              <a:gd name="connsiteX72" fmla="*/ 6643355 w 11393348"/>
              <a:gd name="connsiteY72" fmla="*/ 267735 h 1078080"/>
              <a:gd name="connsiteX73" fmla="*/ 6747473 w 11393348"/>
              <a:gd name="connsiteY73" fmla="*/ 163617 h 1078080"/>
              <a:gd name="connsiteX74" fmla="*/ 6643355 w 11393348"/>
              <a:gd name="connsiteY74" fmla="*/ 59498 h 1078080"/>
              <a:gd name="connsiteX75" fmla="*/ 6327797 w 11393348"/>
              <a:gd name="connsiteY75" fmla="*/ 59498 h 1078080"/>
              <a:gd name="connsiteX76" fmla="*/ 6223678 w 11393348"/>
              <a:gd name="connsiteY76" fmla="*/ 163617 h 1078080"/>
              <a:gd name="connsiteX77" fmla="*/ 6327797 w 11393348"/>
              <a:gd name="connsiteY77" fmla="*/ 267735 h 1078080"/>
              <a:gd name="connsiteX78" fmla="*/ 6431915 w 11393348"/>
              <a:gd name="connsiteY78" fmla="*/ 163617 h 1078080"/>
              <a:gd name="connsiteX79" fmla="*/ 6327797 w 11393348"/>
              <a:gd name="connsiteY79" fmla="*/ 59498 h 1078080"/>
              <a:gd name="connsiteX80" fmla="*/ 6012238 w 11393348"/>
              <a:gd name="connsiteY80" fmla="*/ 59498 h 1078080"/>
              <a:gd name="connsiteX81" fmla="*/ 5908120 w 11393348"/>
              <a:gd name="connsiteY81" fmla="*/ 163617 h 1078080"/>
              <a:gd name="connsiteX82" fmla="*/ 6012238 w 11393348"/>
              <a:gd name="connsiteY82" fmla="*/ 267735 h 1078080"/>
              <a:gd name="connsiteX83" fmla="*/ 6116356 w 11393348"/>
              <a:gd name="connsiteY83" fmla="*/ 163617 h 1078080"/>
              <a:gd name="connsiteX84" fmla="*/ 6012238 w 11393348"/>
              <a:gd name="connsiteY84" fmla="*/ 59498 h 1078080"/>
              <a:gd name="connsiteX85" fmla="*/ 5696680 w 11393348"/>
              <a:gd name="connsiteY85" fmla="*/ 59498 h 1078080"/>
              <a:gd name="connsiteX86" fmla="*/ 5592561 w 11393348"/>
              <a:gd name="connsiteY86" fmla="*/ 163617 h 1078080"/>
              <a:gd name="connsiteX87" fmla="*/ 5696680 w 11393348"/>
              <a:gd name="connsiteY87" fmla="*/ 267735 h 1078080"/>
              <a:gd name="connsiteX88" fmla="*/ 5800798 w 11393348"/>
              <a:gd name="connsiteY88" fmla="*/ 163617 h 1078080"/>
              <a:gd name="connsiteX89" fmla="*/ 5696680 w 11393348"/>
              <a:gd name="connsiteY89" fmla="*/ 59498 h 1078080"/>
              <a:gd name="connsiteX90" fmla="*/ 5381121 w 11393348"/>
              <a:gd name="connsiteY90" fmla="*/ 59498 h 1078080"/>
              <a:gd name="connsiteX91" fmla="*/ 5277003 w 11393348"/>
              <a:gd name="connsiteY91" fmla="*/ 163617 h 1078080"/>
              <a:gd name="connsiteX92" fmla="*/ 5381121 w 11393348"/>
              <a:gd name="connsiteY92" fmla="*/ 267735 h 1078080"/>
              <a:gd name="connsiteX93" fmla="*/ 5485239 w 11393348"/>
              <a:gd name="connsiteY93" fmla="*/ 163617 h 1078080"/>
              <a:gd name="connsiteX94" fmla="*/ 5381121 w 11393348"/>
              <a:gd name="connsiteY94" fmla="*/ 59498 h 1078080"/>
              <a:gd name="connsiteX95" fmla="*/ 5065562 w 11393348"/>
              <a:gd name="connsiteY95" fmla="*/ 59498 h 1078080"/>
              <a:gd name="connsiteX96" fmla="*/ 4961444 w 11393348"/>
              <a:gd name="connsiteY96" fmla="*/ 163617 h 1078080"/>
              <a:gd name="connsiteX97" fmla="*/ 5065562 w 11393348"/>
              <a:gd name="connsiteY97" fmla="*/ 267735 h 1078080"/>
              <a:gd name="connsiteX98" fmla="*/ 5169680 w 11393348"/>
              <a:gd name="connsiteY98" fmla="*/ 163617 h 1078080"/>
              <a:gd name="connsiteX99" fmla="*/ 5065562 w 11393348"/>
              <a:gd name="connsiteY99" fmla="*/ 59498 h 1078080"/>
              <a:gd name="connsiteX100" fmla="*/ 4750004 w 11393348"/>
              <a:gd name="connsiteY100" fmla="*/ 59498 h 1078080"/>
              <a:gd name="connsiteX101" fmla="*/ 4645885 w 11393348"/>
              <a:gd name="connsiteY101" fmla="*/ 163617 h 1078080"/>
              <a:gd name="connsiteX102" fmla="*/ 4750004 w 11393348"/>
              <a:gd name="connsiteY102" fmla="*/ 267735 h 1078080"/>
              <a:gd name="connsiteX103" fmla="*/ 4854122 w 11393348"/>
              <a:gd name="connsiteY103" fmla="*/ 163617 h 1078080"/>
              <a:gd name="connsiteX104" fmla="*/ 4750004 w 11393348"/>
              <a:gd name="connsiteY104" fmla="*/ 59498 h 1078080"/>
              <a:gd name="connsiteX105" fmla="*/ 4434445 w 11393348"/>
              <a:gd name="connsiteY105" fmla="*/ 59498 h 1078080"/>
              <a:gd name="connsiteX106" fmla="*/ 4330327 w 11393348"/>
              <a:gd name="connsiteY106" fmla="*/ 163617 h 1078080"/>
              <a:gd name="connsiteX107" fmla="*/ 4434445 w 11393348"/>
              <a:gd name="connsiteY107" fmla="*/ 267735 h 1078080"/>
              <a:gd name="connsiteX108" fmla="*/ 4538564 w 11393348"/>
              <a:gd name="connsiteY108" fmla="*/ 163617 h 1078080"/>
              <a:gd name="connsiteX109" fmla="*/ 4434445 w 11393348"/>
              <a:gd name="connsiteY109" fmla="*/ 59498 h 1078080"/>
              <a:gd name="connsiteX110" fmla="*/ 4118886 w 11393348"/>
              <a:gd name="connsiteY110" fmla="*/ 59498 h 1078080"/>
              <a:gd name="connsiteX111" fmla="*/ 4014769 w 11393348"/>
              <a:gd name="connsiteY111" fmla="*/ 163617 h 1078080"/>
              <a:gd name="connsiteX112" fmla="*/ 4118886 w 11393348"/>
              <a:gd name="connsiteY112" fmla="*/ 267735 h 1078080"/>
              <a:gd name="connsiteX113" fmla="*/ 4223004 w 11393348"/>
              <a:gd name="connsiteY113" fmla="*/ 163617 h 1078080"/>
              <a:gd name="connsiteX114" fmla="*/ 4118886 w 11393348"/>
              <a:gd name="connsiteY114" fmla="*/ 59498 h 1078080"/>
              <a:gd name="connsiteX115" fmla="*/ 3803328 w 11393348"/>
              <a:gd name="connsiteY115" fmla="*/ 59498 h 1078080"/>
              <a:gd name="connsiteX116" fmla="*/ 3699210 w 11393348"/>
              <a:gd name="connsiteY116" fmla="*/ 163617 h 1078080"/>
              <a:gd name="connsiteX117" fmla="*/ 3803328 w 11393348"/>
              <a:gd name="connsiteY117" fmla="*/ 267735 h 1078080"/>
              <a:gd name="connsiteX118" fmla="*/ 3907446 w 11393348"/>
              <a:gd name="connsiteY118" fmla="*/ 163617 h 1078080"/>
              <a:gd name="connsiteX119" fmla="*/ 3803328 w 11393348"/>
              <a:gd name="connsiteY119" fmla="*/ 59498 h 1078080"/>
              <a:gd name="connsiteX120" fmla="*/ 3487769 w 11393348"/>
              <a:gd name="connsiteY120" fmla="*/ 59498 h 1078080"/>
              <a:gd name="connsiteX121" fmla="*/ 3383651 w 11393348"/>
              <a:gd name="connsiteY121" fmla="*/ 163617 h 1078080"/>
              <a:gd name="connsiteX122" fmla="*/ 3487769 w 11393348"/>
              <a:gd name="connsiteY122" fmla="*/ 267735 h 1078080"/>
              <a:gd name="connsiteX123" fmla="*/ 3591887 w 11393348"/>
              <a:gd name="connsiteY123" fmla="*/ 163617 h 1078080"/>
              <a:gd name="connsiteX124" fmla="*/ 3487769 w 11393348"/>
              <a:gd name="connsiteY124" fmla="*/ 59498 h 1078080"/>
              <a:gd name="connsiteX125" fmla="*/ 3172211 w 11393348"/>
              <a:gd name="connsiteY125" fmla="*/ 59498 h 1078080"/>
              <a:gd name="connsiteX126" fmla="*/ 3068092 w 11393348"/>
              <a:gd name="connsiteY126" fmla="*/ 163617 h 1078080"/>
              <a:gd name="connsiteX127" fmla="*/ 3172211 w 11393348"/>
              <a:gd name="connsiteY127" fmla="*/ 267735 h 1078080"/>
              <a:gd name="connsiteX128" fmla="*/ 3276329 w 11393348"/>
              <a:gd name="connsiteY128" fmla="*/ 163617 h 1078080"/>
              <a:gd name="connsiteX129" fmla="*/ 3172211 w 11393348"/>
              <a:gd name="connsiteY129" fmla="*/ 59498 h 1078080"/>
              <a:gd name="connsiteX130" fmla="*/ 2856652 w 11393348"/>
              <a:gd name="connsiteY130" fmla="*/ 59498 h 1078080"/>
              <a:gd name="connsiteX131" fmla="*/ 2752534 w 11393348"/>
              <a:gd name="connsiteY131" fmla="*/ 163617 h 1078080"/>
              <a:gd name="connsiteX132" fmla="*/ 2856652 w 11393348"/>
              <a:gd name="connsiteY132" fmla="*/ 267735 h 1078080"/>
              <a:gd name="connsiteX133" fmla="*/ 2960770 w 11393348"/>
              <a:gd name="connsiteY133" fmla="*/ 163617 h 1078080"/>
              <a:gd name="connsiteX134" fmla="*/ 2856652 w 11393348"/>
              <a:gd name="connsiteY134" fmla="*/ 59498 h 1078080"/>
              <a:gd name="connsiteX135" fmla="*/ 2541093 w 11393348"/>
              <a:gd name="connsiteY135" fmla="*/ 59498 h 1078080"/>
              <a:gd name="connsiteX136" fmla="*/ 2436975 w 11393348"/>
              <a:gd name="connsiteY136" fmla="*/ 163617 h 1078080"/>
              <a:gd name="connsiteX137" fmla="*/ 2541093 w 11393348"/>
              <a:gd name="connsiteY137" fmla="*/ 267735 h 1078080"/>
              <a:gd name="connsiteX138" fmla="*/ 2645212 w 11393348"/>
              <a:gd name="connsiteY138" fmla="*/ 163617 h 1078080"/>
              <a:gd name="connsiteX139" fmla="*/ 2541093 w 11393348"/>
              <a:gd name="connsiteY139" fmla="*/ 59498 h 1078080"/>
              <a:gd name="connsiteX140" fmla="*/ 2225535 w 11393348"/>
              <a:gd name="connsiteY140" fmla="*/ 59498 h 1078080"/>
              <a:gd name="connsiteX141" fmla="*/ 2121417 w 11393348"/>
              <a:gd name="connsiteY141" fmla="*/ 163617 h 1078080"/>
              <a:gd name="connsiteX142" fmla="*/ 2225535 w 11393348"/>
              <a:gd name="connsiteY142" fmla="*/ 267735 h 1078080"/>
              <a:gd name="connsiteX143" fmla="*/ 2329653 w 11393348"/>
              <a:gd name="connsiteY143" fmla="*/ 163617 h 1078080"/>
              <a:gd name="connsiteX144" fmla="*/ 2225535 w 11393348"/>
              <a:gd name="connsiteY144" fmla="*/ 59498 h 1078080"/>
              <a:gd name="connsiteX145" fmla="*/ 1909976 w 11393348"/>
              <a:gd name="connsiteY145" fmla="*/ 59498 h 1078080"/>
              <a:gd name="connsiteX146" fmla="*/ 1805858 w 11393348"/>
              <a:gd name="connsiteY146" fmla="*/ 163617 h 1078080"/>
              <a:gd name="connsiteX147" fmla="*/ 1909976 w 11393348"/>
              <a:gd name="connsiteY147" fmla="*/ 267735 h 1078080"/>
              <a:gd name="connsiteX148" fmla="*/ 2014094 w 11393348"/>
              <a:gd name="connsiteY148" fmla="*/ 163617 h 1078080"/>
              <a:gd name="connsiteX149" fmla="*/ 1909976 w 11393348"/>
              <a:gd name="connsiteY149" fmla="*/ 59498 h 1078080"/>
              <a:gd name="connsiteX150" fmla="*/ 1594417 w 11393348"/>
              <a:gd name="connsiteY150" fmla="*/ 59498 h 1078080"/>
              <a:gd name="connsiteX151" fmla="*/ 1490299 w 11393348"/>
              <a:gd name="connsiteY151" fmla="*/ 163617 h 1078080"/>
              <a:gd name="connsiteX152" fmla="*/ 1594417 w 11393348"/>
              <a:gd name="connsiteY152" fmla="*/ 267735 h 1078080"/>
              <a:gd name="connsiteX153" fmla="*/ 1698536 w 11393348"/>
              <a:gd name="connsiteY153" fmla="*/ 163617 h 1078080"/>
              <a:gd name="connsiteX154" fmla="*/ 1594417 w 11393348"/>
              <a:gd name="connsiteY154" fmla="*/ 59498 h 1078080"/>
              <a:gd name="connsiteX155" fmla="*/ 1278859 w 11393348"/>
              <a:gd name="connsiteY155" fmla="*/ 59498 h 1078080"/>
              <a:gd name="connsiteX156" fmla="*/ 1174741 w 11393348"/>
              <a:gd name="connsiteY156" fmla="*/ 163617 h 1078080"/>
              <a:gd name="connsiteX157" fmla="*/ 1278859 w 11393348"/>
              <a:gd name="connsiteY157" fmla="*/ 267735 h 1078080"/>
              <a:gd name="connsiteX158" fmla="*/ 1382977 w 11393348"/>
              <a:gd name="connsiteY158" fmla="*/ 163617 h 1078080"/>
              <a:gd name="connsiteX159" fmla="*/ 1278859 w 11393348"/>
              <a:gd name="connsiteY159" fmla="*/ 59498 h 1078080"/>
              <a:gd name="connsiteX160" fmla="*/ 963300 w 11393348"/>
              <a:gd name="connsiteY160" fmla="*/ 59498 h 1078080"/>
              <a:gd name="connsiteX161" fmla="*/ 859182 w 11393348"/>
              <a:gd name="connsiteY161" fmla="*/ 163617 h 1078080"/>
              <a:gd name="connsiteX162" fmla="*/ 963300 w 11393348"/>
              <a:gd name="connsiteY162" fmla="*/ 267735 h 1078080"/>
              <a:gd name="connsiteX163" fmla="*/ 1067418 w 11393348"/>
              <a:gd name="connsiteY163" fmla="*/ 163617 h 1078080"/>
              <a:gd name="connsiteX164" fmla="*/ 963300 w 11393348"/>
              <a:gd name="connsiteY164" fmla="*/ 59498 h 1078080"/>
              <a:gd name="connsiteX165" fmla="*/ 647742 w 11393348"/>
              <a:gd name="connsiteY165" fmla="*/ 59498 h 1078080"/>
              <a:gd name="connsiteX166" fmla="*/ 543623 w 11393348"/>
              <a:gd name="connsiteY166" fmla="*/ 163617 h 1078080"/>
              <a:gd name="connsiteX167" fmla="*/ 647742 w 11393348"/>
              <a:gd name="connsiteY167" fmla="*/ 267735 h 1078080"/>
              <a:gd name="connsiteX168" fmla="*/ 751860 w 11393348"/>
              <a:gd name="connsiteY168" fmla="*/ 163617 h 1078080"/>
              <a:gd name="connsiteX169" fmla="*/ 647742 w 11393348"/>
              <a:gd name="connsiteY169" fmla="*/ 59498 h 1078080"/>
              <a:gd name="connsiteX170" fmla="*/ 332183 w 11393348"/>
              <a:gd name="connsiteY170" fmla="*/ 59498 h 1078080"/>
              <a:gd name="connsiteX171" fmla="*/ 228065 w 11393348"/>
              <a:gd name="connsiteY171" fmla="*/ 163617 h 1078080"/>
              <a:gd name="connsiteX172" fmla="*/ 332183 w 11393348"/>
              <a:gd name="connsiteY172" fmla="*/ 267735 h 1078080"/>
              <a:gd name="connsiteX173" fmla="*/ 436301 w 11393348"/>
              <a:gd name="connsiteY173" fmla="*/ 163617 h 1078080"/>
              <a:gd name="connsiteX174" fmla="*/ 332183 w 11393348"/>
              <a:gd name="connsiteY174" fmla="*/ 59498 h 1078080"/>
              <a:gd name="connsiteX175" fmla="*/ 178490 w 11393348"/>
              <a:gd name="connsiteY175" fmla="*/ 0 h 1078080"/>
              <a:gd name="connsiteX176" fmla="*/ 11214858 w 11393348"/>
              <a:gd name="connsiteY176" fmla="*/ 0 h 1078080"/>
              <a:gd name="connsiteX177" fmla="*/ 11393348 w 11393348"/>
              <a:gd name="connsiteY177" fmla="*/ 178490 h 1078080"/>
              <a:gd name="connsiteX178" fmla="*/ 11393348 w 11393348"/>
              <a:gd name="connsiteY178" fmla="*/ 711784 h 1078080"/>
              <a:gd name="connsiteX179" fmla="*/ 11393348 w 11393348"/>
              <a:gd name="connsiteY179" fmla="*/ 1070917 h 1078080"/>
              <a:gd name="connsiteX180" fmla="*/ 11393348 w 11393348"/>
              <a:gd name="connsiteY180" fmla="*/ 1078080 h 1078080"/>
              <a:gd name="connsiteX181" fmla="*/ 0 w 11393348"/>
              <a:gd name="connsiteY181" fmla="*/ 1078080 h 1078080"/>
              <a:gd name="connsiteX182" fmla="*/ 0 w 11393348"/>
              <a:gd name="connsiteY182" fmla="*/ 1070917 h 1078080"/>
              <a:gd name="connsiteX183" fmla="*/ 0 w 11393348"/>
              <a:gd name="connsiteY183" fmla="*/ 711784 h 1078080"/>
              <a:gd name="connsiteX184" fmla="*/ 0 w 11393348"/>
              <a:gd name="connsiteY184" fmla="*/ 178490 h 1078080"/>
              <a:gd name="connsiteX185" fmla="*/ 178490 w 11393348"/>
              <a:gd name="connsiteY185" fmla="*/ 0 h 107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1393348" h="1078080">
                <a:moveTo>
                  <a:pt x="11061165" y="59498"/>
                </a:moveTo>
                <a:cubicBezTo>
                  <a:pt x="11003663" y="59498"/>
                  <a:pt x="10957047" y="106114"/>
                  <a:pt x="10957047" y="163617"/>
                </a:cubicBezTo>
                <a:cubicBezTo>
                  <a:pt x="10957047" y="221119"/>
                  <a:pt x="11003663" y="267735"/>
                  <a:pt x="11061165" y="267735"/>
                </a:cubicBezTo>
                <a:cubicBezTo>
                  <a:pt x="11118667" y="267735"/>
                  <a:pt x="11165283" y="221119"/>
                  <a:pt x="11165283" y="163617"/>
                </a:cubicBezTo>
                <a:cubicBezTo>
                  <a:pt x="11165283" y="106114"/>
                  <a:pt x="11118667" y="59498"/>
                  <a:pt x="11061165" y="59498"/>
                </a:cubicBezTo>
                <a:close/>
                <a:moveTo>
                  <a:pt x="10745617" y="59498"/>
                </a:moveTo>
                <a:cubicBezTo>
                  <a:pt x="10688115" y="59498"/>
                  <a:pt x="10641499" y="106114"/>
                  <a:pt x="10641499" y="163617"/>
                </a:cubicBezTo>
                <a:cubicBezTo>
                  <a:pt x="10641499" y="221119"/>
                  <a:pt x="10688115" y="267735"/>
                  <a:pt x="10745617" y="267735"/>
                </a:cubicBezTo>
                <a:cubicBezTo>
                  <a:pt x="10803119" y="267735"/>
                  <a:pt x="10849735" y="221119"/>
                  <a:pt x="10849735" y="163617"/>
                </a:cubicBezTo>
                <a:cubicBezTo>
                  <a:pt x="10849735" y="106114"/>
                  <a:pt x="10803119" y="59498"/>
                  <a:pt x="10745617" y="59498"/>
                </a:cubicBezTo>
                <a:close/>
                <a:moveTo>
                  <a:pt x="10430058" y="59498"/>
                </a:moveTo>
                <a:cubicBezTo>
                  <a:pt x="10372556" y="59498"/>
                  <a:pt x="10325940" y="106114"/>
                  <a:pt x="10325940" y="163617"/>
                </a:cubicBezTo>
                <a:cubicBezTo>
                  <a:pt x="10325940" y="221119"/>
                  <a:pt x="10372556" y="267735"/>
                  <a:pt x="10430058" y="267735"/>
                </a:cubicBezTo>
                <a:cubicBezTo>
                  <a:pt x="10487560" y="267735"/>
                  <a:pt x="10534176" y="221119"/>
                  <a:pt x="10534176" y="163617"/>
                </a:cubicBezTo>
                <a:cubicBezTo>
                  <a:pt x="10534176" y="106114"/>
                  <a:pt x="10487560" y="59498"/>
                  <a:pt x="10430058" y="59498"/>
                </a:cubicBezTo>
                <a:close/>
                <a:moveTo>
                  <a:pt x="10114500" y="59498"/>
                </a:moveTo>
                <a:cubicBezTo>
                  <a:pt x="10056997" y="59498"/>
                  <a:pt x="10010381" y="106114"/>
                  <a:pt x="10010381" y="163617"/>
                </a:cubicBezTo>
                <a:cubicBezTo>
                  <a:pt x="10010381" y="221119"/>
                  <a:pt x="10056997" y="267735"/>
                  <a:pt x="10114500" y="267735"/>
                </a:cubicBezTo>
                <a:cubicBezTo>
                  <a:pt x="10172002" y="267735"/>
                  <a:pt x="10218618" y="221119"/>
                  <a:pt x="10218618" y="163617"/>
                </a:cubicBezTo>
                <a:cubicBezTo>
                  <a:pt x="10218618" y="106114"/>
                  <a:pt x="10172002" y="59498"/>
                  <a:pt x="10114500" y="59498"/>
                </a:cubicBezTo>
                <a:close/>
                <a:moveTo>
                  <a:pt x="9798941" y="59498"/>
                </a:moveTo>
                <a:cubicBezTo>
                  <a:pt x="9741439" y="59498"/>
                  <a:pt x="9694823" y="106114"/>
                  <a:pt x="9694823" y="163617"/>
                </a:cubicBezTo>
                <a:cubicBezTo>
                  <a:pt x="9694823" y="221119"/>
                  <a:pt x="9741439" y="267735"/>
                  <a:pt x="9798941" y="267735"/>
                </a:cubicBezTo>
                <a:cubicBezTo>
                  <a:pt x="9856443" y="267735"/>
                  <a:pt x="9903059" y="221119"/>
                  <a:pt x="9903059" y="163617"/>
                </a:cubicBezTo>
                <a:cubicBezTo>
                  <a:pt x="9903059" y="106114"/>
                  <a:pt x="9856443" y="59498"/>
                  <a:pt x="9798941" y="59498"/>
                </a:cubicBezTo>
                <a:close/>
                <a:moveTo>
                  <a:pt x="9483382" y="59498"/>
                </a:moveTo>
                <a:cubicBezTo>
                  <a:pt x="9425880" y="59498"/>
                  <a:pt x="9379264" y="106114"/>
                  <a:pt x="9379264" y="163617"/>
                </a:cubicBezTo>
                <a:cubicBezTo>
                  <a:pt x="9379264" y="221119"/>
                  <a:pt x="9425880" y="267735"/>
                  <a:pt x="9483382" y="267735"/>
                </a:cubicBezTo>
                <a:cubicBezTo>
                  <a:pt x="9540884" y="267735"/>
                  <a:pt x="9587501" y="221119"/>
                  <a:pt x="9587501" y="163617"/>
                </a:cubicBezTo>
                <a:cubicBezTo>
                  <a:pt x="9587501" y="106114"/>
                  <a:pt x="9540884" y="59498"/>
                  <a:pt x="9483382" y="59498"/>
                </a:cubicBezTo>
                <a:close/>
                <a:moveTo>
                  <a:pt x="9167824" y="59498"/>
                </a:moveTo>
                <a:cubicBezTo>
                  <a:pt x="9110322" y="59498"/>
                  <a:pt x="9063706" y="106114"/>
                  <a:pt x="9063706" y="163617"/>
                </a:cubicBezTo>
                <a:cubicBezTo>
                  <a:pt x="9063706" y="221119"/>
                  <a:pt x="9110322" y="267735"/>
                  <a:pt x="9167824" y="267735"/>
                </a:cubicBezTo>
                <a:cubicBezTo>
                  <a:pt x="9225326" y="267735"/>
                  <a:pt x="9271942" y="221119"/>
                  <a:pt x="9271942" y="163617"/>
                </a:cubicBezTo>
                <a:cubicBezTo>
                  <a:pt x="9271942" y="106114"/>
                  <a:pt x="9225326" y="59498"/>
                  <a:pt x="9167824" y="59498"/>
                </a:cubicBezTo>
                <a:close/>
                <a:moveTo>
                  <a:pt x="8852265" y="59498"/>
                </a:moveTo>
                <a:cubicBezTo>
                  <a:pt x="8794763" y="59498"/>
                  <a:pt x="8748147" y="106114"/>
                  <a:pt x="8748147" y="163617"/>
                </a:cubicBezTo>
                <a:cubicBezTo>
                  <a:pt x="8748147" y="221119"/>
                  <a:pt x="8794763" y="267735"/>
                  <a:pt x="8852265" y="267735"/>
                </a:cubicBezTo>
                <a:cubicBezTo>
                  <a:pt x="8909767" y="267735"/>
                  <a:pt x="8956383" y="221119"/>
                  <a:pt x="8956383" y="163617"/>
                </a:cubicBezTo>
                <a:cubicBezTo>
                  <a:pt x="8956383" y="106114"/>
                  <a:pt x="8909767" y="59498"/>
                  <a:pt x="8852265" y="59498"/>
                </a:cubicBezTo>
                <a:close/>
                <a:moveTo>
                  <a:pt x="8536707" y="59498"/>
                </a:moveTo>
                <a:cubicBezTo>
                  <a:pt x="8479204" y="59498"/>
                  <a:pt x="8432588" y="106114"/>
                  <a:pt x="8432588" y="163617"/>
                </a:cubicBezTo>
                <a:cubicBezTo>
                  <a:pt x="8432588" y="221119"/>
                  <a:pt x="8479204" y="267735"/>
                  <a:pt x="8536707" y="267735"/>
                </a:cubicBezTo>
                <a:cubicBezTo>
                  <a:pt x="8594209" y="267735"/>
                  <a:pt x="8640825" y="221119"/>
                  <a:pt x="8640825" y="163617"/>
                </a:cubicBezTo>
                <a:cubicBezTo>
                  <a:pt x="8640825" y="106114"/>
                  <a:pt x="8594209" y="59498"/>
                  <a:pt x="8536707" y="59498"/>
                </a:cubicBezTo>
                <a:close/>
                <a:moveTo>
                  <a:pt x="8221148" y="59498"/>
                </a:moveTo>
                <a:cubicBezTo>
                  <a:pt x="8163646" y="59498"/>
                  <a:pt x="8117029" y="106114"/>
                  <a:pt x="8117029" y="163617"/>
                </a:cubicBezTo>
                <a:cubicBezTo>
                  <a:pt x="8117029" y="221119"/>
                  <a:pt x="8163646" y="267735"/>
                  <a:pt x="8221148" y="267735"/>
                </a:cubicBezTo>
                <a:cubicBezTo>
                  <a:pt x="8278650" y="267735"/>
                  <a:pt x="8325266" y="221119"/>
                  <a:pt x="8325266" y="163617"/>
                </a:cubicBezTo>
                <a:cubicBezTo>
                  <a:pt x="8325266" y="106114"/>
                  <a:pt x="8278650" y="59498"/>
                  <a:pt x="8221148" y="59498"/>
                </a:cubicBezTo>
                <a:close/>
                <a:moveTo>
                  <a:pt x="7905590" y="59498"/>
                </a:moveTo>
                <a:cubicBezTo>
                  <a:pt x="7848087" y="59498"/>
                  <a:pt x="7801471" y="106114"/>
                  <a:pt x="7801471" y="163617"/>
                </a:cubicBezTo>
                <a:cubicBezTo>
                  <a:pt x="7801471" y="221119"/>
                  <a:pt x="7848087" y="267735"/>
                  <a:pt x="7905590" y="267735"/>
                </a:cubicBezTo>
                <a:cubicBezTo>
                  <a:pt x="7963092" y="267735"/>
                  <a:pt x="8009707" y="221119"/>
                  <a:pt x="8009707" y="163617"/>
                </a:cubicBezTo>
                <a:cubicBezTo>
                  <a:pt x="8009707" y="106114"/>
                  <a:pt x="7963092" y="59498"/>
                  <a:pt x="7905590" y="59498"/>
                </a:cubicBezTo>
                <a:close/>
                <a:moveTo>
                  <a:pt x="7590031" y="59498"/>
                </a:moveTo>
                <a:cubicBezTo>
                  <a:pt x="7532529" y="59498"/>
                  <a:pt x="7485913" y="106114"/>
                  <a:pt x="7485913" y="163617"/>
                </a:cubicBezTo>
                <a:cubicBezTo>
                  <a:pt x="7485913" y="221119"/>
                  <a:pt x="7532529" y="267735"/>
                  <a:pt x="7590031" y="267735"/>
                </a:cubicBezTo>
                <a:cubicBezTo>
                  <a:pt x="7647533" y="267735"/>
                  <a:pt x="7694149" y="221119"/>
                  <a:pt x="7694149" y="163617"/>
                </a:cubicBezTo>
                <a:cubicBezTo>
                  <a:pt x="7694149" y="106114"/>
                  <a:pt x="7647533" y="59498"/>
                  <a:pt x="7590031" y="59498"/>
                </a:cubicBezTo>
                <a:close/>
                <a:moveTo>
                  <a:pt x="7274472" y="59498"/>
                </a:moveTo>
                <a:cubicBezTo>
                  <a:pt x="7216970" y="59498"/>
                  <a:pt x="7170354" y="106114"/>
                  <a:pt x="7170354" y="163617"/>
                </a:cubicBezTo>
                <a:cubicBezTo>
                  <a:pt x="7170354" y="221119"/>
                  <a:pt x="7216970" y="267735"/>
                  <a:pt x="7274472" y="267735"/>
                </a:cubicBezTo>
                <a:cubicBezTo>
                  <a:pt x="7331974" y="267735"/>
                  <a:pt x="7378591" y="221119"/>
                  <a:pt x="7378591" y="163617"/>
                </a:cubicBezTo>
                <a:cubicBezTo>
                  <a:pt x="7378591" y="106114"/>
                  <a:pt x="7331974" y="59498"/>
                  <a:pt x="7274472" y="59498"/>
                </a:cubicBezTo>
                <a:close/>
                <a:moveTo>
                  <a:pt x="6958914" y="59498"/>
                </a:moveTo>
                <a:cubicBezTo>
                  <a:pt x="6901412" y="59498"/>
                  <a:pt x="6854796" y="106114"/>
                  <a:pt x="6854796" y="163617"/>
                </a:cubicBezTo>
                <a:cubicBezTo>
                  <a:pt x="6854796" y="221119"/>
                  <a:pt x="6901412" y="267735"/>
                  <a:pt x="6958914" y="267735"/>
                </a:cubicBezTo>
                <a:cubicBezTo>
                  <a:pt x="7016416" y="267735"/>
                  <a:pt x="7063032" y="221119"/>
                  <a:pt x="7063032" y="163617"/>
                </a:cubicBezTo>
                <a:cubicBezTo>
                  <a:pt x="7063032" y="106114"/>
                  <a:pt x="7016416" y="59498"/>
                  <a:pt x="6958914" y="59498"/>
                </a:cubicBezTo>
                <a:close/>
                <a:moveTo>
                  <a:pt x="6643355" y="59498"/>
                </a:moveTo>
                <a:cubicBezTo>
                  <a:pt x="6585853" y="59498"/>
                  <a:pt x="6539237" y="106114"/>
                  <a:pt x="6539237" y="163617"/>
                </a:cubicBezTo>
                <a:cubicBezTo>
                  <a:pt x="6539237" y="221119"/>
                  <a:pt x="6585853" y="267735"/>
                  <a:pt x="6643355" y="267735"/>
                </a:cubicBezTo>
                <a:cubicBezTo>
                  <a:pt x="6700857" y="267735"/>
                  <a:pt x="6747473" y="221119"/>
                  <a:pt x="6747473" y="163617"/>
                </a:cubicBezTo>
                <a:cubicBezTo>
                  <a:pt x="6747473" y="106114"/>
                  <a:pt x="6700857" y="59498"/>
                  <a:pt x="6643355" y="59498"/>
                </a:cubicBezTo>
                <a:close/>
                <a:moveTo>
                  <a:pt x="6327797" y="59498"/>
                </a:moveTo>
                <a:cubicBezTo>
                  <a:pt x="6270294" y="59498"/>
                  <a:pt x="6223678" y="106114"/>
                  <a:pt x="6223678" y="163617"/>
                </a:cubicBezTo>
                <a:cubicBezTo>
                  <a:pt x="6223678" y="221119"/>
                  <a:pt x="6270294" y="267735"/>
                  <a:pt x="6327797" y="267735"/>
                </a:cubicBezTo>
                <a:cubicBezTo>
                  <a:pt x="6385299" y="267735"/>
                  <a:pt x="6431915" y="221119"/>
                  <a:pt x="6431915" y="163617"/>
                </a:cubicBezTo>
                <a:cubicBezTo>
                  <a:pt x="6431915" y="106114"/>
                  <a:pt x="6385299" y="59498"/>
                  <a:pt x="6327797" y="59498"/>
                </a:cubicBezTo>
                <a:close/>
                <a:moveTo>
                  <a:pt x="6012238" y="59498"/>
                </a:moveTo>
                <a:cubicBezTo>
                  <a:pt x="5954736" y="59498"/>
                  <a:pt x="5908120" y="106114"/>
                  <a:pt x="5908120" y="163617"/>
                </a:cubicBezTo>
                <a:cubicBezTo>
                  <a:pt x="5908120" y="221119"/>
                  <a:pt x="5954736" y="267735"/>
                  <a:pt x="6012238" y="267735"/>
                </a:cubicBezTo>
                <a:cubicBezTo>
                  <a:pt x="6069740" y="267735"/>
                  <a:pt x="6116356" y="221119"/>
                  <a:pt x="6116356" y="163617"/>
                </a:cubicBezTo>
                <a:cubicBezTo>
                  <a:pt x="6116356" y="106114"/>
                  <a:pt x="6069740" y="59498"/>
                  <a:pt x="6012238" y="59498"/>
                </a:cubicBezTo>
                <a:close/>
                <a:moveTo>
                  <a:pt x="5696680" y="59498"/>
                </a:moveTo>
                <a:cubicBezTo>
                  <a:pt x="5639178" y="59498"/>
                  <a:pt x="5592561" y="106114"/>
                  <a:pt x="5592561" y="163617"/>
                </a:cubicBezTo>
                <a:cubicBezTo>
                  <a:pt x="5592561" y="221119"/>
                  <a:pt x="5639178" y="267735"/>
                  <a:pt x="5696680" y="267735"/>
                </a:cubicBezTo>
                <a:cubicBezTo>
                  <a:pt x="5754182" y="267735"/>
                  <a:pt x="5800798" y="221119"/>
                  <a:pt x="5800798" y="163617"/>
                </a:cubicBezTo>
                <a:cubicBezTo>
                  <a:pt x="5800798" y="106114"/>
                  <a:pt x="5754182" y="59498"/>
                  <a:pt x="5696680" y="59498"/>
                </a:cubicBezTo>
                <a:close/>
                <a:moveTo>
                  <a:pt x="5381121" y="59498"/>
                </a:moveTo>
                <a:cubicBezTo>
                  <a:pt x="5323619" y="59498"/>
                  <a:pt x="5277003" y="106114"/>
                  <a:pt x="5277003" y="163617"/>
                </a:cubicBezTo>
                <a:cubicBezTo>
                  <a:pt x="5277003" y="221119"/>
                  <a:pt x="5323619" y="267735"/>
                  <a:pt x="5381121" y="267735"/>
                </a:cubicBezTo>
                <a:cubicBezTo>
                  <a:pt x="5438623" y="267735"/>
                  <a:pt x="5485239" y="221119"/>
                  <a:pt x="5485239" y="163617"/>
                </a:cubicBezTo>
                <a:cubicBezTo>
                  <a:pt x="5485239" y="106114"/>
                  <a:pt x="5438623" y="59498"/>
                  <a:pt x="5381121" y="59498"/>
                </a:cubicBezTo>
                <a:close/>
                <a:moveTo>
                  <a:pt x="5065562" y="59498"/>
                </a:moveTo>
                <a:cubicBezTo>
                  <a:pt x="5008060" y="59498"/>
                  <a:pt x="4961444" y="106114"/>
                  <a:pt x="4961444" y="163617"/>
                </a:cubicBezTo>
                <a:cubicBezTo>
                  <a:pt x="4961444" y="221119"/>
                  <a:pt x="5008060" y="267735"/>
                  <a:pt x="5065562" y="267735"/>
                </a:cubicBezTo>
                <a:cubicBezTo>
                  <a:pt x="5123064" y="267735"/>
                  <a:pt x="5169680" y="221119"/>
                  <a:pt x="5169680" y="163617"/>
                </a:cubicBezTo>
                <a:cubicBezTo>
                  <a:pt x="5169680" y="106114"/>
                  <a:pt x="5123064" y="59498"/>
                  <a:pt x="5065562" y="59498"/>
                </a:cubicBezTo>
                <a:close/>
                <a:moveTo>
                  <a:pt x="4750004" y="59498"/>
                </a:moveTo>
                <a:cubicBezTo>
                  <a:pt x="4692501" y="59498"/>
                  <a:pt x="4645885" y="106114"/>
                  <a:pt x="4645885" y="163617"/>
                </a:cubicBezTo>
                <a:cubicBezTo>
                  <a:pt x="4645885" y="221119"/>
                  <a:pt x="4692501" y="267735"/>
                  <a:pt x="4750004" y="267735"/>
                </a:cubicBezTo>
                <a:cubicBezTo>
                  <a:pt x="4807506" y="267735"/>
                  <a:pt x="4854122" y="221119"/>
                  <a:pt x="4854122" y="163617"/>
                </a:cubicBezTo>
                <a:cubicBezTo>
                  <a:pt x="4854122" y="106114"/>
                  <a:pt x="4807506" y="59498"/>
                  <a:pt x="4750004" y="59498"/>
                </a:cubicBezTo>
                <a:close/>
                <a:moveTo>
                  <a:pt x="4434445" y="59498"/>
                </a:moveTo>
                <a:cubicBezTo>
                  <a:pt x="4376943" y="59498"/>
                  <a:pt x="4330327" y="106114"/>
                  <a:pt x="4330327" y="163617"/>
                </a:cubicBezTo>
                <a:cubicBezTo>
                  <a:pt x="4330327" y="221119"/>
                  <a:pt x="4376943" y="267735"/>
                  <a:pt x="4434445" y="267735"/>
                </a:cubicBezTo>
                <a:cubicBezTo>
                  <a:pt x="4491947" y="267735"/>
                  <a:pt x="4538564" y="221119"/>
                  <a:pt x="4538564" y="163617"/>
                </a:cubicBezTo>
                <a:cubicBezTo>
                  <a:pt x="4538564" y="106114"/>
                  <a:pt x="4491947" y="59498"/>
                  <a:pt x="4434445" y="59498"/>
                </a:cubicBezTo>
                <a:close/>
                <a:moveTo>
                  <a:pt x="4118886" y="59498"/>
                </a:moveTo>
                <a:cubicBezTo>
                  <a:pt x="4061384" y="59498"/>
                  <a:pt x="4014769" y="106114"/>
                  <a:pt x="4014769" y="163617"/>
                </a:cubicBezTo>
                <a:cubicBezTo>
                  <a:pt x="4014769" y="221119"/>
                  <a:pt x="4061384" y="267735"/>
                  <a:pt x="4118886" y="267735"/>
                </a:cubicBezTo>
                <a:cubicBezTo>
                  <a:pt x="4176388" y="267735"/>
                  <a:pt x="4223004" y="221119"/>
                  <a:pt x="4223004" y="163617"/>
                </a:cubicBezTo>
                <a:cubicBezTo>
                  <a:pt x="4223004" y="106114"/>
                  <a:pt x="4176388" y="59498"/>
                  <a:pt x="4118886" y="59498"/>
                </a:cubicBezTo>
                <a:close/>
                <a:moveTo>
                  <a:pt x="3803328" y="59498"/>
                </a:moveTo>
                <a:cubicBezTo>
                  <a:pt x="3745826" y="59498"/>
                  <a:pt x="3699210" y="106114"/>
                  <a:pt x="3699210" y="163617"/>
                </a:cubicBezTo>
                <a:cubicBezTo>
                  <a:pt x="3699210" y="221119"/>
                  <a:pt x="3745826" y="267735"/>
                  <a:pt x="3803328" y="267735"/>
                </a:cubicBezTo>
                <a:cubicBezTo>
                  <a:pt x="3860830" y="267735"/>
                  <a:pt x="3907446" y="221119"/>
                  <a:pt x="3907446" y="163617"/>
                </a:cubicBezTo>
                <a:cubicBezTo>
                  <a:pt x="3907446" y="106114"/>
                  <a:pt x="3860830" y="59498"/>
                  <a:pt x="3803328" y="59498"/>
                </a:cubicBezTo>
                <a:close/>
                <a:moveTo>
                  <a:pt x="3487769" y="59498"/>
                </a:moveTo>
                <a:cubicBezTo>
                  <a:pt x="3430267" y="59498"/>
                  <a:pt x="3383651" y="106114"/>
                  <a:pt x="3383651" y="163617"/>
                </a:cubicBezTo>
                <a:cubicBezTo>
                  <a:pt x="3383651" y="221119"/>
                  <a:pt x="3430267" y="267735"/>
                  <a:pt x="3487769" y="267735"/>
                </a:cubicBezTo>
                <a:cubicBezTo>
                  <a:pt x="3545271" y="267735"/>
                  <a:pt x="3591887" y="221119"/>
                  <a:pt x="3591887" y="163617"/>
                </a:cubicBezTo>
                <a:cubicBezTo>
                  <a:pt x="3591887" y="106114"/>
                  <a:pt x="3545271" y="59498"/>
                  <a:pt x="3487769" y="59498"/>
                </a:cubicBezTo>
                <a:close/>
                <a:moveTo>
                  <a:pt x="3172211" y="59498"/>
                </a:moveTo>
                <a:cubicBezTo>
                  <a:pt x="3114709" y="59498"/>
                  <a:pt x="3068092" y="106114"/>
                  <a:pt x="3068092" y="163617"/>
                </a:cubicBezTo>
                <a:cubicBezTo>
                  <a:pt x="3068092" y="221119"/>
                  <a:pt x="3114709" y="267735"/>
                  <a:pt x="3172211" y="267735"/>
                </a:cubicBezTo>
                <a:cubicBezTo>
                  <a:pt x="3229713" y="267735"/>
                  <a:pt x="3276329" y="221119"/>
                  <a:pt x="3276329" y="163617"/>
                </a:cubicBezTo>
                <a:cubicBezTo>
                  <a:pt x="3276329" y="106114"/>
                  <a:pt x="3229713" y="59498"/>
                  <a:pt x="3172211" y="59498"/>
                </a:cubicBezTo>
                <a:close/>
                <a:moveTo>
                  <a:pt x="2856652" y="59498"/>
                </a:moveTo>
                <a:cubicBezTo>
                  <a:pt x="2799150" y="59498"/>
                  <a:pt x="2752534" y="106114"/>
                  <a:pt x="2752534" y="163617"/>
                </a:cubicBezTo>
                <a:cubicBezTo>
                  <a:pt x="2752534" y="221119"/>
                  <a:pt x="2799150" y="267735"/>
                  <a:pt x="2856652" y="267735"/>
                </a:cubicBezTo>
                <a:cubicBezTo>
                  <a:pt x="2914154" y="267735"/>
                  <a:pt x="2960770" y="221119"/>
                  <a:pt x="2960770" y="163617"/>
                </a:cubicBezTo>
                <a:cubicBezTo>
                  <a:pt x="2960770" y="106114"/>
                  <a:pt x="2914154" y="59498"/>
                  <a:pt x="2856652" y="59498"/>
                </a:cubicBezTo>
                <a:close/>
                <a:moveTo>
                  <a:pt x="2541093" y="59498"/>
                </a:moveTo>
                <a:cubicBezTo>
                  <a:pt x="2483591" y="59498"/>
                  <a:pt x="2436975" y="106114"/>
                  <a:pt x="2436975" y="163617"/>
                </a:cubicBezTo>
                <a:cubicBezTo>
                  <a:pt x="2436975" y="221119"/>
                  <a:pt x="2483591" y="267735"/>
                  <a:pt x="2541093" y="267735"/>
                </a:cubicBezTo>
                <a:cubicBezTo>
                  <a:pt x="2598595" y="267735"/>
                  <a:pt x="2645212" y="221119"/>
                  <a:pt x="2645212" y="163617"/>
                </a:cubicBezTo>
                <a:cubicBezTo>
                  <a:pt x="2645212" y="106114"/>
                  <a:pt x="2598595" y="59498"/>
                  <a:pt x="2541093" y="59498"/>
                </a:cubicBezTo>
                <a:close/>
                <a:moveTo>
                  <a:pt x="2225535" y="59498"/>
                </a:moveTo>
                <a:cubicBezTo>
                  <a:pt x="2168033" y="59498"/>
                  <a:pt x="2121417" y="106114"/>
                  <a:pt x="2121417" y="163617"/>
                </a:cubicBezTo>
                <a:cubicBezTo>
                  <a:pt x="2121417" y="221119"/>
                  <a:pt x="2168033" y="267735"/>
                  <a:pt x="2225535" y="267735"/>
                </a:cubicBezTo>
                <a:cubicBezTo>
                  <a:pt x="2283037" y="267735"/>
                  <a:pt x="2329653" y="221119"/>
                  <a:pt x="2329653" y="163617"/>
                </a:cubicBezTo>
                <a:cubicBezTo>
                  <a:pt x="2329653" y="106114"/>
                  <a:pt x="2283037" y="59498"/>
                  <a:pt x="2225535" y="59498"/>
                </a:cubicBezTo>
                <a:close/>
                <a:moveTo>
                  <a:pt x="1909976" y="59498"/>
                </a:moveTo>
                <a:cubicBezTo>
                  <a:pt x="1852474" y="59498"/>
                  <a:pt x="1805858" y="106114"/>
                  <a:pt x="1805858" y="163617"/>
                </a:cubicBezTo>
                <a:cubicBezTo>
                  <a:pt x="1805858" y="221119"/>
                  <a:pt x="1852474" y="267735"/>
                  <a:pt x="1909976" y="267735"/>
                </a:cubicBezTo>
                <a:cubicBezTo>
                  <a:pt x="1967478" y="267735"/>
                  <a:pt x="2014094" y="221119"/>
                  <a:pt x="2014094" y="163617"/>
                </a:cubicBezTo>
                <a:cubicBezTo>
                  <a:pt x="2014094" y="106114"/>
                  <a:pt x="1967478" y="59498"/>
                  <a:pt x="1909976" y="59498"/>
                </a:cubicBezTo>
                <a:close/>
                <a:moveTo>
                  <a:pt x="1594417" y="59498"/>
                </a:moveTo>
                <a:cubicBezTo>
                  <a:pt x="1536915" y="59498"/>
                  <a:pt x="1490299" y="106114"/>
                  <a:pt x="1490299" y="163617"/>
                </a:cubicBezTo>
                <a:cubicBezTo>
                  <a:pt x="1490299" y="221119"/>
                  <a:pt x="1536915" y="267735"/>
                  <a:pt x="1594417" y="267735"/>
                </a:cubicBezTo>
                <a:cubicBezTo>
                  <a:pt x="1651919" y="267735"/>
                  <a:pt x="1698536" y="221119"/>
                  <a:pt x="1698536" y="163617"/>
                </a:cubicBezTo>
                <a:cubicBezTo>
                  <a:pt x="1698536" y="106114"/>
                  <a:pt x="1651919" y="59498"/>
                  <a:pt x="1594417" y="59498"/>
                </a:cubicBezTo>
                <a:close/>
                <a:moveTo>
                  <a:pt x="1278859" y="59498"/>
                </a:moveTo>
                <a:cubicBezTo>
                  <a:pt x="1221357" y="59498"/>
                  <a:pt x="1174741" y="106114"/>
                  <a:pt x="1174741" y="163617"/>
                </a:cubicBezTo>
                <a:cubicBezTo>
                  <a:pt x="1174741" y="221119"/>
                  <a:pt x="1221357" y="267735"/>
                  <a:pt x="1278859" y="267735"/>
                </a:cubicBezTo>
                <a:cubicBezTo>
                  <a:pt x="1336361" y="267735"/>
                  <a:pt x="1382977" y="221119"/>
                  <a:pt x="1382977" y="163617"/>
                </a:cubicBezTo>
                <a:cubicBezTo>
                  <a:pt x="1382977" y="106114"/>
                  <a:pt x="1336361" y="59498"/>
                  <a:pt x="1278859" y="59498"/>
                </a:cubicBezTo>
                <a:close/>
                <a:moveTo>
                  <a:pt x="963300" y="59498"/>
                </a:moveTo>
                <a:cubicBezTo>
                  <a:pt x="905798" y="59498"/>
                  <a:pt x="859182" y="106114"/>
                  <a:pt x="859182" y="163617"/>
                </a:cubicBezTo>
                <a:cubicBezTo>
                  <a:pt x="859182" y="221119"/>
                  <a:pt x="905798" y="267735"/>
                  <a:pt x="963300" y="267735"/>
                </a:cubicBezTo>
                <a:cubicBezTo>
                  <a:pt x="1020802" y="267735"/>
                  <a:pt x="1067418" y="221119"/>
                  <a:pt x="1067418" y="163617"/>
                </a:cubicBezTo>
                <a:cubicBezTo>
                  <a:pt x="1067418" y="106114"/>
                  <a:pt x="1020802" y="59498"/>
                  <a:pt x="963300" y="59498"/>
                </a:cubicBezTo>
                <a:close/>
                <a:moveTo>
                  <a:pt x="647742" y="59498"/>
                </a:moveTo>
                <a:cubicBezTo>
                  <a:pt x="590240" y="59498"/>
                  <a:pt x="543623" y="106114"/>
                  <a:pt x="543623" y="163617"/>
                </a:cubicBezTo>
                <a:cubicBezTo>
                  <a:pt x="543623" y="221119"/>
                  <a:pt x="590240" y="267735"/>
                  <a:pt x="647742" y="267735"/>
                </a:cubicBezTo>
                <a:cubicBezTo>
                  <a:pt x="705244" y="267735"/>
                  <a:pt x="751860" y="221119"/>
                  <a:pt x="751860" y="163617"/>
                </a:cubicBezTo>
                <a:cubicBezTo>
                  <a:pt x="751860" y="106114"/>
                  <a:pt x="705244" y="59498"/>
                  <a:pt x="647742" y="59498"/>
                </a:cubicBezTo>
                <a:close/>
                <a:moveTo>
                  <a:pt x="332183" y="59498"/>
                </a:moveTo>
                <a:cubicBezTo>
                  <a:pt x="274681" y="59498"/>
                  <a:pt x="228065" y="106114"/>
                  <a:pt x="228065" y="163617"/>
                </a:cubicBezTo>
                <a:cubicBezTo>
                  <a:pt x="228065" y="221119"/>
                  <a:pt x="274681" y="267735"/>
                  <a:pt x="332183" y="267735"/>
                </a:cubicBezTo>
                <a:cubicBezTo>
                  <a:pt x="389685" y="267735"/>
                  <a:pt x="436301" y="221119"/>
                  <a:pt x="436301" y="163617"/>
                </a:cubicBezTo>
                <a:cubicBezTo>
                  <a:pt x="436301" y="106114"/>
                  <a:pt x="389685" y="59498"/>
                  <a:pt x="332183" y="59498"/>
                </a:cubicBezTo>
                <a:close/>
                <a:moveTo>
                  <a:pt x="178490" y="0"/>
                </a:moveTo>
                <a:lnTo>
                  <a:pt x="11214858" y="0"/>
                </a:lnTo>
                <a:cubicBezTo>
                  <a:pt x="11313436" y="0"/>
                  <a:pt x="11393348" y="79912"/>
                  <a:pt x="11393348" y="178490"/>
                </a:cubicBezTo>
                <a:lnTo>
                  <a:pt x="11393348" y="711784"/>
                </a:lnTo>
                <a:lnTo>
                  <a:pt x="11393348" y="1070917"/>
                </a:lnTo>
                <a:lnTo>
                  <a:pt x="11393348" y="1078080"/>
                </a:lnTo>
                <a:lnTo>
                  <a:pt x="0" y="1078080"/>
                </a:lnTo>
                <a:lnTo>
                  <a:pt x="0" y="1070917"/>
                </a:lnTo>
                <a:lnTo>
                  <a:pt x="0" y="711784"/>
                </a:lnTo>
                <a:lnTo>
                  <a:pt x="0" y="178490"/>
                </a:lnTo>
                <a:cubicBezTo>
                  <a:pt x="0" y="79912"/>
                  <a:pt x="79912" y="0"/>
                  <a:pt x="17849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7" name="组合 9"/>
          <p:cNvGrpSpPr/>
          <p:nvPr userDrawn="1"/>
        </p:nvGrpSpPr>
        <p:grpSpPr bwMode="auto">
          <a:xfrm>
            <a:off x="835025" y="903288"/>
            <a:ext cx="1319213" cy="465137"/>
            <a:chOff x="1705708" y="958064"/>
            <a:chExt cx="1318803" cy="465992"/>
          </a:xfrm>
        </p:grpSpPr>
        <p:sp>
          <p:nvSpPr>
            <p:cNvPr id="8" name="任意多边形 10"/>
            <p:cNvSpPr/>
            <p:nvPr/>
          </p:nvSpPr>
          <p:spPr>
            <a:xfrm>
              <a:off x="1705708" y="958064"/>
              <a:ext cx="466580" cy="465992"/>
            </a:xfrm>
            <a:custGeom>
              <a:avLst/>
              <a:gdLst>
                <a:gd name="connsiteX0" fmla="*/ 1226828 w 3086100"/>
                <a:gd name="connsiteY0" fmla="*/ 629435 h 3086100"/>
                <a:gd name="connsiteX1" fmla="*/ 870682 w 3086100"/>
                <a:gd name="connsiteY1" fmla="*/ 1012875 h 3086100"/>
                <a:gd name="connsiteX2" fmla="*/ 1708227 w 3086100"/>
                <a:gd name="connsiteY2" fmla="*/ 1030274 h 3086100"/>
                <a:gd name="connsiteX3" fmla="*/ 549502 w 3086100"/>
                <a:gd name="connsiteY3" fmla="*/ 2277800 h 3086100"/>
                <a:gd name="connsiteX4" fmla="*/ 883530 w 3086100"/>
                <a:gd name="connsiteY4" fmla="*/ 2588052 h 3086100"/>
                <a:gd name="connsiteX5" fmla="*/ 2042256 w 3086100"/>
                <a:gd name="connsiteY5" fmla="*/ 1340525 h 3086100"/>
                <a:gd name="connsiteX6" fmla="*/ 2121342 w 3086100"/>
                <a:gd name="connsiteY6" fmla="*/ 2174511 h 3086100"/>
                <a:gd name="connsiteX7" fmla="*/ 2477488 w 3086100"/>
                <a:gd name="connsiteY7" fmla="*/ 1791071 h 3086100"/>
                <a:gd name="connsiteX8" fmla="*/ 2369584 w 3086100"/>
                <a:gd name="connsiteY8" fmla="*/ 653174 h 3086100"/>
                <a:gd name="connsiteX9" fmla="*/ 1543050 w 3086100"/>
                <a:gd name="connsiteY9" fmla="*/ 0 h 3086100"/>
                <a:gd name="connsiteX10" fmla="*/ 3086100 w 3086100"/>
                <a:gd name="connsiteY10" fmla="*/ 1543050 h 3086100"/>
                <a:gd name="connsiteX11" fmla="*/ 1543050 w 3086100"/>
                <a:gd name="connsiteY11" fmla="*/ 3086100 h 3086100"/>
                <a:gd name="connsiteX12" fmla="*/ 0 w 3086100"/>
                <a:gd name="connsiteY12" fmla="*/ 1543050 h 3086100"/>
                <a:gd name="connsiteX13" fmla="*/ 1543050 w 3086100"/>
                <a:gd name="connsiteY13" fmla="*/ 0 h 308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86100" h="3086100">
                  <a:moveTo>
                    <a:pt x="1226828" y="629435"/>
                  </a:moveTo>
                  <a:lnTo>
                    <a:pt x="870682" y="1012875"/>
                  </a:lnTo>
                  <a:lnTo>
                    <a:pt x="1708227" y="1030274"/>
                  </a:lnTo>
                  <a:lnTo>
                    <a:pt x="549502" y="2277800"/>
                  </a:lnTo>
                  <a:lnTo>
                    <a:pt x="883530" y="2588052"/>
                  </a:lnTo>
                  <a:lnTo>
                    <a:pt x="2042256" y="1340525"/>
                  </a:lnTo>
                  <a:lnTo>
                    <a:pt x="2121342" y="2174511"/>
                  </a:lnTo>
                  <a:lnTo>
                    <a:pt x="2477488" y="1791071"/>
                  </a:lnTo>
                  <a:lnTo>
                    <a:pt x="2369584" y="653174"/>
                  </a:lnTo>
                  <a:close/>
                  <a:moveTo>
                    <a:pt x="1543050" y="0"/>
                  </a:moveTo>
                  <a:cubicBezTo>
                    <a:pt x="2395253" y="0"/>
                    <a:pt x="3086100" y="690847"/>
                    <a:pt x="3086100" y="1543050"/>
                  </a:cubicBezTo>
                  <a:cubicBezTo>
                    <a:pt x="3086100" y="2395253"/>
                    <a:pt x="2395253" y="3086100"/>
                    <a:pt x="1543050" y="3086100"/>
                  </a:cubicBezTo>
                  <a:cubicBezTo>
                    <a:pt x="690847" y="3086100"/>
                    <a:pt x="0" y="2395253"/>
                    <a:pt x="0" y="1543050"/>
                  </a:cubicBezTo>
                  <a:cubicBezTo>
                    <a:pt x="0" y="690847"/>
                    <a:pt x="690847" y="0"/>
                    <a:pt x="154305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" name="文本框 11"/>
            <p:cNvSpPr>
              <a:spLocks noChangeArrowheads="1"/>
            </p:cNvSpPr>
            <p:nvPr/>
          </p:nvSpPr>
          <p:spPr bwMode="auto">
            <a:xfrm>
              <a:off x="2219898" y="996234"/>
              <a:ext cx="804613" cy="389652"/>
            </a:xfrm>
            <a:custGeom>
              <a:avLst/>
              <a:gdLst>
                <a:gd name="T0" fmla="*/ 494805 w 684057"/>
                <a:gd name="T1" fmla="*/ 211807 h 330222"/>
                <a:gd name="T2" fmla="*/ 531105 w 684057"/>
                <a:gd name="T3" fmla="*/ 152600 h 330222"/>
                <a:gd name="T4" fmla="*/ 551193 w 684057"/>
                <a:gd name="T5" fmla="*/ 100793 h 330222"/>
                <a:gd name="T6" fmla="*/ 584321 w 684057"/>
                <a:gd name="T7" fmla="*/ 152952 h 330222"/>
                <a:gd name="T8" fmla="*/ 531105 w 684057"/>
                <a:gd name="T9" fmla="*/ 257270 h 330222"/>
                <a:gd name="T10" fmla="*/ 494805 w 684057"/>
                <a:gd name="T11" fmla="*/ 237886 h 330222"/>
                <a:gd name="T12" fmla="*/ 441236 w 684057"/>
                <a:gd name="T13" fmla="*/ 263261 h 330222"/>
                <a:gd name="T14" fmla="*/ 494805 w 684057"/>
                <a:gd name="T15" fmla="*/ 113480 h 330222"/>
                <a:gd name="T16" fmla="*/ 526523 w 684057"/>
                <a:gd name="T17" fmla="*/ 125110 h 330222"/>
                <a:gd name="T18" fmla="*/ 163173 w 684057"/>
                <a:gd name="T19" fmla="*/ 71894 h 330222"/>
                <a:gd name="T20" fmla="*/ 176565 w 684057"/>
                <a:gd name="T21" fmla="*/ 114185 h 330222"/>
                <a:gd name="T22" fmla="*/ 163173 w 684057"/>
                <a:gd name="T23" fmla="*/ 71894 h 330222"/>
                <a:gd name="T24" fmla="*/ 163173 w 684057"/>
                <a:gd name="T25" fmla="*/ 15154 h 330222"/>
                <a:gd name="T26" fmla="*/ 207931 w 684057"/>
                <a:gd name="T27" fmla="*/ 45110 h 330222"/>
                <a:gd name="T28" fmla="*/ 248460 w 684057"/>
                <a:gd name="T29" fmla="*/ 48282 h 330222"/>
                <a:gd name="T30" fmla="*/ 318945 w 684057"/>
                <a:gd name="T31" fmla="*/ 42643 h 330222"/>
                <a:gd name="T32" fmla="*/ 277359 w 684057"/>
                <a:gd name="T33" fmla="*/ 114185 h 330222"/>
                <a:gd name="T34" fmla="*/ 331632 w 684057"/>
                <a:gd name="T35" fmla="*/ 125815 h 330222"/>
                <a:gd name="T36" fmla="*/ 218151 w 684057"/>
                <a:gd name="T37" fmla="*/ 140969 h 330222"/>
                <a:gd name="T38" fmla="*/ 261852 w 684057"/>
                <a:gd name="T39" fmla="*/ 167754 h 330222"/>
                <a:gd name="T40" fmla="*/ 315421 w 684057"/>
                <a:gd name="T41" fmla="*/ 179031 h 330222"/>
                <a:gd name="T42" fmla="*/ 171631 w 684057"/>
                <a:gd name="T43" fmla="*/ 194538 h 330222"/>
                <a:gd name="T44" fmla="*/ 232248 w 684057"/>
                <a:gd name="T45" fmla="*/ 225904 h 330222"/>
                <a:gd name="T46" fmla="*/ 304495 w 684057"/>
                <a:gd name="T47" fmla="*/ 238944 h 330222"/>
                <a:gd name="T48" fmla="*/ 277359 w 684057"/>
                <a:gd name="T49" fmla="*/ 314715 h 330222"/>
                <a:gd name="T50" fmla="*/ 203702 w 684057"/>
                <a:gd name="T51" fmla="*/ 330222 h 330222"/>
                <a:gd name="T52" fmla="*/ 173393 w 684057"/>
                <a:gd name="T53" fmla="*/ 278415 h 330222"/>
                <a:gd name="T54" fmla="*/ 232953 w 684057"/>
                <a:gd name="T55" fmla="*/ 277710 h 330222"/>
                <a:gd name="T56" fmla="*/ 146257 w 684057"/>
                <a:gd name="T57" fmla="*/ 253393 h 330222"/>
                <a:gd name="T58" fmla="*/ 89516 w 684057"/>
                <a:gd name="T59" fmla="*/ 253745 h 330222"/>
                <a:gd name="T60" fmla="*/ 88106 w 684057"/>
                <a:gd name="T61" fmla="*/ 194538 h 330222"/>
                <a:gd name="T62" fmla="*/ 10573 w 684057"/>
                <a:gd name="T63" fmla="*/ 207578 h 330222"/>
                <a:gd name="T64" fmla="*/ 128988 w 684057"/>
                <a:gd name="T65" fmla="*/ 140969 h 330222"/>
                <a:gd name="T66" fmla="*/ 1410 w 684057"/>
                <a:gd name="T67" fmla="*/ 114185 h 330222"/>
                <a:gd name="T68" fmla="*/ 104318 w 684057"/>
                <a:gd name="T69" fmla="*/ 71894 h 330222"/>
                <a:gd name="T70" fmla="*/ 8106 w 684057"/>
                <a:gd name="T71" fmla="*/ 45110 h 330222"/>
                <a:gd name="T72" fmla="*/ 104318 w 684057"/>
                <a:gd name="T73" fmla="*/ 7753 h 330222"/>
                <a:gd name="T74" fmla="*/ 538858 w 684057"/>
                <a:gd name="T75" fmla="*/ 14449 h 330222"/>
                <a:gd name="T76" fmla="*/ 601942 w 684057"/>
                <a:gd name="T77" fmla="*/ 56740 h 330222"/>
                <a:gd name="T78" fmla="*/ 684057 w 684057"/>
                <a:gd name="T79" fmla="*/ 73304 h 330222"/>
                <a:gd name="T80" fmla="*/ 663969 w 684057"/>
                <a:gd name="T81" fmla="*/ 287226 h 330222"/>
                <a:gd name="T82" fmla="*/ 598418 w 684057"/>
                <a:gd name="T83" fmla="*/ 329869 h 330222"/>
                <a:gd name="T84" fmla="*/ 550488 w 684057"/>
                <a:gd name="T85" fmla="*/ 269252 h 330222"/>
                <a:gd name="T86" fmla="*/ 608991 w 684057"/>
                <a:gd name="T87" fmla="*/ 258679 h 330222"/>
                <a:gd name="T88" fmla="*/ 419033 w 684057"/>
                <a:gd name="T89" fmla="*/ 84934 h 330222"/>
                <a:gd name="T90" fmla="*/ 365112 w 684057"/>
                <a:gd name="T91" fmla="*/ 330222 h 330222"/>
                <a:gd name="T92" fmla="*/ 419033 w 684057"/>
                <a:gd name="T93" fmla="*/ 46520 h 330222"/>
                <a:gd name="T94" fmla="*/ 451104 w 684057"/>
                <a:gd name="T95" fmla="*/ 56740 h 330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84057" h="330222">
                  <a:moveTo>
                    <a:pt x="494805" y="152600"/>
                  </a:moveTo>
                  <a:lnTo>
                    <a:pt x="494805" y="211807"/>
                  </a:lnTo>
                  <a:lnTo>
                    <a:pt x="531105" y="211807"/>
                  </a:lnTo>
                  <a:lnTo>
                    <a:pt x="531105" y="152600"/>
                  </a:lnTo>
                  <a:lnTo>
                    <a:pt x="494805" y="152600"/>
                  </a:lnTo>
                  <a:close/>
                  <a:moveTo>
                    <a:pt x="551193" y="100793"/>
                  </a:moveTo>
                  <a:lnTo>
                    <a:pt x="598418" y="137798"/>
                  </a:lnTo>
                  <a:lnTo>
                    <a:pt x="584321" y="152952"/>
                  </a:lnTo>
                  <a:lnTo>
                    <a:pt x="584321" y="250926"/>
                  </a:lnTo>
                  <a:lnTo>
                    <a:pt x="531105" y="257270"/>
                  </a:lnTo>
                  <a:lnTo>
                    <a:pt x="531105" y="237886"/>
                  </a:lnTo>
                  <a:lnTo>
                    <a:pt x="494805" y="237886"/>
                  </a:lnTo>
                  <a:lnTo>
                    <a:pt x="494805" y="256565"/>
                  </a:lnTo>
                  <a:lnTo>
                    <a:pt x="441236" y="263261"/>
                  </a:lnTo>
                  <a:lnTo>
                    <a:pt x="441236" y="107489"/>
                  </a:lnTo>
                  <a:lnTo>
                    <a:pt x="494805" y="113480"/>
                  </a:lnTo>
                  <a:lnTo>
                    <a:pt x="494805" y="125110"/>
                  </a:lnTo>
                  <a:lnTo>
                    <a:pt x="526523" y="125110"/>
                  </a:lnTo>
                  <a:lnTo>
                    <a:pt x="551193" y="100793"/>
                  </a:lnTo>
                  <a:close/>
                  <a:moveTo>
                    <a:pt x="163173" y="71894"/>
                  </a:moveTo>
                  <a:lnTo>
                    <a:pt x="163173" y="114185"/>
                  </a:lnTo>
                  <a:lnTo>
                    <a:pt x="176565" y="114185"/>
                  </a:lnTo>
                  <a:cubicBezTo>
                    <a:pt x="196066" y="101263"/>
                    <a:pt x="213217" y="87166"/>
                    <a:pt x="228019" y="71894"/>
                  </a:cubicBezTo>
                  <a:lnTo>
                    <a:pt x="163173" y="71894"/>
                  </a:lnTo>
                  <a:close/>
                  <a:moveTo>
                    <a:pt x="104318" y="7753"/>
                  </a:moveTo>
                  <a:lnTo>
                    <a:pt x="163173" y="15154"/>
                  </a:lnTo>
                  <a:lnTo>
                    <a:pt x="163173" y="45110"/>
                  </a:lnTo>
                  <a:lnTo>
                    <a:pt x="207931" y="45110"/>
                  </a:lnTo>
                  <a:lnTo>
                    <a:pt x="226962" y="28898"/>
                  </a:lnTo>
                  <a:lnTo>
                    <a:pt x="248460" y="48282"/>
                  </a:lnTo>
                  <a:cubicBezTo>
                    <a:pt x="258328" y="36299"/>
                    <a:pt x="266903" y="23729"/>
                    <a:pt x="274187" y="10572"/>
                  </a:cubicBezTo>
                  <a:lnTo>
                    <a:pt x="318945" y="42643"/>
                  </a:lnTo>
                  <a:cubicBezTo>
                    <a:pt x="300619" y="70132"/>
                    <a:pt x="279238" y="93979"/>
                    <a:pt x="254803" y="114185"/>
                  </a:cubicBezTo>
                  <a:lnTo>
                    <a:pt x="277359" y="114185"/>
                  </a:lnTo>
                  <a:lnTo>
                    <a:pt x="298152" y="95507"/>
                  </a:lnTo>
                  <a:lnTo>
                    <a:pt x="331632" y="125815"/>
                  </a:lnTo>
                  <a:lnTo>
                    <a:pt x="316125" y="140969"/>
                  </a:lnTo>
                  <a:lnTo>
                    <a:pt x="218151" y="140969"/>
                  </a:lnTo>
                  <a:cubicBezTo>
                    <a:pt x="202410" y="151072"/>
                    <a:pt x="185611" y="160000"/>
                    <a:pt x="167754" y="167754"/>
                  </a:cubicBezTo>
                  <a:lnTo>
                    <a:pt x="261852" y="167754"/>
                  </a:lnTo>
                  <a:lnTo>
                    <a:pt x="281940" y="149428"/>
                  </a:lnTo>
                  <a:lnTo>
                    <a:pt x="315421" y="179031"/>
                  </a:lnTo>
                  <a:lnTo>
                    <a:pt x="299561" y="194538"/>
                  </a:lnTo>
                  <a:lnTo>
                    <a:pt x="171631" y="194538"/>
                  </a:lnTo>
                  <a:lnTo>
                    <a:pt x="158239" y="225904"/>
                  </a:lnTo>
                  <a:lnTo>
                    <a:pt x="232248" y="225904"/>
                  </a:lnTo>
                  <a:lnTo>
                    <a:pt x="258328" y="202996"/>
                  </a:lnTo>
                  <a:lnTo>
                    <a:pt x="304495" y="238944"/>
                  </a:lnTo>
                  <a:lnTo>
                    <a:pt x="290751" y="251279"/>
                  </a:lnTo>
                  <a:cubicBezTo>
                    <a:pt x="290751" y="286521"/>
                    <a:pt x="286287" y="307667"/>
                    <a:pt x="277359" y="314715"/>
                  </a:cubicBezTo>
                  <a:cubicBezTo>
                    <a:pt x="269135" y="324113"/>
                    <a:pt x="251867" y="329282"/>
                    <a:pt x="225552" y="330222"/>
                  </a:cubicBezTo>
                  <a:lnTo>
                    <a:pt x="203702" y="330222"/>
                  </a:lnTo>
                  <a:cubicBezTo>
                    <a:pt x="201587" y="308371"/>
                    <a:pt x="190427" y="297446"/>
                    <a:pt x="170221" y="297446"/>
                  </a:cubicBezTo>
                  <a:lnTo>
                    <a:pt x="173393" y="278415"/>
                  </a:lnTo>
                  <a:cubicBezTo>
                    <a:pt x="189370" y="281705"/>
                    <a:pt x="203584" y="283349"/>
                    <a:pt x="216037" y="283349"/>
                  </a:cubicBezTo>
                  <a:cubicBezTo>
                    <a:pt x="227314" y="283349"/>
                    <a:pt x="232953" y="281470"/>
                    <a:pt x="232953" y="277710"/>
                  </a:cubicBezTo>
                  <a:cubicBezTo>
                    <a:pt x="235303" y="269252"/>
                    <a:pt x="236477" y="261146"/>
                    <a:pt x="236477" y="253393"/>
                  </a:cubicBezTo>
                  <a:lnTo>
                    <a:pt x="146257" y="253393"/>
                  </a:lnTo>
                  <a:lnTo>
                    <a:pt x="146257" y="253745"/>
                  </a:lnTo>
                  <a:lnTo>
                    <a:pt x="89516" y="253745"/>
                  </a:lnTo>
                  <a:cubicBezTo>
                    <a:pt x="98209" y="231425"/>
                    <a:pt x="106080" y="211689"/>
                    <a:pt x="113129" y="194538"/>
                  </a:cubicBezTo>
                  <a:lnTo>
                    <a:pt x="88106" y="194538"/>
                  </a:lnTo>
                  <a:lnTo>
                    <a:pt x="88106" y="194186"/>
                  </a:lnTo>
                  <a:cubicBezTo>
                    <a:pt x="63672" y="200294"/>
                    <a:pt x="37827" y="204758"/>
                    <a:pt x="10573" y="207578"/>
                  </a:cubicBezTo>
                  <a:lnTo>
                    <a:pt x="0" y="182556"/>
                  </a:lnTo>
                  <a:cubicBezTo>
                    <a:pt x="48635" y="172688"/>
                    <a:pt x="91631" y="158826"/>
                    <a:pt x="128988" y="140969"/>
                  </a:cubicBezTo>
                  <a:lnTo>
                    <a:pt x="8106" y="140969"/>
                  </a:lnTo>
                  <a:lnTo>
                    <a:pt x="1410" y="114185"/>
                  </a:lnTo>
                  <a:lnTo>
                    <a:pt x="104318" y="114185"/>
                  </a:lnTo>
                  <a:lnTo>
                    <a:pt x="104318" y="71894"/>
                  </a:lnTo>
                  <a:lnTo>
                    <a:pt x="14802" y="71894"/>
                  </a:lnTo>
                  <a:lnTo>
                    <a:pt x="8106" y="45110"/>
                  </a:lnTo>
                  <a:lnTo>
                    <a:pt x="104318" y="45110"/>
                  </a:lnTo>
                  <a:lnTo>
                    <a:pt x="104318" y="7753"/>
                  </a:lnTo>
                  <a:close/>
                  <a:moveTo>
                    <a:pt x="468373" y="0"/>
                  </a:moveTo>
                  <a:lnTo>
                    <a:pt x="538858" y="14449"/>
                  </a:lnTo>
                  <a:cubicBezTo>
                    <a:pt x="526406" y="30426"/>
                    <a:pt x="513953" y="44523"/>
                    <a:pt x="501501" y="56740"/>
                  </a:cubicBezTo>
                  <a:lnTo>
                    <a:pt x="601942" y="56740"/>
                  </a:lnTo>
                  <a:lnTo>
                    <a:pt x="629784" y="33127"/>
                  </a:lnTo>
                  <a:lnTo>
                    <a:pt x="684057" y="73304"/>
                  </a:lnTo>
                  <a:lnTo>
                    <a:pt x="663969" y="90573"/>
                  </a:lnTo>
                  <a:lnTo>
                    <a:pt x="663969" y="287226"/>
                  </a:lnTo>
                  <a:cubicBezTo>
                    <a:pt x="663969" y="315655"/>
                    <a:pt x="652456" y="329869"/>
                    <a:pt x="629431" y="329869"/>
                  </a:cubicBezTo>
                  <a:lnTo>
                    <a:pt x="598418" y="329869"/>
                  </a:lnTo>
                  <a:cubicBezTo>
                    <a:pt x="598418" y="306139"/>
                    <a:pt x="582324" y="294274"/>
                    <a:pt x="550136" y="294274"/>
                  </a:cubicBezTo>
                  <a:lnTo>
                    <a:pt x="550488" y="269252"/>
                  </a:lnTo>
                  <a:cubicBezTo>
                    <a:pt x="568344" y="269722"/>
                    <a:pt x="585261" y="269957"/>
                    <a:pt x="601237" y="269957"/>
                  </a:cubicBezTo>
                  <a:cubicBezTo>
                    <a:pt x="606406" y="269957"/>
                    <a:pt x="608991" y="266198"/>
                    <a:pt x="608991" y="258679"/>
                  </a:cubicBezTo>
                  <a:lnTo>
                    <a:pt x="608991" y="84934"/>
                  </a:lnTo>
                  <a:lnTo>
                    <a:pt x="419033" y="84934"/>
                  </a:lnTo>
                  <a:lnTo>
                    <a:pt x="419033" y="323173"/>
                  </a:lnTo>
                  <a:lnTo>
                    <a:pt x="365112" y="330222"/>
                  </a:lnTo>
                  <a:lnTo>
                    <a:pt x="365112" y="40176"/>
                  </a:lnTo>
                  <a:lnTo>
                    <a:pt x="419033" y="46520"/>
                  </a:lnTo>
                  <a:lnTo>
                    <a:pt x="419033" y="56740"/>
                  </a:lnTo>
                  <a:lnTo>
                    <a:pt x="451104" y="56740"/>
                  </a:lnTo>
                  <a:cubicBezTo>
                    <a:pt x="457683" y="39119"/>
                    <a:pt x="463439" y="20205"/>
                    <a:pt x="468373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cxnSp>
        <p:nvCxnSpPr>
          <p:cNvPr id="10" name="直接连接符 12"/>
          <p:cNvCxnSpPr>
            <a:stCxn id="9" idx="182"/>
            <a:endCxn id="9" idx="179"/>
          </p:cNvCxnSpPr>
          <p:nvPr/>
        </p:nvCxnSpPr>
        <p:spPr>
          <a:xfrm>
            <a:off x="396875" y="1439863"/>
            <a:ext cx="1139348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3"/>
          <p:cNvCxnSpPr>
            <a:stCxn id="9" idx="182"/>
            <a:endCxn id="9" idx="179"/>
          </p:cNvCxnSpPr>
          <p:nvPr/>
        </p:nvCxnSpPr>
        <p:spPr>
          <a:xfrm>
            <a:off x="396875" y="6075363"/>
            <a:ext cx="1139348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54072" y="902682"/>
            <a:ext cx="9199728" cy="529758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81F773-0804-4D92-841B-A0444F0FB98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思维建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4" name="同侧圆角矩形 6"/>
          <p:cNvSpPr/>
          <p:nvPr/>
        </p:nvSpPr>
        <p:spPr>
          <a:xfrm flipV="1">
            <a:off x="396875" y="5513388"/>
            <a:ext cx="11393488" cy="774700"/>
          </a:xfrm>
          <a:prstGeom prst="round2Same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矩形 7"/>
          <p:cNvSpPr/>
          <p:nvPr/>
        </p:nvSpPr>
        <p:spPr>
          <a:xfrm>
            <a:off x="396875" y="1446213"/>
            <a:ext cx="11393488" cy="462915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6" name="任意多边形 8"/>
          <p:cNvSpPr/>
          <p:nvPr/>
        </p:nvSpPr>
        <p:spPr>
          <a:xfrm>
            <a:off x="396875" y="368300"/>
            <a:ext cx="11393488" cy="1077913"/>
          </a:xfrm>
          <a:custGeom>
            <a:avLst/>
            <a:gdLst>
              <a:gd name="connsiteX0" fmla="*/ 11061165 w 11393348"/>
              <a:gd name="connsiteY0" fmla="*/ 59498 h 1078080"/>
              <a:gd name="connsiteX1" fmla="*/ 10957047 w 11393348"/>
              <a:gd name="connsiteY1" fmla="*/ 163617 h 1078080"/>
              <a:gd name="connsiteX2" fmla="*/ 11061165 w 11393348"/>
              <a:gd name="connsiteY2" fmla="*/ 267735 h 1078080"/>
              <a:gd name="connsiteX3" fmla="*/ 11165283 w 11393348"/>
              <a:gd name="connsiteY3" fmla="*/ 163617 h 1078080"/>
              <a:gd name="connsiteX4" fmla="*/ 11061165 w 11393348"/>
              <a:gd name="connsiteY4" fmla="*/ 59498 h 1078080"/>
              <a:gd name="connsiteX5" fmla="*/ 10745617 w 11393348"/>
              <a:gd name="connsiteY5" fmla="*/ 59498 h 1078080"/>
              <a:gd name="connsiteX6" fmla="*/ 10641499 w 11393348"/>
              <a:gd name="connsiteY6" fmla="*/ 163617 h 1078080"/>
              <a:gd name="connsiteX7" fmla="*/ 10745617 w 11393348"/>
              <a:gd name="connsiteY7" fmla="*/ 267735 h 1078080"/>
              <a:gd name="connsiteX8" fmla="*/ 10849735 w 11393348"/>
              <a:gd name="connsiteY8" fmla="*/ 163617 h 1078080"/>
              <a:gd name="connsiteX9" fmla="*/ 10745617 w 11393348"/>
              <a:gd name="connsiteY9" fmla="*/ 59498 h 1078080"/>
              <a:gd name="connsiteX10" fmla="*/ 10430058 w 11393348"/>
              <a:gd name="connsiteY10" fmla="*/ 59498 h 1078080"/>
              <a:gd name="connsiteX11" fmla="*/ 10325940 w 11393348"/>
              <a:gd name="connsiteY11" fmla="*/ 163617 h 1078080"/>
              <a:gd name="connsiteX12" fmla="*/ 10430058 w 11393348"/>
              <a:gd name="connsiteY12" fmla="*/ 267735 h 1078080"/>
              <a:gd name="connsiteX13" fmla="*/ 10534176 w 11393348"/>
              <a:gd name="connsiteY13" fmla="*/ 163617 h 1078080"/>
              <a:gd name="connsiteX14" fmla="*/ 10430058 w 11393348"/>
              <a:gd name="connsiteY14" fmla="*/ 59498 h 1078080"/>
              <a:gd name="connsiteX15" fmla="*/ 10114500 w 11393348"/>
              <a:gd name="connsiteY15" fmla="*/ 59498 h 1078080"/>
              <a:gd name="connsiteX16" fmla="*/ 10010381 w 11393348"/>
              <a:gd name="connsiteY16" fmla="*/ 163617 h 1078080"/>
              <a:gd name="connsiteX17" fmla="*/ 10114500 w 11393348"/>
              <a:gd name="connsiteY17" fmla="*/ 267735 h 1078080"/>
              <a:gd name="connsiteX18" fmla="*/ 10218618 w 11393348"/>
              <a:gd name="connsiteY18" fmla="*/ 163617 h 1078080"/>
              <a:gd name="connsiteX19" fmla="*/ 10114500 w 11393348"/>
              <a:gd name="connsiteY19" fmla="*/ 59498 h 1078080"/>
              <a:gd name="connsiteX20" fmla="*/ 9798941 w 11393348"/>
              <a:gd name="connsiteY20" fmla="*/ 59498 h 1078080"/>
              <a:gd name="connsiteX21" fmla="*/ 9694823 w 11393348"/>
              <a:gd name="connsiteY21" fmla="*/ 163617 h 1078080"/>
              <a:gd name="connsiteX22" fmla="*/ 9798941 w 11393348"/>
              <a:gd name="connsiteY22" fmla="*/ 267735 h 1078080"/>
              <a:gd name="connsiteX23" fmla="*/ 9903059 w 11393348"/>
              <a:gd name="connsiteY23" fmla="*/ 163617 h 1078080"/>
              <a:gd name="connsiteX24" fmla="*/ 9798941 w 11393348"/>
              <a:gd name="connsiteY24" fmla="*/ 59498 h 1078080"/>
              <a:gd name="connsiteX25" fmla="*/ 9483382 w 11393348"/>
              <a:gd name="connsiteY25" fmla="*/ 59498 h 1078080"/>
              <a:gd name="connsiteX26" fmla="*/ 9379264 w 11393348"/>
              <a:gd name="connsiteY26" fmla="*/ 163617 h 1078080"/>
              <a:gd name="connsiteX27" fmla="*/ 9483382 w 11393348"/>
              <a:gd name="connsiteY27" fmla="*/ 267735 h 1078080"/>
              <a:gd name="connsiteX28" fmla="*/ 9587501 w 11393348"/>
              <a:gd name="connsiteY28" fmla="*/ 163617 h 1078080"/>
              <a:gd name="connsiteX29" fmla="*/ 9483382 w 11393348"/>
              <a:gd name="connsiteY29" fmla="*/ 59498 h 1078080"/>
              <a:gd name="connsiteX30" fmla="*/ 9167824 w 11393348"/>
              <a:gd name="connsiteY30" fmla="*/ 59498 h 1078080"/>
              <a:gd name="connsiteX31" fmla="*/ 9063706 w 11393348"/>
              <a:gd name="connsiteY31" fmla="*/ 163617 h 1078080"/>
              <a:gd name="connsiteX32" fmla="*/ 9167824 w 11393348"/>
              <a:gd name="connsiteY32" fmla="*/ 267735 h 1078080"/>
              <a:gd name="connsiteX33" fmla="*/ 9271942 w 11393348"/>
              <a:gd name="connsiteY33" fmla="*/ 163617 h 1078080"/>
              <a:gd name="connsiteX34" fmla="*/ 9167824 w 11393348"/>
              <a:gd name="connsiteY34" fmla="*/ 59498 h 1078080"/>
              <a:gd name="connsiteX35" fmla="*/ 8852265 w 11393348"/>
              <a:gd name="connsiteY35" fmla="*/ 59498 h 1078080"/>
              <a:gd name="connsiteX36" fmla="*/ 8748147 w 11393348"/>
              <a:gd name="connsiteY36" fmla="*/ 163617 h 1078080"/>
              <a:gd name="connsiteX37" fmla="*/ 8852265 w 11393348"/>
              <a:gd name="connsiteY37" fmla="*/ 267735 h 1078080"/>
              <a:gd name="connsiteX38" fmla="*/ 8956383 w 11393348"/>
              <a:gd name="connsiteY38" fmla="*/ 163617 h 1078080"/>
              <a:gd name="connsiteX39" fmla="*/ 8852265 w 11393348"/>
              <a:gd name="connsiteY39" fmla="*/ 59498 h 1078080"/>
              <a:gd name="connsiteX40" fmla="*/ 8536707 w 11393348"/>
              <a:gd name="connsiteY40" fmla="*/ 59498 h 1078080"/>
              <a:gd name="connsiteX41" fmla="*/ 8432588 w 11393348"/>
              <a:gd name="connsiteY41" fmla="*/ 163617 h 1078080"/>
              <a:gd name="connsiteX42" fmla="*/ 8536707 w 11393348"/>
              <a:gd name="connsiteY42" fmla="*/ 267735 h 1078080"/>
              <a:gd name="connsiteX43" fmla="*/ 8640825 w 11393348"/>
              <a:gd name="connsiteY43" fmla="*/ 163617 h 1078080"/>
              <a:gd name="connsiteX44" fmla="*/ 8536707 w 11393348"/>
              <a:gd name="connsiteY44" fmla="*/ 59498 h 1078080"/>
              <a:gd name="connsiteX45" fmla="*/ 8221148 w 11393348"/>
              <a:gd name="connsiteY45" fmla="*/ 59498 h 1078080"/>
              <a:gd name="connsiteX46" fmla="*/ 8117029 w 11393348"/>
              <a:gd name="connsiteY46" fmla="*/ 163617 h 1078080"/>
              <a:gd name="connsiteX47" fmla="*/ 8221148 w 11393348"/>
              <a:gd name="connsiteY47" fmla="*/ 267735 h 1078080"/>
              <a:gd name="connsiteX48" fmla="*/ 8325266 w 11393348"/>
              <a:gd name="connsiteY48" fmla="*/ 163617 h 1078080"/>
              <a:gd name="connsiteX49" fmla="*/ 8221148 w 11393348"/>
              <a:gd name="connsiteY49" fmla="*/ 59498 h 1078080"/>
              <a:gd name="connsiteX50" fmla="*/ 7905590 w 11393348"/>
              <a:gd name="connsiteY50" fmla="*/ 59498 h 1078080"/>
              <a:gd name="connsiteX51" fmla="*/ 7801471 w 11393348"/>
              <a:gd name="connsiteY51" fmla="*/ 163617 h 1078080"/>
              <a:gd name="connsiteX52" fmla="*/ 7905590 w 11393348"/>
              <a:gd name="connsiteY52" fmla="*/ 267735 h 1078080"/>
              <a:gd name="connsiteX53" fmla="*/ 8009707 w 11393348"/>
              <a:gd name="connsiteY53" fmla="*/ 163617 h 1078080"/>
              <a:gd name="connsiteX54" fmla="*/ 7905590 w 11393348"/>
              <a:gd name="connsiteY54" fmla="*/ 59498 h 1078080"/>
              <a:gd name="connsiteX55" fmla="*/ 7590031 w 11393348"/>
              <a:gd name="connsiteY55" fmla="*/ 59498 h 1078080"/>
              <a:gd name="connsiteX56" fmla="*/ 7485913 w 11393348"/>
              <a:gd name="connsiteY56" fmla="*/ 163617 h 1078080"/>
              <a:gd name="connsiteX57" fmla="*/ 7590031 w 11393348"/>
              <a:gd name="connsiteY57" fmla="*/ 267735 h 1078080"/>
              <a:gd name="connsiteX58" fmla="*/ 7694149 w 11393348"/>
              <a:gd name="connsiteY58" fmla="*/ 163617 h 1078080"/>
              <a:gd name="connsiteX59" fmla="*/ 7590031 w 11393348"/>
              <a:gd name="connsiteY59" fmla="*/ 59498 h 1078080"/>
              <a:gd name="connsiteX60" fmla="*/ 7274472 w 11393348"/>
              <a:gd name="connsiteY60" fmla="*/ 59498 h 1078080"/>
              <a:gd name="connsiteX61" fmla="*/ 7170354 w 11393348"/>
              <a:gd name="connsiteY61" fmla="*/ 163617 h 1078080"/>
              <a:gd name="connsiteX62" fmla="*/ 7274472 w 11393348"/>
              <a:gd name="connsiteY62" fmla="*/ 267735 h 1078080"/>
              <a:gd name="connsiteX63" fmla="*/ 7378591 w 11393348"/>
              <a:gd name="connsiteY63" fmla="*/ 163617 h 1078080"/>
              <a:gd name="connsiteX64" fmla="*/ 7274472 w 11393348"/>
              <a:gd name="connsiteY64" fmla="*/ 59498 h 1078080"/>
              <a:gd name="connsiteX65" fmla="*/ 6958914 w 11393348"/>
              <a:gd name="connsiteY65" fmla="*/ 59498 h 1078080"/>
              <a:gd name="connsiteX66" fmla="*/ 6854796 w 11393348"/>
              <a:gd name="connsiteY66" fmla="*/ 163617 h 1078080"/>
              <a:gd name="connsiteX67" fmla="*/ 6958914 w 11393348"/>
              <a:gd name="connsiteY67" fmla="*/ 267735 h 1078080"/>
              <a:gd name="connsiteX68" fmla="*/ 7063032 w 11393348"/>
              <a:gd name="connsiteY68" fmla="*/ 163617 h 1078080"/>
              <a:gd name="connsiteX69" fmla="*/ 6958914 w 11393348"/>
              <a:gd name="connsiteY69" fmla="*/ 59498 h 1078080"/>
              <a:gd name="connsiteX70" fmla="*/ 6643355 w 11393348"/>
              <a:gd name="connsiteY70" fmla="*/ 59498 h 1078080"/>
              <a:gd name="connsiteX71" fmla="*/ 6539237 w 11393348"/>
              <a:gd name="connsiteY71" fmla="*/ 163617 h 1078080"/>
              <a:gd name="connsiteX72" fmla="*/ 6643355 w 11393348"/>
              <a:gd name="connsiteY72" fmla="*/ 267735 h 1078080"/>
              <a:gd name="connsiteX73" fmla="*/ 6747473 w 11393348"/>
              <a:gd name="connsiteY73" fmla="*/ 163617 h 1078080"/>
              <a:gd name="connsiteX74" fmla="*/ 6643355 w 11393348"/>
              <a:gd name="connsiteY74" fmla="*/ 59498 h 1078080"/>
              <a:gd name="connsiteX75" fmla="*/ 6327797 w 11393348"/>
              <a:gd name="connsiteY75" fmla="*/ 59498 h 1078080"/>
              <a:gd name="connsiteX76" fmla="*/ 6223678 w 11393348"/>
              <a:gd name="connsiteY76" fmla="*/ 163617 h 1078080"/>
              <a:gd name="connsiteX77" fmla="*/ 6327797 w 11393348"/>
              <a:gd name="connsiteY77" fmla="*/ 267735 h 1078080"/>
              <a:gd name="connsiteX78" fmla="*/ 6431915 w 11393348"/>
              <a:gd name="connsiteY78" fmla="*/ 163617 h 1078080"/>
              <a:gd name="connsiteX79" fmla="*/ 6327797 w 11393348"/>
              <a:gd name="connsiteY79" fmla="*/ 59498 h 1078080"/>
              <a:gd name="connsiteX80" fmla="*/ 6012238 w 11393348"/>
              <a:gd name="connsiteY80" fmla="*/ 59498 h 1078080"/>
              <a:gd name="connsiteX81" fmla="*/ 5908120 w 11393348"/>
              <a:gd name="connsiteY81" fmla="*/ 163617 h 1078080"/>
              <a:gd name="connsiteX82" fmla="*/ 6012238 w 11393348"/>
              <a:gd name="connsiteY82" fmla="*/ 267735 h 1078080"/>
              <a:gd name="connsiteX83" fmla="*/ 6116356 w 11393348"/>
              <a:gd name="connsiteY83" fmla="*/ 163617 h 1078080"/>
              <a:gd name="connsiteX84" fmla="*/ 6012238 w 11393348"/>
              <a:gd name="connsiteY84" fmla="*/ 59498 h 1078080"/>
              <a:gd name="connsiteX85" fmla="*/ 5696680 w 11393348"/>
              <a:gd name="connsiteY85" fmla="*/ 59498 h 1078080"/>
              <a:gd name="connsiteX86" fmla="*/ 5592561 w 11393348"/>
              <a:gd name="connsiteY86" fmla="*/ 163617 h 1078080"/>
              <a:gd name="connsiteX87" fmla="*/ 5696680 w 11393348"/>
              <a:gd name="connsiteY87" fmla="*/ 267735 h 1078080"/>
              <a:gd name="connsiteX88" fmla="*/ 5800798 w 11393348"/>
              <a:gd name="connsiteY88" fmla="*/ 163617 h 1078080"/>
              <a:gd name="connsiteX89" fmla="*/ 5696680 w 11393348"/>
              <a:gd name="connsiteY89" fmla="*/ 59498 h 1078080"/>
              <a:gd name="connsiteX90" fmla="*/ 5381121 w 11393348"/>
              <a:gd name="connsiteY90" fmla="*/ 59498 h 1078080"/>
              <a:gd name="connsiteX91" fmla="*/ 5277003 w 11393348"/>
              <a:gd name="connsiteY91" fmla="*/ 163617 h 1078080"/>
              <a:gd name="connsiteX92" fmla="*/ 5381121 w 11393348"/>
              <a:gd name="connsiteY92" fmla="*/ 267735 h 1078080"/>
              <a:gd name="connsiteX93" fmla="*/ 5485239 w 11393348"/>
              <a:gd name="connsiteY93" fmla="*/ 163617 h 1078080"/>
              <a:gd name="connsiteX94" fmla="*/ 5381121 w 11393348"/>
              <a:gd name="connsiteY94" fmla="*/ 59498 h 1078080"/>
              <a:gd name="connsiteX95" fmla="*/ 5065562 w 11393348"/>
              <a:gd name="connsiteY95" fmla="*/ 59498 h 1078080"/>
              <a:gd name="connsiteX96" fmla="*/ 4961444 w 11393348"/>
              <a:gd name="connsiteY96" fmla="*/ 163617 h 1078080"/>
              <a:gd name="connsiteX97" fmla="*/ 5065562 w 11393348"/>
              <a:gd name="connsiteY97" fmla="*/ 267735 h 1078080"/>
              <a:gd name="connsiteX98" fmla="*/ 5169680 w 11393348"/>
              <a:gd name="connsiteY98" fmla="*/ 163617 h 1078080"/>
              <a:gd name="connsiteX99" fmla="*/ 5065562 w 11393348"/>
              <a:gd name="connsiteY99" fmla="*/ 59498 h 1078080"/>
              <a:gd name="connsiteX100" fmla="*/ 4750004 w 11393348"/>
              <a:gd name="connsiteY100" fmla="*/ 59498 h 1078080"/>
              <a:gd name="connsiteX101" fmla="*/ 4645885 w 11393348"/>
              <a:gd name="connsiteY101" fmla="*/ 163617 h 1078080"/>
              <a:gd name="connsiteX102" fmla="*/ 4750004 w 11393348"/>
              <a:gd name="connsiteY102" fmla="*/ 267735 h 1078080"/>
              <a:gd name="connsiteX103" fmla="*/ 4854122 w 11393348"/>
              <a:gd name="connsiteY103" fmla="*/ 163617 h 1078080"/>
              <a:gd name="connsiteX104" fmla="*/ 4750004 w 11393348"/>
              <a:gd name="connsiteY104" fmla="*/ 59498 h 1078080"/>
              <a:gd name="connsiteX105" fmla="*/ 4434445 w 11393348"/>
              <a:gd name="connsiteY105" fmla="*/ 59498 h 1078080"/>
              <a:gd name="connsiteX106" fmla="*/ 4330327 w 11393348"/>
              <a:gd name="connsiteY106" fmla="*/ 163617 h 1078080"/>
              <a:gd name="connsiteX107" fmla="*/ 4434445 w 11393348"/>
              <a:gd name="connsiteY107" fmla="*/ 267735 h 1078080"/>
              <a:gd name="connsiteX108" fmla="*/ 4538564 w 11393348"/>
              <a:gd name="connsiteY108" fmla="*/ 163617 h 1078080"/>
              <a:gd name="connsiteX109" fmla="*/ 4434445 w 11393348"/>
              <a:gd name="connsiteY109" fmla="*/ 59498 h 1078080"/>
              <a:gd name="connsiteX110" fmla="*/ 4118886 w 11393348"/>
              <a:gd name="connsiteY110" fmla="*/ 59498 h 1078080"/>
              <a:gd name="connsiteX111" fmla="*/ 4014769 w 11393348"/>
              <a:gd name="connsiteY111" fmla="*/ 163617 h 1078080"/>
              <a:gd name="connsiteX112" fmla="*/ 4118886 w 11393348"/>
              <a:gd name="connsiteY112" fmla="*/ 267735 h 1078080"/>
              <a:gd name="connsiteX113" fmla="*/ 4223004 w 11393348"/>
              <a:gd name="connsiteY113" fmla="*/ 163617 h 1078080"/>
              <a:gd name="connsiteX114" fmla="*/ 4118886 w 11393348"/>
              <a:gd name="connsiteY114" fmla="*/ 59498 h 1078080"/>
              <a:gd name="connsiteX115" fmla="*/ 3803328 w 11393348"/>
              <a:gd name="connsiteY115" fmla="*/ 59498 h 1078080"/>
              <a:gd name="connsiteX116" fmla="*/ 3699210 w 11393348"/>
              <a:gd name="connsiteY116" fmla="*/ 163617 h 1078080"/>
              <a:gd name="connsiteX117" fmla="*/ 3803328 w 11393348"/>
              <a:gd name="connsiteY117" fmla="*/ 267735 h 1078080"/>
              <a:gd name="connsiteX118" fmla="*/ 3907446 w 11393348"/>
              <a:gd name="connsiteY118" fmla="*/ 163617 h 1078080"/>
              <a:gd name="connsiteX119" fmla="*/ 3803328 w 11393348"/>
              <a:gd name="connsiteY119" fmla="*/ 59498 h 1078080"/>
              <a:gd name="connsiteX120" fmla="*/ 3487769 w 11393348"/>
              <a:gd name="connsiteY120" fmla="*/ 59498 h 1078080"/>
              <a:gd name="connsiteX121" fmla="*/ 3383651 w 11393348"/>
              <a:gd name="connsiteY121" fmla="*/ 163617 h 1078080"/>
              <a:gd name="connsiteX122" fmla="*/ 3487769 w 11393348"/>
              <a:gd name="connsiteY122" fmla="*/ 267735 h 1078080"/>
              <a:gd name="connsiteX123" fmla="*/ 3591887 w 11393348"/>
              <a:gd name="connsiteY123" fmla="*/ 163617 h 1078080"/>
              <a:gd name="connsiteX124" fmla="*/ 3487769 w 11393348"/>
              <a:gd name="connsiteY124" fmla="*/ 59498 h 1078080"/>
              <a:gd name="connsiteX125" fmla="*/ 3172211 w 11393348"/>
              <a:gd name="connsiteY125" fmla="*/ 59498 h 1078080"/>
              <a:gd name="connsiteX126" fmla="*/ 3068092 w 11393348"/>
              <a:gd name="connsiteY126" fmla="*/ 163617 h 1078080"/>
              <a:gd name="connsiteX127" fmla="*/ 3172211 w 11393348"/>
              <a:gd name="connsiteY127" fmla="*/ 267735 h 1078080"/>
              <a:gd name="connsiteX128" fmla="*/ 3276329 w 11393348"/>
              <a:gd name="connsiteY128" fmla="*/ 163617 h 1078080"/>
              <a:gd name="connsiteX129" fmla="*/ 3172211 w 11393348"/>
              <a:gd name="connsiteY129" fmla="*/ 59498 h 1078080"/>
              <a:gd name="connsiteX130" fmla="*/ 2856652 w 11393348"/>
              <a:gd name="connsiteY130" fmla="*/ 59498 h 1078080"/>
              <a:gd name="connsiteX131" fmla="*/ 2752534 w 11393348"/>
              <a:gd name="connsiteY131" fmla="*/ 163617 h 1078080"/>
              <a:gd name="connsiteX132" fmla="*/ 2856652 w 11393348"/>
              <a:gd name="connsiteY132" fmla="*/ 267735 h 1078080"/>
              <a:gd name="connsiteX133" fmla="*/ 2960770 w 11393348"/>
              <a:gd name="connsiteY133" fmla="*/ 163617 h 1078080"/>
              <a:gd name="connsiteX134" fmla="*/ 2856652 w 11393348"/>
              <a:gd name="connsiteY134" fmla="*/ 59498 h 1078080"/>
              <a:gd name="connsiteX135" fmla="*/ 2541093 w 11393348"/>
              <a:gd name="connsiteY135" fmla="*/ 59498 h 1078080"/>
              <a:gd name="connsiteX136" fmla="*/ 2436975 w 11393348"/>
              <a:gd name="connsiteY136" fmla="*/ 163617 h 1078080"/>
              <a:gd name="connsiteX137" fmla="*/ 2541093 w 11393348"/>
              <a:gd name="connsiteY137" fmla="*/ 267735 h 1078080"/>
              <a:gd name="connsiteX138" fmla="*/ 2645212 w 11393348"/>
              <a:gd name="connsiteY138" fmla="*/ 163617 h 1078080"/>
              <a:gd name="connsiteX139" fmla="*/ 2541093 w 11393348"/>
              <a:gd name="connsiteY139" fmla="*/ 59498 h 1078080"/>
              <a:gd name="connsiteX140" fmla="*/ 2225535 w 11393348"/>
              <a:gd name="connsiteY140" fmla="*/ 59498 h 1078080"/>
              <a:gd name="connsiteX141" fmla="*/ 2121417 w 11393348"/>
              <a:gd name="connsiteY141" fmla="*/ 163617 h 1078080"/>
              <a:gd name="connsiteX142" fmla="*/ 2225535 w 11393348"/>
              <a:gd name="connsiteY142" fmla="*/ 267735 h 1078080"/>
              <a:gd name="connsiteX143" fmla="*/ 2329653 w 11393348"/>
              <a:gd name="connsiteY143" fmla="*/ 163617 h 1078080"/>
              <a:gd name="connsiteX144" fmla="*/ 2225535 w 11393348"/>
              <a:gd name="connsiteY144" fmla="*/ 59498 h 1078080"/>
              <a:gd name="connsiteX145" fmla="*/ 1909976 w 11393348"/>
              <a:gd name="connsiteY145" fmla="*/ 59498 h 1078080"/>
              <a:gd name="connsiteX146" fmla="*/ 1805858 w 11393348"/>
              <a:gd name="connsiteY146" fmla="*/ 163617 h 1078080"/>
              <a:gd name="connsiteX147" fmla="*/ 1909976 w 11393348"/>
              <a:gd name="connsiteY147" fmla="*/ 267735 h 1078080"/>
              <a:gd name="connsiteX148" fmla="*/ 2014094 w 11393348"/>
              <a:gd name="connsiteY148" fmla="*/ 163617 h 1078080"/>
              <a:gd name="connsiteX149" fmla="*/ 1909976 w 11393348"/>
              <a:gd name="connsiteY149" fmla="*/ 59498 h 1078080"/>
              <a:gd name="connsiteX150" fmla="*/ 1594417 w 11393348"/>
              <a:gd name="connsiteY150" fmla="*/ 59498 h 1078080"/>
              <a:gd name="connsiteX151" fmla="*/ 1490299 w 11393348"/>
              <a:gd name="connsiteY151" fmla="*/ 163617 h 1078080"/>
              <a:gd name="connsiteX152" fmla="*/ 1594417 w 11393348"/>
              <a:gd name="connsiteY152" fmla="*/ 267735 h 1078080"/>
              <a:gd name="connsiteX153" fmla="*/ 1698536 w 11393348"/>
              <a:gd name="connsiteY153" fmla="*/ 163617 h 1078080"/>
              <a:gd name="connsiteX154" fmla="*/ 1594417 w 11393348"/>
              <a:gd name="connsiteY154" fmla="*/ 59498 h 1078080"/>
              <a:gd name="connsiteX155" fmla="*/ 1278859 w 11393348"/>
              <a:gd name="connsiteY155" fmla="*/ 59498 h 1078080"/>
              <a:gd name="connsiteX156" fmla="*/ 1174741 w 11393348"/>
              <a:gd name="connsiteY156" fmla="*/ 163617 h 1078080"/>
              <a:gd name="connsiteX157" fmla="*/ 1278859 w 11393348"/>
              <a:gd name="connsiteY157" fmla="*/ 267735 h 1078080"/>
              <a:gd name="connsiteX158" fmla="*/ 1382977 w 11393348"/>
              <a:gd name="connsiteY158" fmla="*/ 163617 h 1078080"/>
              <a:gd name="connsiteX159" fmla="*/ 1278859 w 11393348"/>
              <a:gd name="connsiteY159" fmla="*/ 59498 h 1078080"/>
              <a:gd name="connsiteX160" fmla="*/ 963300 w 11393348"/>
              <a:gd name="connsiteY160" fmla="*/ 59498 h 1078080"/>
              <a:gd name="connsiteX161" fmla="*/ 859182 w 11393348"/>
              <a:gd name="connsiteY161" fmla="*/ 163617 h 1078080"/>
              <a:gd name="connsiteX162" fmla="*/ 963300 w 11393348"/>
              <a:gd name="connsiteY162" fmla="*/ 267735 h 1078080"/>
              <a:gd name="connsiteX163" fmla="*/ 1067418 w 11393348"/>
              <a:gd name="connsiteY163" fmla="*/ 163617 h 1078080"/>
              <a:gd name="connsiteX164" fmla="*/ 963300 w 11393348"/>
              <a:gd name="connsiteY164" fmla="*/ 59498 h 1078080"/>
              <a:gd name="connsiteX165" fmla="*/ 647742 w 11393348"/>
              <a:gd name="connsiteY165" fmla="*/ 59498 h 1078080"/>
              <a:gd name="connsiteX166" fmla="*/ 543623 w 11393348"/>
              <a:gd name="connsiteY166" fmla="*/ 163617 h 1078080"/>
              <a:gd name="connsiteX167" fmla="*/ 647742 w 11393348"/>
              <a:gd name="connsiteY167" fmla="*/ 267735 h 1078080"/>
              <a:gd name="connsiteX168" fmla="*/ 751860 w 11393348"/>
              <a:gd name="connsiteY168" fmla="*/ 163617 h 1078080"/>
              <a:gd name="connsiteX169" fmla="*/ 647742 w 11393348"/>
              <a:gd name="connsiteY169" fmla="*/ 59498 h 1078080"/>
              <a:gd name="connsiteX170" fmla="*/ 332183 w 11393348"/>
              <a:gd name="connsiteY170" fmla="*/ 59498 h 1078080"/>
              <a:gd name="connsiteX171" fmla="*/ 228065 w 11393348"/>
              <a:gd name="connsiteY171" fmla="*/ 163617 h 1078080"/>
              <a:gd name="connsiteX172" fmla="*/ 332183 w 11393348"/>
              <a:gd name="connsiteY172" fmla="*/ 267735 h 1078080"/>
              <a:gd name="connsiteX173" fmla="*/ 436301 w 11393348"/>
              <a:gd name="connsiteY173" fmla="*/ 163617 h 1078080"/>
              <a:gd name="connsiteX174" fmla="*/ 332183 w 11393348"/>
              <a:gd name="connsiteY174" fmla="*/ 59498 h 1078080"/>
              <a:gd name="connsiteX175" fmla="*/ 178490 w 11393348"/>
              <a:gd name="connsiteY175" fmla="*/ 0 h 1078080"/>
              <a:gd name="connsiteX176" fmla="*/ 11214858 w 11393348"/>
              <a:gd name="connsiteY176" fmla="*/ 0 h 1078080"/>
              <a:gd name="connsiteX177" fmla="*/ 11393348 w 11393348"/>
              <a:gd name="connsiteY177" fmla="*/ 178490 h 1078080"/>
              <a:gd name="connsiteX178" fmla="*/ 11393348 w 11393348"/>
              <a:gd name="connsiteY178" fmla="*/ 711784 h 1078080"/>
              <a:gd name="connsiteX179" fmla="*/ 11393348 w 11393348"/>
              <a:gd name="connsiteY179" fmla="*/ 1070917 h 1078080"/>
              <a:gd name="connsiteX180" fmla="*/ 11393348 w 11393348"/>
              <a:gd name="connsiteY180" fmla="*/ 1078080 h 1078080"/>
              <a:gd name="connsiteX181" fmla="*/ 0 w 11393348"/>
              <a:gd name="connsiteY181" fmla="*/ 1078080 h 1078080"/>
              <a:gd name="connsiteX182" fmla="*/ 0 w 11393348"/>
              <a:gd name="connsiteY182" fmla="*/ 1070917 h 1078080"/>
              <a:gd name="connsiteX183" fmla="*/ 0 w 11393348"/>
              <a:gd name="connsiteY183" fmla="*/ 711784 h 1078080"/>
              <a:gd name="connsiteX184" fmla="*/ 0 w 11393348"/>
              <a:gd name="connsiteY184" fmla="*/ 178490 h 1078080"/>
              <a:gd name="connsiteX185" fmla="*/ 178490 w 11393348"/>
              <a:gd name="connsiteY185" fmla="*/ 0 h 107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1393348" h="1078080">
                <a:moveTo>
                  <a:pt x="11061165" y="59498"/>
                </a:moveTo>
                <a:cubicBezTo>
                  <a:pt x="11003663" y="59498"/>
                  <a:pt x="10957047" y="106114"/>
                  <a:pt x="10957047" y="163617"/>
                </a:cubicBezTo>
                <a:cubicBezTo>
                  <a:pt x="10957047" y="221119"/>
                  <a:pt x="11003663" y="267735"/>
                  <a:pt x="11061165" y="267735"/>
                </a:cubicBezTo>
                <a:cubicBezTo>
                  <a:pt x="11118667" y="267735"/>
                  <a:pt x="11165283" y="221119"/>
                  <a:pt x="11165283" y="163617"/>
                </a:cubicBezTo>
                <a:cubicBezTo>
                  <a:pt x="11165283" y="106114"/>
                  <a:pt x="11118667" y="59498"/>
                  <a:pt x="11061165" y="59498"/>
                </a:cubicBezTo>
                <a:close/>
                <a:moveTo>
                  <a:pt x="10745617" y="59498"/>
                </a:moveTo>
                <a:cubicBezTo>
                  <a:pt x="10688115" y="59498"/>
                  <a:pt x="10641499" y="106114"/>
                  <a:pt x="10641499" y="163617"/>
                </a:cubicBezTo>
                <a:cubicBezTo>
                  <a:pt x="10641499" y="221119"/>
                  <a:pt x="10688115" y="267735"/>
                  <a:pt x="10745617" y="267735"/>
                </a:cubicBezTo>
                <a:cubicBezTo>
                  <a:pt x="10803119" y="267735"/>
                  <a:pt x="10849735" y="221119"/>
                  <a:pt x="10849735" y="163617"/>
                </a:cubicBezTo>
                <a:cubicBezTo>
                  <a:pt x="10849735" y="106114"/>
                  <a:pt x="10803119" y="59498"/>
                  <a:pt x="10745617" y="59498"/>
                </a:cubicBezTo>
                <a:close/>
                <a:moveTo>
                  <a:pt x="10430058" y="59498"/>
                </a:moveTo>
                <a:cubicBezTo>
                  <a:pt x="10372556" y="59498"/>
                  <a:pt x="10325940" y="106114"/>
                  <a:pt x="10325940" y="163617"/>
                </a:cubicBezTo>
                <a:cubicBezTo>
                  <a:pt x="10325940" y="221119"/>
                  <a:pt x="10372556" y="267735"/>
                  <a:pt x="10430058" y="267735"/>
                </a:cubicBezTo>
                <a:cubicBezTo>
                  <a:pt x="10487560" y="267735"/>
                  <a:pt x="10534176" y="221119"/>
                  <a:pt x="10534176" y="163617"/>
                </a:cubicBezTo>
                <a:cubicBezTo>
                  <a:pt x="10534176" y="106114"/>
                  <a:pt x="10487560" y="59498"/>
                  <a:pt x="10430058" y="59498"/>
                </a:cubicBezTo>
                <a:close/>
                <a:moveTo>
                  <a:pt x="10114500" y="59498"/>
                </a:moveTo>
                <a:cubicBezTo>
                  <a:pt x="10056997" y="59498"/>
                  <a:pt x="10010381" y="106114"/>
                  <a:pt x="10010381" y="163617"/>
                </a:cubicBezTo>
                <a:cubicBezTo>
                  <a:pt x="10010381" y="221119"/>
                  <a:pt x="10056997" y="267735"/>
                  <a:pt x="10114500" y="267735"/>
                </a:cubicBezTo>
                <a:cubicBezTo>
                  <a:pt x="10172002" y="267735"/>
                  <a:pt x="10218618" y="221119"/>
                  <a:pt x="10218618" y="163617"/>
                </a:cubicBezTo>
                <a:cubicBezTo>
                  <a:pt x="10218618" y="106114"/>
                  <a:pt x="10172002" y="59498"/>
                  <a:pt x="10114500" y="59498"/>
                </a:cubicBezTo>
                <a:close/>
                <a:moveTo>
                  <a:pt x="9798941" y="59498"/>
                </a:moveTo>
                <a:cubicBezTo>
                  <a:pt x="9741439" y="59498"/>
                  <a:pt x="9694823" y="106114"/>
                  <a:pt x="9694823" y="163617"/>
                </a:cubicBezTo>
                <a:cubicBezTo>
                  <a:pt x="9694823" y="221119"/>
                  <a:pt x="9741439" y="267735"/>
                  <a:pt x="9798941" y="267735"/>
                </a:cubicBezTo>
                <a:cubicBezTo>
                  <a:pt x="9856443" y="267735"/>
                  <a:pt x="9903059" y="221119"/>
                  <a:pt x="9903059" y="163617"/>
                </a:cubicBezTo>
                <a:cubicBezTo>
                  <a:pt x="9903059" y="106114"/>
                  <a:pt x="9856443" y="59498"/>
                  <a:pt x="9798941" y="59498"/>
                </a:cubicBezTo>
                <a:close/>
                <a:moveTo>
                  <a:pt x="9483382" y="59498"/>
                </a:moveTo>
                <a:cubicBezTo>
                  <a:pt x="9425880" y="59498"/>
                  <a:pt x="9379264" y="106114"/>
                  <a:pt x="9379264" y="163617"/>
                </a:cubicBezTo>
                <a:cubicBezTo>
                  <a:pt x="9379264" y="221119"/>
                  <a:pt x="9425880" y="267735"/>
                  <a:pt x="9483382" y="267735"/>
                </a:cubicBezTo>
                <a:cubicBezTo>
                  <a:pt x="9540884" y="267735"/>
                  <a:pt x="9587501" y="221119"/>
                  <a:pt x="9587501" y="163617"/>
                </a:cubicBezTo>
                <a:cubicBezTo>
                  <a:pt x="9587501" y="106114"/>
                  <a:pt x="9540884" y="59498"/>
                  <a:pt x="9483382" y="59498"/>
                </a:cubicBezTo>
                <a:close/>
                <a:moveTo>
                  <a:pt x="9167824" y="59498"/>
                </a:moveTo>
                <a:cubicBezTo>
                  <a:pt x="9110322" y="59498"/>
                  <a:pt x="9063706" y="106114"/>
                  <a:pt x="9063706" y="163617"/>
                </a:cubicBezTo>
                <a:cubicBezTo>
                  <a:pt x="9063706" y="221119"/>
                  <a:pt x="9110322" y="267735"/>
                  <a:pt x="9167824" y="267735"/>
                </a:cubicBezTo>
                <a:cubicBezTo>
                  <a:pt x="9225326" y="267735"/>
                  <a:pt x="9271942" y="221119"/>
                  <a:pt x="9271942" y="163617"/>
                </a:cubicBezTo>
                <a:cubicBezTo>
                  <a:pt x="9271942" y="106114"/>
                  <a:pt x="9225326" y="59498"/>
                  <a:pt x="9167824" y="59498"/>
                </a:cubicBezTo>
                <a:close/>
                <a:moveTo>
                  <a:pt x="8852265" y="59498"/>
                </a:moveTo>
                <a:cubicBezTo>
                  <a:pt x="8794763" y="59498"/>
                  <a:pt x="8748147" y="106114"/>
                  <a:pt x="8748147" y="163617"/>
                </a:cubicBezTo>
                <a:cubicBezTo>
                  <a:pt x="8748147" y="221119"/>
                  <a:pt x="8794763" y="267735"/>
                  <a:pt x="8852265" y="267735"/>
                </a:cubicBezTo>
                <a:cubicBezTo>
                  <a:pt x="8909767" y="267735"/>
                  <a:pt x="8956383" y="221119"/>
                  <a:pt x="8956383" y="163617"/>
                </a:cubicBezTo>
                <a:cubicBezTo>
                  <a:pt x="8956383" y="106114"/>
                  <a:pt x="8909767" y="59498"/>
                  <a:pt x="8852265" y="59498"/>
                </a:cubicBezTo>
                <a:close/>
                <a:moveTo>
                  <a:pt x="8536707" y="59498"/>
                </a:moveTo>
                <a:cubicBezTo>
                  <a:pt x="8479204" y="59498"/>
                  <a:pt x="8432588" y="106114"/>
                  <a:pt x="8432588" y="163617"/>
                </a:cubicBezTo>
                <a:cubicBezTo>
                  <a:pt x="8432588" y="221119"/>
                  <a:pt x="8479204" y="267735"/>
                  <a:pt x="8536707" y="267735"/>
                </a:cubicBezTo>
                <a:cubicBezTo>
                  <a:pt x="8594209" y="267735"/>
                  <a:pt x="8640825" y="221119"/>
                  <a:pt x="8640825" y="163617"/>
                </a:cubicBezTo>
                <a:cubicBezTo>
                  <a:pt x="8640825" y="106114"/>
                  <a:pt x="8594209" y="59498"/>
                  <a:pt x="8536707" y="59498"/>
                </a:cubicBezTo>
                <a:close/>
                <a:moveTo>
                  <a:pt x="8221148" y="59498"/>
                </a:moveTo>
                <a:cubicBezTo>
                  <a:pt x="8163646" y="59498"/>
                  <a:pt x="8117029" y="106114"/>
                  <a:pt x="8117029" y="163617"/>
                </a:cubicBezTo>
                <a:cubicBezTo>
                  <a:pt x="8117029" y="221119"/>
                  <a:pt x="8163646" y="267735"/>
                  <a:pt x="8221148" y="267735"/>
                </a:cubicBezTo>
                <a:cubicBezTo>
                  <a:pt x="8278650" y="267735"/>
                  <a:pt x="8325266" y="221119"/>
                  <a:pt x="8325266" y="163617"/>
                </a:cubicBezTo>
                <a:cubicBezTo>
                  <a:pt x="8325266" y="106114"/>
                  <a:pt x="8278650" y="59498"/>
                  <a:pt x="8221148" y="59498"/>
                </a:cubicBezTo>
                <a:close/>
                <a:moveTo>
                  <a:pt x="7905590" y="59498"/>
                </a:moveTo>
                <a:cubicBezTo>
                  <a:pt x="7848087" y="59498"/>
                  <a:pt x="7801471" y="106114"/>
                  <a:pt x="7801471" y="163617"/>
                </a:cubicBezTo>
                <a:cubicBezTo>
                  <a:pt x="7801471" y="221119"/>
                  <a:pt x="7848087" y="267735"/>
                  <a:pt x="7905590" y="267735"/>
                </a:cubicBezTo>
                <a:cubicBezTo>
                  <a:pt x="7963092" y="267735"/>
                  <a:pt x="8009707" y="221119"/>
                  <a:pt x="8009707" y="163617"/>
                </a:cubicBezTo>
                <a:cubicBezTo>
                  <a:pt x="8009707" y="106114"/>
                  <a:pt x="7963092" y="59498"/>
                  <a:pt x="7905590" y="59498"/>
                </a:cubicBezTo>
                <a:close/>
                <a:moveTo>
                  <a:pt x="7590031" y="59498"/>
                </a:moveTo>
                <a:cubicBezTo>
                  <a:pt x="7532529" y="59498"/>
                  <a:pt x="7485913" y="106114"/>
                  <a:pt x="7485913" y="163617"/>
                </a:cubicBezTo>
                <a:cubicBezTo>
                  <a:pt x="7485913" y="221119"/>
                  <a:pt x="7532529" y="267735"/>
                  <a:pt x="7590031" y="267735"/>
                </a:cubicBezTo>
                <a:cubicBezTo>
                  <a:pt x="7647533" y="267735"/>
                  <a:pt x="7694149" y="221119"/>
                  <a:pt x="7694149" y="163617"/>
                </a:cubicBezTo>
                <a:cubicBezTo>
                  <a:pt x="7694149" y="106114"/>
                  <a:pt x="7647533" y="59498"/>
                  <a:pt x="7590031" y="59498"/>
                </a:cubicBezTo>
                <a:close/>
                <a:moveTo>
                  <a:pt x="7274472" y="59498"/>
                </a:moveTo>
                <a:cubicBezTo>
                  <a:pt x="7216970" y="59498"/>
                  <a:pt x="7170354" y="106114"/>
                  <a:pt x="7170354" y="163617"/>
                </a:cubicBezTo>
                <a:cubicBezTo>
                  <a:pt x="7170354" y="221119"/>
                  <a:pt x="7216970" y="267735"/>
                  <a:pt x="7274472" y="267735"/>
                </a:cubicBezTo>
                <a:cubicBezTo>
                  <a:pt x="7331974" y="267735"/>
                  <a:pt x="7378591" y="221119"/>
                  <a:pt x="7378591" y="163617"/>
                </a:cubicBezTo>
                <a:cubicBezTo>
                  <a:pt x="7378591" y="106114"/>
                  <a:pt x="7331974" y="59498"/>
                  <a:pt x="7274472" y="59498"/>
                </a:cubicBezTo>
                <a:close/>
                <a:moveTo>
                  <a:pt x="6958914" y="59498"/>
                </a:moveTo>
                <a:cubicBezTo>
                  <a:pt x="6901412" y="59498"/>
                  <a:pt x="6854796" y="106114"/>
                  <a:pt x="6854796" y="163617"/>
                </a:cubicBezTo>
                <a:cubicBezTo>
                  <a:pt x="6854796" y="221119"/>
                  <a:pt x="6901412" y="267735"/>
                  <a:pt x="6958914" y="267735"/>
                </a:cubicBezTo>
                <a:cubicBezTo>
                  <a:pt x="7016416" y="267735"/>
                  <a:pt x="7063032" y="221119"/>
                  <a:pt x="7063032" y="163617"/>
                </a:cubicBezTo>
                <a:cubicBezTo>
                  <a:pt x="7063032" y="106114"/>
                  <a:pt x="7016416" y="59498"/>
                  <a:pt x="6958914" y="59498"/>
                </a:cubicBezTo>
                <a:close/>
                <a:moveTo>
                  <a:pt x="6643355" y="59498"/>
                </a:moveTo>
                <a:cubicBezTo>
                  <a:pt x="6585853" y="59498"/>
                  <a:pt x="6539237" y="106114"/>
                  <a:pt x="6539237" y="163617"/>
                </a:cubicBezTo>
                <a:cubicBezTo>
                  <a:pt x="6539237" y="221119"/>
                  <a:pt x="6585853" y="267735"/>
                  <a:pt x="6643355" y="267735"/>
                </a:cubicBezTo>
                <a:cubicBezTo>
                  <a:pt x="6700857" y="267735"/>
                  <a:pt x="6747473" y="221119"/>
                  <a:pt x="6747473" y="163617"/>
                </a:cubicBezTo>
                <a:cubicBezTo>
                  <a:pt x="6747473" y="106114"/>
                  <a:pt x="6700857" y="59498"/>
                  <a:pt x="6643355" y="59498"/>
                </a:cubicBezTo>
                <a:close/>
                <a:moveTo>
                  <a:pt x="6327797" y="59498"/>
                </a:moveTo>
                <a:cubicBezTo>
                  <a:pt x="6270294" y="59498"/>
                  <a:pt x="6223678" y="106114"/>
                  <a:pt x="6223678" y="163617"/>
                </a:cubicBezTo>
                <a:cubicBezTo>
                  <a:pt x="6223678" y="221119"/>
                  <a:pt x="6270294" y="267735"/>
                  <a:pt x="6327797" y="267735"/>
                </a:cubicBezTo>
                <a:cubicBezTo>
                  <a:pt x="6385299" y="267735"/>
                  <a:pt x="6431915" y="221119"/>
                  <a:pt x="6431915" y="163617"/>
                </a:cubicBezTo>
                <a:cubicBezTo>
                  <a:pt x="6431915" y="106114"/>
                  <a:pt x="6385299" y="59498"/>
                  <a:pt x="6327797" y="59498"/>
                </a:cubicBezTo>
                <a:close/>
                <a:moveTo>
                  <a:pt x="6012238" y="59498"/>
                </a:moveTo>
                <a:cubicBezTo>
                  <a:pt x="5954736" y="59498"/>
                  <a:pt x="5908120" y="106114"/>
                  <a:pt x="5908120" y="163617"/>
                </a:cubicBezTo>
                <a:cubicBezTo>
                  <a:pt x="5908120" y="221119"/>
                  <a:pt x="5954736" y="267735"/>
                  <a:pt x="6012238" y="267735"/>
                </a:cubicBezTo>
                <a:cubicBezTo>
                  <a:pt x="6069740" y="267735"/>
                  <a:pt x="6116356" y="221119"/>
                  <a:pt x="6116356" y="163617"/>
                </a:cubicBezTo>
                <a:cubicBezTo>
                  <a:pt x="6116356" y="106114"/>
                  <a:pt x="6069740" y="59498"/>
                  <a:pt x="6012238" y="59498"/>
                </a:cubicBezTo>
                <a:close/>
                <a:moveTo>
                  <a:pt x="5696680" y="59498"/>
                </a:moveTo>
                <a:cubicBezTo>
                  <a:pt x="5639178" y="59498"/>
                  <a:pt x="5592561" y="106114"/>
                  <a:pt x="5592561" y="163617"/>
                </a:cubicBezTo>
                <a:cubicBezTo>
                  <a:pt x="5592561" y="221119"/>
                  <a:pt x="5639178" y="267735"/>
                  <a:pt x="5696680" y="267735"/>
                </a:cubicBezTo>
                <a:cubicBezTo>
                  <a:pt x="5754182" y="267735"/>
                  <a:pt x="5800798" y="221119"/>
                  <a:pt x="5800798" y="163617"/>
                </a:cubicBezTo>
                <a:cubicBezTo>
                  <a:pt x="5800798" y="106114"/>
                  <a:pt x="5754182" y="59498"/>
                  <a:pt x="5696680" y="59498"/>
                </a:cubicBezTo>
                <a:close/>
                <a:moveTo>
                  <a:pt x="5381121" y="59498"/>
                </a:moveTo>
                <a:cubicBezTo>
                  <a:pt x="5323619" y="59498"/>
                  <a:pt x="5277003" y="106114"/>
                  <a:pt x="5277003" y="163617"/>
                </a:cubicBezTo>
                <a:cubicBezTo>
                  <a:pt x="5277003" y="221119"/>
                  <a:pt x="5323619" y="267735"/>
                  <a:pt x="5381121" y="267735"/>
                </a:cubicBezTo>
                <a:cubicBezTo>
                  <a:pt x="5438623" y="267735"/>
                  <a:pt x="5485239" y="221119"/>
                  <a:pt x="5485239" y="163617"/>
                </a:cubicBezTo>
                <a:cubicBezTo>
                  <a:pt x="5485239" y="106114"/>
                  <a:pt x="5438623" y="59498"/>
                  <a:pt x="5381121" y="59498"/>
                </a:cubicBezTo>
                <a:close/>
                <a:moveTo>
                  <a:pt x="5065562" y="59498"/>
                </a:moveTo>
                <a:cubicBezTo>
                  <a:pt x="5008060" y="59498"/>
                  <a:pt x="4961444" y="106114"/>
                  <a:pt x="4961444" y="163617"/>
                </a:cubicBezTo>
                <a:cubicBezTo>
                  <a:pt x="4961444" y="221119"/>
                  <a:pt x="5008060" y="267735"/>
                  <a:pt x="5065562" y="267735"/>
                </a:cubicBezTo>
                <a:cubicBezTo>
                  <a:pt x="5123064" y="267735"/>
                  <a:pt x="5169680" y="221119"/>
                  <a:pt x="5169680" y="163617"/>
                </a:cubicBezTo>
                <a:cubicBezTo>
                  <a:pt x="5169680" y="106114"/>
                  <a:pt x="5123064" y="59498"/>
                  <a:pt x="5065562" y="59498"/>
                </a:cubicBezTo>
                <a:close/>
                <a:moveTo>
                  <a:pt x="4750004" y="59498"/>
                </a:moveTo>
                <a:cubicBezTo>
                  <a:pt x="4692501" y="59498"/>
                  <a:pt x="4645885" y="106114"/>
                  <a:pt x="4645885" y="163617"/>
                </a:cubicBezTo>
                <a:cubicBezTo>
                  <a:pt x="4645885" y="221119"/>
                  <a:pt x="4692501" y="267735"/>
                  <a:pt x="4750004" y="267735"/>
                </a:cubicBezTo>
                <a:cubicBezTo>
                  <a:pt x="4807506" y="267735"/>
                  <a:pt x="4854122" y="221119"/>
                  <a:pt x="4854122" y="163617"/>
                </a:cubicBezTo>
                <a:cubicBezTo>
                  <a:pt x="4854122" y="106114"/>
                  <a:pt x="4807506" y="59498"/>
                  <a:pt x="4750004" y="59498"/>
                </a:cubicBezTo>
                <a:close/>
                <a:moveTo>
                  <a:pt x="4434445" y="59498"/>
                </a:moveTo>
                <a:cubicBezTo>
                  <a:pt x="4376943" y="59498"/>
                  <a:pt x="4330327" y="106114"/>
                  <a:pt x="4330327" y="163617"/>
                </a:cubicBezTo>
                <a:cubicBezTo>
                  <a:pt x="4330327" y="221119"/>
                  <a:pt x="4376943" y="267735"/>
                  <a:pt x="4434445" y="267735"/>
                </a:cubicBezTo>
                <a:cubicBezTo>
                  <a:pt x="4491947" y="267735"/>
                  <a:pt x="4538564" y="221119"/>
                  <a:pt x="4538564" y="163617"/>
                </a:cubicBezTo>
                <a:cubicBezTo>
                  <a:pt x="4538564" y="106114"/>
                  <a:pt x="4491947" y="59498"/>
                  <a:pt x="4434445" y="59498"/>
                </a:cubicBezTo>
                <a:close/>
                <a:moveTo>
                  <a:pt x="4118886" y="59498"/>
                </a:moveTo>
                <a:cubicBezTo>
                  <a:pt x="4061384" y="59498"/>
                  <a:pt x="4014769" y="106114"/>
                  <a:pt x="4014769" y="163617"/>
                </a:cubicBezTo>
                <a:cubicBezTo>
                  <a:pt x="4014769" y="221119"/>
                  <a:pt x="4061384" y="267735"/>
                  <a:pt x="4118886" y="267735"/>
                </a:cubicBezTo>
                <a:cubicBezTo>
                  <a:pt x="4176388" y="267735"/>
                  <a:pt x="4223004" y="221119"/>
                  <a:pt x="4223004" y="163617"/>
                </a:cubicBezTo>
                <a:cubicBezTo>
                  <a:pt x="4223004" y="106114"/>
                  <a:pt x="4176388" y="59498"/>
                  <a:pt x="4118886" y="59498"/>
                </a:cubicBezTo>
                <a:close/>
                <a:moveTo>
                  <a:pt x="3803328" y="59498"/>
                </a:moveTo>
                <a:cubicBezTo>
                  <a:pt x="3745826" y="59498"/>
                  <a:pt x="3699210" y="106114"/>
                  <a:pt x="3699210" y="163617"/>
                </a:cubicBezTo>
                <a:cubicBezTo>
                  <a:pt x="3699210" y="221119"/>
                  <a:pt x="3745826" y="267735"/>
                  <a:pt x="3803328" y="267735"/>
                </a:cubicBezTo>
                <a:cubicBezTo>
                  <a:pt x="3860830" y="267735"/>
                  <a:pt x="3907446" y="221119"/>
                  <a:pt x="3907446" y="163617"/>
                </a:cubicBezTo>
                <a:cubicBezTo>
                  <a:pt x="3907446" y="106114"/>
                  <a:pt x="3860830" y="59498"/>
                  <a:pt x="3803328" y="59498"/>
                </a:cubicBezTo>
                <a:close/>
                <a:moveTo>
                  <a:pt x="3487769" y="59498"/>
                </a:moveTo>
                <a:cubicBezTo>
                  <a:pt x="3430267" y="59498"/>
                  <a:pt x="3383651" y="106114"/>
                  <a:pt x="3383651" y="163617"/>
                </a:cubicBezTo>
                <a:cubicBezTo>
                  <a:pt x="3383651" y="221119"/>
                  <a:pt x="3430267" y="267735"/>
                  <a:pt x="3487769" y="267735"/>
                </a:cubicBezTo>
                <a:cubicBezTo>
                  <a:pt x="3545271" y="267735"/>
                  <a:pt x="3591887" y="221119"/>
                  <a:pt x="3591887" y="163617"/>
                </a:cubicBezTo>
                <a:cubicBezTo>
                  <a:pt x="3591887" y="106114"/>
                  <a:pt x="3545271" y="59498"/>
                  <a:pt x="3487769" y="59498"/>
                </a:cubicBezTo>
                <a:close/>
                <a:moveTo>
                  <a:pt x="3172211" y="59498"/>
                </a:moveTo>
                <a:cubicBezTo>
                  <a:pt x="3114709" y="59498"/>
                  <a:pt x="3068092" y="106114"/>
                  <a:pt x="3068092" y="163617"/>
                </a:cubicBezTo>
                <a:cubicBezTo>
                  <a:pt x="3068092" y="221119"/>
                  <a:pt x="3114709" y="267735"/>
                  <a:pt x="3172211" y="267735"/>
                </a:cubicBezTo>
                <a:cubicBezTo>
                  <a:pt x="3229713" y="267735"/>
                  <a:pt x="3276329" y="221119"/>
                  <a:pt x="3276329" y="163617"/>
                </a:cubicBezTo>
                <a:cubicBezTo>
                  <a:pt x="3276329" y="106114"/>
                  <a:pt x="3229713" y="59498"/>
                  <a:pt x="3172211" y="59498"/>
                </a:cubicBezTo>
                <a:close/>
                <a:moveTo>
                  <a:pt x="2856652" y="59498"/>
                </a:moveTo>
                <a:cubicBezTo>
                  <a:pt x="2799150" y="59498"/>
                  <a:pt x="2752534" y="106114"/>
                  <a:pt x="2752534" y="163617"/>
                </a:cubicBezTo>
                <a:cubicBezTo>
                  <a:pt x="2752534" y="221119"/>
                  <a:pt x="2799150" y="267735"/>
                  <a:pt x="2856652" y="267735"/>
                </a:cubicBezTo>
                <a:cubicBezTo>
                  <a:pt x="2914154" y="267735"/>
                  <a:pt x="2960770" y="221119"/>
                  <a:pt x="2960770" y="163617"/>
                </a:cubicBezTo>
                <a:cubicBezTo>
                  <a:pt x="2960770" y="106114"/>
                  <a:pt x="2914154" y="59498"/>
                  <a:pt x="2856652" y="59498"/>
                </a:cubicBezTo>
                <a:close/>
                <a:moveTo>
                  <a:pt x="2541093" y="59498"/>
                </a:moveTo>
                <a:cubicBezTo>
                  <a:pt x="2483591" y="59498"/>
                  <a:pt x="2436975" y="106114"/>
                  <a:pt x="2436975" y="163617"/>
                </a:cubicBezTo>
                <a:cubicBezTo>
                  <a:pt x="2436975" y="221119"/>
                  <a:pt x="2483591" y="267735"/>
                  <a:pt x="2541093" y="267735"/>
                </a:cubicBezTo>
                <a:cubicBezTo>
                  <a:pt x="2598595" y="267735"/>
                  <a:pt x="2645212" y="221119"/>
                  <a:pt x="2645212" y="163617"/>
                </a:cubicBezTo>
                <a:cubicBezTo>
                  <a:pt x="2645212" y="106114"/>
                  <a:pt x="2598595" y="59498"/>
                  <a:pt x="2541093" y="59498"/>
                </a:cubicBezTo>
                <a:close/>
                <a:moveTo>
                  <a:pt x="2225535" y="59498"/>
                </a:moveTo>
                <a:cubicBezTo>
                  <a:pt x="2168033" y="59498"/>
                  <a:pt x="2121417" y="106114"/>
                  <a:pt x="2121417" y="163617"/>
                </a:cubicBezTo>
                <a:cubicBezTo>
                  <a:pt x="2121417" y="221119"/>
                  <a:pt x="2168033" y="267735"/>
                  <a:pt x="2225535" y="267735"/>
                </a:cubicBezTo>
                <a:cubicBezTo>
                  <a:pt x="2283037" y="267735"/>
                  <a:pt x="2329653" y="221119"/>
                  <a:pt x="2329653" y="163617"/>
                </a:cubicBezTo>
                <a:cubicBezTo>
                  <a:pt x="2329653" y="106114"/>
                  <a:pt x="2283037" y="59498"/>
                  <a:pt x="2225535" y="59498"/>
                </a:cubicBezTo>
                <a:close/>
                <a:moveTo>
                  <a:pt x="1909976" y="59498"/>
                </a:moveTo>
                <a:cubicBezTo>
                  <a:pt x="1852474" y="59498"/>
                  <a:pt x="1805858" y="106114"/>
                  <a:pt x="1805858" y="163617"/>
                </a:cubicBezTo>
                <a:cubicBezTo>
                  <a:pt x="1805858" y="221119"/>
                  <a:pt x="1852474" y="267735"/>
                  <a:pt x="1909976" y="267735"/>
                </a:cubicBezTo>
                <a:cubicBezTo>
                  <a:pt x="1967478" y="267735"/>
                  <a:pt x="2014094" y="221119"/>
                  <a:pt x="2014094" y="163617"/>
                </a:cubicBezTo>
                <a:cubicBezTo>
                  <a:pt x="2014094" y="106114"/>
                  <a:pt x="1967478" y="59498"/>
                  <a:pt x="1909976" y="59498"/>
                </a:cubicBezTo>
                <a:close/>
                <a:moveTo>
                  <a:pt x="1594417" y="59498"/>
                </a:moveTo>
                <a:cubicBezTo>
                  <a:pt x="1536915" y="59498"/>
                  <a:pt x="1490299" y="106114"/>
                  <a:pt x="1490299" y="163617"/>
                </a:cubicBezTo>
                <a:cubicBezTo>
                  <a:pt x="1490299" y="221119"/>
                  <a:pt x="1536915" y="267735"/>
                  <a:pt x="1594417" y="267735"/>
                </a:cubicBezTo>
                <a:cubicBezTo>
                  <a:pt x="1651919" y="267735"/>
                  <a:pt x="1698536" y="221119"/>
                  <a:pt x="1698536" y="163617"/>
                </a:cubicBezTo>
                <a:cubicBezTo>
                  <a:pt x="1698536" y="106114"/>
                  <a:pt x="1651919" y="59498"/>
                  <a:pt x="1594417" y="59498"/>
                </a:cubicBezTo>
                <a:close/>
                <a:moveTo>
                  <a:pt x="1278859" y="59498"/>
                </a:moveTo>
                <a:cubicBezTo>
                  <a:pt x="1221357" y="59498"/>
                  <a:pt x="1174741" y="106114"/>
                  <a:pt x="1174741" y="163617"/>
                </a:cubicBezTo>
                <a:cubicBezTo>
                  <a:pt x="1174741" y="221119"/>
                  <a:pt x="1221357" y="267735"/>
                  <a:pt x="1278859" y="267735"/>
                </a:cubicBezTo>
                <a:cubicBezTo>
                  <a:pt x="1336361" y="267735"/>
                  <a:pt x="1382977" y="221119"/>
                  <a:pt x="1382977" y="163617"/>
                </a:cubicBezTo>
                <a:cubicBezTo>
                  <a:pt x="1382977" y="106114"/>
                  <a:pt x="1336361" y="59498"/>
                  <a:pt x="1278859" y="59498"/>
                </a:cubicBezTo>
                <a:close/>
                <a:moveTo>
                  <a:pt x="963300" y="59498"/>
                </a:moveTo>
                <a:cubicBezTo>
                  <a:pt x="905798" y="59498"/>
                  <a:pt x="859182" y="106114"/>
                  <a:pt x="859182" y="163617"/>
                </a:cubicBezTo>
                <a:cubicBezTo>
                  <a:pt x="859182" y="221119"/>
                  <a:pt x="905798" y="267735"/>
                  <a:pt x="963300" y="267735"/>
                </a:cubicBezTo>
                <a:cubicBezTo>
                  <a:pt x="1020802" y="267735"/>
                  <a:pt x="1067418" y="221119"/>
                  <a:pt x="1067418" y="163617"/>
                </a:cubicBezTo>
                <a:cubicBezTo>
                  <a:pt x="1067418" y="106114"/>
                  <a:pt x="1020802" y="59498"/>
                  <a:pt x="963300" y="59498"/>
                </a:cubicBezTo>
                <a:close/>
                <a:moveTo>
                  <a:pt x="647742" y="59498"/>
                </a:moveTo>
                <a:cubicBezTo>
                  <a:pt x="590240" y="59498"/>
                  <a:pt x="543623" y="106114"/>
                  <a:pt x="543623" y="163617"/>
                </a:cubicBezTo>
                <a:cubicBezTo>
                  <a:pt x="543623" y="221119"/>
                  <a:pt x="590240" y="267735"/>
                  <a:pt x="647742" y="267735"/>
                </a:cubicBezTo>
                <a:cubicBezTo>
                  <a:pt x="705244" y="267735"/>
                  <a:pt x="751860" y="221119"/>
                  <a:pt x="751860" y="163617"/>
                </a:cubicBezTo>
                <a:cubicBezTo>
                  <a:pt x="751860" y="106114"/>
                  <a:pt x="705244" y="59498"/>
                  <a:pt x="647742" y="59498"/>
                </a:cubicBezTo>
                <a:close/>
                <a:moveTo>
                  <a:pt x="332183" y="59498"/>
                </a:moveTo>
                <a:cubicBezTo>
                  <a:pt x="274681" y="59498"/>
                  <a:pt x="228065" y="106114"/>
                  <a:pt x="228065" y="163617"/>
                </a:cubicBezTo>
                <a:cubicBezTo>
                  <a:pt x="228065" y="221119"/>
                  <a:pt x="274681" y="267735"/>
                  <a:pt x="332183" y="267735"/>
                </a:cubicBezTo>
                <a:cubicBezTo>
                  <a:pt x="389685" y="267735"/>
                  <a:pt x="436301" y="221119"/>
                  <a:pt x="436301" y="163617"/>
                </a:cubicBezTo>
                <a:cubicBezTo>
                  <a:pt x="436301" y="106114"/>
                  <a:pt x="389685" y="59498"/>
                  <a:pt x="332183" y="59498"/>
                </a:cubicBezTo>
                <a:close/>
                <a:moveTo>
                  <a:pt x="178490" y="0"/>
                </a:moveTo>
                <a:lnTo>
                  <a:pt x="11214858" y="0"/>
                </a:lnTo>
                <a:cubicBezTo>
                  <a:pt x="11313436" y="0"/>
                  <a:pt x="11393348" y="79912"/>
                  <a:pt x="11393348" y="178490"/>
                </a:cubicBezTo>
                <a:lnTo>
                  <a:pt x="11393348" y="711784"/>
                </a:lnTo>
                <a:lnTo>
                  <a:pt x="11393348" y="1070917"/>
                </a:lnTo>
                <a:lnTo>
                  <a:pt x="11393348" y="1078080"/>
                </a:lnTo>
                <a:lnTo>
                  <a:pt x="0" y="1078080"/>
                </a:lnTo>
                <a:lnTo>
                  <a:pt x="0" y="1070917"/>
                </a:lnTo>
                <a:lnTo>
                  <a:pt x="0" y="711784"/>
                </a:lnTo>
                <a:lnTo>
                  <a:pt x="0" y="178490"/>
                </a:lnTo>
                <a:cubicBezTo>
                  <a:pt x="0" y="79912"/>
                  <a:pt x="79912" y="0"/>
                  <a:pt x="178490" y="0"/>
                </a:cubicBez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7" name="直接连接符 12"/>
          <p:cNvCxnSpPr>
            <a:stCxn id="9" idx="182"/>
            <a:endCxn id="9" idx="179"/>
          </p:cNvCxnSpPr>
          <p:nvPr/>
        </p:nvCxnSpPr>
        <p:spPr>
          <a:xfrm>
            <a:off x="396875" y="1439863"/>
            <a:ext cx="1139348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3"/>
          <p:cNvCxnSpPr>
            <a:stCxn id="9" idx="182"/>
            <a:endCxn id="9" idx="179"/>
          </p:cNvCxnSpPr>
          <p:nvPr/>
        </p:nvCxnSpPr>
        <p:spPr>
          <a:xfrm>
            <a:off x="396875" y="6075363"/>
            <a:ext cx="1139348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9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1219" y="752270"/>
            <a:ext cx="829158" cy="829157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200150" y="957263"/>
            <a:ext cx="1511300" cy="365125"/>
          </a:xfrm>
          <a:custGeom>
            <a:avLst/>
            <a:gdLst/>
            <a:ahLst/>
            <a:cxnLst/>
            <a:rect l="l" t="t" r="r" b="b"/>
            <a:pathLst>
              <a:path w="1510665" h="364236">
                <a:moveTo>
                  <a:pt x="586359" y="253746"/>
                </a:moveTo>
                <a:lnTo>
                  <a:pt x="586359" y="314325"/>
                </a:lnTo>
                <a:lnTo>
                  <a:pt x="622554" y="314325"/>
                </a:lnTo>
                <a:lnTo>
                  <a:pt x="622554" y="253746"/>
                </a:lnTo>
                <a:close/>
                <a:moveTo>
                  <a:pt x="511302" y="240411"/>
                </a:moveTo>
                <a:lnTo>
                  <a:pt x="523113" y="264795"/>
                </a:lnTo>
                <a:cubicBezTo>
                  <a:pt x="492633" y="289687"/>
                  <a:pt x="456184" y="313944"/>
                  <a:pt x="413766" y="337566"/>
                </a:cubicBezTo>
                <a:lnTo>
                  <a:pt x="388620" y="284988"/>
                </a:lnTo>
                <a:cubicBezTo>
                  <a:pt x="429260" y="274828"/>
                  <a:pt x="470154" y="259969"/>
                  <a:pt x="511302" y="240411"/>
                </a:cubicBezTo>
                <a:close/>
                <a:moveTo>
                  <a:pt x="43434" y="213741"/>
                </a:moveTo>
                <a:lnTo>
                  <a:pt x="76200" y="223647"/>
                </a:lnTo>
                <a:cubicBezTo>
                  <a:pt x="73660" y="257937"/>
                  <a:pt x="66167" y="295529"/>
                  <a:pt x="53721" y="336423"/>
                </a:cubicBezTo>
                <a:lnTo>
                  <a:pt x="0" y="307467"/>
                </a:lnTo>
                <a:cubicBezTo>
                  <a:pt x="18796" y="278511"/>
                  <a:pt x="33274" y="247269"/>
                  <a:pt x="43434" y="213741"/>
                </a:cubicBezTo>
                <a:close/>
                <a:moveTo>
                  <a:pt x="1352550" y="210312"/>
                </a:moveTo>
                <a:lnTo>
                  <a:pt x="1410462" y="219456"/>
                </a:lnTo>
                <a:cubicBezTo>
                  <a:pt x="1410462" y="229616"/>
                  <a:pt x="1409700" y="236347"/>
                  <a:pt x="1408176" y="239649"/>
                </a:cubicBezTo>
                <a:lnTo>
                  <a:pt x="1456182" y="239649"/>
                </a:lnTo>
                <a:lnTo>
                  <a:pt x="1475994" y="222885"/>
                </a:lnTo>
                <a:lnTo>
                  <a:pt x="1508379" y="251841"/>
                </a:lnTo>
                <a:lnTo>
                  <a:pt x="1491996" y="267843"/>
                </a:lnTo>
                <a:lnTo>
                  <a:pt x="1422654" y="267843"/>
                </a:lnTo>
                <a:cubicBezTo>
                  <a:pt x="1430528" y="275971"/>
                  <a:pt x="1439799" y="283210"/>
                  <a:pt x="1450467" y="289560"/>
                </a:cubicBezTo>
                <a:cubicBezTo>
                  <a:pt x="1468501" y="300482"/>
                  <a:pt x="1488567" y="309118"/>
                  <a:pt x="1510665" y="315468"/>
                </a:cubicBezTo>
                <a:lnTo>
                  <a:pt x="1472184" y="364236"/>
                </a:lnTo>
                <a:cubicBezTo>
                  <a:pt x="1435354" y="341630"/>
                  <a:pt x="1408049" y="314960"/>
                  <a:pt x="1390269" y="284226"/>
                </a:cubicBezTo>
                <a:cubicBezTo>
                  <a:pt x="1383665" y="294132"/>
                  <a:pt x="1375283" y="303022"/>
                  <a:pt x="1365123" y="310896"/>
                </a:cubicBezTo>
                <a:cubicBezTo>
                  <a:pt x="1339723" y="332740"/>
                  <a:pt x="1308227" y="345948"/>
                  <a:pt x="1270635" y="350520"/>
                </a:cubicBezTo>
                <a:lnTo>
                  <a:pt x="1259967" y="328803"/>
                </a:lnTo>
                <a:cubicBezTo>
                  <a:pt x="1299083" y="313055"/>
                  <a:pt x="1325626" y="292735"/>
                  <a:pt x="1339596" y="267843"/>
                </a:cubicBezTo>
                <a:lnTo>
                  <a:pt x="1275207" y="267843"/>
                </a:lnTo>
                <a:lnTo>
                  <a:pt x="1267968" y="239649"/>
                </a:lnTo>
                <a:lnTo>
                  <a:pt x="1350264" y="239649"/>
                </a:lnTo>
                <a:cubicBezTo>
                  <a:pt x="1351788" y="232537"/>
                  <a:pt x="1352550" y="225298"/>
                  <a:pt x="1352550" y="217932"/>
                </a:cubicBezTo>
                <a:close/>
                <a:moveTo>
                  <a:pt x="86868" y="203835"/>
                </a:moveTo>
                <a:lnTo>
                  <a:pt x="144018" y="211074"/>
                </a:lnTo>
                <a:lnTo>
                  <a:pt x="144018" y="293370"/>
                </a:lnTo>
                <a:cubicBezTo>
                  <a:pt x="144018" y="299974"/>
                  <a:pt x="147574" y="303276"/>
                  <a:pt x="154686" y="303276"/>
                </a:cubicBezTo>
                <a:lnTo>
                  <a:pt x="240792" y="303276"/>
                </a:lnTo>
                <a:cubicBezTo>
                  <a:pt x="246380" y="303276"/>
                  <a:pt x="249936" y="301117"/>
                  <a:pt x="251460" y="296799"/>
                </a:cubicBezTo>
                <a:lnTo>
                  <a:pt x="262128" y="253365"/>
                </a:lnTo>
                <a:lnTo>
                  <a:pt x="289941" y="258318"/>
                </a:lnTo>
                <a:cubicBezTo>
                  <a:pt x="287909" y="265684"/>
                  <a:pt x="286893" y="272542"/>
                  <a:pt x="286893" y="278892"/>
                </a:cubicBezTo>
                <a:cubicBezTo>
                  <a:pt x="286893" y="298450"/>
                  <a:pt x="293624" y="312547"/>
                  <a:pt x="307086" y="321183"/>
                </a:cubicBezTo>
                <a:cubicBezTo>
                  <a:pt x="299466" y="341503"/>
                  <a:pt x="286131" y="351663"/>
                  <a:pt x="267081" y="351663"/>
                </a:cubicBezTo>
                <a:lnTo>
                  <a:pt x="127254" y="351663"/>
                </a:lnTo>
                <a:cubicBezTo>
                  <a:pt x="101346" y="351663"/>
                  <a:pt x="87884" y="339344"/>
                  <a:pt x="86868" y="314706"/>
                </a:cubicBezTo>
                <a:close/>
                <a:moveTo>
                  <a:pt x="181737" y="187833"/>
                </a:moveTo>
                <a:cubicBezTo>
                  <a:pt x="195453" y="194691"/>
                  <a:pt x="217551" y="211455"/>
                  <a:pt x="248031" y="238125"/>
                </a:cubicBezTo>
                <a:lnTo>
                  <a:pt x="199263" y="275844"/>
                </a:lnTo>
                <a:cubicBezTo>
                  <a:pt x="186055" y="247396"/>
                  <a:pt x="171704" y="224409"/>
                  <a:pt x="156210" y="206883"/>
                </a:cubicBezTo>
                <a:close/>
                <a:moveTo>
                  <a:pt x="586359" y="165735"/>
                </a:moveTo>
                <a:lnTo>
                  <a:pt x="586359" y="225552"/>
                </a:lnTo>
                <a:lnTo>
                  <a:pt x="622554" y="225552"/>
                </a:lnTo>
                <a:lnTo>
                  <a:pt x="622554" y="165735"/>
                </a:lnTo>
                <a:close/>
                <a:moveTo>
                  <a:pt x="1339215" y="160782"/>
                </a:moveTo>
                <a:lnTo>
                  <a:pt x="1339215" y="181356"/>
                </a:lnTo>
                <a:lnTo>
                  <a:pt x="1432941" y="181356"/>
                </a:lnTo>
                <a:lnTo>
                  <a:pt x="1432941" y="160782"/>
                </a:lnTo>
                <a:close/>
                <a:moveTo>
                  <a:pt x="1339215" y="119634"/>
                </a:moveTo>
                <a:lnTo>
                  <a:pt x="1339215" y="134874"/>
                </a:lnTo>
                <a:lnTo>
                  <a:pt x="1432941" y="134874"/>
                </a:lnTo>
                <a:lnTo>
                  <a:pt x="1432941" y="119634"/>
                </a:lnTo>
                <a:close/>
                <a:moveTo>
                  <a:pt x="211836" y="117729"/>
                </a:moveTo>
                <a:lnTo>
                  <a:pt x="211836" y="152019"/>
                </a:lnTo>
                <a:lnTo>
                  <a:pt x="269748" y="152019"/>
                </a:lnTo>
                <a:lnTo>
                  <a:pt x="269748" y="117729"/>
                </a:lnTo>
                <a:close/>
                <a:moveTo>
                  <a:pt x="97155" y="117729"/>
                </a:moveTo>
                <a:lnTo>
                  <a:pt x="97155" y="152019"/>
                </a:lnTo>
                <a:lnTo>
                  <a:pt x="153543" y="152019"/>
                </a:lnTo>
                <a:lnTo>
                  <a:pt x="153543" y="117729"/>
                </a:lnTo>
                <a:close/>
                <a:moveTo>
                  <a:pt x="1016508" y="105156"/>
                </a:moveTo>
                <a:lnTo>
                  <a:pt x="1016508" y="125349"/>
                </a:lnTo>
                <a:lnTo>
                  <a:pt x="1038225" y="125349"/>
                </a:lnTo>
                <a:lnTo>
                  <a:pt x="1038225" y="105156"/>
                </a:lnTo>
                <a:close/>
                <a:moveTo>
                  <a:pt x="586359" y="81153"/>
                </a:moveTo>
                <a:lnTo>
                  <a:pt x="586359" y="137541"/>
                </a:lnTo>
                <a:lnTo>
                  <a:pt x="622554" y="137541"/>
                </a:lnTo>
                <a:lnTo>
                  <a:pt x="622554" y="81153"/>
                </a:lnTo>
                <a:close/>
                <a:moveTo>
                  <a:pt x="1016508" y="58674"/>
                </a:moveTo>
                <a:lnTo>
                  <a:pt x="1016508" y="78486"/>
                </a:lnTo>
                <a:lnTo>
                  <a:pt x="1038225" y="78486"/>
                </a:lnTo>
                <a:lnTo>
                  <a:pt x="1038225" y="58674"/>
                </a:lnTo>
                <a:close/>
                <a:moveTo>
                  <a:pt x="211836" y="56007"/>
                </a:moveTo>
                <a:lnTo>
                  <a:pt x="211836" y="89535"/>
                </a:lnTo>
                <a:lnTo>
                  <a:pt x="269748" y="89535"/>
                </a:lnTo>
                <a:lnTo>
                  <a:pt x="269748" y="56007"/>
                </a:lnTo>
                <a:close/>
                <a:moveTo>
                  <a:pt x="97155" y="56007"/>
                </a:moveTo>
                <a:lnTo>
                  <a:pt x="97155" y="89535"/>
                </a:lnTo>
                <a:lnTo>
                  <a:pt x="153543" y="89535"/>
                </a:lnTo>
                <a:lnTo>
                  <a:pt x="153543" y="56007"/>
                </a:lnTo>
                <a:close/>
                <a:moveTo>
                  <a:pt x="833628" y="12192"/>
                </a:moveTo>
                <a:lnTo>
                  <a:pt x="878967" y="48387"/>
                </a:lnTo>
                <a:lnTo>
                  <a:pt x="854964" y="61341"/>
                </a:lnTo>
                <a:cubicBezTo>
                  <a:pt x="847852" y="85979"/>
                  <a:pt x="840740" y="109220"/>
                  <a:pt x="833628" y="131064"/>
                </a:cubicBezTo>
                <a:lnTo>
                  <a:pt x="843534" y="131064"/>
                </a:lnTo>
                <a:lnTo>
                  <a:pt x="862203" y="112776"/>
                </a:lnTo>
                <a:lnTo>
                  <a:pt x="910590" y="145161"/>
                </a:lnTo>
                <a:lnTo>
                  <a:pt x="894588" y="159639"/>
                </a:lnTo>
                <a:cubicBezTo>
                  <a:pt x="891540" y="200787"/>
                  <a:pt x="879348" y="239141"/>
                  <a:pt x="858012" y="274701"/>
                </a:cubicBezTo>
                <a:cubicBezTo>
                  <a:pt x="860298" y="276479"/>
                  <a:pt x="862584" y="278130"/>
                  <a:pt x="864870" y="279654"/>
                </a:cubicBezTo>
                <a:cubicBezTo>
                  <a:pt x="881126" y="292862"/>
                  <a:pt x="916559" y="299466"/>
                  <a:pt x="971169" y="299466"/>
                </a:cubicBezTo>
                <a:lnTo>
                  <a:pt x="1122807" y="299466"/>
                </a:lnTo>
                <a:lnTo>
                  <a:pt x="1110996" y="352425"/>
                </a:lnTo>
                <a:lnTo>
                  <a:pt x="987933" y="352425"/>
                </a:lnTo>
                <a:cubicBezTo>
                  <a:pt x="916559" y="352425"/>
                  <a:pt x="865759" y="340487"/>
                  <a:pt x="835533" y="316611"/>
                </a:cubicBezTo>
                <a:cubicBezTo>
                  <a:pt x="833755" y="315341"/>
                  <a:pt x="832358" y="314198"/>
                  <a:pt x="831342" y="313182"/>
                </a:cubicBezTo>
                <a:cubicBezTo>
                  <a:pt x="819404" y="327660"/>
                  <a:pt x="806069" y="341630"/>
                  <a:pt x="791337" y="355092"/>
                </a:cubicBezTo>
                <a:lnTo>
                  <a:pt x="766572" y="337566"/>
                </a:lnTo>
                <a:cubicBezTo>
                  <a:pt x="781304" y="320040"/>
                  <a:pt x="793750" y="302133"/>
                  <a:pt x="803910" y="283845"/>
                </a:cubicBezTo>
                <a:cubicBezTo>
                  <a:pt x="788416" y="261239"/>
                  <a:pt x="776732" y="231775"/>
                  <a:pt x="768858" y="195453"/>
                </a:cubicBezTo>
                <a:lnTo>
                  <a:pt x="800862" y="187833"/>
                </a:lnTo>
                <a:cubicBezTo>
                  <a:pt x="806450" y="207645"/>
                  <a:pt x="814324" y="224917"/>
                  <a:pt x="824484" y="239649"/>
                </a:cubicBezTo>
                <a:cubicBezTo>
                  <a:pt x="834136" y="213233"/>
                  <a:pt x="839724" y="186182"/>
                  <a:pt x="841248" y="158496"/>
                </a:cubicBezTo>
                <a:lnTo>
                  <a:pt x="824865" y="158496"/>
                </a:lnTo>
                <a:cubicBezTo>
                  <a:pt x="822579" y="165100"/>
                  <a:pt x="820420" y="171323"/>
                  <a:pt x="818388" y="177165"/>
                </a:cubicBezTo>
                <a:lnTo>
                  <a:pt x="770382" y="167259"/>
                </a:lnTo>
                <a:lnTo>
                  <a:pt x="804291" y="59436"/>
                </a:lnTo>
                <a:lnTo>
                  <a:pt x="775335" y="59436"/>
                </a:lnTo>
                <a:lnTo>
                  <a:pt x="769620" y="31242"/>
                </a:lnTo>
                <a:lnTo>
                  <a:pt x="808482" y="31242"/>
                </a:lnTo>
                <a:close/>
                <a:moveTo>
                  <a:pt x="1190625" y="4191"/>
                </a:moveTo>
                <a:lnTo>
                  <a:pt x="1243203" y="10287"/>
                </a:lnTo>
                <a:lnTo>
                  <a:pt x="1243203" y="81153"/>
                </a:lnTo>
                <a:lnTo>
                  <a:pt x="1259205" y="68961"/>
                </a:lnTo>
                <a:lnTo>
                  <a:pt x="1287018" y="93726"/>
                </a:lnTo>
                <a:lnTo>
                  <a:pt x="1273683" y="109347"/>
                </a:lnTo>
                <a:lnTo>
                  <a:pt x="1244727" y="109347"/>
                </a:lnTo>
                <a:cubicBezTo>
                  <a:pt x="1244219" y="110871"/>
                  <a:pt x="1243711" y="112395"/>
                  <a:pt x="1243203" y="113919"/>
                </a:cubicBezTo>
                <a:lnTo>
                  <a:pt x="1243203" y="114681"/>
                </a:lnTo>
                <a:cubicBezTo>
                  <a:pt x="1258189" y="130429"/>
                  <a:pt x="1272794" y="149733"/>
                  <a:pt x="1287018" y="172593"/>
                </a:cubicBezTo>
                <a:lnTo>
                  <a:pt x="1287018" y="93726"/>
                </a:lnTo>
                <a:lnTo>
                  <a:pt x="1287018" y="81153"/>
                </a:lnTo>
                <a:lnTo>
                  <a:pt x="1339215" y="87249"/>
                </a:lnTo>
                <a:lnTo>
                  <a:pt x="1339215" y="93345"/>
                </a:lnTo>
                <a:lnTo>
                  <a:pt x="1436751" y="93345"/>
                </a:lnTo>
                <a:lnTo>
                  <a:pt x="1453134" y="75819"/>
                </a:lnTo>
                <a:lnTo>
                  <a:pt x="1500759" y="112395"/>
                </a:lnTo>
                <a:lnTo>
                  <a:pt x="1485519" y="123444"/>
                </a:lnTo>
                <a:lnTo>
                  <a:pt x="1485519" y="215646"/>
                </a:lnTo>
                <a:lnTo>
                  <a:pt x="1432941" y="224790"/>
                </a:lnTo>
                <a:lnTo>
                  <a:pt x="1432941" y="208407"/>
                </a:lnTo>
                <a:lnTo>
                  <a:pt x="1339215" y="208407"/>
                </a:lnTo>
                <a:lnTo>
                  <a:pt x="1339215" y="220980"/>
                </a:lnTo>
                <a:lnTo>
                  <a:pt x="1287018" y="227838"/>
                </a:lnTo>
                <a:lnTo>
                  <a:pt x="1287018" y="180594"/>
                </a:lnTo>
                <a:lnTo>
                  <a:pt x="1253490" y="219456"/>
                </a:lnTo>
                <a:cubicBezTo>
                  <a:pt x="1250696" y="206756"/>
                  <a:pt x="1247267" y="194945"/>
                  <a:pt x="1243203" y="184023"/>
                </a:cubicBezTo>
                <a:lnTo>
                  <a:pt x="1243203" y="352425"/>
                </a:lnTo>
                <a:lnTo>
                  <a:pt x="1190625" y="358902"/>
                </a:lnTo>
                <a:lnTo>
                  <a:pt x="1190625" y="242697"/>
                </a:lnTo>
                <a:cubicBezTo>
                  <a:pt x="1183513" y="255397"/>
                  <a:pt x="1176401" y="266446"/>
                  <a:pt x="1169289" y="275844"/>
                </a:cubicBezTo>
                <a:lnTo>
                  <a:pt x="1149477" y="255651"/>
                </a:lnTo>
                <a:cubicBezTo>
                  <a:pt x="1166495" y="208915"/>
                  <a:pt x="1178560" y="160147"/>
                  <a:pt x="1185672" y="109347"/>
                </a:cubicBezTo>
                <a:lnTo>
                  <a:pt x="1160145" y="109347"/>
                </a:lnTo>
                <a:lnTo>
                  <a:pt x="1152525" y="81153"/>
                </a:lnTo>
                <a:lnTo>
                  <a:pt x="1190625" y="81153"/>
                </a:lnTo>
                <a:close/>
                <a:moveTo>
                  <a:pt x="960120" y="3429"/>
                </a:moveTo>
                <a:lnTo>
                  <a:pt x="1016508" y="9906"/>
                </a:lnTo>
                <a:lnTo>
                  <a:pt x="1016508" y="32766"/>
                </a:lnTo>
                <a:lnTo>
                  <a:pt x="1036701" y="32766"/>
                </a:lnTo>
                <a:lnTo>
                  <a:pt x="1063371" y="9525"/>
                </a:lnTo>
                <a:lnTo>
                  <a:pt x="1111758" y="47625"/>
                </a:lnTo>
                <a:lnTo>
                  <a:pt x="1094994" y="62865"/>
                </a:lnTo>
                <a:lnTo>
                  <a:pt x="1094994" y="78486"/>
                </a:lnTo>
                <a:lnTo>
                  <a:pt x="1096899" y="78486"/>
                </a:lnTo>
                <a:lnTo>
                  <a:pt x="1110996" y="69723"/>
                </a:lnTo>
                <a:lnTo>
                  <a:pt x="1134237" y="90297"/>
                </a:lnTo>
                <a:lnTo>
                  <a:pt x="1118616" y="105156"/>
                </a:lnTo>
                <a:lnTo>
                  <a:pt x="1094994" y="105156"/>
                </a:lnTo>
                <a:lnTo>
                  <a:pt x="1094994" y="158877"/>
                </a:lnTo>
                <a:lnTo>
                  <a:pt x="1038225" y="166497"/>
                </a:lnTo>
                <a:lnTo>
                  <a:pt x="1038225" y="152019"/>
                </a:lnTo>
                <a:lnTo>
                  <a:pt x="1016508" y="152019"/>
                </a:lnTo>
                <a:lnTo>
                  <a:pt x="1016508" y="178308"/>
                </a:lnTo>
                <a:lnTo>
                  <a:pt x="1064514" y="178308"/>
                </a:lnTo>
                <a:lnTo>
                  <a:pt x="1082421" y="163449"/>
                </a:lnTo>
                <a:lnTo>
                  <a:pt x="1111758" y="189738"/>
                </a:lnTo>
                <a:lnTo>
                  <a:pt x="1096518" y="204978"/>
                </a:lnTo>
                <a:lnTo>
                  <a:pt x="1016508" y="204978"/>
                </a:lnTo>
                <a:lnTo>
                  <a:pt x="1016508" y="227457"/>
                </a:lnTo>
                <a:lnTo>
                  <a:pt x="1071753" y="227457"/>
                </a:lnTo>
                <a:lnTo>
                  <a:pt x="1092708" y="207645"/>
                </a:lnTo>
                <a:lnTo>
                  <a:pt x="1126998" y="238506"/>
                </a:lnTo>
                <a:lnTo>
                  <a:pt x="1112139" y="253746"/>
                </a:lnTo>
                <a:lnTo>
                  <a:pt x="1016508" y="253746"/>
                </a:lnTo>
                <a:lnTo>
                  <a:pt x="1016508" y="289560"/>
                </a:lnTo>
                <a:lnTo>
                  <a:pt x="960120" y="296799"/>
                </a:lnTo>
                <a:lnTo>
                  <a:pt x="960120" y="253746"/>
                </a:lnTo>
                <a:lnTo>
                  <a:pt x="889254" y="253746"/>
                </a:lnTo>
                <a:lnTo>
                  <a:pt x="882777" y="227457"/>
                </a:lnTo>
                <a:lnTo>
                  <a:pt x="960120" y="227457"/>
                </a:lnTo>
                <a:lnTo>
                  <a:pt x="960120" y="204978"/>
                </a:lnTo>
                <a:lnTo>
                  <a:pt x="903732" y="204978"/>
                </a:lnTo>
                <a:lnTo>
                  <a:pt x="897255" y="178308"/>
                </a:lnTo>
                <a:lnTo>
                  <a:pt x="960120" y="178308"/>
                </a:lnTo>
                <a:lnTo>
                  <a:pt x="960120" y="152019"/>
                </a:lnTo>
                <a:lnTo>
                  <a:pt x="915162" y="152019"/>
                </a:lnTo>
                <a:lnTo>
                  <a:pt x="908685" y="125349"/>
                </a:lnTo>
                <a:lnTo>
                  <a:pt x="960120" y="125349"/>
                </a:lnTo>
                <a:lnTo>
                  <a:pt x="960120" y="105156"/>
                </a:lnTo>
                <a:lnTo>
                  <a:pt x="891921" y="105156"/>
                </a:lnTo>
                <a:lnTo>
                  <a:pt x="885444" y="78486"/>
                </a:lnTo>
                <a:lnTo>
                  <a:pt x="960120" y="78486"/>
                </a:lnTo>
                <a:lnTo>
                  <a:pt x="960120" y="58674"/>
                </a:lnTo>
                <a:lnTo>
                  <a:pt x="907161" y="58674"/>
                </a:lnTo>
                <a:lnTo>
                  <a:pt x="900303" y="32766"/>
                </a:lnTo>
                <a:lnTo>
                  <a:pt x="960120" y="32766"/>
                </a:lnTo>
                <a:close/>
                <a:moveTo>
                  <a:pt x="635127" y="1905"/>
                </a:moveTo>
                <a:cubicBezTo>
                  <a:pt x="655447" y="14605"/>
                  <a:pt x="671195" y="27178"/>
                  <a:pt x="682371" y="39624"/>
                </a:cubicBezTo>
                <a:lnTo>
                  <a:pt x="661416" y="53721"/>
                </a:lnTo>
                <a:lnTo>
                  <a:pt x="683133" y="53721"/>
                </a:lnTo>
                <a:lnTo>
                  <a:pt x="704850" y="33147"/>
                </a:lnTo>
                <a:lnTo>
                  <a:pt x="741045" y="65151"/>
                </a:lnTo>
                <a:lnTo>
                  <a:pt x="724281" y="81153"/>
                </a:lnTo>
                <a:lnTo>
                  <a:pt x="677418" y="81153"/>
                </a:lnTo>
                <a:lnTo>
                  <a:pt x="677418" y="137541"/>
                </a:lnTo>
                <a:lnTo>
                  <a:pt x="680085" y="137541"/>
                </a:lnTo>
                <a:lnTo>
                  <a:pt x="701802" y="117729"/>
                </a:lnTo>
                <a:lnTo>
                  <a:pt x="738378" y="149733"/>
                </a:lnTo>
                <a:lnTo>
                  <a:pt x="721233" y="165735"/>
                </a:lnTo>
                <a:lnTo>
                  <a:pt x="677418" y="165735"/>
                </a:lnTo>
                <a:lnTo>
                  <a:pt x="677418" y="225552"/>
                </a:lnTo>
                <a:lnTo>
                  <a:pt x="680085" y="225552"/>
                </a:lnTo>
                <a:lnTo>
                  <a:pt x="701802" y="205359"/>
                </a:lnTo>
                <a:lnTo>
                  <a:pt x="738378" y="237363"/>
                </a:lnTo>
                <a:lnTo>
                  <a:pt x="721233" y="253746"/>
                </a:lnTo>
                <a:lnTo>
                  <a:pt x="677418" y="253746"/>
                </a:lnTo>
                <a:lnTo>
                  <a:pt x="677418" y="314325"/>
                </a:lnTo>
                <a:lnTo>
                  <a:pt x="687324" y="314325"/>
                </a:lnTo>
                <a:lnTo>
                  <a:pt x="709041" y="293751"/>
                </a:lnTo>
                <a:lnTo>
                  <a:pt x="745998" y="326136"/>
                </a:lnTo>
                <a:lnTo>
                  <a:pt x="728853" y="342519"/>
                </a:lnTo>
                <a:lnTo>
                  <a:pt x="586359" y="342519"/>
                </a:lnTo>
                <a:lnTo>
                  <a:pt x="586359" y="352044"/>
                </a:lnTo>
                <a:lnTo>
                  <a:pt x="529971" y="358521"/>
                </a:lnTo>
                <a:lnTo>
                  <a:pt x="529971" y="172212"/>
                </a:lnTo>
                <a:cubicBezTo>
                  <a:pt x="526161" y="176784"/>
                  <a:pt x="522224" y="181229"/>
                  <a:pt x="518160" y="185547"/>
                </a:cubicBezTo>
                <a:lnTo>
                  <a:pt x="498348" y="169545"/>
                </a:lnTo>
                <a:cubicBezTo>
                  <a:pt x="508508" y="150495"/>
                  <a:pt x="517144" y="130810"/>
                  <a:pt x="524256" y="110490"/>
                </a:cubicBezTo>
                <a:cubicBezTo>
                  <a:pt x="503428" y="140716"/>
                  <a:pt x="482219" y="168148"/>
                  <a:pt x="460629" y="192786"/>
                </a:cubicBezTo>
                <a:cubicBezTo>
                  <a:pt x="474599" y="188976"/>
                  <a:pt x="488442" y="184785"/>
                  <a:pt x="502158" y="180213"/>
                </a:cubicBezTo>
                <a:lnTo>
                  <a:pt x="513969" y="204597"/>
                </a:lnTo>
                <a:cubicBezTo>
                  <a:pt x="485521" y="224155"/>
                  <a:pt x="451485" y="243332"/>
                  <a:pt x="411861" y="262128"/>
                </a:cubicBezTo>
                <a:lnTo>
                  <a:pt x="393954" y="224790"/>
                </a:lnTo>
                <a:lnTo>
                  <a:pt x="393573" y="224790"/>
                </a:lnTo>
                <a:cubicBezTo>
                  <a:pt x="393827" y="224536"/>
                  <a:pt x="393954" y="224409"/>
                  <a:pt x="393954" y="224409"/>
                </a:cubicBezTo>
                <a:lnTo>
                  <a:pt x="386715" y="209550"/>
                </a:lnTo>
                <a:cubicBezTo>
                  <a:pt x="393573" y="208280"/>
                  <a:pt x="400304" y="207010"/>
                  <a:pt x="406908" y="205740"/>
                </a:cubicBezTo>
                <a:cubicBezTo>
                  <a:pt x="420116" y="186436"/>
                  <a:pt x="432054" y="167132"/>
                  <a:pt x="442722" y="147828"/>
                </a:cubicBezTo>
                <a:cubicBezTo>
                  <a:pt x="426974" y="152654"/>
                  <a:pt x="412496" y="156337"/>
                  <a:pt x="399288" y="158877"/>
                </a:cubicBezTo>
                <a:lnTo>
                  <a:pt x="387096" y="112776"/>
                </a:lnTo>
                <a:cubicBezTo>
                  <a:pt x="389890" y="112776"/>
                  <a:pt x="392684" y="112649"/>
                  <a:pt x="395478" y="112395"/>
                </a:cubicBezTo>
                <a:cubicBezTo>
                  <a:pt x="409448" y="78105"/>
                  <a:pt x="418973" y="42672"/>
                  <a:pt x="424053" y="6096"/>
                </a:cubicBezTo>
                <a:lnTo>
                  <a:pt x="485394" y="24384"/>
                </a:lnTo>
                <a:cubicBezTo>
                  <a:pt x="471678" y="58674"/>
                  <a:pt x="456438" y="86995"/>
                  <a:pt x="439674" y="109347"/>
                </a:cubicBezTo>
                <a:cubicBezTo>
                  <a:pt x="449072" y="108077"/>
                  <a:pt x="457708" y="106553"/>
                  <a:pt x="465582" y="104775"/>
                </a:cubicBezTo>
                <a:cubicBezTo>
                  <a:pt x="472694" y="90297"/>
                  <a:pt x="479298" y="75692"/>
                  <a:pt x="485394" y="60960"/>
                </a:cubicBezTo>
                <a:lnTo>
                  <a:pt x="532257" y="85344"/>
                </a:lnTo>
                <a:cubicBezTo>
                  <a:pt x="539623" y="59436"/>
                  <a:pt x="544576" y="32512"/>
                  <a:pt x="547116" y="4572"/>
                </a:cubicBezTo>
                <a:lnTo>
                  <a:pt x="607695" y="15240"/>
                </a:lnTo>
                <a:cubicBezTo>
                  <a:pt x="604393" y="28702"/>
                  <a:pt x="600583" y="41529"/>
                  <a:pt x="596265" y="53721"/>
                </a:cubicBezTo>
                <a:lnTo>
                  <a:pt x="631317" y="53721"/>
                </a:lnTo>
                <a:cubicBezTo>
                  <a:pt x="625983" y="40005"/>
                  <a:pt x="619633" y="27305"/>
                  <a:pt x="612267" y="15621"/>
                </a:cubicBezTo>
                <a:close/>
                <a:moveTo>
                  <a:pt x="294132" y="762"/>
                </a:moveTo>
                <a:lnTo>
                  <a:pt x="349758" y="43815"/>
                </a:lnTo>
                <a:lnTo>
                  <a:pt x="331470" y="62103"/>
                </a:lnTo>
                <a:lnTo>
                  <a:pt x="331470" y="194310"/>
                </a:lnTo>
                <a:lnTo>
                  <a:pt x="296799" y="198501"/>
                </a:lnTo>
                <a:cubicBezTo>
                  <a:pt x="324485" y="222631"/>
                  <a:pt x="347472" y="248158"/>
                  <a:pt x="365760" y="275082"/>
                </a:cubicBezTo>
                <a:lnTo>
                  <a:pt x="316611" y="309753"/>
                </a:lnTo>
                <a:cubicBezTo>
                  <a:pt x="303149" y="273939"/>
                  <a:pt x="287020" y="242697"/>
                  <a:pt x="268224" y="216027"/>
                </a:cubicBezTo>
                <a:lnTo>
                  <a:pt x="294132" y="198882"/>
                </a:lnTo>
                <a:lnTo>
                  <a:pt x="269748" y="201930"/>
                </a:lnTo>
                <a:lnTo>
                  <a:pt x="269748" y="180213"/>
                </a:lnTo>
                <a:lnTo>
                  <a:pt x="97155" y="180213"/>
                </a:lnTo>
                <a:lnTo>
                  <a:pt x="97155" y="196215"/>
                </a:lnTo>
                <a:lnTo>
                  <a:pt x="33909" y="204216"/>
                </a:lnTo>
                <a:lnTo>
                  <a:pt x="33909" y="6477"/>
                </a:lnTo>
                <a:lnTo>
                  <a:pt x="97155" y="14097"/>
                </a:lnTo>
                <a:lnTo>
                  <a:pt x="97155" y="28575"/>
                </a:lnTo>
                <a:lnTo>
                  <a:pt x="265176" y="28575"/>
                </a:lnTo>
                <a:close/>
                <a:moveTo>
                  <a:pt x="1311021" y="0"/>
                </a:moveTo>
                <a:lnTo>
                  <a:pt x="1363218" y="6096"/>
                </a:lnTo>
                <a:lnTo>
                  <a:pt x="1363218" y="28575"/>
                </a:lnTo>
                <a:lnTo>
                  <a:pt x="1405128" y="28575"/>
                </a:lnTo>
                <a:lnTo>
                  <a:pt x="1405128" y="0"/>
                </a:lnTo>
                <a:lnTo>
                  <a:pt x="1457706" y="6096"/>
                </a:lnTo>
                <a:lnTo>
                  <a:pt x="1457706" y="28575"/>
                </a:lnTo>
                <a:lnTo>
                  <a:pt x="1463421" y="28575"/>
                </a:lnTo>
                <a:lnTo>
                  <a:pt x="1480185" y="15240"/>
                </a:lnTo>
                <a:lnTo>
                  <a:pt x="1507998" y="40386"/>
                </a:lnTo>
                <a:lnTo>
                  <a:pt x="1491996" y="55626"/>
                </a:lnTo>
                <a:lnTo>
                  <a:pt x="1457706" y="55626"/>
                </a:lnTo>
                <a:lnTo>
                  <a:pt x="1457706" y="74676"/>
                </a:lnTo>
                <a:lnTo>
                  <a:pt x="1405128" y="81534"/>
                </a:lnTo>
                <a:lnTo>
                  <a:pt x="1405128" y="55626"/>
                </a:lnTo>
                <a:lnTo>
                  <a:pt x="1363218" y="55626"/>
                </a:lnTo>
                <a:lnTo>
                  <a:pt x="1363218" y="75819"/>
                </a:lnTo>
                <a:lnTo>
                  <a:pt x="1311021" y="82677"/>
                </a:lnTo>
                <a:lnTo>
                  <a:pt x="1311021" y="55626"/>
                </a:lnTo>
                <a:lnTo>
                  <a:pt x="1273683" y="55626"/>
                </a:lnTo>
                <a:lnTo>
                  <a:pt x="1267206" y="28575"/>
                </a:lnTo>
                <a:lnTo>
                  <a:pt x="1311021" y="2857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000" dirty="0">
              <a:solidFill>
                <a:srgbClr val="BE5108"/>
              </a:solidFill>
              <a:latin typeface="华康俪金黑W8" pitchFamily="49" charset="-122"/>
              <a:ea typeface="华康俪金黑W8" pitchFamily="49" charset="-122"/>
            </a:endParaRPr>
          </a:p>
        </p:txBody>
      </p:sp>
      <p:pic>
        <p:nvPicPr>
          <p:cNvPr id="11" name="Picture 8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4225" y="6229350"/>
            <a:ext cx="11906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10980" y="902682"/>
            <a:ext cx="8642819" cy="529758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C94B6B-2CE0-4B8D-9BDC-D3203C8282B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E55D1E-18B2-4662-B3EE-F345FA21014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7F4F18-8BBE-4C1F-B1F9-1FC789D56DD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8B1EFC-8373-4327-B1DE-1B01B4E740B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3489D7-735B-4919-8E41-147F4F65F35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B99848-CB8A-4BDA-AF96-EB595465D17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思维建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12196763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194862-C3A1-4717-9A2F-D8AC7EA96CD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B56502-0E0C-4590-AF54-5405F783078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思维建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2174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4225" y="6229350"/>
            <a:ext cx="11906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A1242C-40F2-4DD9-AF90-50DF12ED8A6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 bwMode="auto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5C8F27-DFEE-479A-BCE7-2CEDA7E3F0C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A61B3-EC7F-4B0E-8C9B-E7F86CBE0B0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179EE6-C3CB-447F-AD8A-EB20A5DB1F3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CC84B8-486A-44D6-9691-460AF341B0E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2C31DE-5526-4F41-9D92-9392A9B0719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59C609-F046-40E3-B6E2-1483F338396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定向例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4" name="同侧圆角矩形 6"/>
          <p:cNvSpPr/>
          <p:nvPr/>
        </p:nvSpPr>
        <p:spPr>
          <a:xfrm flipV="1">
            <a:off x="396875" y="5475288"/>
            <a:ext cx="11393488" cy="774700"/>
          </a:xfrm>
          <a:prstGeom prst="round2Same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矩形 7"/>
          <p:cNvSpPr/>
          <p:nvPr/>
        </p:nvSpPr>
        <p:spPr>
          <a:xfrm>
            <a:off x="396875" y="1446213"/>
            <a:ext cx="11393488" cy="4629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任意多边形 8"/>
          <p:cNvSpPr/>
          <p:nvPr/>
        </p:nvSpPr>
        <p:spPr>
          <a:xfrm>
            <a:off x="396875" y="368300"/>
            <a:ext cx="11393488" cy="1077913"/>
          </a:xfrm>
          <a:custGeom>
            <a:avLst/>
            <a:gdLst>
              <a:gd name="connsiteX0" fmla="*/ 11061165 w 11393348"/>
              <a:gd name="connsiteY0" fmla="*/ 59498 h 1078080"/>
              <a:gd name="connsiteX1" fmla="*/ 10957047 w 11393348"/>
              <a:gd name="connsiteY1" fmla="*/ 163617 h 1078080"/>
              <a:gd name="connsiteX2" fmla="*/ 11061165 w 11393348"/>
              <a:gd name="connsiteY2" fmla="*/ 267735 h 1078080"/>
              <a:gd name="connsiteX3" fmla="*/ 11165283 w 11393348"/>
              <a:gd name="connsiteY3" fmla="*/ 163617 h 1078080"/>
              <a:gd name="connsiteX4" fmla="*/ 11061165 w 11393348"/>
              <a:gd name="connsiteY4" fmla="*/ 59498 h 1078080"/>
              <a:gd name="connsiteX5" fmla="*/ 10745617 w 11393348"/>
              <a:gd name="connsiteY5" fmla="*/ 59498 h 1078080"/>
              <a:gd name="connsiteX6" fmla="*/ 10641499 w 11393348"/>
              <a:gd name="connsiteY6" fmla="*/ 163617 h 1078080"/>
              <a:gd name="connsiteX7" fmla="*/ 10745617 w 11393348"/>
              <a:gd name="connsiteY7" fmla="*/ 267735 h 1078080"/>
              <a:gd name="connsiteX8" fmla="*/ 10849735 w 11393348"/>
              <a:gd name="connsiteY8" fmla="*/ 163617 h 1078080"/>
              <a:gd name="connsiteX9" fmla="*/ 10745617 w 11393348"/>
              <a:gd name="connsiteY9" fmla="*/ 59498 h 1078080"/>
              <a:gd name="connsiteX10" fmla="*/ 10430058 w 11393348"/>
              <a:gd name="connsiteY10" fmla="*/ 59498 h 1078080"/>
              <a:gd name="connsiteX11" fmla="*/ 10325940 w 11393348"/>
              <a:gd name="connsiteY11" fmla="*/ 163617 h 1078080"/>
              <a:gd name="connsiteX12" fmla="*/ 10430058 w 11393348"/>
              <a:gd name="connsiteY12" fmla="*/ 267735 h 1078080"/>
              <a:gd name="connsiteX13" fmla="*/ 10534176 w 11393348"/>
              <a:gd name="connsiteY13" fmla="*/ 163617 h 1078080"/>
              <a:gd name="connsiteX14" fmla="*/ 10430058 w 11393348"/>
              <a:gd name="connsiteY14" fmla="*/ 59498 h 1078080"/>
              <a:gd name="connsiteX15" fmla="*/ 10114500 w 11393348"/>
              <a:gd name="connsiteY15" fmla="*/ 59498 h 1078080"/>
              <a:gd name="connsiteX16" fmla="*/ 10010381 w 11393348"/>
              <a:gd name="connsiteY16" fmla="*/ 163617 h 1078080"/>
              <a:gd name="connsiteX17" fmla="*/ 10114500 w 11393348"/>
              <a:gd name="connsiteY17" fmla="*/ 267735 h 1078080"/>
              <a:gd name="connsiteX18" fmla="*/ 10218618 w 11393348"/>
              <a:gd name="connsiteY18" fmla="*/ 163617 h 1078080"/>
              <a:gd name="connsiteX19" fmla="*/ 10114500 w 11393348"/>
              <a:gd name="connsiteY19" fmla="*/ 59498 h 1078080"/>
              <a:gd name="connsiteX20" fmla="*/ 9798941 w 11393348"/>
              <a:gd name="connsiteY20" fmla="*/ 59498 h 1078080"/>
              <a:gd name="connsiteX21" fmla="*/ 9694823 w 11393348"/>
              <a:gd name="connsiteY21" fmla="*/ 163617 h 1078080"/>
              <a:gd name="connsiteX22" fmla="*/ 9798941 w 11393348"/>
              <a:gd name="connsiteY22" fmla="*/ 267735 h 1078080"/>
              <a:gd name="connsiteX23" fmla="*/ 9903059 w 11393348"/>
              <a:gd name="connsiteY23" fmla="*/ 163617 h 1078080"/>
              <a:gd name="connsiteX24" fmla="*/ 9798941 w 11393348"/>
              <a:gd name="connsiteY24" fmla="*/ 59498 h 1078080"/>
              <a:gd name="connsiteX25" fmla="*/ 9483382 w 11393348"/>
              <a:gd name="connsiteY25" fmla="*/ 59498 h 1078080"/>
              <a:gd name="connsiteX26" fmla="*/ 9379264 w 11393348"/>
              <a:gd name="connsiteY26" fmla="*/ 163617 h 1078080"/>
              <a:gd name="connsiteX27" fmla="*/ 9483382 w 11393348"/>
              <a:gd name="connsiteY27" fmla="*/ 267735 h 1078080"/>
              <a:gd name="connsiteX28" fmla="*/ 9587501 w 11393348"/>
              <a:gd name="connsiteY28" fmla="*/ 163617 h 1078080"/>
              <a:gd name="connsiteX29" fmla="*/ 9483382 w 11393348"/>
              <a:gd name="connsiteY29" fmla="*/ 59498 h 1078080"/>
              <a:gd name="connsiteX30" fmla="*/ 9167824 w 11393348"/>
              <a:gd name="connsiteY30" fmla="*/ 59498 h 1078080"/>
              <a:gd name="connsiteX31" fmla="*/ 9063706 w 11393348"/>
              <a:gd name="connsiteY31" fmla="*/ 163617 h 1078080"/>
              <a:gd name="connsiteX32" fmla="*/ 9167824 w 11393348"/>
              <a:gd name="connsiteY32" fmla="*/ 267735 h 1078080"/>
              <a:gd name="connsiteX33" fmla="*/ 9271942 w 11393348"/>
              <a:gd name="connsiteY33" fmla="*/ 163617 h 1078080"/>
              <a:gd name="connsiteX34" fmla="*/ 9167824 w 11393348"/>
              <a:gd name="connsiteY34" fmla="*/ 59498 h 1078080"/>
              <a:gd name="connsiteX35" fmla="*/ 8852265 w 11393348"/>
              <a:gd name="connsiteY35" fmla="*/ 59498 h 1078080"/>
              <a:gd name="connsiteX36" fmla="*/ 8748147 w 11393348"/>
              <a:gd name="connsiteY36" fmla="*/ 163617 h 1078080"/>
              <a:gd name="connsiteX37" fmla="*/ 8852265 w 11393348"/>
              <a:gd name="connsiteY37" fmla="*/ 267735 h 1078080"/>
              <a:gd name="connsiteX38" fmla="*/ 8956383 w 11393348"/>
              <a:gd name="connsiteY38" fmla="*/ 163617 h 1078080"/>
              <a:gd name="connsiteX39" fmla="*/ 8852265 w 11393348"/>
              <a:gd name="connsiteY39" fmla="*/ 59498 h 1078080"/>
              <a:gd name="connsiteX40" fmla="*/ 8536707 w 11393348"/>
              <a:gd name="connsiteY40" fmla="*/ 59498 h 1078080"/>
              <a:gd name="connsiteX41" fmla="*/ 8432588 w 11393348"/>
              <a:gd name="connsiteY41" fmla="*/ 163617 h 1078080"/>
              <a:gd name="connsiteX42" fmla="*/ 8536707 w 11393348"/>
              <a:gd name="connsiteY42" fmla="*/ 267735 h 1078080"/>
              <a:gd name="connsiteX43" fmla="*/ 8640825 w 11393348"/>
              <a:gd name="connsiteY43" fmla="*/ 163617 h 1078080"/>
              <a:gd name="connsiteX44" fmla="*/ 8536707 w 11393348"/>
              <a:gd name="connsiteY44" fmla="*/ 59498 h 1078080"/>
              <a:gd name="connsiteX45" fmla="*/ 8221148 w 11393348"/>
              <a:gd name="connsiteY45" fmla="*/ 59498 h 1078080"/>
              <a:gd name="connsiteX46" fmla="*/ 8117029 w 11393348"/>
              <a:gd name="connsiteY46" fmla="*/ 163617 h 1078080"/>
              <a:gd name="connsiteX47" fmla="*/ 8221148 w 11393348"/>
              <a:gd name="connsiteY47" fmla="*/ 267735 h 1078080"/>
              <a:gd name="connsiteX48" fmla="*/ 8325266 w 11393348"/>
              <a:gd name="connsiteY48" fmla="*/ 163617 h 1078080"/>
              <a:gd name="connsiteX49" fmla="*/ 8221148 w 11393348"/>
              <a:gd name="connsiteY49" fmla="*/ 59498 h 1078080"/>
              <a:gd name="connsiteX50" fmla="*/ 7905590 w 11393348"/>
              <a:gd name="connsiteY50" fmla="*/ 59498 h 1078080"/>
              <a:gd name="connsiteX51" fmla="*/ 7801471 w 11393348"/>
              <a:gd name="connsiteY51" fmla="*/ 163617 h 1078080"/>
              <a:gd name="connsiteX52" fmla="*/ 7905590 w 11393348"/>
              <a:gd name="connsiteY52" fmla="*/ 267735 h 1078080"/>
              <a:gd name="connsiteX53" fmla="*/ 8009707 w 11393348"/>
              <a:gd name="connsiteY53" fmla="*/ 163617 h 1078080"/>
              <a:gd name="connsiteX54" fmla="*/ 7905590 w 11393348"/>
              <a:gd name="connsiteY54" fmla="*/ 59498 h 1078080"/>
              <a:gd name="connsiteX55" fmla="*/ 7590031 w 11393348"/>
              <a:gd name="connsiteY55" fmla="*/ 59498 h 1078080"/>
              <a:gd name="connsiteX56" fmla="*/ 7485913 w 11393348"/>
              <a:gd name="connsiteY56" fmla="*/ 163617 h 1078080"/>
              <a:gd name="connsiteX57" fmla="*/ 7590031 w 11393348"/>
              <a:gd name="connsiteY57" fmla="*/ 267735 h 1078080"/>
              <a:gd name="connsiteX58" fmla="*/ 7694149 w 11393348"/>
              <a:gd name="connsiteY58" fmla="*/ 163617 h 1078080"/>
              <a:gd name="connsiteX59" fmla="*/ 7590031 w 11393348"/>
              <a:gd name="connsiteY59" fmla="*/ 59498 h 1078080"/>
              <a:gd name="connsiteX60" fmla="*/ 7274472 w 11393348"/>
              <a:gd name="connsiteY60" fmla="*/ 59498 h 1078080"/>
              <a:gd name="connsiteX61" fmla="*/ 7170354 w 11393348"/>
              <a:gd name="connsiteY61" fmla="*/ 163617 h 1078080"/>
              <a:gd name="connsiteX62" fmla="*/ 7274472 w 11393348"/>
              <a:gd name="connsiteY62" fmla="*/ 267735 h 1078080"/>
              <a:gd name="connsiteX63" fmla="*/ 7378591 w 11393348"/>
              <a:gd name="connsiteY63" fmla="*/ 163617 h 1078080"/>
              <a:gd name="connsiteX64" fmla="*/ 7274472 w 11393348"/>
              <a:gd name="connsiteY64" fmla="*/ 59498 h 1078080"/>
              <a:gd name="connsiteX65" fmla="*/ 6958914 w 11393348"/>
              <a:gd name="connsiteY65" fmla="*/ 59498 h 1078080"/>
              <a:gd name="connsiteX66" fmla="*/ 6854796 w 11393348"/>
              <a:gd name="connsiteY66" fmla="*/ 163617 h 1078080"/>
              <a:gd name="connsiteX67" fmla="*/ 6958914 w 11393348"/>
              <a:gd name="connsiteY67" fmla="*/ 267735 h 1078080"/>
              <a:gd name="connsiteX68" fmla="*/ 7063032 w 11393348"/>
              <a:gd name="connsiteY68" fmla="*/ 163617 h 1078080"/>
              <a:gd name="connsiteX69" fmla="*/ 6958914 w 11393348"/>
              <a:gd name="connsiteY69" fmla="*/ 59498 h 1078080"/>
              <a:gd name="connsiteX70" fmla="*/ 6643355 w 11393348"/>
              <a:gd name="connsiteY70" fmla="*/ 59498 h 1078080"/>
              <a:gd name="connsiteX71" fmla="*/ 6539237 w 11393348"/>
              <a:gd name="connsiteY71" fmla="*/ 163617 h 1078080"/>
              <a:gd name="connsiteX72" fmla="*/ 6643355 w 11393348"/>
              <a:gd name="connsiteY72" fmla="*/ 267735 h 1078080"/>
              <a:gd name="connsiteX73" fmla="*/ 6747473 w 11393348"/>
              <a:gd name="connsiteY73" fmla="*/ 163617 h 1078080"/>
              <a:gd name="connsiteX74" fmla="*/ 6643355 w 11393348"/>
              <a:gd name="connsiteY74" fmla="*/ 59498 h 1078080"/>
              <a:gd name="connsiteX75" fmla="*/ 6327797 w 11393348"/>
              <a:gd name="connsiteY75" fmla="*/ 59498 h 1078080"/>
              <a:gd name="connsiteX76" fmla="*/ 6223678 w 11393348"/>
              <a:gd name="connsiteY76" fmla="*/ 163617 h 1078080"/>
              <a:gd name="connsiteX77" fmla="*/ 6327797 w 11393348"/>
              <a:gd name="connsiteY77" fmla="*/ 267735 h 1078080"/>
              <a:gd name="connsiteX78" fmla="*/ 6431915 w 11393348"/>
              <a:gd name="connsiteY78" fmla="*/ 163617 h 1078080"/>
              <a:gd name="connsiteX79" fmla="*/ 6327797 w 11393348"/>
              <a:gd name="connsiteY79" fmla="*/ 59498 h 1078080"/>
              <a:gd name="connsiteX80" fmla="*/ 6012238 w 11393348"/>
              <a:gd name="connsiteY80" fmla="*/ 59498 h 1078080"/>
              <a:gd name="connsiteX81" fmla="*/ 5908120 w 11393348"/>
              <a:gd name="connsiteY81" fmla="*/ 163617 h 1078080"/>
              <a:gd name="connsiteX82" fmla="*/ 6012238 w 11393348"/>
              <a:gd name="connsiteY82" fmla="*/ 267735 h 1078080"/>
              <a:gd name="connsiteX83" fmla="*/ 6116356 w 11393348"/>
              <a:gd name="connsiteY83" fmla="*/ 163617 h 1078080"/>
              <a:gd name="connsiteX84" fmla="*/ 6012238 w 11393348"/>
              <a:gd name="connsiteY84" fmla="*/ 59498 h 1078080"/>
              <a:gd name="connsiteX85" fmla="*/ 5696680 w 11393348"/>
              <a:gd name="connsiteY85" fmla="*/ 59498 h 1078080"/>
              <a:gd name="connsiteX86" fmla="*/ 5592561 w 11393348"/>
              <a:gd name="connsiteY86" fmla="*/ 163617 h 1078080"/>
              <a:gd name="connsiteX87" fmla="*/ 5696680 w 11393348"/>
              <a:gd name="connsiteY87" fmla="*/ 267735 h 1078080"/>
              <a:gd name="connsiteX88" fmla="*/ 5800798 w 11393348"/>
              <a:gd name="connsiteY88" fmla="*/ 163617 h 1078080"/>
              <a:gd name="connsiteX89" fmla="*/ 5696680 w 11393348"/>
              <a:gd name="connsiteY89" fmla="*/ 59498 h 1078080"/>
              <a:gd name="connsiteX90" fmla="*/ 5381121 w 11393348"/>
              <a:gd name="connsiteY90" fmla="*/ 59498 h 1078080"/>
              <a:gd name="connsiteX91" fmla="*/ 5277003 w 11393348"/>
              <a:gd name="connsiteY91" fmla="*/ 163617 h 1078080"/>
              <a:gd name="connsiteX92" fmla="*/ 5381121 w 11393348"/>
              <a:gd name="connsiteY92" fmla="*/ 267735 h 1078080"/>
              <a:gd name="connsiteX93" fmla="*/ 5485239 w 11393348"/>
              <a:gd name="connsiteY93" fmla="*/ 163617 h 1078080"/>
              <a:gd name="connsiteX94" fmla="*/ 5381121 w 11393348"/>
              <a:gd name="connsiteY94" fmla="*/ 59498 h 1078080"/>
              <a:gd name="connsiteX95" fmla="*/ 5065562 w 11393348"/>
              <a:gd name="connsiteY95" fmla="*/ 59498 h 1078080"/>
              <a:gd name="connsiteX96" fmla="*/ 4961444 w 11393348"/>
              <a:gd name="connsiteY96" fmla="*/ 163617 h 1078080"/>
              <a:gd name="connsiteX97" fmla="*/ 5065562 w 11393348"/>
              <a:gd name="connsiteY97" fmla="*/ 267735 h 1078080"/>
              <a:gd name="connsiteX98" fmla="*/ 5169680 w 11393348"/>
              <a:gd name="connsiteY98" fmla="*/ 163617 h 1078080"/>
              <a:gd name="connsiteX99" fmla="*/ 5065562 w 11393348"/>
              <a:gd name="connsiteY99" fmla="*/ 59498 h 1078080"/>
              <a:gd name="connsiteX100" fmla="*/ 4750004 w 11393348"/>
              <a:gd name="connsiteY100" fmla="*/ 59498 h 1078080"/>
              <a:gd name="connsiteX101" fmla="*/ 4645885 w 11393348"/>
              <a:gd name="connsiteY101" fmla="*/ 163617 h 1078080"/>
              <a:gd name="connsiteX102" fmla="*/ 4750004 w 11393348"/>
              <a:gd name="connsiteY102" fmla="*/ 267735 h 1078080"/>
              <a:gd name="connsiteX103" fmla="*/ 4854122 w 11393348"/>
              <a:gd name="connsiteY103" fmla="*/ 163617 h 1078080"/>
              <a:gd name="connsiteX104" fmla="*/ 4750004 w 11393348"/>
              <a:gd name="connsiteY104" fmla="*/ 59498 h 1078080"/>
              <a:gd name="connsiteX105" fmla="*/ 4434445 w 11393348"/>
              <a:gd name="connsiteY105" fmla="*/ 59498 h 1078080"/>
              <a:gd name="connsiteX106" fmla="*/ 4330327 w 11393348"/>
              <a:gd name="connsiteY106" fmla="*/ 163617 h 1078080"/>
              <a:gd name="connsiteX107" fmla="*/ 4434445 w 11393348"/>
              <a:gd name="connsiteY107" fmla="*/ 267735 h 1078080"/>
              <a:gd name="connsiteX108" fmla="*/ 4538564 w 11393348"/>
              <a:gd name="connsiteY108" fmla="*/ 163617 h 1078080"/>
              <a:gd name="connsiteX109" fmla="*/ 4434445 w 11393348"/>
              <a:gd name="connsiteY109" fmla="*/ 59498 h 1078080"/>
              <a:gd name="connsiteX110" fmla="*/ 4118886 w 11393348"/>
              <a:gd name="connsiteY110" fmla="*/ 59498 h 1078080"/>
              <a:gd name="connsiteX111" fmla="*/ 4014769 w 11393348"/>
              <a:gd name="connsiteY111" fmla="*/ 163617 h 1078080"/>
              <a:gd name="connsiteX112" fmla="*/ 4118886 w 11393348"/>
              <a:gd name="connsiteY112" fmla="*/ 267735 h 1078080"/>
              <a:gd name="connsiteX113" fmla="*/ 4223004 w 11393348"/>
              <a:gd name="connsiteY113" fmla="*/ 163617 h 1078080"/>
              <a:gd name="connsiteX114" fmla="*/ 4118886 w 11393348"/>
              <a:gd name="connsiteY114" fmla="*/ 59498 h 1078080"/>
              <a:gd name="connsiteX115" fmla="*/ 3803328 w 11393348"/>
              <a:gd name="connsiteY115" fmla="*/ 59498 h 1078080"/>
              <a:gd name="connsiteX116" fmla="*/ 3699210 w 11393348"/>
              <a:gd name="connsiteY116" fmla="*/ 163617 h 1078080"/>
              <a:gd name="connsiteX117" fmla="*/ 3803328 w 11393348"/>
              <a:gd name="connsiteY117" fmla="*/ 267735 h 1078080"/>
              <a:gd name="connsiteX118" fmla="*/ 3907446 w 11393348"/>
              <a:gd name="connsiteY118" fmla="*/ 163617 h 1078080"/>
              <a:gd name="connsiteX119" fmla="*/ 3803328 w 11393348"/>
              <a:gd name="connsiteY119" fmla="*/ 59498 h 1078080"/>
              <a:gd name="connsiteX120" fmla="*/ 3487769 w 11393348"/>
              <a:gd name="connsiteY120" fmla="*/ 59498 h 1078080"/>
              <a:gd name="connsiteX121" fmla="*/ 3383651 w 11393348"/>
              <a:gd name="connsiteY121" fmla="*/ 163617 h 1078080"/>
              <a:gd name="connsiteX122" fmla="*/ 3487769 w 11393348"/>
              <a:gd name="connsiteY122" fmla="*/ 267735 h 1078080"/>
              <a:gd name="connsiteX123" fmla="*/ 3591887 w 11393348"/>
              <a:gd name="connsiteY123" fmla="*/ 163617 h 1078080"/>
              <a:gd name="connsiteX124" fmla="*/ 3487769 w 11393348"/>
              <a:gd name="connsiteY124" fmla="*/ 59498 h 1078080"/>
              <a:gd name="connsiteX125" fmla="*/ 3172211 w 11393348"/>
              <a:gd name="connsiteY125" fmla="*/ 59498 h 1078080"/>
              <a:gd name="connsiteX126" fmla="*/ 3068092 w 11393348"/>
              <a:gd name="connsiteY126" fmla="*/ 163617 h 1078080"/>
              <a:gd name="connsiteX127" fmla="*/ 3172211 w 11393348"/>
              <a:gd name="connsiteY127" fmla="*/ 267735 h 1078080"/>
              <a:gd name="connsiteX128" fmla="*/ 3276329 w 11393348"/>
              <a:gd name="connsiteY128" fmla="*/ 163617 h 1078080"/>
              <a:gd name="connsiteX129" fmla="*/ 3172211 w 11393348"/>
              <a:gd name="connsiteY129" fmla="*/ 59498 h 1078080"/>
              <a:gd name="connsiteX130" fmla="*/ 2856652 w 11393348"/>
              <a:gd name="connsiteY130" fmla="*/ 59498 h 1078080"/>
              <a:gd name="connsiteX131" fmla="*/ 2752534 w 11393348"/>
              <a:gd name="connsiteY131" fmla="*/ 163617 h 1078080"/>
              <a:gd name="connsiteX132" fmla="*/ 2856652 w 11393348"/>
              <a:gd name="connsiteY132" fmla="*/ 267735 h 1078080"/>
              <a:gd name="connsiteX133" fmla="*/ 2960770 w 11393348"/>
              <a:gd name="connsiteY133" fmla="*/ 163617 h 1078080"/>
              <a:gd name="connsiteX134" fmla="*/ 2856652 w 11393348"/>
              <a:gd name="connsiteY134" fmla="*/ 59498 h 1078080"/>
              <a:gd name="connsiteX135" fmla="*/ 2541093 w 11393348"/>
              <a:gd name="connsiteY135" fmla="*/ 59498 h 1078080"/>
              <a:gd name="connsiteX136" fmla="*/ 2436975 w 11393348"/>
              <a:gd name="connsiteY136" fmla="*/ 163617 h 1078080"/>
              <a:gd name="connsiteX137" fmla="*/ 2541093 w 11393348"/>
              <a:gd name="connsiteY137" fmla="*/ 267735 h 1078080"/>
              <a:gd name="connsiteX138" fmla="*/ 2645212 w 11393348"/>
              <a:gd name="connsiteY138" fmla="*/ 163617 h 1078080"/>
              <a:gd name="connsiteX139" fmla="*/ 2541093 w 11393348"/>
              <a:gd name="connsiteY139" fmla="*/ 59498 h 1078080"/>
              <a:gd name="connsiteX140" fmla="*/ 2225535 w 11393348"/>
              <a:gd name="connsiteY140" fmla="*/ 59498 h 1078080"/>
              <a:gd name="connsiteX141" fmla="*/ 2121417 w 11393348"/>
              <a:gd name="connsiteY141" fmla="*/ 163617 h 1078080"/>
              <a:gd name="connsiteX142" fmla="*/ 2225535 w 11393348"/>
              <a:gd name="connsiteY142" fmla="*/ 267735 h 1078080"/>
              <a:gd name="connsiteX143" fmla="*/ 2329653 w 11393348"/>
              <a:gd name="connsiteY143" fmla="*/ 163617 h 1078080"/>
              <a:gd name="connsiteX144" fmla="*/ 2225535 w 11393348"/>
              <a:gd name="connsiteY144" fmla="*/ 59498 h 1078080"/>
              <a:gd name="connsiteX145" fmla="*/ 1909976 w 11393348"/>
              <a:gd name="connsiteY145" fmla="*/ 59498 h 1078080"/>
              <a:gd name="connsiteX146" fmla="*/ 1805858 w 11393348"/>
              <a:gd name="connsiteY146" fmla="*/ 163617 h 1078080"/>
              <a:gd name="connsiteX147" fmla="*/ 1909976 w 11393348"/>
              <a:gd name="connsiteY147" fmla="*/ 267735 h 1078080"/>
              <a:gd name="connsiteX148" fmla="*/ 2014094 w 11393348"/>
              <a:gd name="connsiteY148" fmla="*/ 163617 h 1078080"/>
              <a:gd name="connsiteX149" fmla="*/ 1909976 w 11393348"/>
              <a:gd name="connsiteY149" fmla="*/ 59498 h 1078080"/>
              <a:gd name="connsiteX150" fmla="*/ 1594417 w 11393348"/>
              <a:gd name="connsiteY150" fmla="*/ 59498 h 1078080"/>
              <a:gd name="connsiteX151" fmla="*/ 1490299 w 11393348"/>
              <a:gd name="connsiteY151" fmla="*/ 163617 h 1078080"/>
              <a:gd name="connsiteX152" fmla="*/ 1594417 w 11393348"/>
              <a:gd name="connsiteY152" fmla="*/ 267735 h 1078080"/>
              <a:gd name="connsiteX153" fmla="*/ 1698536 w 11393348"/>
              <a:gd name="connsiteY153" fmla="*/ 163617 h 1078080"/>
              <a:gd name="connsiteX154" fmla="*/ 1594417 w 11393348"/>
              <a:gd name="connsiteY154" fmla="*/ 59498 h 1078080"/>
              <a:gd name="connsiteX155" fmla="*/ 1278859 w 11393348"/>
              <a:gd name="connsiteY155" fmla="*/ 59498 h 1078080"/>
              <a:gd name="connsiteX156" fmla="*/ 1174741 w 11393348"/>
              <a:gd name="connsiteY156" fmla="*/ 163617 h 1078080"/>
              <a:gd name="connsiteX157" fmla="*/ 1278859 w 11393348"/>
              <a:gd name="connsiteY157" fmla="*/ 267735 h 1078080"/>
              <a:gd name="connsiteX158" fmla="*/ 1382977 w 11393348"/>
              <a:gd name="connsiteY158" fmla="*/ 163617 h 1078080"/>
              <a:gd name="connsiteX159" fmla="*/ 1278859 w 11393348"/>
              <a:gd name="connsiteY159" fmla="*/ 59498 h 1078080"/>
              <a:gd name="connsiteX160" fmla="*/ 963300 w 11393348"/>
              <a:gd name="connsiteY160" fmla="*/ 59498 h 1078080"/>
              <a:gd name="connsiteX161" fmla="*/ 859182 w 11393348"/>
              <a:gd name="connsiteY161" fmla="*/ 163617 h 1078080"/>
              <a:gd name="connsiteX162" fmla="*/ 963300 w 11393348"/>
              <a:gd name="connsiteY162" fmla="*/ 267735 h 1078080"/>
              <a:gd name="connsiteX163" fmla="*/ 1067418 w 11393348"/>
              <a:gd name="connsiteY163" fmla="*/ 163617 h 1078080"/>
              <a:gd name="connsiteX164" fmla="*/ 963300 w 11393348"/>
              <a:gd name="connsiteY164" fmla="*/ 59498 h 1078080"/>
              <a:gd name="connsiteX165" fmla="*/ 647742 w 11393348"/>
              <a:gd name="connsiteY165" fmla="*/ 59498 h 1078080"/>
              <a:gd name="connsiteX166" fmla="*/ 543623 w 11393348"/>
              <a:gd name="connsiteY166" fmla="*/ 163617 h 1078080"/>
              <a:gd name="connsiteX167" fmla="*/ 647742 w 11393348"/>
              <a:gd name="connsiteY167" fmla="*/ 267735 h 1078080"/>
              <a:gd name="connsiteX168" fmla="*/ 751860 w 11393348"/>
              <a:gd name="connsiteY168" fmla="*/ 163617 h 1078080"/>
              <a:gd name="connsiteX169" fmla="*/ 647742 w 11393348"/>
              <a:gd name="connsiteY169" fmla="*/ 59498 h 1078080"/>
              <a:gd name="connsiteX170" fmla="*/ 332183 w 11393348"/>
              <a:gd name="connsiteY170" fmla="*/ 59498 h 1078080"/>
              <a:gd name="connsiteX171" fmla="*/ 228065 w 11393348"/>
              <a:gd name="connsiteY171" fmla="*/ 163617 h 1078080"/>
              <a:gd name="connsiteX172" fmla="*/ 332183 w 11393348"/>
              <a:gd name="connsiteY172" fmla="*/ 267735 h 1078080"/>
              <a:gd name="connsiteX173" fmla="*/ 436301 w 11393348"/>
              <a:gd name="connsiteY173" fmla="*/ 163617 h 1078080"/>
              <a:gd name="connsiteX174" fmla="*/ 332183 w 11393348"/>
              <a:gd name="connsiteY174" fmla="*/ 59498 h 1078080"/>
              <a:gd name="connsiteX175" fmla="*/ 178490 w 11393348"/>
              <a:gd name="connsiteY175" fmla="*/ 0 h 1078080"/>
              <a:gd name="connsiteX176" fmla="*/ 11214858 w 11393348"/>
              <a:gd name="connsiteY176" fmla="*/ 0 h 1078080"/>
              <a:gd name="connsiteX177" fmla="*/ 11393348 w 11393348"/>
              <a:gd name="connsiteY177" fmla="*/ 178490 h 1078080"/>
              <a:gd name="connsiteX178" fmla="*/ 11393348 w 11393348"/>
              <a:gd name="connsiteY178" fmla="*/ 711784 h 1078080"/>
              <a:gd name="connsiteX179" fmla="*/ 11393348 w 11393348"/>
              <a:gd name="connsiteY179" fmla="*/ 1070917 h 1078080"/>
              <a:gd name="connsiteX180" fmla="*/ 11393348 w 11393348"/>
              <a:gd name="connsiteY180" fmla="*/ 1078080 h 1078080"/>
              <a:gd name="connsiteX181" fmla="*/ 0 w 11393348"/>
              <a:gd name="connsiteY181" fmla="*/ 1078080 h 1078080"/>
              <a:gd name="connsiteX182" fmla="*/ 0 w 11393348"/>
              <a:gd name="connsiteY182" fmla="*/ 1070917 h 1078080"/>
              <a:gd name="connsiteX183" fmla="*/ 0 w 11393348"/>
              <a:gd name="connsiteY183" fmla="*/ 711784 h 1078080"/>
              <a:gd name="connsiteX184" fmla="*/ 0 w 11393348"/>
              <a:gd name="connsiteY184" fmla="*/ 178490 h 1078080"/>
              <a:gd name="connsiteX185" fmla="*/ 178490 w 11393348"/>
              <a:gd name="connsiteY185" fmla="*/ 0 h 107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1393348" h="1078080">
                <a:moveTo>
                  <a:pt x="11061165" y="59498"/>
                </a:moveTo>
                <a:cubicBezTo>
                  <a:pt x="11003663" y="59498"/>
                  <a:pt x="10957047" y="106114"/>
                  <a:pt x="10957047" y="163617"/>
                </a:cubicBezTo>
                <a:cubicBezTo>
                  <a:pt x="10957047" y="221119"/>
                  <a:pt x="11003663" y="267735"/>
                  <a:pt x="11061165" y="267735"/>
                </a:cubicBezTo>
                <a:cubicBezTo>
                  <a:pt x="11118667" y="267735"/>
                  <a:pt x="11165283" y="221119"/>
                  <a:pt x="11165283" y="163617"/>
                </a:cubicBezTo>
                <a:cubicBezTo>
                  <a:pt x="11165283" y="106114"/>
                  <a:pt x="11118667" y="59498"/>
                  <a:pt x="11061165" y="59498"/>
                </a:cubicBezTo>
                <a:close/>
                <a:moveTo>
                  <a:pt x="10745617" y="59498"/>
                </a:moveTo>
                <a:cubicBezTo>
                  <a:pt x="10688115" y="59498"/>
                  <a:pt x="10641499" y="106114"/>
                  <a:pt x="10641499" y="163617"/>
                </a:cubicBezTo>
                <a:cubicBezTo>
                  <a:pt x="10641499" y="221119"/>
                  <a:pt x="10688115" y="267735"/>
                  <a:pt x="10745617" y="267735"/>
                </a:cubicBezTo>
                <a:cubicBezTo>
                  <a:pt x="10803119" y="267735"/>
                  <a:pt x="10849735" y="221119"/>
                  <a:pt x="10849735" y="163617"/>
                </a:cubicBezTo>
                <a:cubicBezTo>
                  <a:pt x="10849735" y="106114"/>
                  <a:pt x="10803119" y="59498"/>
                  <a:pt x="10745617" y="59498"/>
                </a:cubicBezTo>
                <a:close/>
                <a:moveTo>
                  <a:pt x="10430058" y="59498"/>
                </a:moveTo>
                <a:cubicBezTo>
                  <a:pt x="10372556" y="59498"/>
                  <a:pt x="10325940" y="106114"/>
                  <a:pt x="10325940" y="163617"/>
                </a:cubicBezTo>
                <a:cubicBezTo>
                  <a:pt x="10325940" y="221119"/>
                  <a:pt x="10372556" y="267735"/>
                  <a:pt x="10430058" y="267735"/>
                </a:cubicBezTo>
                <a:cubicBezTo>
                  <a:pt x="10487560" y="267735"/>
                  <a:pt x="10534176" y="221119"/>
                  <a:pt x="10534176" y="163617"/>
                </a:cubicBezTo>
                <a:cubicBezTo>
                  <a:pt x="10534176" y="106114"/>
                  <a:pt x="10487560" y="59498"/>
                  <a:pt x="10430058" y="59498"/>
                </a:cubicBezTo>
                <a:close/>
                <a:moveTo>
                  <a:pt x="10114500" y="59498"/>
                </a:moveTo>
                <a:cubicBezTo>
                  <a:pt x="10056997" y="59498"/>
                  <a:pt x="10010381" y="106114"/>
                  <a:pt x="10010381" y="163617"/>
                </a:cubicBezTo>
                <a:cubicBezTo>
                  <a:pt x="10010381" y="221119"/>
                  <a:pt x="10056997" y="267735"/>
                  <a:pt x="10114500" y="267735"/>
                </a:cubicBezTo>
                <a:cubicBezTo>
                  <a:pt x="10172002" y="267735"/>
                  <a:pt x="10218618" y="221119"/>
                  <a:pt x="10218618" y="163617"/>
                </a:cubicBezTo>
                <a:cubicBezTo>
                  <a:pt x="10218618" y="106114"/>
                  <a:pt x="10172002" y="59498"/>
                  <a:pt x="10114500" y="59498"/>
                </a:cubicBezTo>
                <a:close/>
                <a:moveTo>
                  <a:pt x="9798941" y="59498"/>
                </a:moveTo>
                <a:cubicBezTo>
                  <a:pt x="9741439" y="59498"/>
                  <a:pt x="9694823" y="106114"/>
                  <a:pt x="9694823" y="163617"/>
                </a:cubicBezTo>
                <a:cubicBezTo>
                  <a:pt x="9694823" y="221119"/>
                  <a:pt x="9741439" y="267735"/>
                  <a:pt x="9798941" y="267735"/>
                </a:cubicBezTo>
                <a:cubicBezTo>
                  <a:pt x="9856443" y="267735"/>
                  <a:pt x="9903059" y="221119"/>
                  <a:pt x="9903059" y="163617"/>
                </a:cubicBezTo>
                <a:cubicBezTo>
                  <a:pt x="9903059" y="106114"/>
                  <a:pt x="9856443" y="59498"/>
                  <a:pt x="9798941" y="59498"/>
                </a:cubicBezTo>
                <a:close/>
                <a:moveTo>
                  <a:pt x="9483382" y="59498"/>
                </a:moveTo>
                <a:cubicBezTo>
                  <a:pt x="9425880" y="59498"/>
                  <a:pt x="9379264" y="106114"/>
                  <a:pt x="9379264" y="163617"/>
                </a:cubicBezTo>
                <a:cubicBezTo>
                  <a:pt x="9379264" y="221119"/>
                  <a:pt x="9425880" y="267735"/>
                  <a:pt x="9483382" y="267735"/>
                </a:cubicBezTo>
                <a:cubicBezTo>
                  <a:pt x="9540884" y="267735"/>
                  <a:pt x="9587501" y="221119"/>
                  <a:pt x="9587501" y="163617"/>
                </a:cubicBezTo>
                <a:cubicBezTo>
                  <a:pt x="9587501" y="106114"/>
                  <a:pt x="9540884" y="59498"/>
                  <a:pt x="9483382" y="59498"/>
                </a:cubicBezTo>
                <a:close/>
                <a:moveTo>
                  <a:pt x="9167824" y="59498"/>
                </a:moveTo>
                <a:cubicBezTo>
                  <a:pt x="9110322" y="59498"/>
                  <a:pt x="9063706" y="106114"/>
                  <a:pt x="9063706" y="163617"/>
                </a:cubicBezTo>
                <a:cubicBezTo>
                  <a:pt x="9063706" y="221119"/>
                  <a:pt x="9110322" y="267735"/>
                  <a:pt x="9167824" y="267735"/>
                </a:cubicBezTo>
                <a:cubicBezTo>
                  <a:pt x="9225326" y="267735"/>
                  <a:pt x="9271942" y="221119"/>
                  <a:pt x="9271942" y="163617"/>
                </a:cubicBezTo>
                <a:cubicBezTo>
                  <a:pt x="9271942" y="106114"/>
                  <a:pt x="9225326" y="59498"/>
                  <a:pt x="9167824" y="59498"/>
                </a:cubicBezTo>
                <a:close/>
                <a:moveTo>
                  <a:pt x="8852265" y="59498"/>
                </a:moveTo>
                <a:cubicBezTo>
                  <a:pt x="8794763" y="59498"/>
                  <a:pt x="8748147" y="106114"/>
                  <a:pt x="8748147" y="163617"/>
                </a:cubicBezTo>
                <a:cubicBezTo>
                  <a:pt x="8748147" y="221119"/>
                  <a:pt x="8794763" y="267735"/>
                  <a:pt x="8852265" y="267735"/>
                </a:cubicBezTo>
                <a:cubicBezTo>
                  <a:pt x="8909767" y="267735"/>
                  <a:pt x="8956383" y="221119"/>
                  <a:pt x="8956383" y="163617"/>
                </a:cubicBezTo>
                <a:cubicBezTo>
                  <a:pt x="8956383" y="106114"/>
                  <a:pt x="8909767" y="59498"/>
                  <a:pt x="8852265" y="59498"/>
                </a:cubicBezTo>
                <a:close/>
                <a:moveTo>
                  <a:pt x="8536707" y="59498"/>
                </a:moveTo>
                <a:cubicBezTo>
                  <a:pt x="8479204" y="59498"/>
                  <a:pt x="8432588" y="106114"/>
                  <a:pt x="8432588" y="163617"/>
                </a:cubicBezTo>
                <a:cubicBezTo>
                  <a:pt x="8432588" y="221119"/>
                  <a:pt x="8479204" y="267735"/>
                  <a:pt x="8536707" y="267735"/>
                </a:cubicBezTo>
                <a:cubicBezTo>
                  <a:pt x="8594209" y="267735"/>
                  <a:pt x="8640825" y="221119"/>
                  <a:pt x="8640825" y="163617"/>
                </a:cubicBezTo>
                <a:cubicBezTo>
                  <a:pt x="8640825" y="106114"/>
                  <a:pt x="8594209" y="59498"/>
                  <a:pt x="8536707" y="59498"/>
                </a:cubicBezTo>
                <a:close/>
                <a:moveTo>
                  <a:pt x="8221148" y="59498"/>
                </a:moveTo>
                <a:cubicBezTo>
                  <a:pt x="8163646" y="59498"/>
                  <a:pt x="8117029" y="106114"/>
                  <a:pt x="8117029" y="163617"/>
                </a:cubicBezTo>
                <a:cubicBezTo>
                  <a:pt x="8117029" y="221119"/>
                  <a:pt x="8163646" y="267735"/>
                  <a:pt x="8221148" y="267735"/>
                </a:cubicBezTo>
                <a:cubicBezTo>
                  <a:pt x="8278650" y="267735"/>
                  <a:pt x="8325266" y="221119"/>
                  <a:pt x="8325266" y="163617"/>
                </a:cubicBezTo>
                <a:cubicBezTo>
                  <a:pt x="8325266" y="106114"/>
                  <a:pt x="8278650" y="59498"/>
                  <a:pt x="8221148" y="59498"/>
                </a:cubicBezTo>
                <a:close/>
                <a:moveTo>
                  <a:pt x="7905590" y="59498"/>
                </a:moveTo>
                <a:cubicBezTo>
                  <a:pt x="7848087" y="59498"/>
                  <a:pt x="7801471" y="106114"/>
                  <a:pt x="7801471" y="163617"/>
                </a:cubicBezTo>
                <a:cubicBezTo>
                  <a:pt x="7801471" y="221119"/>
                  <a:pt x="7848087" y="267735"/>
                  <a:pt x="7905590" y="267735"/>
                </a:cubicBezTo>
                <a:cubicBezTo>
                  <a:pt x="7963092" y="267735"/>
                  <a:pt x="8009707" y="221119"/>
                  <a:pt x="8009707" y="163617"/>
                </a:cubicBezTo>
                <a:cubicBezTo>
                  <a:pt x="8009707" y="106114"/>
                  <a:pt x="7963092" y="59498"/>
                  <a:pt x="7905590" y="59498"/>
                </a:cubicBezTo>
                <a:close/>
                <a:moveTo>
                  <a:pt x="7590031" y="59498"/>
                </a:moveTo>
                <a:cubicBezTo>
                  <a:pt x="7532529" y="59498"/>
                  <a:pt x="7485913" y="106114"/>
                  <a:pt x="7485913" y="163617"/>
                </a:cubicBezTo>
                <a:cubicBezTo>
                  <a:pt x="7485913" y="221119"/>
                  <a:pt x="7532529" y="267735"/>
                  <a:pt x="7590031" y="267735"/>
                </a:cubicBezTo>
                <a:cubicBezTo>
                  <a:pt x="7647533" y="267735"/>
                  <a:pt x="7694149" y="221119"/>
                  <a:pt x="7694149" y="163617"/>
                </a:cubicBezTo>
                <a:cubicBezTo>
                  <a:pt x="7694149" y="106114"/>
                  <a:pt x="7647533" y="59498"/>
                  <a:pt x="7590031" y="59498"/>
                </a:cubicBezTo>
                <a:close/>
                <a:moveTo>
                  <a:pt x="7274472" y="59498"/>
                </a:moveTo>
                <a:cubicBezTo>
                  <a:pt x="7216970" y="59498"/>
                  <a:pt x="7170354" y="106114"/>
                  <a:pt x="7170354" y="163617"/>
                </a:cubicBezTo>
                <a:cubicBezTo>
                  <a:pt x="7170354" y="221119"/>
                  <a:pt x="7216970" y="267735"/>
                  <a:pt x="7274472" y="267735"/>
                </a:cubicBezTo>
                <a:cubicBezTo>
                  <a:pt x="7331974" y="267735"/>
                  <a:pt x="7378591" y="221119"/>
                  <a:pt x="7378591" y="163617"/>
                </a:cubicBezTo>
                <a:cubicBezTo>
                  <a:pt x="7378591" y="106114"/>
                  <a:pt x="7331974" y="59498"/>
                  <a:pt x="7274472" y="59498"/>
                </a:cubicBezTo>
                <a:close/>
                <a:moveTo>
                  <a:pt x="6958914" y="59498"/>
                </a:moveTo>
                <a:cubicBezTo>
                  <a:pt x="6901412" y="59498"/>
                  <a:pt x="6854796" y="106114"/>
                  <a:pt x="6854796" y="163617"/>
                </a:cubicBezTo>
                <a:cubicBezTo>
                  <a:pt x="6854796" y="221119"/>
                  <a:pt x="6901412" y="267735"/>
                  <a:pt x="6958914" y="267735"/>
                </a:cubicBezTo>
                <a:cubicBezTo>
                  <a:pt x="7016416" y="267735"/>
                  <a:pt x="7063032" y="221119"/>
                  <a:pt x="7063032" y="163617"/>
                </a:cubicBezTo>
                <a:cubicBezTo>
                  <a:pt x="7063032" y="106114"/>
                  <a:pt x="7016416" y="59498"/>
                  <a:pt x="6958914" y="59498"/>
                </a:cubicBezTo>
                <a:close/>
                <a:moveTo>
                  <a:pt x="6643355" y="59498"/>
                </a:moveTo>
                <a:cubicBezTo>
                  <a:pt x="6585853" y="59498"/>
                  <a:pt x="6539237" y="106114"/>
                  <a:pt x="6539237" y="163617"/>
                </a:cubicBezTo>
                <a:cubicBezTo>
                  <a:pt x="6539237" y="221119"/>
                  <a:pt x="6585853" y="267735"/>
                  <a:pt x="6643355" y="267735"/>
                </a:cubicBezTo>
                <a:cubicBezTo>
                  <a:pt x="6700857" y="267735"/>
                  <a:pt x="6747473" y="221119"/>
                  <a:pt x="6747473" y="163617"/>
                </a:cubicBezTo>
                <a:cubicBezTo>
                  <a:pt x="6747473" y="106114"/>
                  <a:pt x="6700857" y="59498"/>
                  <a:pt x="6643355" y="59498"/>
                </a:cubicBezTo>
                <a:close/>
                <a:moveTo>
                  <a:pt x="6327797" y="59498"/>
                </a:moveTo>
                <a:cubicBezTo>
                  <a:pt x="6270294" y="59498"/>
                  <a:pt x="6223678" y="106114"/>
                  <a:pt x="6223678" y="163617"/>
                </a:cubicBezTo>
                <a:cubicBezTo>
                  <a:pt x="6223678" y="221119"/>
                  <a:pt x="6270294" y="267735"/>
                  <a:pt x="6327797" y="267735"/>
                </a:cubicBezTo>
                <a:cubicBezTo>
                  <a:pt x="6385299" y="267735"/>
                  <a:pt x="6431915" y="221119"/>
                  <a:pt x="6431915" y="163617"/>
                </a:cubicBezTo>
                <a:cubicBezTo>
                  <a:pt x="6431915" y="106114"/>
                  <a:pt x="6385299" y="59498"/>
                  <a:pt x="6327797" y="59498"/>
                </a:cubicBezTo>
                <a:close/>
                <a:moveTo>
                  <a:pt x="6012238" y="59498"/>
                </a:moveTo>
                <a:cubicBezTo>
                  <a:pt x="5954736" y="59498"/>
                  <a:pt x="5908120" y="106114"/>
                  <a:pt x="5908120" y="163617"/>
                </a:cubicBezTo>
                <a:cubicBezTo>
                  <a:pt x="5908120" y="221119"/>
                  <a:pt x="5954736" y="267735"/>
                  <a:pt x="6012238" y="267735"/>
                </a:cubicBezTo>
                <a:cubicBezTo>
                  <a:pt x="6069740" y="267735"/>
                  <a:pt x="6116356" y="221119"/>
                  <a:pt x="6116356" y="163617"/>
                </a:cubicBezTo>
                <a:cubicBezTo>
                  <a:pt x="6116356" y="106114"/>
                  <a:pt x="6069740" y="59498"/>
                  <a:pt x="6012238" y="59498"/>
                </a:cubicBezTo>
                <a:close/>
                <a:moveTo>
                  <a:pt x="5696680" y="59498"/>
                </a:moveTo>
                <a:cubicBezTo>
                  <a:pt x="5639178" y="59498"/>
                  <a:pt x="5592561" y="106114"/>
                  <a:pt x="5592561" y="163617"/>
                </a:cubicBezTo>
                <a:cubicBezTo>
                  <a:pt x="5592561" y="221119"/>
                  <a:pt x="5639178" y="267735"/>
                  <a:pt x="5696680" y="267735"/>
                </a:cubicBezTo>
                <a:cubicBezTo>
                  <a:pt x="5754182" y="267735"/>
                  <a:pt x="5800798" y="221119"/>
                  <a:pt x="5800798" y="163617"/>
                </a:cubicBezTo>
                <a:cubicBezTo>
                  <a:pt x="5800798" y="106114"/>
                  <a:pt x="5754182" y="59498"/>
                  <a:pt x="5696680" y="59498"/>
                </a:cubicBezTo>
                <a:close/>
                <a:moveTo>
                  <a:pt x="5381121" y="59498"/>
                </a:moveTo>
                <a:cubicBezTo>
                  <a:pt x="5323619" y="59498"/>
                  <a:pt x="5277003" y="106114"/>
                  <a:pt x="5277003" y="163617"/>
                </a:cubicBezTo>
                <a:cubicBezTo>
                  <a:pt x="5277003" y="221119"/>
                  <a:pt x="5323619" y="267735"/>
                  <a:pt x="5381121" y="267735"/>
                </a:cubicBezTo>
                <a:cubicBezTo>
                  <a:pt x="5438623" y="267735"/>
                  <a:pt x="5485239" y="221119"/>
                  <a:pt x="5485239" y="163617"/>
                </a:cubicBezTo>
                <a:cubicBezTo>
                  <a:pt x="5485239" y="106114"/>
                  <a:pt x="5438623" y="59498"/>
                  <a:pt x="5381121" y="59498"/>
                </a:cubicBezTo>
                <a:close/>
                <a:moveTo>
                  <a:pt x="5065562" y="59498"/>
                </a:moveTo>
                <a:cubicBezTo>
                  <a:pt x="5008060" y="59498"/>
                  <a:pt x="4961444" y="106114"/>
                  <a:pt x="4961444" y="163617"/>
                </a:cubicBezTo>
                <a:cubicBezTo>
                  <a:pt x="4961444" y="221119"/>
                  <a:pt x="5008060" y="267735"/>
                  <a:pt x="5065562" y="267735"/>
                </a:cubicBezTo>
                <a:cubicBezTo>
                  <a:pt x="5123064" y="267735"/>
                  <a:pt x="5169680" y="221119"/>
                  <a:pt x="5169680" y="163617"/>
                </a:cubicBezTo>
                <a:cubicBezTo>
                  <a:pt x="5169680" y="106114"/>
                  <a:pt x="5123064" y="59498"/>
                  <a:pt x="5065562" y="59498"/>
                </a:cubicBezTo>
                <a:close/>
                <a:moveTo>
                  <a:pt x="4750004" y="59498"/>
                </a:moveTo>
                <a:cubicBezTo>
                  <a:pt x="4692501" y="59498"/>
                  <a:pt x="4645885" y="106114"/>
                  <a:pt x="4645885" y="163617"/>
                </a:cubicBezTo>
                <a:cubicBezTo>
                  <a:pt x="4645885" y="221119"/>
                  <a:pt x="4692501" y="267735"/>
                  <a:pt x="4750004" y="267735"/>
                </a:cubicBezTo>
                <a:cubicBezTo>
                  <a:pt x="4807506" y="267735"/>
                  <a:pt x="4854122" y="221119"/>
                  <a:pt x="4854122" y="163617"/>
                </a:cubicBezTo>
                <a:cubicBezTo>
                  <a:pt x="4854122" y="106114"/>
                  <a:pt x="4807506" y="59498"/>
                  <a:pt x="4750004" y="59498"/>
                </a:cubicBezTo>
                <a:close/>
                <a:moveTo>
                  <a:pt x="4434445" y="59498"/>
                </a:moveTo>
                <a:cubicBezTo>
                  <a:pt x="4376943" y="59498"/>
                  <a:pt x="4330327" y="106114"/>
                  <a:pt x="4330327" y="163617"/>
                </a:cubicBezTo>
                <a:cubicBezTo>
                  <a:pt x="4330327" y="221119"/>
                  <a:pt x="4376943" y="267735"/>
                  <a:pt x="4434445" y="267735"/>
                </a:cubicBezTo>
                <a:cubicBezTo>
                  <a:pt x="4491947" y="267735"/>
                  <a:pt x="4538564" y="221119"/>
                  <a:pt x="4538564" y="163617"/>
                </a:cubicBezTo>
                <a:cubicBezTo>
                  <a:pt x="4538564" y="106114"/>
                  <a:pt x="4491947" y="59498"/>
                  <a:pt x="4434445" y="59498"/>
                </a:cubicBezTo>
                <a:close/>
                <a:moveTo>
                  <a:pt x="4118886" y="59498"/>
                </a:moveTo>
                <a:cubicBezTo>
                  <a:pt x="4061384" y="59498"/>
                  <a:pt x="4014769" y="106114"/>
                  <a:pt x="4014769" y="163617"/>
                </a:cubicBezTo>
                <a:cubicBezTo>
                  <a:pt x="4014769" y="221119"/>
                  <a:pt x="4061384" y="267735"/>
                  <a:pt x="4118886" y="267735"/>
                </a:cubicBezTo>
                <a:cubicBezTo>
                  <a:pt x="4176388" y="267735"/>
                  <a:pt x="4223004" y="221119"/>
                  <a:pt x="4223004" y="163617"/>
                </a:cubicBezTo>
                <a:cubicBezTo>
                  <a:pt x="4223004" y="106114"/>
                  <a:pt x="4176388" y="59498"/>
                  <a:pt x="4118886" y="59498"/>
                </a:cubicBezTo>
                <a:close/>
                <a:moveTo>
                  <a:pt x="3803328" y="59498"/>
                </a:moveTo>
                <a:cubicBezTo>
                  <a:pt x="3745826" y="59498"/>
                  <a:pt x="3699210" y="106114"/>
                  <a:pt x="3699210" y="163617"/>
                </a:cubicBezTo>
                <a:cubicBezTo>
                  <a:pt x="3699210" y="221119"/>
                  <a:pt x="3745826" y="267735"/>
                  <a:pt x="3803328" y="267735"/>
                </a:cubicBezTo>
                <a:cubicBezTo>
                  <a:pt x="3860830" y="267735"/>
                  <a:pt x="3907446" y="221119"/>
                  <a:pt x="3907446" y="163617"/>
                </a:cubicBezTo>
                <a:cubicBezTo>
                  <a:pt x="3907446" y="106114"/>
                  <a:pt x="3860830" y="59498"/>
                  <a:pt x="3803328" y="59498"/>
                </a:cubicBezTo>
                <a:close/>
                <a:moveTo>
                  <a:pt x="3487769" y="59498"/>
                </a:moveTo>
                <a:cubicBezTo>
                  <a:pt x="3430267" y="59498"/>
                  <a:pt x="3383651" y="106114"/>
                  <a:pt x="3383651" y="163617"/>
                </a:cubicBezTo>
                <a:cubicBezTo>
                  <a:pt x="3383651" y="221119"/>
                  <a:pt x="3430267" y="267735"/>
                  <a:pt x="3487769" y="267735"/>
                </a:cubicBezTo>
                <a:cubicBezTo>
                  <a:pt x="3545271" y="267735"/>
                  <a:pt x="3591887" y="221119"/>
                  <a:pt x="3591887" y="163617"/>
                </a:cubicBezTo>
                <a:cubicBezTo>
                  <a:pt x="3591887" y="106114"/>
                  <a:pt x="3545271" y="59498"/>
                  <a:pt x="3487769" y="59498"/>
                </a:cubicBezTo>
                <a:close/>
                <a:moveTo>
                  <a:pt x="3172211" y="59498"/>
                </a:moveTo>
                <a:cubicBezTo>
                  <a:pt x="3114709" y="59498"/>
                  <a:pt x="3068092" y="106114"/>
                  <a:pt x="3068092" y="163617"/>
                </a:cubicBezTo>
                <a:cubicBezTo>
                  <a:pt x="3068092" y="221119"/>
                  <a:pt x="3114709" y="267735"/>
                  <a:pt x="3172211" y="267735"/>
                </a:cubicBezTo>
                <a:cubicBezTo>
                  <a:pt x="3229713" y="267735"/>
                  <a:pt x="3276329" y="221119"/>
                  <a:pt x="3276329" y="163617"/>
                </a:cubicBezTo>
                <a:cubicBezTo>
                  <a:pt x="3276329" y="106114"/>
                  <a:pt x="3229713" y="59498"/>
                  <a:pt x="3172211" y="59498"/>
                </a:cubicBezTo>
                <a:close/>
                <a:moveTo>
                  <a:pt x="2856652" y="59498"/>
                </a:moveTo>
                <a:cubicBezTo>
                  <a:pt x="2799150" y="59498"/>
                  <a:pt x="2752534" y="106114"/>
                  <a:pt x="2752534" y="163617"/>
                </a:cubicBezTo>
                <a:cubicBezTo>
                  <a:pt x="2752534" y="221119"/>
                  <a:pt x="2799150" y="267735"/>
                  <a:pt x="2856652" y="267735"/>
                </a:cubicBezTo>
                <a:cubicBezTo>
                  <a:pt x="2914154" y="267735"/>
                  <a:pt x="2960770" y="221119"/>
                  <a:pt x="2960770" y="163617"/>
                </a:cubicBezTo>
                <a:cubicBezTo>
                  <a:pt x="2960770" y="106114"/>
                  <a:pt x="2914154" y="59498"/>
                  <a:pt x="2856652" y="59498"/>
                </a:cubicBezTo>
                <a:close/>
                <a:moveTo>
                  <a:pt x="2541093" y="59498"/>
                </a:moveTo>
                <a:cubicBezTo>
                  <a:pt x="2483591" y="59498"/>
                  <a:pt x="2436975" y="106114"/>
                  <a:pt x="2436975" y="163617"/>
                </a:cubicBezTo>
                <a:cubicBezTo>
                  <a:pt x="2436975" y="221119"/>
                  <a:pt x="2483591" y="267735"/>
                  <a:pt x="2541093" y="267735"/>
                </a:cubicBezTo>
                <a:cubicBezTo>
                  <a:pt x="2598595" y="267735"/>
                  <a:pt x="2645212" y="221119"/>
                  <a:pt x="2645212" y="163617"/>
                </a:cubicBezTo>
                <a:cubicBezTo>
                  <a:pt x="2645212" y="106114"/>
                  <a:pt x="2598595" y="59498"/>
                  <a:pt x="2541093" y="59498"/>
                </a:cubicBezTo>
                <a:close/>
                <a:moveTo>
                  <a:pt x="2225535" y="59498"/>
                </a:moveTo>
                <a:cubicBezTo>
                  <a:pt x="2168033" y="59498"/>
                  <a:pt x="2121417" y="106114"/>
                  <a:pt x="2121417" y="163617"/>
                </a:cubicBezTo>
                <a:cubicBezTo>
                  <a:pt x="2121417" y="221119"/>
                  <a:pt x="2168033" y="267735"/>
                  <a:pt x="2225535" y="267735"/>
                </a:cubicBezTo>
                <a:cubicBezTo>
                  <a:pt x="2283037" y="267735"/>
                  <a:pt x="2329653" y="221119"/>
                  <a:pt x="2329653" y="163617"/>
                </a:cubicBezTo>
                <a:cubicBezTo>
                  <a:pt x="2329653" y="106114"/>
                  <a:pt x="2283037" y="59498"/>
                  <a:pt x="2225535" y="59498"/>
                </a:cubicBezTo>
                <a:close/>
                <a:moveTo>
                  <a:pt x="1909976" y="59498"/>
                </a:moveTo>
                <a:cubicBezTo>
                  <a:pt x="1852474" y="59498"/>
                  <a:pt x="1805858" y="106114"/>
                  <a:pt x="1805858" y="163617"/>
                </a:cubicBezTo>
                <a:cubicBezTo>
                  <a:pt x="1805858" y="221119"/>
                  <a:pt x="1852474" y="267735"/>
                  <a:pt x="1909976" y="267735"/>
                </a:cubicBezTo>
                <a:cubicBezTo>
                  <a:pt x="1967478" y="267735"/>
                  <a:pt x="2014094" y="221119"/>
                  <a:pt x="2014094" y="163617"/>
                </a:cubicBezTo>
                <a:cubicBezTo>
                  <a:pt x="2014094" y="106114"/>
                  <a:pt x="1967478" y="59498"/>
                  <a:pt x="1909976" y="59498"/>
                </a:cubicBezTo>
                <a:close/>
                <a:moveTo>
                  <a:pt x="1594417" y="59498"/>
                </a:moveTo>
                <a:cubicBezTo>
                  <a:pt x="1536915" y="59498"/>
                  <a:pt x="1490299" y="106114"/>
                  <a:pt x="1490299" y="163617"/>
                </a:cubicBezTo>
                <a:cubicBezTo>
                  <a:pt x="1490299" y="221119"/>
                  <a:pt x="1536915" y="267735"/>
                  <a:pt x="1594417" y="267735"/>
                </a:cubicBezTo>
                <a:cubicBezTo>
                  <a:pt x="1651919" y="267735"/>
                  <a:pt x="1698536" y="221119"/>
                  <a:pt x="1698536" y="163617"/>
                </a:cubicBezTo>
                <a:cubicBezTo>
                  <a:pt x="1698536" y="106114"/>
                  <a:pt x="1651919" y="59498"/>
                  <a:pt x="1594417" y="59498"/>
                </a:cubicBezTo>
                <a:close/>
                <a:moveTo>
                  <a:pt x="1278859" y="59498"/>
                </a:moveTo>
                <a:cubicBezTo>
                  <a:pt x="1221357" y="59498"/>
                  <a:pt x="1174741" y="106114"/>
                  <a:pt x="1174741" y="163617"/>
                </a:cubicBezTo>
                <a:cubicBezTo>
                  <a:pt x="1174741" y="221119"/>
                  <a:pt x="1221357" y="267735"/>
                  <a:pt x="1278859" y="267735"/>
                </a:cubicBezTo>
                <a:cubicBezTo>
                  <a:pt x="1336361" y="267735"/>
                  <a:pt x="1382977" y="221119"/>
                  <a:pt x="1382977" y="163617"/>
                </a:cubicBezTo>
                <a:cubicBezTo>
                  <a:pt x="1382977" y="106114"/>
                  <a:pt x="1336361" y="59498"/>
                  <a:pt x="1278859" y="59498"/>
                </a:cubicBezTo>
                <a:close/>
                <a:moveTo>
                  <a:pt x="963300" y="59498"/>
                </a:moveTo>
                <a:cubicBezTo>
                  <a:pt x="905798" y="59498"/>
                  <a:pt x="859182" y="106114"/>
                  <a:pt x="859182" y="163617"/>
                </a:cubicBezTo>
                <a:cubicBezTo>
                  <a:pt x="859182" y="221119"/>
                  <a:pt x="905798" y="267735"/>
                  <a:pt x="963300" y="267735"/>
                </a:cubicBezTo>
                <a:cubicBezTo>
                  <a:pt x="1020802" y="267735"/>
                  <a:pt x="1067418" y="221119"/>
                  <a:pt x="1067418" y="163617"/>
                </a:cubicBezTo>
                <a:cubicBezTo>
                  <a:pt x="1067418" y="106114"/>
                  <a:pt x="1020802" y="59498"/>
                  <a:pt x="963300" y="59498"/>
                </a:cubicBezTo>
                <a:close/>
                <a:moveTo>
                  <a:pt x="647742" y="59498"/>
                </a:moveTo>
                <a:cubicBezTo>
                  <a:pt x="590240" y="59498"/>
                  <a:pt x="543623" y="106114"/>
                  <a:pt x="543623" y="163617"/>
                </a:cubicBezTo>
                <a:cubicBezTo>
                  <a:pt x="543623" y="221119"/>
                  <a:pt x="590240" y="267735"/>
                  <a:pt x="647742" y="267735"/>
                </a:cubicBezTo>
                <a:cubicBezTo>
                  <a:pt x="705244" y="267735"/>
                  <a:pt x="751860" y="221119"/>
                  <a:pt x="751860" y="163617"/>
                </a:cubicBezTo>
                <a:cubicBezTo>
                  <a:pt x="751860" y="106114"/>
                  <a:pt x="705244" y="59498"/>
                  <a:pt x="647742" y="59498"/>
                </a:cubicBezTo>
                <a:close/>
                <a:moveTo>
                  <a:pt x="332183" y="59498"/>
                </a:moveTo>
                <a:cubicBezTo>
                  <a:pt x="274681" y="59498"/>
                  <a:pt x="228065" y="106114"/>
                  <a:pt x="228065" y="163617"/>
                </a:cubicBezTo>
                <a:cubicBezTo>
                  <a:pt x="228065" y="221119"/>
                  <a:pt x="274681" y="267735"/>
                  <a:pt x="332183" y="267735"/>
                </a:cubicBezTo>
                <a:cubicBezTo>
                  <a:pt x="389685" y="267735"/>
                  <a:pt x="436301" y="221119"/>
                  <a:pt x="436301" y="163617"/>
                </a:cubicBezTo>
                <a:cubicBezTo>
                  <a:pt x="436301" y="106114"/>
                  <a:pt x="389685" y="59498"/>
                  <a:pt x="332183" y="59498"/>
                </a:cubicBezTo>
                <a:close/>
                <a:moveTo>
                  <a:pt x="178490" y="0"/>
                </a:moveTo>
                <a:lnTo>
                  <a:pt x="11214858" y="0"/>
                </a:lnTo>
                <a:cubicBezTo>
                  <a:pt x="11313436" y="0"/>
                  <a:pt x="11393348" y="79912"/>
                  <a:pt x="11393348" y="178490"/>
                </a:cubicBezTo>
                <a:lnTo>
                  <a:pt x="11393348" y="711784"/>
                </a:lnTo>
                <a:lnTo>
                  <a:pt x="11393348" y="1070917"/>
                </a:lnTo>
                <a:lnTo>
                  <a:pt x="11393348" y="1078080"/>
                </a:lnTo>
                <a:lnTo>
                  <a:pt x="0" y="1078080"/>
                </a:lnTo>
                <a:lnTo>
                  <a:pt x="0" y="1070917"/>
                </a:lnTo>
                <a:lnTo>
                  <a:pt x="0" y="711784"/>
                </a:lnTo>
                <a:lnTo>
                  <a:pt x="0" y="178490"/>
                </a:lnTo>
                <a:cubicBezTo>
                  <a:pt x="0" y="79912"/>
                  <a:pt x="79912" y="0"/>
                  <a:pt x="17849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7" name="组合 9"/>
          <p:cNvGrpSpPr/>
          <p:nvPr userDrawn="1"/>
        </p:nvGrpSpPr>
        <p:grpSpPr bwMode="auto">
          <a:xfrm>
            <a:off x="835025" y="903288"/>
            <a:ext cx="1319213" cy="465137"/>
            <a:chOff x="1705708" y="958064"/>
            <a:chExt cx="1318803" cy="465992"/>
          </a:xfrm>
        </p:grpSpPr>
        <p:sp>
          <p:nvSpPr>
            <p:cNvPr id="8" name="任意多边形 10"/>
            <p:cNvSpPr/>
            <p:nvPr/>
          </p:nvSpPr>
          <p:spPr>
            <a:xfrm>
              <a:off x="1705708" y="958064"/>
              <a:ext cx="466580" cy="465992"/>
            </a:xfrm>
            <a:custGeom>
              <a:avLst/>
              <a:gdLst>
                <a:gd name="connsiteX0" fmla="*/ 1226828 w 3086100"/>
                <a:gd name="connsiteY0" fmla="*/ 629435 h 3086100"/>
                <a:gd name="connsiteX1" fmla="*/ 870682 w 3086100"/>
                <a:gd name="connsiteY1" fmla="*/ 1012875 h 3086100"/>
                <a:gd name="connsiteX2" fmla="*/ 1708227 w 3086100"/>
                <a:gd name="connsiteY2" fmla="*/ 1030274 h 3086100"/>
                <a:gd name="connsiteX3" fmla="*/ 549502 w 3086100"/>
                <a:gd name="connsiteY3" fmla="*/ 2277800 h 3086100"/>
                <a:gd name="connsiteX4" fmla="*/ 883530 w 3086100"/>
                <a:gd name="connsiteY4" fmla="*/ 2588052 h 3086100"/>
                <a:gd name="connsiteX5" fmla="*/ 2042256 w 3086100"/>
                <a:gd name="connsiteY5" fmla="*/ 1340525 h 3086100"/>
                <a:gd name="connsiteX6" fmla="*/ 2121342 w 3086100"/>
                <a:gd name="connsiteY6" fmla="*/ 2174511 h 3086100"/>
                <a:gd name="connsiteX7" fmla="*/ 2477488 w 3086100"/>
                <a:gd name="connsiteY7" fmla="*/ 1791071 h 3086100"/>
                <a:gd name="connsiteX8" fmla="*/ 2369584 w 3086100"/>
                <a:gd name="connsiteY8" fmla="*/ 653174 h 3086100"/>
                <a:gd name="connsiteX9" fmla="*/ 1543050 w 3086100"/>
                <a:gd name="connsiteY9" fmla="*/ 0 h 3086100"/>
                <a:gd name="connsiteX10" fmla="*/ 3086100 w 3086100"/>
                <a:gd name="connsiteY10" fmla="*/ 1543050 h 3086100"/>
                <a:gd name="connsiteX11" fmla="*/ 1543050 w 3086100"/>
                <a:gd name="connsiteY11" fmla="*/ 3086100 h 3086100"/>
                <a:gd name="connsiteX12" fmla="*/ 0 w 3086100"/>
                <a:gd name="connsiteY12" fmla="*/ 1543050 h 3086100"/>
                <a:gd name="connsiteX13" fmla="*/ 1543050 w 3086100"/>
                <a:gd name="connsiteY13" fmla="*/ 0 h 308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86100" h="3086100">
                  <a:moveTo>
                    <a:pt x="1226828" y="629435"/>
                  </a:moveTo>
                  <a:lnTo>
                    <a:pt x="870682" y="1012875"/>
                  </a:lnTo>
                  <a:lnTo>
                    <a:pt x="1708227" y="1030274"/>
                  </a:lnTo>
                  <a:lnTo>
                    <a:pt x="549502" y="2277800"/>
                  </a:lnTo>
                  <a:lnTo>
                    <a:pt x="883530" y="2588052"/>
                  </a:lnTo>
                  <a:lnTo>
                    <a:pt x="2042256" y="1340525"/>
                  </a:lnTo>
                  <a:lnTo>
                    <a:pt x="2121342" y="2174511"/>
                  </a:lnTo>
                  <a:lnTo>
                    <a:pt x="2477488" y="1791071"/>
                  </a:lnTo>
                  <a:lnTo>
                    <a:pt x="2369584" y="653174"/>
                  </a:lnTo>
                  <a:close/>
                  <a:moveTo>
                    <a:pt x="1543050" y="0"/>
                  </a:moveTo>
                  <a:cubicBezTo>
                    <a:pt x="2395253" y="0"/>
                    <a:pt x="3086100" y="690847"/>
                    <a:pt x="3086100" y="1543050"/>
                  </a:cubicBezTo>
                  <a:cubicBezTo>
                    <a:pt x="3086100" y="2395253"/>
                    <a:pt x="2395253" y="3086100"/>
                    <a:pt x="1543050" y="3086100"/>
                  </a:cubicBezTo>
                  <a:cubicBezTo>
                    <a:pt x="690847" y="3086100"/>
                    <a:pt x="0" y="2395253"/>
                    <a:pt x="0" y="1543050"/>
                  </a:cubicBezTo>
                  <a:cubicBezTo>
                    <a:pt x="0" y="690847"/>
                    <a:pt x="690847" y="0"/>
                    <a:pt x="154305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" name="文本框 11"/>
            <p:cNvSpPr>
              <a:spLocks noChangeArrowheads="1"/>
            </p:cNvSpPr>
            <p:nvPr/>
          </p:nvSpPr>
          <p:spPr bwMode="auto">
            <a:xfrm>
              <a:off x="2219898" y="996234"/>
              <a:ext cx="804613" cy="389652"/>
            </a:xfrm>
            <a:custGeom>
              <a:avLst/>
              <a:gdLst>
                <a:gd name="T0" fmla="*/ 494805 w 684057"/>
                <a:gd name="T1" fmla="*/ 211807 h 330222"/>
                <a:gd name="T2" fmla="*/ 531105 w 684057"/>
                <a:gd name="T3" fmla="*/ 152600 h 330222"/>
                <a:gd name="T4" fmla="*/ 551193 w 684057"/>
                <a:gd name="T5" fmla="*/ 100793 h 330222"/>
                <a:gd name="T6" fmla="*/ 584321 w 684057"/>
                <a:gd name="T7" fmla="*/ 152952 h 330222"/>
                <a:gd name="T8" fmla="*/ 531105 w 684057"/>
                <a:gd name="T9" fmla="*/ 257270 h 330222"/>
                <a:gd name="T10" fmla="*/ 494805 w 684057"/>
                <a:gd name="T11" fmla="*/ 237886 h 330222"/>
                <a:gd name="T12" fmla="*/ 441236 w 684057"/>
                <a:gd name="T13" fmla="*/ 263261 h 330222"/>
                <a:gd name="T14" fmla="*/ 494805 w 684057"/>
                <a:gd name="T15" fmla="*/ 113480 h 330222"/>
                <a:gd name="T16" fmla="*/ 526523 w 684057"/>
                <a:gd name="T17" fmla="*/ 125110 h 330222"/>
                <a:gd name="T18" fmla="*/ 163173 w 684057"/>
                <a:gd name="T19" fmla="*/ 71894 h 330222"/>
                <a:gd name="T20" fmla="*/ 176565 w 684057"/>
                <a:gd name="T21" fmla="*/ 114185 h 330222"/>
                <a:gd name="T22" fmla="*/ 163173 w 684057"/>
                <a:gd name="T23" fmla="*/ 71894 h 330222"/>
                <a:gd name="T24" fmla="*/ 163173 w 684057"/>
                <a:gd name="T25" fmla="*/ 15154 h 330222"/>
                <a:gd name="T26" fmla="*/ 207931 w 684057"/>
                <a:gd name="T27" fmla="*/ 45110 h 330222"/>
                <a:gd name="T28" fmla="*/ 248460 w 684057"/>
                <a:gd name="T29" fmla="*/ 48282 h 330222"/>
                <a:gd name="T30" fmla="*/ 318945 w 684057"/>
                <a:gd name="T31" fmla="*/ 42643 h 330222"/>
                <a:gd name="T32" fmla="*/ 277359 w 684057"/>
                <a:gd name="T33" fmla="*/ 114185 h 330222"/>
                <a:gd name="T34" fmla="*/ 331632 w 684057"/>
                <a:gd name="T35" fmla="*/ 125815 h 330222"/>
                <a:gd name="T36" fmla="*/ 218151 w 684057"/>
                <a:gd name="T37" fmla="*/ 140969 h 330222"/>
                <a:gd name="T38" fmla="*/ 261852 w 684057"/>
                <a:gd name="T39" fmla="*/ 167754 h 330222"/>
                <a:gd name="T40" fmla="*/ 315421 w 684057"/>
                <a:gd name="T41" fmla="*/ 179031 h 330222"/>
                <a:gd name="T42" fmla="*/ 171631 w 684057"/>
                <a:gd name="T43" fmla="*/ 194538 h 330222"/>
                <a:gd name="T44" fmla="*/ 232248 w 684057"/>
                <a:gd name="T45" fmla="*/ 225904 h 330222"/>
                <a:gd name="T46" fmla="*/ 304495 w 684057"/>
                <a:gd name="T47" fmla="*/ 238944 h 330222"/>
                <a:gd name="T48" fmla="*/ 277359 w 684057"/>
                <a:gd name="T49" fmla="*/ 314715 h 330222"/>
                <a:gd name="T50" fmla="*/ 203702 w 684057"/>
                <a:gd name="T51" fmla="*/ 330222 h 330222"/>
                <a:gd name="T52" fmla="*/ 173393 w 684057"/>
                <a:gd name="T53" fmla="*/ 278415 h 330222"/>
                <a:gd name="T54" fmla="*/ 232953 w 684057"/>
                <a:gd name="T55" fmla="*/ 277710 h 330222"/>
                <a:gd name="T56" fmla="*/ 146257 w 684057"/>
                <a:gd name="T57" fmla="*/ 253393 h 330222"/>
                <a:gd name="T58" fmla="*/ 89516 w 684057"/>
                <a:gd name="T59" fmla="*/ 253745 h 330222"/>
                <a:gd name="T60" fmla="*/ 88106 w 684057"/>
                <a:gd name="T61" fmla="*/ 194538 h 330222"/>
                <a:gd name="T62" fmla="*/ 10573 w 684057"/>
                <a:gd name="T63" fmla="*/ 207578 h 330222"/>
                <a:gd name="T64" fmla="*/ 128988 w 684057"/>
                <a:gd name="T65" fmla="*/ 140969 h 330222"/>
                <a:gd name="T66" fmla="*/ 1410 w 684057"/>
                <a:gd name="T67" fmla="*/ 114185 h 330222"/>
                <a:gd name="T68" fmla="*/ 104318 w 684057"/>
                <a:gd name="T69" fmla="*/ 71894 h 330222"/>
                <a:gd name="T70" fmla="*/ 8106 w 684057"/>
                <a:gd name="T71" fmla="*/ 45110 h 330222"/>
                <a:gd name="T72" fmla="*/ 104318 w 684057"/>
                <a:gd name="T73" fmla="*/ 7753 h 330222"/>
                <a:gd name="T74" fmla="*/ 538858 w 684057"/>
                <a:gd name="T75" fmla="*/ 14449 h 330222"/>
                <a:gd name="T76" fmla="*/ 601942 w 684057"/>
                <a:gd name="T77" fmla="*/ 56740 h 330222"/>
                <a:gd name="T78" fmla="*/ 684057 w 684057"/>
                <a:gd name="T79" fmla="*/ 73304 h 330222"/>
                <a:gd name="T80" fmla="*/ 663969 w 684057"/>
                <a:gd name="T81" fmla="*/ 287226 h 330222"/>
                <a:gd name="T82" fmla="*/ 598418 w 684057"/>
                <a:gd name="T83" fmla="*/ 329869 h 330222"/>
                <a:gd name="T84" fmla="*/ 550488 w 684057"/>
                <a:gd name="T85" fmla="*/ 269252 h 330222"/>
                <a:gd name="T86" fmla="*/ 608991 w 684057"/>
                <a:gd name="T87" fmla="*/ 258679 h 330222"/>
                <a:gd name="T88" fmla="*/ 419033 w 684057"/>
                <a:gd name="T89" fmla="*/ 84934 h 330222"/>
                <a:gd name="T90" fmla="*/ 365112 w 684057"/>
                <a:gd name="T91" fmla="*/ 330222 h 330222"/>
                <a:gd name="T92" fmla="*/ 419033 w 684057"/>
                <a:gd name="T93" fmla="*/ 46520 h 330222"/>
                <a:gd name="T94" fmla="*/ 451104 w 684057"/>
                <a:gd name="T95" fmla="*/ 56740 h 330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84057" h="330222">
                  <a:moveTo>
                    <a:pt x="494805" y="152600"/>
                  </a:moveTo>
                  <a:lnTo>
                    <a:pt x="494805" y="211807"/>
                  </a:lnTo>
                  <a:lnTo>
                    <a:pt x="531105" y="211807"/>
                  </a:lnTo>
                  <a:lnTo>
                    <a:pt x="531105" y="152600"/>
                  </a:lnTo>
                  <a:lnTo>
                    <a:pt x="494805" y="152600"/>
                  </a:lnTo>
                  <a:close/>
                  <a:moveTo>
                    <a:pt x="551193" y="100793"/>
                  </a:moveTo>
                  <a:lnTo>
                    <a:pt x="598418" y="137798"/>
                  </a:lnTo>
                  <a:lnTo>
                    <a:pt x="584321" y="152952"/>
                  </a:lnTo>
                  <a:lnTo>
                    <a:pt x="584321" y="250926"/>
                  </a:lnTo>
                  <a:lnTo>
                    <a:pt x="531105" y="257270"/>
                  </a:lnTo>
                  <a:lnTo>
                    <a:pt x="531105" y="237886"/>
                  </a:lnTo>
                  <a:lnTo>
                    <a:pt x="494805" y="237886"/>
                  </a:lnTo>
                  <a:lnTo>
                    <a:pt x="494805" y="256565"/>
                  </a:lnTo>
                  <a:lnTo>
                    <a:pt x="441236" y="263261"/>
                  </a:lnTo>
                  <a:lnTo>
                    <a:pt x="441236" y="107489"/>
                  </a:lnTo>
                  <a:lnTo>
                    <a:pt x="494805" y="113480"/>
                  </a:lnTo>
                  <a:lnTo>
                    <a:pt x="494805" y="125110"/>
                  </a:lnTo>
                  <a:lnTo>
                    <a:pt x="526523" y="125110"/>
                  </a:lnTo>
                  <a:lnTo>
                    <a:pt x="551193" y="100793"/>
                  </a:lnTo>
                  <a:close/>
                  <a:moveTo>
                    <a:pt x="163173" y="71894"/>
                  </a:moveTo>
                  <a:lnTo>
                    <a:pt x="163173" y="114185"/>
                  </a:lnTo>
                  <a:lnTo>
                    <a:pt x="176565" y="114185"/>
                  </a:lnTo>
                  <a:cubicBezTo>
                    <a:pt x="196066" y="101263"/>
                    <a:pt x="213217" y="87166"/>
                    <a:pt x="228019" y="71894"/>
                  </a:cubicBezTo>
                  <a:lnTo>
                    <a:pt x="163173" y="71894"/>
                  </a:lnTo>
                  <a:close/>
                  <a:moveTo>
                    <a:pt x="104318" y="7753"/>
                  </a:moveTo>
                  <a:lnTo>
                    <a:pt x="163173" y="15154"/>
                  </a:lnTo>
                  <a:lnTo>
                    <a:pt x="163173" y="45110"/>
                  </a:lnTo>
                  <a:lnTo>
                    <a:pt x="207931" y="45110"/>
                  </a:lnTo>
                  <a:lnTo>
                    <a:pt x="226962" y="28898"/>
                  </a:lnTo>
                  <a:lnTo>
                    <a:pt x="248460" y="48282"/>
                  </a:lnTo>
                  <a:cubicBezTo>
                    <a:pt x="258328" y="36299"/>
                    <a:pt x="266903" y="23729"/>
                    <a:pt x="274187" y="10572"/>
                  </a:cubicBezTo>
                  <a:lnTo>
                    <a:pt x="318945" y="42643"/>
                  </a:lnTo>
                  <a:cubicBezTo>
                    <a:pt x="300619" y="70132"/>
                    <a:pt x="279238" y="93979"/>
                    <a:pt x="254803" y="114185"/>
                  </a:cubicBezTo>
                  <a:lnTo>
                    <a:pt x="277359" y="114185"/>
                  </a:lnTo>
                  <a:lnTo>
                    <a:pt x="298152" y="95507"/>
                  </a:lnTo>
                  <a:lnTo>
                    <a:pt x="331632" y="125815"/>
                  </a:lnTo>
                  <a:lnTo>
                    <a:pt x="316125" y="140969"/>
                  </a:lnTo>
                  <a:lnTo>
                    <a:pt x="218151" y="140969"/>
                  </a:lnTo>
                  <a:cubicBezTo>
                    <a:pt x="202410" y="151072"/>
                    <a:pt x="185611" y="160000"/>
                    <a:pt x="167754" y="167754"/>
                  </a:cubicBezTo>
                  <a:lnTo>
                    <a:pt x="261852" y="167754"/>
                  </a:lnTo>
                  <a:lnTo>
                    <a:pt x="281940" y="149428"/>
                  </a:lnTo>
                  <a:lnTo>
                    <a:pt x="315421" y="179031"/>
                  </a:lnTo>
                  <a:lnTo>
                    <a:pt x="299561" y="194538"/>
                  </a:lnTo>
                  <a:lnTo>
                    <a:pt x="171631" y="194538"/>
                  </a:lnTo>
                  <a:lnTo>
                    <a:pt x="158239" y="225904"/>
                  </a:lnTo>
                  <a:lnTo>
                    <a:pt x="232248" y="225904"/>
                  </a:lnTo>
                  <a:lnTo>
                    <a:pt x="258328" y="202996"/>
                  </a:lnTo>
                  <a:lnTo>
                    <a:pt x="304495" y="238944"/>
                  </a:lnTo>
                  <a:lnTo>
                    <a:pt x="290751" y="251279"/>
                  </a:lnTo>
                  <a:cubicBezTo>
                    <a:pt x="290751" y="286521"/>
                    <a:pt x="286287" y="307667"/>
                    <a:pt x="277359" y="314715"/>
                  </a:cubicBezTo>
                  <a:cubicBezTo>
                    <a:pt x="269135" y="324113"/>
                    <a:pt x="251867" y="329282"/>
                    <a:pt x="225552" y="330222"/>
                  </a:cubicBezTo>
                  <a:lnTo>
                    <a:pt x="203702" y="330222"/>
                  </a:lnTo>
                  <a:cubicBezTo>
                    <a:pt x="201587" y="308371"/>
                    <a:pt x="190427" y="297446"/>
                    <a:pt x="170221" y="297446"/>
                  </a:cubicBezTo>
                  <a:lnTo>
                    <a:pt x="173393" y="278415"/>
                  </a:lnTo>
                  <a:cubicBezTo>
                    <a:pt x="189370" y="281705"/>
                    <a:pt x="203584" y="283349"/>
                    <a:pt x="216037" y="283349"/>
                  </a:cubicBezTo>
                  <a:cubicBezTo>
                    <a:pt x="227314" y="283349"/>
                    <a:pt x="232953" y="281470"/>
                    <a:pt x="232953" y="277710"/>
                  </a:cubicBezTo>
                  <a:cubicBezTo>
                    <a:pt x="235303" y="269252"/>
                    <a:pt x="236477" y="261146"/>
                    <a:pt x="236477" y="253393"/>
                  </a:cubicBezTo>
                  <a:lnTo>
                    <a:pt x="146257" y="253393"/>
                  </a:lnTo>
                  <a:lnTo>
                    <a:pt x="146257" y="253745"/>
                  </a:lnTo>
                  <a:lnTo>
                    <a:pt x="89516" y="253745"/>
                  </a:lnTo>
                  <a:cubicBezTo>
                    <a:pt x="98209" y="231425"/>
                    <a:pt x="106080" y="211689"/>
                    <a:pt x="113129" y="194538"/>
                  </a:cubicBezTo>
                  <a:lnTo>
                    <a:pt x="88106" y="194538"/>
                  </a:lnTo>
                  <a:lnTo>
                    <a:pt x="88106" y="194186"/>
                  </a:lnTo>
                  <a:cubicBezTo>
                    <a:pt x="63672" y="200294"/>
                    <a:pt x="37827" y="204758"/>
                    <a:pt x="10573" y="207578"/>
                  </a:cubicBezTo>
                  <a:lnTo>
                    <a:pt x="0" y="182556"/>
                  </a:lnTo>
                  <a:cubicBezTo>
                    <a:pt x="48635" y="172688"/>
                    <a:pt x="91631" y="158826"/>
                    <a:pt x="128988" y="140969"/>
                  </a:cubicBezTo>
                  <a:lnTo>
                    <a:pt x="8106" y="140969"/>
                  </a:lnTo>
                  <a:lnTo>
                    <a:pt x="1410" y="114185"/>
                  </a:lnTo>
                  <a:lnTo>
                    <a:pt x="104318" y="114185"/>
                  </a:lnTo>
                  <a:lnTo>
                    <a:pt x="104318" y="71894"/>
                  </a:lnTo>
                  <a:lnTo>
                    <a:pt x="14802" y="71894"/>
                  </a:lnTo>
                  <a:lnTo>
                    <a:pt x="8106" y="45110"/>
                  </a:lnTo>
                  <a:lnTo>
                    <a:pt x="104318" y="45110"/>
                  </a:lnTo>
                  <a:lnTo>
                    <a:pt x="104318" y="7753"/>
                  </a:lnTo>
                  <a:close/>
                  <a:moveTo>
                    <a:pt x="468373" y="0"/>
                  </a:moveTo>
                  <a:lnTo>
                    <a:pt x="538858" y="14449"/>
                  </a:lnTo>
                  <a:cubicBezTo>
                    <a:pt x="526406" y="30426"/>
                    <a:pt x="513953" y="44523"/>
                    <a:pt x="501501" y="56740"/>
                  </a:cubicBezTo>
                  <a:lnTo>
                    <a:pt x="601942" y="56740"/>
                  </a:lnTo>
                  <a:lnTo>
                    <a:pt x="629784" y="33127"/>
                  </a:lnTo>
                  <a:lnTo>
                    <a:pt x="684057" y="73304"/>
                  </a:lnTo>
                  <a:lnTo>
                    <a:pt x="663969" y="90573"/>
                  </a:lnTo>
                  <a:lnTo>
                    <a:pt x="663969" y="287226"/>
                  </a:lnTo>
                  <a:cubicBezTo>
                    <a:pt x="663969" y="315655"/>
                    <a:pt x="652456" y="329869"/>
                    <a:pt x="629431" y="329869"/>
                  </a:cubicBezTo>
                  <a:lnTo>
                    <a:pt x="598418" y="329869"/>
                  </a:lnTo>
                  <a:cubicBezTo>
                    <a:pt x="598418" y="306139"/>
                    <a:pt x="582324" y="294274"/>
                    <a:pt x="550136" y="294274"/>
                  </a:cubicBezTo>
                  <a:lnTo>
                    <a:pt x="550488" y="269252"/>
                  </a:lnTo>
                  <a:cubicBezTo>
                    <a:pt x="568344" y="269722"/>
                    <a:pt x="585261" y="269957"/>
                    <a:pt x="601237" y="269957"/>
                  </a:cubicBezTo>
                  <a:cubicBezTo>
                    <a:pt x="606406" y="269957"/>
                    <a:pt x="608991" y="266198"/>
                    <a:pt x="608991" y="258679"/>
                  </a:cubicBezTo>
                  <a:lnTo>
                    <a:pt x="608991" y="84934"/>
                  </a:lnTo>
                  <a:lnTo>
                    <a:pt x="419033" y="84934"/>
                  </a:lnTo>
                  <a:lnTo>
                    <a:pt x="419033" y="323173"/>
                  </a:lnTo>
                  <a:lnTo>
                    <a:pt x="365112" y="330222"/>
                  </a:lnTo>
                  <a:lnTo>
                    <a:pt x="365112" y="40176"/>
                  </a:lnTo>
                  <a:lnTo>
                    <a:pt x="419033" y="46520"/>
                  </a:lnTo>
                  <a:lnTo>
                    <a:pt x="419033" y="56740"/>
                  </a:lnTo>
                  <a:lnTo>
                    <a:pt x="451104" y="56740"/>
                  </a:lnTo>
                  <a:cubicBezTo>
                    <a:pt x="457683" y="39119"/>
                    <a:pt x="463439" y="20205"/>
                    <a:pt x="468373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cxnSp>
        <p:nvCxnSpPr>
          <p:cNvPr id="10" name="直接连接符 12"/>
          <p:cNvCxnSpPr>
            <a:stCxn id="9" idx="182"/>
            <a:endCxn id="9" idx="179"/>
          </p:cNvCxnSpPr>
          <p:nvPr/>
        </p:nvCxnSpPr>
        <p:spPr>
          <a:xfrm>
            <a:off x="396875" y="1439863"/>
            <a:ext cx="1139348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3"/>
          <p:cNvCxnSpPr>
            <a:stCxn id="9" idx="182"/>
            <a:endCxn id="9" idx="179"/>
          </p:cNvCxnSpPr>
          <p:nvPr/>
        </p:nvCxnSpPr>
        <p:spPr>
          <a:xfrm>
            <a:off x="396875" y="6075363"/>
            <a:ext cx="1139348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54072" y="902682"/>
            <a:ext cx="9199728" cy="529758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95816D-4423-469D-9435-4E943BE140E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思维建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4" name="同侧圆角矩形 6"/>
          <p:cNvSpPr/>
          <p:nvPr/>
        </p:nvSpPr>
        <p:spPr>
          <a:xfrm flipV="1">
            <a:off x="396875" y="5513388"/>
            <a:ext cx="11393488" cy="774700"/>
          </a:xfrm>
          <a:prstGeom prst="round2Same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矩形 7"/>
          <p:cNvSpPr/>
          <p:nvPr/>
        </p:nvSpPr>
        <p:spPr>
          <a:xfrm>
            <a:off x="396875" y="1446213"/>
            <a:ext cx="11393488" cy="462915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6" name="任意多边形 8"/>
          <p:cNvSpPr/>
          <p:nvPr/>
        </p:nvSpPr>
        <p:spPr>
          <a:xfrm>
            <a:off x="396875" y="368300"/>
            <a:ext cx="11393488" cy="1077913"/>
          </a:xfrm>
          <a:custGeom>
            <a:avLst/>
            <a:gdLst>
              <a:gd name="connsiteX0" fmla="*/ 11061165 w 11393348"/>
              <a:gd name="connsiteY0" fmla="*/ 59498 h 1078080"/>
              <a:gd name="connsiteX1" fmla="*/ 10957047 w 11393348"/>
              <a:gd name="connsiteY1" fmla="*/ 163617 h 1078080"/>
              <a:gd name="connsiteX2" fmla="*/ 11061165 w 11393348"/>
              <a:gd name="connsiteY2" fmla="*/ 267735 h 1078080"/>
              <a:gd name="connsiteX3" fmla="*/ 11165283 w 11393348"/>
              <a:gd name="connsiteY3" fmla="*/ 163617 h 1078080"/>
              <a:gd name="connsiteX4" fmla="*/ 11061165 w 11393348"/>
              <a:gd name="connsiteY4" fmla="*/ 59498 h 1078080"/>
              <a:gd name="connsiteX5" fmla="*/ 10745617 w 11393348"/>
              <a:gd name="connsiteY5" fmla="*/ 59498 h 1078080"/>
              <a:gd name="connsiteX6" fmla="*/ 10641499 w 11393348"/>
              <a:gd name="connsiteY6" fmla="*/ 163617 h 1078080"/>
              <a:gd name="connsiteX7" fmla="*/ 10745617 w 11393348"/>
              <a:gd name="connsiteY7" fmla="*/ 267735 h 1078080"/>
              <a:gd name="connsiteX8" fmla="*/ 10849735 w 11393348"/>
              <a:gd name="connsiteY8" fmla="*/ 163617 h 1078080"/>
              <a:gd name="connsiteX9" fmla="*/ 10745617 w 11393348"/>
              <a:gd name="connsiteY9" fmla="*/ 59498 h 1078080"/>
              <a:gd name="connsiteX10" fmla="*/ 10430058 w 11393348"/>
              <a:gd name="connsiteY10" fmla="*/ 59498 h 1078080"/>
              <a:gd name="connsiteX11" fmla="*/ 10325940 w 11393348"/>
              <a:gd name="connsiteY11" fmla="*/ 163617 h 1078080"/>
              <a:gd name="connsiteX12" fmla="*/ 10430058 w 11393348"/>
              <a:gd name="connsiteY12" fmla="*/ 267735 h 1078080"/>
              <a:gd name="connsiteX13" fmla="*/ 10534176 w 11393348"/>
              <a:gd name="connsiteY13" fmla="*/ 163617 h 1078080"/>
              <a:gd name="connsiteX14" fmla="*/ 10430058 w 11393348"/>
              <a:gd name="connsiteY14" fmla="*/ 59498 h 1078080"/>
              <a:gd name="connsiteX15" fmla="*/ 10114500 w 11393348"/>
              <a:gd name="connsiteY15" fmla="*/ 59498 h 1078080"/>
              <a:gd name="connsiteX16" fmla="*/ 10010381 w 11393348"/>
              <a:gd name="connsiteY16" fmla="*/ 163617 h 1078080"/>
              <a:gd name="connsiteX17" fmla="*/ 10114500 w 11393348"/>
              <a:gd name="connsiteY17" fmla="*/ 267735 h 1078080"/>
              <a:gd name="connsiteX18" fmla="*/ 10218618 w 11393348"/>
              <a:gd name="connsiteY18" fmla="*/ 163617 h 1078080"/>
              <a:gd name="connsiteX19" fmla="*/ 10114500 w 11393348"/>
              <a:gd name="connsiteY19" fmla="*/ 59498 h 1078080"/>
              <a:gd name="connsiteX20" fmla="*/ 9798941 w 11393348"/>
              <a:gd name="connsiteY20" fmla="*/ 59498 h 1078080"/>
              <a:gd name="connsiteX21" fmla="*/ 9694823 w 11393348"/>
              <a:gd name="connsiteY21" fmla="*/ 163617 h 1078080"/>
              <a:gd name="connsiteX22" fmla="*/ 9798941 w 11393348"/>
              <a:gd name="connsiteY22" fmla="*/ 267735 h 1078080"/>
              <a:gd name="connsiteX23" fmla="*/ 9903059 w 11393348"/>
              <a:gd name="connsiteY23" fmla="*/ 163617 h 1078080"/>
              <a:gd name="connsiteX24" fmla="*/ 9798941 w 11393348"/>
              <a:gd name="connsiteY24" fmla="*/ 59498 h 1078080"/>
              <a:gd name="connsiteX25" fmla="*/ 9483382 w 11393348"/>
              <a:gd name="connsiteY25" fmla="*/ 59498 h 1078080"/>
              <a:gd name="connsiteX26" fmla="*/ 9379264 w 11393348"/>
              <a:gd name="connsiteY26" fmla="*/ 163617 h 1078080"/>
              <a:gd name="connsiteX27" fmla="*/ 9483382 w 11393348"/>
              <a:gd name="connsiteY27" fmla="*/ 267735 h 1078080"/>
              <a:gd name="connsiteX28" fmla="*/ 9587501 w 11393348"/>
              <a:gd name="connsiteY28" fmla="*/ 163617 h 1078080"/>
              <a:gd name="connsiteX29" fmla="*/ 9483382 w 11393348"/>
              <a:gd name="connsiteY29" fmla="*/ 59498 h 1078080"/>
              <a:gd name="connsiteX30" fmla="*/ 9167824 w 11393348"/>
              <a:gd name="connsiteY30" fmla="*/ 59498 h 1078080"/>
              <a:gd name="connsiteX31" fmla="*/ 9063706 w 11393348"/>
              <a:gd name="connsiteY31" fmla="*/ 163617 h 1078080"/>
              <a:gd name="connsiteX32" fmla="*/ 9167824 w 11393348"/>
              <a:gd name="connsiteY32" fmla="*/ 267735 h 1078080"/>
              <a:gd name="connsiteX33" fmla="*/ 9271942 w 11393348"/>
              <a:gd name="connsiteY33" fmla="*/ 163617 h 1078080"/>
              <a:gd name="connsiteX34" fmla="*/ 9167824 w 11393348"/>
              <a:gd name="connsiteY34" fmla="*/ 59498 h 1078080"/>
              <a:gd name="connsiteX35" fmla="*/ 8852265 w 11393348"/>
              <a:gd name="connsiteY35" fmla="*/ 59498 h 1078080"/>
              <a:gd name="connsiteX36" fmla="*/ 8748147 w 11393348"/>
              <a:gd name="connsiteY36" fmla="*/ 163617 h 1078080"/>
              <a:gd name="connsiteX37" fmla="*/ 8852265 w 11393348"/>
              <a:gd name="connsiteY37" fmla="*/ 267735 h 1078080"/>
              <a:gd name="connsiteX38" fmla="*/ 8956383 w 11393348"/>
              <a:gd name="connsiteY38" fmla="*/ 163617 h 1078080"/>
              <a:gd name="connsiteX39" fmla="*/ 8852265 w 11393348"/>
              <a:gd name="connsiteY39" fmla="*/ 59498 h 1078080"/>
              <a:gd name="connsiteX40" fmla="*/ 8536707 w 11393348"/>
              <a:gd name="connsiteY40" fmla="*/ 59498 h 1078080"/>
              <a:gd name="connsiteX41" fmla="*/ 8432588 w 11393348"/>
              <a:gd name="connsiteY41" fmla="*/ 163617 h 1078080"/>
              <a:gd name="connsiteX42" fmla="*/ 8536707 w 11393348"/>
              <a:gd name="connsiteY42" fmla="*/ 267735 h 1078080"/>
              <a:gd name="connsiteX43" fmla="*/ 8640825 w 11393348"/>
              <a:gd name="connsiteY43" fmla="*/ 163617 h 1078080"/>
              <a:gd name="connsiteX44" fmla="*/ 8536707 w 11393348"/>
              <a:gd name="connsiteY44" fmla="*/ 59498 h 1078080"/>
              <a:gd name="connsiteX45" fmla="*/ 8221148 w 11393348"/>
              <a:gd name="connsiteY45" fmla="*/ 59498 h 1078080"/>
              <a:gd name="connsiteX46" fmla="*/ 8117029 w 11393348"/>
              <a:gd name="connsiteY46" fmla="*/ 163617 h 1078080"/>
              <a:gd name="connsiteX47" fmla="*/ 8221148 w 11393348"/>
              <a:gd name="connsiteY47" fmla="*/ 267735 h 1078080"/>
              <a:gd name="connsiteX48" fmla="*/ 8325266 w 11393348"/>
              <a:gd name="connsiteY48" fmla="*/ 163617 h 1078080"/>
              <a:gd name="connsiteX49" fmla="*/ 8221148 w 11393348"/>
              <a:gd name="connsiteY49" fmla="*/ 59498 h 1078080"/>
              <a:gd name="connsiteX50" fmla="*/ 7905590 w 11393348"/>
              <a:gd name="connsiteY50" fmla="*/ 59498 h 1078080"/>
              <a:gd name="connsiteX51" fmla="*/ 7801471 w 11393348"/>
              <a:gd name="connsiteY51" fmla="*/ 163617 h 1078080"/>
              <a:gd name="connsiteX52" fmla="*/ 7905590 w 11393348"/>
              <a:gd name="connsiteY52" fmla="*/ 267735 h 1078080"/>
              <a:gd name="connsiteX53" fmla="*/ 8009707 w 11393348"/>
              <a:gd name="connsiteY53" fmla="*/ 163617 h 1078080"/>
              <a:gd name="connsiteX54" fmla="*/ 7905590 w 11393348"/>
              <a:gd name="connsiteY54" fmla="*/ 59498 h 1078080"/>
              <a:gd name="connsiteX55" fmla="*/ 7590031 w 11393348"/>
              <a:gd name="connsiteY55" fmla="*/ 59498 h 1078080"/>
              <a:gd name="connsiteX56" fmla="*/ 7485913 w 11393348"/>
              <a:gd name="connsiteY56" fmla="*/ 163617 h 1078080"/>
              <a:gd name="connsiteX57" fmla="*/ 7590031 w 11393348"/>
              <a:gd name="connsiteY57" fmla="*/ 267735 h 1078080"/>
              <a:gd name="connsiteX58" fmla="*/ 7694149 w 11393348"/>
              <a:gd name="connsiteY58" fmla="*/ 163617 h 1078080"/>
              <a:gd name="connsiteX59" fmla="*/ 7590031 w 11393348"/>
              <a:gd name="connsiteY59" fmla="*/ 59498 h 1078080"/>
              <a:gd name="connsiteX60" fmla="*/ 7274472 w 11393348"/>
              <a:gd name="connsiteY60" fmla="*/ 59498 h 1078080"/>
              <a:gd name="connsiteX61" fmla="*/ 7170354 w 11393348"/>
              <a:gd name="connsiteY61" fmla="*/ 163617 h 1078080"/>
              <a:gd name="connsiteX62" fmla="*/ 7274472 w 11393348"/>
              <a:gd name="connsiteY62" fmla="*/ 267735 h 1078080"/>
              <a:gd name="connsiteX63" fmla="*/ 7378591 w 11393348"/>
              <a:gd name="connsiteY63" fmla="*/ 163617 h 1078080"/>
              <a:gd name="connsiteX64" fmla="*/ 7274472 w 11393348"/>
              <a:gd name="connsiteY64" fmla="*/ 59498 h 1078080"/>
              <a:gd name="connsiteX65" fmla="*/ 6958914 w 11393348"/>
              <a:gd name="connsiteY65" fmla="*/ 59498 h 1078080"/>
              <a:gd name="connsiteX66" fmla="*/ 6854796 w 11393348"/>
              <a:gd name="connsiteY66" fmla="*/ 163617 h 1078080"/>
              <a:gd name="connsiteX67" fmla="*/ 6958914 w 11393348"/>
              <a:gd name="connsiteY67" fmla="*/ 267735 h 1078080"/>
              <a:gd name="connsiteX68" fmla="*/ 7063032 w 11393348"/>
              <a:gd name="connsiteY68" fmla="*/ 163617 h 1078080"/>
              <a:gd name="connsiteX69" fmla="*/ 6958914 w 11393348"/>
              <a:gd name="connsiteY69" fmla="*/ 59498 h 1078080"/>
              <a:gd name="connsiteX70" fmla="*/ 6643355 w 11393348"/>
              <a:gd name="connsiteY70" fmla="*/ 59498 h 1078080"/>
              <a:gd name="connsiteX71" fmla="*/ 6539237 w 11393348"/>
              <a:gd name="connsiteY71" fmla="*/ 163617 h 1078080"/>
              <a:gd name="connsiteX72" fmla="*/ 6643355 w 11393348"/>
              <a:gd name="connsiteY72" fmla="*/ 267735 h 1078080"/>
              <a:gd name="connsiteX73" fmla="*/ 6747473 w 11393348"/>
              <a:gd name="connsiteY73" fmla="*/ 163617 h 1078080"/>
              <a:gd name="connsiteX74" fmla="*/ 6643355 w 11393348"/>
              <a:gd name="connsiteY74" fmla="*/ 59498 h 1078080"/>
              <a:gd name="connsiteX75" fmla="*/ 6327797 w 11393348"/>
              <a:gd name="connsiteY75" fmla="*/ 59498 h 1078080"/>
              <a:gd name="connsiteX76" fmla="*/ 6223678 w 11393348"/>
              <a:gd name="connsiteY76" fmla="*/ 163617 h 1078080"/>
              <a:gd name="connsiteX77" fmla="*/ 6327797 w 11393348"/>
              <a:gd name="connsiteY77" fmla="*/ 267735 h 1078080"/>
              <a:gd name="connsiteX78" fmla="*/ 6431915 w 11393348"/>
              <a:gd name="connsiteY78" fmla="*/ 163617 h 1078080"/>
              <a:gd name="connsiteX79" fmla="*/ 6327797 w 11393348"/>
              <a:gd name="connsiteY79" fmla="*/ 59498 h 1078080"/>
              <a:gd name="connsiteX80" fmla="*/ 6012238 w 11393348"/>
              <a:gd name="connsiteY80" fmla="*/ 59498 h 1078080"/>
              <a:gd name="connsiteX81" fmla="*/ 5908120 w 11393348"/>
              <a:gd name="connsiteY81" fmla="*/ 163617 h 1078080"/>
              <a:gd name="connsiteX82" fmla="*/ 6012238 w 11393348"/>
              <a:gd name="connsiteY82" fmla="*/ 267735 h 1078080"/>
              <a:gd name="connsiteX83" fmla="*/ 6116356 w 11393348"/>
              <a:gd name="connsiteY83" fmla="*/ 163617 h 1078080"/>
              <a:gd name="connsiteX84" fmla="*/ 6012238 w 11393348"/>
              <a:gd name="connsiteY84" fmla="*/ 59498 h 1078080"/>
              <a:gd name="connsiteX85" fmla="*/ 5696680 w 11393348"/>
              <a:gd name="connsiteY85" fmla="*/ 59498 h 1078080"/>
              <a:gd name="connsiteX86" fmla="*/ 5592561 w 11393348"/>
              <a:gd name="connsiteY86" fmla="*/ 163617 h 1078080"/>
              <a:gd name="connsiteX87" fmla="*/ 5696680 w 11393348"/>
              <a:gd name="connsiteY87" fmla="*/ 267735 h 1078080"/>
              <a:gd name="connsiteX88" fmla="*/ 5800798 w 11393348"/>
              <a:gd name="connsiteY88" fmla="*/ 163617 h 1078080"/>
              <a:gd name="connsiteX89" fmla="*/ 5696680 w 11393348"/>
              <a:gd name="connsiteY89" fmla="*/ 59498 h 1078080"/>
              <a:gd name="connsiteX90" fmla="*/ 5381121 w 11393348"/>
              <a:gd name="connsiteY90" fmla="*/ 59498 h 1078080"/>
              <a:gd name="connsiteX91" fmla="*/ 5277003 w 11393348"/>
              <a:gd name="connsiteY91" fmla="*/ 163617 h 1078080"/>
              <a:gd name="connsiteX92" fmla="*/ 5381121 w 11393348"/>
              <a:gd name="connsiteY92" fmla="*/ 267735 h 1078080"/>
              <a:gd name="connsiteX93" fmla="*/ 5485239 w 11393348"/>
              <a:gd name="connsiteY93" fmla="*/ 163617 h 1078080"/>
              <a:gd name="connsiteX94" fmla="*/ 5381121 w 11393348"/>
              <a:gd name="connsiteY94" fmla="*/ 59498 h 1078080"/>
              <a:gd name="connsiteX95" fmla="*/ 5065562 w 11393348"/>
              <a:gd name="connsiteY95" fmla="*/ 59498 h 1078080"/>
              <a:gd name="connsiteX96" fmla="*/ 4961444 w 11393348"/>
              <a:gd name="connsiteY96" fmla="*/ 163617 h 1078080"/>
              <a:gd name="connsiteX97" fmla="*/ 5065562 w 11393348"/>
              <a:gd name="connsiteY97" fmla="*/ 267735 h 1078080"/>
              <a:gd name="connsiteX98" fmla="*/ 5169680 w 11393348"/>
              <a:gd name="connsiteY98" fmla="*/ 163617 h 1078080"/>
              <a:gd name="connsiteX99" fmla="*/ 5065562 w 11393348"/>
              <a:gd name="connsiteY99" fmla="*/ 59498 h 1078080"/>
              <a:gd name="connsiteX100" fmla="*/ 4750004 w 11393348"/>
              <a:gd name="connsiteY100" fmla="*/ 59498 h 1078080"/>
              <a:gd name="connsiteX101" fmla="*/ 4645885 w 11393348"/>
              <a:gd name="connsiteY101" fmla="*/ 163617 h 1078080"/>
              <a:gd name="connsiteX102" fmla="*/ 4750004 w 11393348"/>
              <a:gd name="connsiteY102" fmla="*/ 267735 h 1078080"/>
              <a:gd name="connsiteX103" fmla="*/ 4854122 w 11393348"/>
              <a:gd name="connsiteY103" fmla="*/ 163617 h 1078080"/>
              <a:gd name="connsiteX104" fmla="*/ 4750004 w 11393348"/>
              <a:gd name="connsiteY104" fmla="*/ 59498 h 1078080"/>
              <a:gd name="connsiteX105" fmla="*/ 4434445 w 11393348"/>
              <a:gd name="connsiteY105" fmla="*/ 59498 h 1078080"/>
              <a:gd name="connsiteX106" fmla="*/ 4330327 w 11393348"/>
              <a:gd name="connsiteY106" fmla="*/ 163617 h 1078080"/>
              <a:gd name="connsiteX107" fmla="*/ 4434445 w 11393348"/>
              <a:gd name="connsiteY107" fmla="*/ 267735 h 1078080"/>
              <a:gd name="connsiteX108" fmla="*/ 4538564 w 11393348"/>
              <a:gd name="connsiteY108" fmla="*/ 163617 h 1078080"/>
              <a:gd name="connsiteX109" fmla="*/ 4434445 w 11393348"/>
              <a:gd name="connsiteY109" fmla="*/ 59498 h 1078080"/>
              <a:gd name="connsiteX110" fmla="*/ 4118886 w 11393348"/>
              <a:gd name="connsiteY110" fmla="*/ 59498 h 1078080"/>
              <a:gd name="connsiteX111" fmla="*/ 4014769 w 11393348"/>
              <a:gd name="connsiteY111" fmla="*/ 163617 h 1078080"/>
              <a:gd name="connsiteX112" fmla="*/ 4118886 w 11393348"/>
              <a:gd name="connsiteY112" fmla="*/ 267735 h 1078080"/>
              <a:gd name="connsiteX113" fmla="*/ 4223004 w 11393348"/>
              <a:gd name="connsiteY113" fmla="*/ 163617 h 1078080"/>
              <a:gd name="connsiteX114" fmla="*/ 4118886 w 11393348"/>
              <a:gd name="connsiteY114" fmla="*/ 59498 h 1078080"/>
              <a:gd name="connsiteX115" fmla="*/ 3803328 w 11393348"/>
              <a:gd name="connsiteY115" fmla="*/ 59498 h 1078080"/>
              <a:gd name="connsiteX116" fmla="*/ 3699210 w 11393348"/>
              <a:gd name="connsiteY116" fmla="*/ 163617 h 1078080"/>
              <a:gd name="connsiteX117" fmla="*/ 3803328 w 11393348"/>
              <a:gd name="connsiteY117" fmla="*/ 267735 h 1078080"/>
              <a:gd name="connsiteX118" fmla="*/ 3907446 w 11393348"/>
              <a:gd name="connsiteY118" fmla="*/ 163617 h 1078080"/>
              <a:gd name="connsiteX119" fmla="*/ 3803328 w 11393348"/>
              <a:gd name="connsiteY119" fmla="*/ 59498 h 1078080"/>
              <a:gd name="connsiteX120" fmla="*/ 3487769 w 11393348"/>
              <a:gd name="connsiteY120" fmla="*/ 59498 h 1078080"/>
              <a:gd name="connsiteX121" fmla="*/ 3383651 w 11393348"/>
              <a:gd name="connsiteY121" fmla="*/ 163617 h 1078080"/>
              <a:gd name="connsiteX122" fmla="*/ 3487769 w 11393348"/>
              <a:gd name="connsiteY122" fmla="*/ 267735 h 1078080"/>
              <a:gd name="connsiteX123" fmla="*/ 3591887 w 11393348"/>
              <a:gd name="connsiteY123" fmla="*/ 163617 h 1078080"/>
              <a:gd name="connsiteX124" fmla="*/ 3487769 w 11393348"/>
              <a:gd name="connsiteY124" fmla="*/ 59498 h 1078080"/>
              <a:gd name="connsiteX125" fmla="*/ 3172211 w 11393348"/>
              <a:gd name="connsiteY125" fmla="*/ 59498 h 1078080"/>
              <a:gd name="connsiteX126" fmla="*/ 3068092 w 11393348"/>
              <a:gd name="connsiteY126" fmla="*/ 163617 h 1078080"/>
              <a:gd name="connsiteX127" fmla="*/ 3172211 w 11393348"/>
              <a:gd name="connsiteY127" fmla="*/ 267735 h 1078080"/>
              <a:gd name="connsiteX128" fmla="*/ 3276329 w 11393348"/>
              <a:gd name="connsiteY128" fmla="*/ 163617 h 1078080"/>
              <a:gd name="connsiteX129" fmla="*/ 3172211 w 11393348"/>
              <a:gd name="connsiteY129" fmla="*/ 59498 h 1078080"/>
              <a:gd name="connsiteX130" fmla="*/ 2856652 w 11393348"/>
              <a:gd name="connsiteY130" fmla="*/ 59498 h 1078080"/>
              <a:gd name="connsiteX131" fmla="*/ 2752534 w 11393348"/>
              <a:gd name="connsiteY131" fmla="*/ 163617 h 1078080"/>
              <a:gd name="connsiteX132" fmla="*/ 2856652 w 11393348"/>
              <a:gd name="connsiteY132" fmla="*/ 267735 h 1078080"/>
              <a:gd name="connsiteX133" fmla="*/ 2960770 w 11393348"/>
              <a:gd name="connsiteY133" fmla="*/ 163617 h 1078080"/>
              <a:gd name="connsiteX134" fmla="*/ 2856652 w 11393348"/>
              <a:gd name="connsiteY134" fmla="*/ 59498 h 1078080"/>
              <a:gd name="connsiteX135" fmla="*/ 2541093 w 11393348"/>
              <a:gd name="connsiteY135" fmla="*/ 59498 h 1078080"/>
              <a:gd name="connsiteX136" fmla="*/ 2436975 w 11393348"/>
              <a:gd name="connsiteY136" fmla="*/ 163617 h 1078080"/>
              <a:gd name="connsiteX137" fmla="*/ 2541093 w 11393348"/>
              <a:gd name="connsiteY137" fmla="*/ 267735 h 1078080"/>
              <a:gd name="connsiteX138" fmla="*/ 2645212 w 11393348"/>
              <a:gd name="connsiteY138" fmla="*/ 163617 h 1078080"/>
              <a:gd name="connsiteX139" fmla="*/ 2541093 w 11393348"/>
              <a:gd name="connsiteY139" fmla="*/ 59498 h 1078080"/>
              <a:gd name="connsiteX140" fmla="*/ 2225535 w 11393348"/>
              <a:gd name="connsiteY140" fmla="*/ 59498 h 1078080"/>
              <a:gd name="connsiteX141" fmla="*/ 2121417 w 11393348"/>
              <a:gd name="connsiteY141" fmla="*/ 163617 h 1078080"/>
              <a:gd name="connsiteX142" fmla="*/ 2225535 w 11393348"/>
              <a:gd name="connsiteY142" fmla="*/ 267735 h 1078080"/>
              <a:gd name="connsiteX143" fmla="*/ 2329653 w 11393348"/>
              <a:gd name="connsiteY143" fmla="*/ 163617 h 1078080"/>
              <a:gd name="connsiteX144" fmla="*/ 2225535 w 11393348"/>
              <a:gd name="connsiteY144" fmla="*/ 59498 h 1078080"/>
              <a:gd name="connsiteX145" fmla="*/ 1909976 w 11393348"/>
              <a:gd name="connsiteY145" fmla="*/ 59498 h 1078080"/>
              <a:gd name="connsiteX146" fmla="*/ 1805858 w 11393348"/>
              <a:gd name="connsiteY146" fmla="*/ 163617 h 1078080"/>
              <a:gd name="connsiteX147" fmla="*/ 1909976 w 11393348"/>
              <a:gd name="connsiteY147" fmla="*/ 267735 h 1078080"/>
              <a:gd name="connsiteX148" fmla="*/ 2014094 w 11393348"/>
              <a:gd name="connsiteY148" fmla="*/ 163617 h 1078080"/>
              <a:gd name="connsiteX149" fmla="*/ 1909976 w 11393348"/>
              <a:gd name="connsiteY149" fmla="*/ 59498 h 1078080"/>
              <a:gd name="connsiteX150" fmla="*/ 1594417 w 11393348"/>
              <a:gd name="connsiteY150" fmla="*/ 59498 h 1078080"/>
              <a:gd name="connsiteX151" fmla="*/ 1490299 w 11393348"/>
              <a:gd name="connsiteY151" fmla="*/ 163617 h 1078080"/>
              <a:gd name="connsiteX152" fmla="*/ 1594417 w 11393348"/>
              <a:gd name="connsiteY152" fmla="*/ 267735 h 1078080"/>
              <a:gd name="connsiteX153" fmla="*/ 1698536 w 11393348"/>
              <a:gd name="connsiteY153" fmla="*/ 163617 h 1078080"/>
              <a:gd name="connsiteX154" fmla="*/ 1594417 w 11393348"/>
              <a:gd name="connsiteY154" fmla="*/ 59498 h 1078080"/>
              <a:gd name="connsiteX155" fmla="*/ 1278859 w 11393348"/>
              <a:gd name="connsiteY155" fmla="*/ 59498 h 1078080"/>
              <a:gd name="connsiteX156" fmla="*/ 1174741 w 11393348"/>
              <a:gd name="connsiteY156" fmla="*/ 163617 h 1078080"/>
              <a:gd name="connsiteX157" fmla="*/ 1278859 w 11393348"/>
              <a:gd name="connsiteY157" fmla="*/ 267735 h 1078080"/>
              <a:gd name="connsiteX158" fmla="*/ 1382977 w 11393348"/>
              <a:gd name="connsiteY158" fmla="*/ 163617 h 1078080"/>
              <a:gd name="connsiteX159" fmla="*/ 1278859 w 11393348"/>
              <a:gd name="connsiteY159" fmla="*/ 59498 h 1078080"/>
              <a:gd name="connsiteX160" fmla="*/ 963300 w 11393348"/>
              <a:gd name="connsiteY160" fmla="*/ 59498 h 1078080"/>
              <a:gd name="connsiteX161" fmla="*/ 859182 w 11393348"/>
              <a:gd name="connsiteY161" fmla="*/ 163617 h 1078080"/>
              <a:gd name="connsiteX162" fmla="*/ 963300 w 11393348"/>
              <a:gd name="connsiteY162" fmla="*/ 267735 h 1078080"/>
              <a:gd name="connsiteX163" fmla="*/ 1067418 w 11393348"/>
              <a:gd name="connsiteY163" fmla="*/ 163617 h 1078080"/>
              <a:gd name="connsiteX164" fmla="*/ 963300 w 11393348"/>
              <a:gd name="connsiteY164" fmla="*/ 59498 h 1078080"/>
              <a:gd name="connsiteX165" fmla="*/ 647742 w 11393348"/>
              <a:gd name="connsiteY165" fmla="*/ 59498 h 1078080"/>
              <a:gd name="connsiteX166" fmla="*/ 543623 w 11393348"/>
              <a:gd name="connsiteY166" fmla="*/ 163617 h 1078080"/>
              <a:gd name="connsiteX167" fmla="*/ 647742 w 11393348"/>
              <a:gd name="connsiteY167" fmla="*/ 267735 h 1078080"/>
              <a:gd name="connsiteX168" fmla="*/ 751860 w 11393348"/>
              <a:gd name="connsiteY168" fmla="*/ 163617 h 1078080"/>
              <a:gd name="connsiteX169" fmla="*/ 647742 w 11393348"/>
              <a:gd name="connsiteY169" fmla="*/ 59498 h 1078080"/>
              <a:gd name="connsiteX170" fmla="*/ 332183 w 11393348"/>
              <a:gd name="connsiteY170" fmla="*/ 59498 h 1078080"/>
              <a:gd name="connsiteX171" fmla="*/ 228065 w 11393348"/>
              <a:gd name="connsiteY171" fmla="*/ 163617 h 1078080"/>
              <a:gd name="connsiteX172" fmla="*/ 332183 w 11393348"/>
              <a:gd name="connsiteY172" fmla="*/ 267735 h 1078080"/>
              <a:gd name="connsiteX173" fmla="*/ 436301 w 11393348"/>
              <a:gd name="connsiteY173" fmla="*/ 163617 h 1078080"/>
              <a:gd name="connsiteX174" fmla="*/ 332183 w 11393348"/>
              <a:gd name="connsiteY174" fmla="*/ 59498 h 1078080"/>
              <a:gd name="connsiteX175" fmla="*/ 178490 w 11393348"/>
              <a:gd name="connsiteY175" fmla="*/ 0 h 1078080"/>
              <a:gd name="connsiteX176" fmla="*/ 11214858 w 11393348"/>
              <a:gd name="connsiteY176" fmla="*/ 0 h 1078080"/>
              <a:gd name="connsiteX177" fmla="*/ 11393348 w 11393348"/>
              <a:gd name="connsiteY177" fmla="*/ 178490 h 1078080"/>
              <a:gd name="connsiteX178" fmla="*/ 11393348 w 11393348"/>
              <a:gd name="connsiteY178" fmla="*/ 711784 h 1078080"/>
              <a:gd name="connsiteX179" fmla="*/ 11393348 w 11393348"/>
              <a:gd name="connsiteY179" fmla="*/ 1070917 h 1078080"/>
              <a:gd name="connsiteX180" fmla="*/ 11393348 w 11393348"/>
              <a:gd name="connsiteY180" fmla="*/ 1078080 h 1078080"/>
              <a:gd name="connsiteX181" fmla="*/ 0 w 11393348"/>
              <a:gd name="connsiteY181" fmla="*/ 1078080 h 1078080"/>
              <a:gd name="connsiteX182" fmla="*/ 0 w 11393348"/>
              <a:gd name="connsiteY182" fmla="*/ 1070917 h 1078080"/>
              <a:gd name="connsiteX183" fmla="*/ 0 w 11393348"/>
              <a:gd name="connsiteY183" fmla="*/ 711784 h 1078080"/>
              <a:gd name="connsiteX184" fmla="*/ 0 w 11393348"/>
              <a:gd name="connsiteY184" fmla="*/ 178490 h 1078080"/>
              <a:gd name="connsiteX185" fmla="*/ 178490 w 11393348"/>
              <a:gd name="connsiteY185" fmla="*/ 0 h 107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1393348" h="1078080">
                <a:moveTo>
                  <a:pt x="11061165" y="59498"/>
                </a:moveTo>
                <a:cubicBezTo>
                  <a:pt x="11003663" y="59498"/>
                  <a:pt x="10957047" y="106114"/>
                  <a:pt x="10957047" y="163617"/>
                </a:cubicBezTo>
                <a:cubicBezTo>
                  <a:pt x="10957047" y="221119"/>
                  <a:pt x="11003663" y="267735"/>
                  <a:pt x="11061165" y="267735"/>
                </a:cubicBezTo>
                <a:cubicBezTo>
                  <a:pt x="11118667" y="267735"/>
                  <a:pt x="11165283" y="221119"/>
                  <a:pt x="11165283" y="163617"/>
                </a:cubicBezTo>
                <a:cubicBezTo>
                  <a:pt x="11165283" y="106114"/>
                  <a:pt x="11118667" y="59498"/>
                  <a:pt x="11061165" y="59498"/>
                </a:cubicBezTo>
                <a:close/>
                <a:moveTo>
                  <a:pt x="10745617" y="59498"/>
                </a:moveTo>
                <a:cubicBezTo>
                  <a:pt x="10688115" y="59498"/>
                  <a:pt x="10641499" y="106114"/>
                  <a:pt x="10641499" y="163617"/>
                </a:cubicBezTo>
                <a:cubicBezTo>
                  <a:pt x="10641499" y="221119"/>
                  <a:pt x="10688115" y="267735"/>
                  <a:pt x="10745617" y="267735"/>
                </a:cubicBezTo>
                <a:cubicBezTo>
                  <a:pt x="10803119" y="267735"/>
                  <a:pt x="10849735" y="221119"/>
                  <a:pt x="10849735" y="163617"/>
                </a:cubicBezTo>
                <a:cubicBezTo>
                  <a:pt x="10849735" y="106114"/>
                  <a:pt x="10803119" y="59498"/>
                  <a:pt x="10745617" y="59498"/>
                </a:cubicBezTo>
                <a:close/>
                <a:moveTo>
                  <a:pt x="10430058" y="59498"/>
                </a:moveTo>
                <a:cubicBezTo>
                  <a:pt x="10372556" y="59498"/>
                  <a:pt x="10325940" y="106114"/>
                  <a:pt x="10325940" y="163617"/>
                </a:cubicBezTo>
                <a:cubicBezTo>
                  <a:pt x="10325940" y="221119"/>
                  <a:pt x="10372556" y="267735"/>
                  <a:pt x="10430058" y="267735"/>
                </a:cubicBezTo>
                <a:cubicBezTo>
                  <a:pt x="10487560" y="267735"/>
                  <a:pt x="10534176" y="221119"/>
                  <a:pt x="10534176" y="163617"/>
                </a:cubicBezTo>
                <a:cubicBezTo>
                  <a:pt x="10534176" y="106114"/>
                  <a:pt x="10487560" y="59498"/>
                  <a:pt x="10430058" y="59498"/>
                </a:cubicBezTo>
                <a:close/>
                <a:moveTo>
                  <a:pt x="10114500" y="59498"/>
                </a:moveTo>
                <a:cubicBezTo>
                  <a:pt x="10056997" y="59498"/>
                  <a:pt x="10010381" y="106114"/>
                  <a:pt x="10010381" y="163617"/>
                </a:cubicBezTo>
                <a:cubicBezTo>
                  <a:pt x="10010381" y="221119"/>
                  <a:pt x="10056997" y="267735"/>
                  <a:pt x="10114500" y="267735"/>
                </a:cubicBezTo>
                <a:cubicBezTo>
                  <a:pt x="10172002" y="267735"/>
                  <a:pt x="10218618" y="221119"/>
                  <a:pt x="10218618" y="163617"/>
                </a:cubicBezTo>
                <a:cubicBezTo>
                  <a:pt x="10218618" y="106114"/>
                  <a:pt x="10172002" y="59498"/>
                  <a:pt x="10114500" y="59498"/>
                </a:cubicBezTo>
                <a:close/>
                <a:moveTo>
                  <a:pt x="9798941" y="59498"/>
                </a:moveTo>
                <a:cubicBezTo>
                  <a:pt x="9741439" y="59498"/>
                  <a:pt x="9694823" y="106114"/>
                  <a:pt x="9694823" y="163617"/>
                </a:cubicBezTo>
                <a:cubicBezTo>
                  <a:pt x="9694823" y="221119"/>
                  <a:pt x="9741439" y="267735"/>
                  <a:pt x="9798941" y="267735"/>
                </a:cubicBezTo>
                <a:cubicBezTo>
                  <a:pt x="9856443" y="267735"/>
                  <a:pt x="9903059" y="221119"/>
                  <a:pt x="9903059" y="163617"/>
                </a:cubicBezTo>
                <a:cubicBezTo>
                  <a:pt x="9903059" y="106114"/>
                  <a:pt x="9856443" y="59498"/>
                  <a:pt x="9798941" y="59498"/>
                </a:cubicBezTo>
                <a:close/>
                <a:moveTo>
                  <a:pt x="9483382" y="59498"/>
                </a:moveTo>
                <a:cubicBezTo>
                  <a:pt x="9425880" y="59498"/>
                  <a:pt x="9379264" y="106114"/>
                  <a:pt x="9379264" y="163617"/>
                </a:cubicBezTo>
                <a:cubicBezTo>
                  <a:pt x="9379264" y="221119"/>
                  <a:pt x="9425880" y="267735"/>
                  <a:pt x="9483382" y="267735"/>
                </a:cubicBezTo>
                <a:cubicBezTo>
                  <a:pt x="9540884" y="267735"/>
                  <a:pt x="9587501" y="221119"/>
                  <a:pt x="9587501" y="163617"/>
                </a:cubicBezTo>
                <a:cubicBezTo>
                  <a:pt x="9587501" y="106114"/>
                  <a:pt x="9540884" y="59498"/>
                  <a:pt x="9483382" y="59498"/>
                </a:cubicBezTo>
                <a:close/>
                <a:moveTo>
                  <a:pt x="9167824" y="59498"/>
                </a:moveTo>
                <a:cubicBezTo>
                  <a:pt x="9110322" y="59498"/>
                  <a:pt x="9063706" y="106114"/>
                  <a:pt x="9063706" y="163617"/>
                </a:cubicBezTo>
                <a:cubicBezTo>
                  <a:pt x="9063706" y="221119"/>
                  <a:pt x="9110322" y="267735"/>
                  <a:pt x="9167824" y="267735"/>
                </a:cubicBezTo>
                <a:cubicBezTo>
                  <a:pt x="9225326" y="267735"/>
                  <a:pt x="9271942" y="221119"/>
                  <a:pt x="9271942" y="163617"/>
                </a:cubicBezTo>
                <a:cubicBezTo>
                  <a:pt x="9271942" y="106114"/>
                  <a:pt x="9225326" y="59498"/>
                  <a:pt x="9167824" y="59498"/>
                </a:cubicBezTo>
                <a:close/>
                <a:moveTo>
                  <a:pt x="8852265" y="59498"/>
                </a:moveTo>
                <a:cubicBezTo>
                  <a:pt x="8794763" y="59498"/>
                  <a:pt x="8748147" y="106114"/>
                  <a:pt x="8748147" y="163617"/>
                </a:cubicBezTo>
                <a:cubicBezTo>
                  <a:pt x="8748147" y="221119"/>
                  <a:pt x="8794763" y="267735"/>
                  <a:pt x="8852265" y="267735"/>
                </a:cubicBezTo>
                <a:cubicBezTo>
                  <a:pt x="8909767" y="267735"/>
                  <a:pt x="8956383" y="221119"/>
                  <a:pt x="8956383" y="163617"/>
                </a:cubicBezTo>
                <a:cubicBezTo>
                  <a:pt x="8956383" y="106114"/>
                  <a:pt x="8909767" y="59498"/>
                  <a:pt x="8852265" y="59498"/>
                </a:cubicBezTo>
                <a:close/>
                <a:moveTo>
                  <a:pt x="8536707" y="59498"/>
                </a:moveTo>
                <a:cubicBezTo>
                  <a:pt x="8479204" y="59498"/>
                  <a:pt x="8432588" y="106114"/>
                  <a:pt x="8432588" y="163617"/>
                </a:cubicBezTo>
                <a:cubicBezTo>
                  <a:pt x="8432588" y="221119"/>
                  <a:pt x="8479204" y="267735"/>
                  <a:pt x="8536707" y="267735"/>
                </a:cubicBezTo>
                <a:cubicBezTo>
                  <a:pt x="8594209" y="267735"/>
                  <a:pt x="8640825" y="221119"/>
                  <a:pt x="8640825" y="163617"/>
                </a:cubicBezTo>
                <a:cubicBezTo>
                  <a:pt x="8640825" y="106114"/>
                  <a:pt x="8594209" y="59498"/>
                  <a:pt x="8536707" y="59498"/>
                </a:cubicBezTo>
                <a:close/>
                <a:moveTo>
                  <a:pt x="8221148" y="59498"/>
                </a:moveTo>
                <a:cubicBezTo>
                  <a:pt x="8163646" y="59498"/>
                  <a:pt x="8117029" y="106114"/>
                  <a:pt x="8117029" y="163617"/>
                </a:cubicBezTo>
                <a:cubicBezTo>
                  <a:pt x="8117029" y="221119"/>
                  <a:pt x="8163646" y="267735"/>
                  <a:pt x="8221148" y="267735"/>
                </a:cubicBezTo>
                <a:cubicBezTo>
                  <a:pt x="8278650" y="267735"/>
                  <a:pt x="8325266" y="221119"/>
                  <a:pt x="8325266" y="163617"/>
                </a:cubicBezTo>
                <a:cubicBezTo>
                  <a:pt x="8325266" y="106114"/>
                  <a:pt x="8278650" y="59498"/>
                  <a:pt x="8221148" y="59498"/>
                </a:cubicBezTo>
                <a:close/>
                <a:moveTo>
                  <a:pt x="7905590" y="59498"/>
                </a:moveTo>
                <a:cubicBezTo>
                  <a:pt x="7848087" y="59498"/>
                  <a:pt x="7801471" y="106114"/>
                  <a:pt x="7801471" y="163617"/>
                </a:cubicBezTo>
                <a:cubicBezTo>
                  <a:pt x="7801471" y="221119"/>
                  <a:pt x="7848087" y="267735"/>
                  <a:pt x="7905590" y="267735"/>
                </a:cubicBezTo>
                <a:cubicBezTo>
                  <a:pt x="7963092" y="267735"/>
                  <a:pt x="8009707" y="221119"/>
                  <a:pt x="8009707" y="163617"/>
                </a:cubicBezTo>
                <a:cubicBezTo>
                  <a:pt x="8009707" y="106114"/>
                  <a:pt x="7963092" y="59498"/>
                  <a:pt x="7905590" y="59498"/>
                </a:cubicBezTo>
                <a:close/>
                <a:moveTo>
                  <a:pt x="7590031" y="59498"/>
                </a:moveTo>
                <a:cubicBezTo>
                  <a:pt x="7532529" y="59498"/>
                  <a:pt x="7485913" y="106114"/>
                  <a:pt x="7485913" y="163617"/>
                </a:cubicBezTo>
                <a:cubicBezTo>
                  <a:pt x="7485913" y="221119"/>
                  <a:pt x="7532529" y="267735"/>
                  <a:pt x="7590031" y="267735"/>
                </a:cubicBezTo>
                <a:cubicBezTo>
                  <a:pt x="7647533" y="267735"/>
                  <a:pt x="7694149" y="221119"/>
                  <a:pt x="7694149" y="163617"/>
                </a:cubicBezTo>
                <a:cubicBezTo>
                  <a:pt x="7694149" y="106114"/>
                  <a:pt x="7647533" y="59498"/>
                  <a:pt x="7590031" y="59498"/>
                </a:cubicBezTo>
                <a:close/>
                <a:moveTo>
                  <a:pt x="7274472" y="59498"/>
                </a:moveTo>
                <a:cubicBezTo>
                  <a:pt x="7216970" y="59498"/>
                  <a:pt x="7170354" y="106114"/>
                  <a:pt x="7170354" y="163617"/>
                </a:cubicBezTo>
                <a:cubicBezTo>
                  <a:pt x="7170354" y="221119"/>
                  <a:pt x="7216970" y="267735"/>
                  <a:pt x="7274472" y="267735"/>
                </a:cubicBezTo>
                <a:cubicBezTo>
                  <a:pt x="7331974" y="267735"/>
                  <a:pt x="7378591" y="221119"/>
                  <a:pt x="7378591" y="163617"/>
                </a:cubicBezTo>
                <a:cubicBezTo>
                  <a:pt x="7378591" y="106114"/>
                  <a:pt x="7331974" y="59498"/>
                  <a:pt x="7274472" y="59498"/>
                </a:cubicBezTo>
                <a:close/>
                <a:moveTo>
                  <a:pt x="6958914" y="59498"/>
                </a:moveTo>
                <a:cubicBezTo>
                  <a:pt x="6901412" y="59498"/>
                  <a:pt x="6854796" y="106114"/>
                  <a:pt x="6854796" y="163617"/>
                </a:cubicBezTo>
                <a:cubicBezTo>
                  <a:pt x="6854796" y="221119"/>
                  <a:pt x="6901412" y="267735"/>
                  <a:pt x="6958914" y="267735"/>
                </a:cubicBezTo>
                <a:cubicBezTo>
                  <a:pt x="7016416" y="267735"/>
                  <a:pt x="7063032" y="221119"/>
                  <a:pt x="7063032" y="163617"/>
                </a:cubicBezTo>
                <a:cubicBezTo>
                  <a:pt x="7063032" y="106114"/>
                  <a:pt x="7016416" y="59498"/>
                  <a:pt x="6958914" y="59498"/>
                </a:cubicBezTo>
                <a:close/>
                <a:moveTo>
                  <a:pt x="6643355" y="59498"/>
                </a:moveTo>
                <a:cubicBezTo>
                  <a:pt x="6585853" y="59498"/>
                  <a:pt x="6539237" y="106114"/>
                  <a:pt x="6539237" y="163617"/>
                </a:cubicBezTo>
                <a:cubicBezTo>
                  <a:pt x="6539237" y="221119"/>
                  <a:pt x="6585853" y="267735"/>
                  <a:pt x="6643355" y="267735"/>
                </a:cubicBezTo>
                <a:cubicBezTo>
                  <a:pt x="6700857" y="267735"/>
                  <a:pt x="6747473" y="221119"/>
                  <a:pt x="6747473" y="163617"/>
                </a:cubicBezTo>
                <a:cubicBezTo>
                  <a:pt x="6747473" y="106114"/>
                  <a:pt x="6700857" y="59498"/>
                  <a:pt x="6643355" y="59498"/>
                </a:cubicBezTo>
                <a:close/>
                <a:moveTo>
                  <a:pt x="6327797" y="59498"/>
                </a:moveTo>
                <a:cubicBezTo>
                  <a:pt x="6270294" y="59498"/>
                  <a:pt x="6223678" y="106114"/>
                  <a:pt x="6223678" y="163617"/>
                </a:cubicBezTo>
                <a:cubicBezTo>
                  <a:pt x="6223678" y="221119"/>
                  <a:pt x="6270294" y="267735"/>
                  <a:pt x="6327797" y="267735"/>
                </a:cubicBezTo>
                <a:cubicBezTo>
                  <a:pt x="6385299" y="267735"/>
                  <a:pt x="6431915" y="221119"/>
                  <a:pt x="6431915" y="163617"/>
                </a:cubicBezTo>
                <a:cubicBezTo>
                  <a:pt x="6431915" y="106114"/>
                  <a:pt x="6385299" y="59498"/>
                  <a:pt x="6327797" y="59498"/>
                </a:cubicBezTo>
                <a:close/>
                <a:moveTo>
                  <a:pt x="6012238" y="59498"/>
                </a:moveTo>
                <a:cubicBezTo>
                  <a:pt x="5954736" y="59498"/>
                  <a:pt x="5908120" y="106114"/>
                  <a:pt x="5908120" y="163617"/>
                </a:cubicBezTo>
                <a:cubicBezTo>
                  <a:pt x="5908120" y="221119"/>
                  <a:pt x="5954736" y="267735"/>
                  <a:pt x="6012238" y="267735"/>
                </a:cubicBezTo>
                <a:cubicBezTo>
                  <a:pt x="6069740" y="267735"/>
                  <a:pt x="6116356" y="221119"/>
                  <a:pt x="6116356" y="163617"/>
                </a:cubicBezTo>
                <a:cubicBezTo>
                  <a:pt x="6116356" y="106114"/>
                  <a:pt x="6069740" y="59498"/>
                  <a:pt x="6012238" y="59498"/>
                </a:cubicBezTo>
                <a:close/>
                <a:moveTo>
                  <a:pt x="5696680" y="59498"/>
                </a:moveTo>
                <a:cubicBezTo>
                  <a:pt x="5639178" y="59498"/>
                  <a:pt x="5592561" y="106114"/>
                  <a:pt x="5592561" y="163617"/>
                </a:cubicBezTo>
                <a:cubicBezTo>
                  <a:pt x="5592561" y="221119"/>
                  <a:pt x="5639178" y="267735"/>
                  <a:pt x="5696680" y="267735"/>
                </a:cubicBezTo>
                <a:cubicBezTo>
                  <a:pt x="5754182" y="267735"/>
                  <a:pt x="5800798" y="221119"/>
                  <a:pt x="5800798" y="163617"/>
                </a:cubicBezTo>
                <a:cubicBezTo>
                  <a:pt x="5800798" y="106114"/>
                  <a:pt x="5754182" y="59498"/>
                  <a:pt x="5696680" y="59498"/>
                </a:cubicBezTo>
                <a:close/>
                <a:moveTo>
                  <a:pt x="5381121" y="59498"/>
                </a:moveTo>
                <a:cubicBezTo>
                  <a:pt x="5323619" y="59498"/>
                  <a:pt x="5277003" y="106114"/>
                  <a:pt x="5277003" y="163617"/>
                </a:cubicBezTo>
                <a:cubicBezTo>
                  <a:pt x="5277003" y="221119"/>
                  <a:pt x="5323619" y="267735"/>
                  <a:pt x="5381121" y="267735"/>
                </a:cubicBezTo>
                <a:cubicBezTo>
                  <a:pt x="5438623" y="267735"/>
                  <a:pt x="5485239" y="221119"/>
                  <a:pt x="5485239" y="163617"/>
                </a:cubicBezTo>
                <a:cubicBezTo>
                  <a:pt x="5485239" y="106114"/>
                  <a:pt x="5438623" y="59498"/>
                  <a:pt x="5381121" y="59498"/>
                </a:cubicBezTo>
                <a:close/>
                <a:moveTo>
                  <a:pt x="5065562" y="59498"/>
                </a:moveTo>
                <a:cubicBezTo>
                  <a:pt x="5008060" y="59498"/>
                  <a:pt x="4961444" y="106114"/>
                  <a:pt x="4961444" y="163617"/>
                </a:cubicBezTo>
                <a:cubicBezTo>
                  <a:pt x="4961444" y="221119"/>
                  <a:pt x="5008060" y="267735"/>
                  <a:pt x="5065562" y="267735"/>
                </a:cubicBezTo>
                <a:cubicBezTo>
                  <a:pt x="5123064" y="267735"/>
                  <a:pt x="5169680" y="221119"/>
                  <a:pt x="5169680" y="163617"/>
                </a:cubicBezTo>
                <a:cubicBezTo>
                  <a:pt x="5169680" y="106114"/>
                  <a:pt x="5123064" y="59498"/>
                  <a:pt x="5065562" y="59498"/>
                </a:cubicBezTo>
                <a:close/>
                <a:moveTo>
                  <a:pt x="4750004" y="59498"/>
                </a:moveTo>
                <a:cubicBezTo>
                  <a:pt x="4692501" y="59498"/>
                  <a:pt x="4645885" y="106114"/>
                  <a:pt x="4645885" y="163617"/>
                </a:cubicBezTo>
                <a:cubicBezTo>
                  <a:pt x="4645885" y="221119"/>
                  <a:pt x="4692501" y="267735"/>
                  <a:pt x="4750004" y="267735"/>
                </a:cubicBezTo>
                <a:cubicBezTo>
                  <a:pt x="4807506" y="267735"/>
                  <a:pt x="4854122" y="221119"/>
                  <a:pt x="4854122" y="163617"/>
                </a:cubicBezTo>
                <a:cubicBezTo>
                  <a:pt x="4854122" y="106114"/>
                  <a:pt x="4807506" y="59498"/>
                  <a:pt x="4750004" y="59498"/>
                </a:cubicBezTo>
                <a:close/>
                <a:moveTo>
                  <a:pt x="4434445" y="59498"/>
                </a:moveTo>
                <a:cubicBezTo>
                  <a:pt x="4376943" y="59498"/>
                  <a:pt x="4330327" y="106114"/>
                  <a:pt x="4330327" y="163617"/>
                </a:cubicBezTo>
                <a:cubicBezTo>
                  <a:pt x="4330327" y="221119"/>
                  <a:pt x="4376943" y="267735"/>
                  <a:pt x="4434445" y="267735"/>
                </a:cubicBezTo>
                <a:cubicBezTo>
                  <a:pt x="4491947" y="267735"/>
                  <a:pt x="4538564" y="221119"/>
                  <a:pt x="4538564" y="163617"/>
                </a:cubicBezTo>
                <a:cubicBezTo>
                  <a:pt x="4538564" y="106114"/>
                  <a:pt x="4491947" y="59498"/>
                  <a:pt x="4434445" y="59498"/>
                </a:cubicBezTo>
                <a:close/>
                <a:moveTo>
                  <a:pt x="4118886" y="59498"/>
                </a:moveTo>
                <a:cubicBezTo>
                  <a:pt x="4061384" y="59498"/>
                  <a:pt x="4014769" y="106114"/>
                  <a:pt x="4014769" y="163617"/>
                </a:cubicBezTo>
                <a:cubicBezTo>
                  <a:pt x="4014769" y="221119"/>
                  <a:pt x="4061384" y="267735"/>
                  <a:pt x="4118886" y="267735"/>
                </a:cubicBezTo>
                <a:cubicBezTo>
                  <a:pt x="4176388" y="267735"/>
                  <a:pt x="4223004" y="221119"/>
                  <a:pt x="4223004" y="163617"/>
                </a:cubicBezTo>
                <a:cubicBezTo>
                  <a:pt x="4223004" y="106114"/>
                  <a:pt x="4176388" y="59498"/>
                  <a:pt x="4118886" y="59498"/>
                </a:cubicBezTo>
                <a:close/>
                <a:moveTo>
                  <a:pt x="3803328" y="59498"/>
                </a:moveTo>
                <a:cubicBezTo>
                  <a:pt x="3745826" y="59498"/>
                  <a:pt x="3699210" y="106114"/>
                  <a:pt x="3699210" y="163617"/>
                </a:cubicBezTo>
                <a:cubicBezTo>
                  <a:pt x="3699210" y="221119"/>
                  <a:pt x="3745826" y="267735"/>
                  <a:pt x="3803328" y="267735"/>
                </a:cubicBezTo>
                <a:cubicBezTo>
                  <a:pt x="3860830" y="267735"/>
                  <a:pt x="3907446" y="221119"/>
                  <a:pt x="3907446" y="163617"/>
                </a:cubicBezTo>
                <a:cubicBezTo>
                  <a:pt x="3907446" y="106114"/>
                  <a:pt x="3860830" y="59498"/>
                  <a:pt x="3803328" y="59498"/>
                </a:cubicBezTo>
                <a:close/>
                <a:moveTo>
                  <a:pt x="3487769" y="59498"/>
                </a:moveTo>
                <a:cubicBezTo>
                  <a:pt x="3430267" y="59498"/>
                  <a:pt x="3383651" y="106114"/>
                  <a:pt x="3383651" y="163617"/>
                </a:cubicBezTo>
                <a:cubicBezTo>
                  <a:pt x="3383651" y="221119"/>
                  <a:pt x="3430267" y="267735"/>
                  <a:pt x="3487769" y="267735"/>
                </a:cubicBezTo>
                <a:cubicBezTo>
                  <a:pt x="3545271" y="267735"/>
                  <a:pt x="3591887" y="221119"/>
                  <a:pt x="3591887" y="163617"/>
                </a:cubicBezTo>
                <a:cubicBezTo>
                  <a:pt x="3591887" y="106114"/>
                  <a:pt x="3545271" y="59498"/>
                  <a:pt x="3487769" y="59498"/>
                </a:cubicBezTo>
                <a:close/>
                <a:moveTo>
                  <a:pt x="3172211" y="59498"/>
                </a:moveTo>
                <a:cubicBezTo>
                  <a:pt x="3114709" y="59498"/>
                  <a:pt x="3068092" y="106114"/>
                  <a:pt x="3068092" y="163617"/>
                </a:cubicBezTo>
                <a:cubicBezTo>
                  <a:pt x="3068092" y="221119"/>
                  <a:pt x="3114709" y="267735"/>
                  <a:pt x="3172211" y="267735"/>
                </a:cubicBezTo>
                <a:cubicBezTo>
                  <a:pt x="3229713" y="267735"/>
                  <a:pt x="3276329" y="221119"/>
                  <a:pt x="3276329" y="163617"/>
                </a:cubicBezTo>
                <a:cubicBezTo>
                  <a:pt x="3276329" y="106114"/>
                  <a:pt x="3229713" y="59498"/>
                  <a:pt x="3172211" y="59498"/>
                </a:cubicBezTo>
                <a:close/>
                <a:moveTo>
                  <a:pt x="2856652" y="59498"/>
                </a:moveTo>
                <a:cubicBezTo>
                  <a:pt x="2799150" y="59498"/>
                  <a:pt x="2752534" y="106114"/>
                  <a:pt x="2752534" y="163617"/>
                </a:cubicBezTo>
                <a:cubicBezTo>
                  <a:pt x="2752534" y="221119"/>
                  <a:pt x="2799150" y="267735"/>
                  <a:pt x="2856652" y="267735"/>
                </a:cubicBezTo>
                <a:cubicBezTo>
                  <a:pt x="2914154" y="267735"/>
                  <a:pt x="2960770" y="221119"/>
                  <a:pt x="2960770" y="163617"/>
                </a:cubicBezTo>
                <a:cubicBezTo>
                  <a:pt x="2960770" y="106114"/>
                  <a:pt x="2914154" y="59498"/>
                  <a:pt x="2856652" y="59498"/>
                </a:cubicBezTo>
                <a:close/>
                <a:moveTo>
                  <a:pt x="2541093" y="59498"/>
                </a:moveTo>
                <a:cubicBezTo>
                  <a:pt x="2483591" y="59498"/>
                  <a:pt x="2436975" y="106114"/>
                  <a:pt x="2436975" y="163617"/>
                </a:cubicBezTo>
                <a:cubicBezTo>
                  <a:pt x="2436975" y="221119"/>
                  <a:pt x="2483591" y="267735"/>
                  <a:pt x="2541093" y="267735"/>
                </a:cubicBezTo>
                <a:cubicBezTo>
                  <a:pt x="2598595" y="267735"/>
                  <a:pt x="2645212" y="221119"/>
                  <a:pt x="2645212" y="163617"/>
                </a:cubicBezTo>
                <a:cubicBezTo>
                  <a:pt x="2645212" y="106114"/>
                  <a:pt x="2598595" y="59498"/>
                  <a:pt x="2541093" y="59498"/>
                </a:cubicBezTo>
                <a:close/>
                <a:moveTo>
                  <a:pt x="2225535" y="59498"/>
                </a:moveTo>
                <a:cubicBezTo>
                  <a:pt x="2168033" y="59498"/>
                  <a:pt x="2121417" y="106114"/>
                  <a:pt x="2121417" y="163617"/>
                </a:cubicBezTo>
                <a:cubicBezTo>
                  <a:pt x="2121417" y="221119"/>
                  <a:pt x="2168033" y="267735"/>
                  <a:pt x="2225535" y="267735"/>
                </a:cubicBezTo>
                <a:cubicBezTo>
                  <a:pt x="2283037" y="267735"/>
                  <a:pt x="2329653" y="221119"/>
                  <a:pt x="2329653" y="163617"/>
                </a:cubicBezTo>
                <a:cubicBezTo>
                  <a:pt x="2329653" y="106114"/>
                  <a:pt x="2283037" y="59498"/>
                  <a:pt x="2225535" y="59498"/>
                </a:cubicBezTo>
                <a:close/>
                <a:moveTo>
                  <a:pt x="1909976" y="59498"/>
                </a:moveTo>
                <a:cubicBezTo>
                  <a:pt x="1852474" y="59498"/>
                  <a:pt x="1805858" y="106114"/>
                  <a:pt x="1805858" y="163617"/>
                </a:cubicBezTo>
                <a:cubicBezTo>
                  <a:pt x="1805858" y="221119"/>
                  <a:pt x="1852474" y="267735"/>
                  <a:pt x="1909976" y="267735"/>
                </a:cubicBezTo>
                <a:cubicBezTo>
                  <a:pt x="1967478" y="267735"/>
                  <a:pt x="2014094" y="221119"/>
                  <a:pt x="2014094" y="163617"/>
                </a:cubicBezTo>
                <a:cubicBezTo>
                  <a:pt x="2014094" y="106114"/>
                  <a:pt x="1967478" y="59498"/>
                  <a:pt x="1909976" y="59498"/>
                </a:cubicBezTo>
                <a:close/>
                <a:moveTo>
                  <a:pt x="1594417" y="59498"/>
                </a:moveTo>
                <a:cubicBezTo>
                  <a:pt x="1536915" y="59498"/>
                  <a:pt x="1490299" y="106114"/>
                  <a:pt x="1490299" y="163617"/>
                </a:cubicBezTo>
                <a:cubicBezTo>
                  <a:pt x="1490299" y="221119"/>
                  <a:pt x="1536915" y="267735"/>
                  <a:pt x="1594417" y="267735"/>
                </a:cubicBezTo>
                <a:cubicBezTo>
                  <a:pt x="1651919" y="267735"/>
                  <a:pt x="1698536" y="221119"/>
                  <a:pt x="1698536" y="163617"/>
                </a:cubicBezTo>
                <a:cubicBezTo>
                  <a:pt x="1698536" y="106114"/>
                  <a:pt x="1651919" y="59498"/>
                  <a:pt x="1594417" y="59498"/>
                </a:cubicBezTo>
                <a:close/>
                <a:moveTo>
                  <a:pt x="1278859" y="59498"/>
                </a:moveTo>
                <a:cubicBezTo>
                  <a:pt x="1221357" y="59498"/>
                  <a:pt x="1174741" y="106114"/>
                  <a:pt x="1174741" y="163617"/>
                </a:cubicBezTo>
                <a:cubicBezTo>
                  <a:pt x="1174741" y="221119"/>
                  <a:pt x="1221357" y="267735"/>
                  <a:pt x="1278859" y="267735"/>
                </a:cubicBezTo>
                <a:cubicBezTo>
                  <a:pt x="1336361" y="267735"/>
                  <a:pt x="1382977" y="221119"/>
                  <a:pt x="1382977" y="163617"/>
                </a:cubicBezTo>
                <a:cubicBezTo>
                  <a:pt x="1382977" y="106114"/>
                  <a:pt x="1336361" y="59498"/>
                  <a:pt x="1278859" y="59498"/>
                </a:cubicBezTo>
                <a:close/>
                <a:moveTo>
                  <a:pt x="963300" y="59498"/>
                </a:moveTo>
                <a:cubicBezTo>
                  <a:pt x="905798" y="59498"/>
                  <a:pt x="859182" y="106114"/>
                  <a:pt x="859182" y="163617"/>
                </a:cubicBezTo>
                <a:cubicBezTo>
                  <a:pt x="859182" y="221119"/>
                  <a:pt x="905798" y="267735"/>
                  <a:pt x="963300" y="267735"/>
                </a:cubicBezTo>
                <a:cubicBezTo>
                  <a:pt x="1020802" y="267735"/>
                  <a:pt x="1067418" y="221119"/>
                  <a:pt x="1067418" y="163617"/>
                </a:cubicBezTo>
                <a:cubicBezTo>
                  <a:pt x="1067418" y="106114"/>
                  <a:pt x="1020802" y="59498"/>
                  <a:pt x="963300" y="59498"/>
                </a:cubicBezTo>
                <a:close/>
                <a:moveTo>
                  <a:pt x="647742" y="59498"/>
                </a:moveTo>
                <a:cubicBezTo>
                  <a:pt x="590240" y="59498"/>
                  <a:pt x="543623" y="106114"/>
                  <a:pt x="543623" y="163617"/>
                </a:cubicBezTo>
                <a:cubicBezTo>
                  <a:pt x="543623" y="221119"/>
                  <a:pt x="590240" y="267735"/>
                  <a:pt x="647742" y="267735"/>
                </a:cubicBezTo>
                <a:cubicBezTo>
                  <a:pt x="705244" y="267735"/>
                  <a:pt x="751860" y="221119"/>
                  <a:pt x="751860" y="163617"/>
                </a:cubicBezTo>
                <a:cubicBezTo>
                  <a:pt x="751860" y="106114"/>
                  <a:pt x="705244" y="59498"/>
                  <a:pt x="647742" y="59498"/>
                </a:cubicBezTo>
                <a:close/>
                <a:moveTo>
                  <a:pt x="332183" y="59498"/>
                </a:moveTo>
                <a:cubicBezTo>
                  <a:pt x="274681" y="59498"/>
                  <a:pt x="228065" y="106114"/>
                  <a:pt x="228065" y="163617"/>
                </a:cubicBezTo>
                <a:cubicBezTo>
                  <a:pt x="228065" y="221119"/>
                  <a:pt x="274681" y="267735"/>
                  <a:pt x="332183" y="267735"/>
                </a:cubicBezTo>
                <a:cubicBezTo>
                  <a:pt x="389685" y="267735"/>
                  <a:pt x="436301" y="221119"/>
                  <a:pt x="436301" y="163617"/>
                </a:cubicBezTo>
                <a:cubicBezTo>
                  <a:pt x="436301" y="106114"/>
                  <a:pt x="389685" y="59498"/>
                  <a:pt x="332183" y="59498"/>
                </a:cubicBezTo>
                <a:close/>
                <a:moveTo>
                  <a:pt x="178490" y="0"/>
                </a:moveTo>
                <a:lnTo>
                  <a:pt x="11214858" y="0"/>
                </a:lnTo>
                <a:cubicBezTo>
                  <a:pt x="11313436" y="0"/>
                  <a:pt x="11393348" y="79912"/>
                  <a:pt x="11393348" y="178490"/>
                </a:cubicBezTo>
                <a:lnTo>
                  <a:pt x="11393348" y="711784"/>
                </a:lnTo>
                <a:lnTo>
                  <a:pt x="11393348" y="1070917"/>
                </a:lnTo>
                <a:lnTo>
                  <a:pt x="11393348" y="1078080"/>
                </a:lnTo>
                <a:lnTo>
                  <a:pt x="0" y="1078080"/>
                </a:lnTo>
                <a:lnTo>
                  <a:pt x="0" y="1070917"/>
                </a:lnTo>
                <a:lnTo>
                  <a:pt x="0" y="711784"/>
                </a:lnTo>
                <a:lnTo>
                  <a:pt x="0" y="178490"/>
                </a:lnTo>
                <a:cubicBezTo>
                  <a:pt x="0" y="79912"/>
                  <a:pt x="79912" y="0"/>
                  <a:pt x="178490" y="0"/>
                </a:cubicBez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7" name="直接连接符 12"/>
          <p:cNvCxnSpPr>
            <a:stCxn id="9" idx="182"/>
            <a:endCxn id="9" idx="179"/>
          </p:cNvCxnSpPr>
          <p:nvPr/>
        </p:nvCxnSpPr>
        <p:spPr>
          <a:xfrm>
            <a:off x="396875" y="1439863"/>
            <a:ext cx="1139348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3"/>
          <p:cNvCxnSpPr>
            <a:stCxn id="9" idx="182"/>
            <a:endCxn id="9" idx="179"/>
          </p:cNvCxnSpPr>
          <p:nvPr/>
        </p:nvCxnSpPr>
        <p:spPr>
          <a:xfrm>
            <a:off x="396875" y="6075363"/>
            <a:ext cx="1139348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9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1219" y="752270"/>
            <a:ext cx="829158" cy="829157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200150" y="957263"/>
            <a:ext cx="1511300" cy="365125"/>
          </a:xfrm>
          <a:custGeom>
            <a:avLst/>
            <a:gdLst/>
            <a:ahLst/>
            <a:cxnLst/>
            <a:rect l="l" t="t" r="r" b="b"/>
            <a:pathLst>
              <a:path w="1510665" h="364236">
                <a:moveTo>
                  <a:pt x="586359" y="253746"/>
                </a:moveTo>
                <a:lnTo>
                  <a:pt x="586359" y="314325"/>
                </a:lnTo>
                <a:lnTo>
                  <a:pt x="622554" y="314325"/>
                </a:lnTo>
                <a:lnTo>
                  <a:pt x="622554" y="253746"/>
                </a:lnTo>
                <a:close/>
                <a:moveTo>
                  <a:pt x="511302" y="240411"/>
                </a:moveTo>
                <a:lnTo>
                  <a:pt x="523113" y="264795"/>
                </a:lnTo>
                <a:cubicBezTo>
                  <a:pt x="492633" y="289687"/>
                  <a:pt x="456184" y="313944"/>
                  <a:pt x="413766" y="337566"/>
                </a:cubicBezTo>
                <a:lnTo>
                  <a:pt x="388620" y="284988"/>
                </a:lnTo>
                <a:cubicBezTo>
                  <a:pt x="429260" y="274828"/>
                  <a:pt x="470154" y="259969"/>
                  <a:pt x="511302" y="240411"/>
                </a:cubicBezTo>
                <a:close/>
                <a:moveTo>
                  <a:pt x="43434" y="213741"/>
                </a:moveTo>
                <a:lnTo>
                  <a:pt x="76200" y="223647"/>
                </a:lnTo>
                <a:cubicBezTo>
                  <a:pt x="73660" y="257937"/>
                  <a:pt x="66167" y="295529"/>
                  <a:pt x="53721" y="336423"/>
                </a:cubicBezTo>
                <a:lnTo>
                  <a:pt x="0" y="307467"/>
                </a:lnTo>
                <a:cubicBezTo>
                  <a:pt x="18796" y="278511"/>
                  <a:pt x="33274" y="247269"/>
                  <a:pt x="43434" y="213741"/>
                </a:cubicBezTo>
                <a:close/>
                <a:moveTo>
                  <a:pt x="1352550" y="210312"/>
                </a:moveTo>
                <a:lnTo>
                  <a:pt x="1410462" y="219456"/>
                </a:lnTo>
                <a:cubicBezTo>
                  <a:pt x="1410462" y="229616"/>
                  <a:pt x="1409700" y="236347"/>
                  <a:pt x="1408176" y="239649"/>
                </a:cubicBezTo>
                <a:lnTo>
                  <a:pt x="1456182" y="239649"/>
                </a:lnTo>
                <a:lnTo>
                  <a:pt x="1475994" y="222885"/>
                </a:lnTo>
                <a:lnTo>
                  <a:pt x="1508379" y="251841"/>
                </a:lnTo>
                <a:lnTo>
                  <a:pt x="1491996" y="267843"/>
                </a:lnTo>
                <a:lnTo>
                  <a:pt x="1422654" y="267843"/>
                </a:lnTo>
                <a:cubicBezTo>
                  <a:pt x="1430528" y="275971"/>
                  <a:pt x="1439799" y="283210"/>
                  <a:pt x="1450467" y="289560"/>
                </a:cubicBezTo>
                <a:cubicBezTo>
                  <a:pt x="1468501" y="300482"/>
                  <a:pt x="1488567" y="309118"/>
                  <a:pt x="1510665" y="315468"/>
                </a:cubicBezTo>
                <a:lnTo>
                  <a:pt x="1472184" y="364236"/>
                </a:lnTo>
                <a:cubicBezTo>
                  <a:pt x="1435354" y="341630"/>
                  <a:pt x="1408049" y="314960"/>
                  <a:pt x="1390269" y="284226"/>
                </a:cubicBezTo>
                <a:cubicBezTo>
                  <a:pt x="1383665" y="294132"/>
                  <a:pt x="1375283" y="303022"/>
                  <a:pt x="1365123" y="310896"/>
                </a:cubicBezTo>
                <a:cubicBezTo>
                  <a:pt x="1339723" y="332740"/>
                  <a:pt x="1308227" y="345948"/>
                  <a:pt x="1270635" y="350520"/>
                </a:cubicBezTo>
                <a:lnTo>
                  <a:pt x="1259967" y="328803"/>
                </a:lnTo>
                <a:cubicBezTo>
                  <a:pt x="1299083" y="313055"/>
                  <a:pt x="1325626" y="292735"/>
                  <a:pt x="1339596" y="267843"/>
                </a:cubicBezTo>
                <a:lnTo>
                  <a:pt x="1275207" y="267843"/>
                </a:lnTo>
                <a:lnTo>
                  <a:pt x="1267968" y="239649"/>
                </a:lnTo>
                <a:lnTo>
                  <a:pt x="1350264" y="239649"/>
                </a:lnTo>
                <a:cubicBezTo>
                  <a:pt x="1351788" y="232537"/>
                  <a:pt x="1352550" y="225298"/>
                  <a:pt x="1352550" y="217932"/>
                </a:cubicBezTo>
                <a:close/>
                <a:moveTo>
                  <a:pt x="86868" y="203835"/>
                </a:moveTo>
                <a:lnTo>
                  <a:pt x="144018" y="211074"/>
                </a:lnTo>
                <a:lnTo>
                  <a:pt x="144018" y="293370"/>
                </a:lnTo>
                <a:cubicBezTo>
                  <a:pt x="144018" y="299974"/>
                  <a:pt x="147574" y="303276"/>
                  <a:pt x="154686" y="303276"/>
                </a:cubicBezTo>
                <a:lnTo>
                  <a:pt x="240792" y="303276"/>
                </a:lnTo>
                <a:cubicBezTo>
                  <a:pt x="246380" y="303276"/>
                  <a:pt x="249936" y="301117"/>
                  <a:pt x="251460" y="296799"/>
                </a:cubicBezTo>
                <a:lnTo>
                  <a:pt x="262128" y="253365"/>
                </a:lnTo>
                <a:lnTo>
                  <a:pt x="289941" y="258318"/>
                </a:lnTo>
                <a:cubicBezTo>
                  <a:pt x="287909" y="265684"/>
                  <a:pt x="286893" y="272542"/>
                  <a:pt x="286893" y="278892"/>
                </a:cubicBezTo>
                <a:cubicBezTo>
                  <a:pt x="286893" y="298450"/>
                  <a:pt x="293624" y="312547"/>
                  <a:pt x="307086" y="321183"/>
                </a:cubicBezTo>
                <a:cubicBezTo>
                  <a:pt x="299466" y="341503"/>
                  <a:pt x="286131" y="351663"/>
                  <a:pt x="267081" y="351663"/>
                </a:cubicBezTo>
                <a:lnTo>
                  <a:pt x="127254" y="351663"/>
                </a:lnTo>
                <a:cubicBezTo>
                  <a:pt x="101346" y="351663"/>
                  <a:pt x="87884" y="339344"/>
                  <a:pt x="86868" y="314706"/>
                </a:cubicBezTo>
                <a:close/>
                <a:moveTo>
                  <a:pt x="181737" y="187833"/>
                </a:moveTo>
                <a:cubicBezTo>
                  <a:pt x="195453" y="194691"/>
                  <a:pt x="217551" y="211455"/>
                  <a:pt x="248031" y="238125"/>
                </a:cubicBezTo>
                <a:lnTo>
                  <a:pt x="199263" y="275844"/>
                </a:lnTo>
                <a:cubicBezTo>
                  <a:pt x="186055" y="247396"/>
                  <a:pt x="171704" y="224409"/>
                  <a:pt x="156210" y="206883"/>
                </a:cubicBezTo>
                <a:close/>
                <a:moveTo>
                  <a:pt x="586359" y="165735"/>
                </a:moveTo>
                <a:lnTo>
                  <a:pt x="586359" y="225552"/>
                </a:lnTo>
                <a:lnTo>
                  <a:pt x="622554" y="225552"/>
                </a:lnTo>
                <a:lnTo>
                  <a:pt x="622554" y="165735"/>
                </a:lnTo>
                <a:close/>
                <a:moveTo>
                  <a:pt x="1339215" y="160782"/>
                </a:moveTo>
                <a:lnTo>
                  <a:pt x="1339215" y="181356"/>
                </a:lnTo>
                <a:lnTo>
                  <a:pt x="1432941" y="181356"/>
                </a:lnTo>
                <a:lnTo>
                  <a:pt x="1432941" y="160782"/>
                </a:lnTo>
                <a:close/>
                <a:moveTo>
                  <a:pt x="1339215" y="119634"/>
                </a:moveTo>
                <a:lnTo>
                  <a:pt x="1339215" y="134874"/>
                </a:lnTo>
                <a:lnTo>
                  <a:pt x="1432941" y="134874"/>
                </a:lnTo>
                <a:lnTo>
                  <a:pt x="1432941" y="119634"/>
                </a:lnTo>
                <a:close/>
                <a:moveTo>
                  <a:pt x="211836" y="117729"/>
                </a:moveTo>
                <a:lnTo>
                  <a:pt x="211836" y="152019"/>
                </a:lnTo>
                <a:lnTo>
                  <a:pt x="269748" y="152019"/>
                </a:lnTo>
                <a:lnTo>
                  <a:pt x="269748" y="117729"/>
                </a:lnTo>
                <a:close/>
                <a:moveTo>
                  <a:pt x="97155" y="117729"/>
                </a:moveTo>
                <a:lnTo>
                  <a:pt x="97155" y="152019"/>
                </a:lnTo>
                <a:lnTo>
                  <a:pt x="153543" y="152019"/>
                </a:lnTo>
                <a:lnTo>
                  <a:pt x="153543" y="117729"/>
                </a:lnTo>
                <a:close/>
                <a:moveTo>
                  <a:pt x="1016508" y="105156"/>
                </a:moveTo>
                <a:lnTo>
                  <a:pt x="1016508" y="125349"/>
                </a:lnTo>
                <a:lnTo>
                  <a:pt x="1038225" y="125349"/>
                </a:lnTo>
                <a:lnTo>
                  <a:pt x="1038225" y="105156"/>
                </a:lnTo>
                <a:close/>
                <a:moveTo>
                  <a:pt x="586359" y="81153"/>
                </a:moveTo>
                <a:lnTo>
                  <a:pt x="586359" y="137541"/>
                </a:lnTo>
                <a:lnTo>
                  <a:pt x="622554" y="137541"/>
                </a:lnTo>
                <a:lnTo>
                  <a:pt x="622554" y="81153"/>
                </a:lnTo>
                <a:close/>
                <a:moveTo>
                  <a:pt x="1016508" y="58674"/>
                </a:moveTo>
                <a:lnTo>
                  <a:pt x="1016508" y="78486"/>
                </a:lnTo>
                <a:lnTo>
                  <a:pt x="1038225" y="78486"/>
                </a:lnTo>
                <a:lnTo>
                  <a:pt x="1038225" y="58674"/>
                </a:lnTo>
                <a:close/>
                <a:moveTo>
                  <a:pt x="211836" y="56007"/>
                </a:moveTo>
                <a:lnTo>
                  <a:pt x="211836" y="89535"/>
                </a:lnTo>
                <a:lnTo>
                  <a:pt x="269748" y="89535"/>
                </a:lnTo>
                <a:lnTo>
                  <a:pt x="269748" y="56007"/>
                </a:lnTo>
                <a:close/>
                <a:moveTo>
                  <a:pt x="97155" y="56007"/>
                </a:moveTo>
                <a:lnTo>
                  <a:pt x="97155" y="89535"/>
                </a:lnTo>
                <a:lnTo>
                  <a:pt x="153543" y="89535"/>
                </a:lnTo>
                <a:lnTo>
                  <a:pt x="153543" y="56007"/>
                </a:lnTo>
                <a:close/>
                <a:moveTo>
                  <a:pt x="833628" y="12192"/>
                </a:moveTo>
                <a:lnTo>
                  <a:pt x="878967" y="48387"/>
                </a:lnTo>
                <a:lnTo>
                  <a:pt x="854964" y="61341"/>
                </a:lnTo>
                <a:cubicBezTo>
                  <a:pt x="847852" y="85979"/>
                  <a:pt x="840740" y="109220"/>
                  <a:pt x="833628" y="131064"/>
                </a:cubicBezTo>
                <a:lnTo>
                  <a:pt x="843534" y="131064"/>
                </a:lnTo>
                <a:lnTo>
                  <a:pt x="862203" y="112776"/>
                </a:lnTo>
                <a:lnTo>
                  <a:pt x="910590" y="145161"/>
                </a:lnTo>
                <a:lnTo>
                  <a:pt x="894588" y="159639"/>
                </a:lnTo>
                <a:cubicBezTo>
                  <a:pt x="891540" y="200787"/>
                  <a:pt x="879348" y="239141"/>
                  <a:pt x="858012" y="274701"/>
                </a:cubicBezTo>
                <a:cubicBezTo>
                  <a:pt x="860298" y="276479"/>
                  <a:pt x="862584" y="278130"/>
                  <a:pt x="864870" y="279654"/>
                </a:cubicBezTo>
                <a:cubicBezTo>
                  <a:pt x="881126" y="292862"/>
                  <a:pt x="916559" y="299466"/>
                  <a:pt x="971169" y="299466"/>
                </a:cubicBezTo>
                <a:lnTo>
                  <a:pt x="1122807" y="299466"/>
                </a:lnTo>
                <a:lnTo>
                  <a:pt x="1110996" y="352425"/>
                </a:lnTo>
                <a:lnTo>
                  <a:pt x="987933" y="352425"/>
                </a:lnTo>
                <a:cubicBezTo>
                  <a:pt x="916559" y="352425"/>
                  <a:pt x="865759" y="340487"/>
                  <a:pt x="835533" y="316611"/>
                </a:cubicBezTo>
                <a:cubicBezTo>
                  <a:pt x="833755" y="315341"/>
                  <a:pt x="832358" y="314198"/>
                  <a:pt x="831342" y="313182"/>
                </a:cubicBezTo>
                <a:cubicBezTo>
                  <a:pt x="819404" y="327660"/>
                  <a:pt x="806069" y="341630"/>
                  <a:pt x="791337" y="355092"/>
                </a:cubicBezTo>
                <a:lnTo>
                  <a:pt x="766572" y="337566"/>
                </a:lnTo>
                <a:cubicBezTo>
                  <a:pt x="781304" y="320040"/>
                  <a:pt x="793750" y="302133"/>
                  <a:pt x="803910" y="283845"/>
                </a:cubicBezTo>
                <a:cubicBezTo>
                  <a:pt x="788416" y="261239"/>
                  <a:pt x="776732" y="231775"/>
                  <a:pt x="768858" y="195453"/>
                </a:cubicBezTo>
                <a:lnTo>
                  <a:pt x="800862" y="187833"/>
                </a:lnTo>
                <a:cubicBezTo>
                  <a:pt x="806450" y="207645"/>
                  <a:pt x="814324" y="224917"/>
                  <a:pt x="824484" y="239649"/>
                </a:cubicBezTo>
                <a:cubicBezTo>
                  <a:pt x="834136" y="213233"/>
                  <a:pt x="839724" y="186182"/>
                  <a:pt x="841248" y="158496"/>
                </a:cubicBezTo>
                <a:lnTo>
                  <a:pt x="824865" y="158496"/>
                </a:lnTo>
                <a:cubicBezTo>
                  <a:pt x="822579" y="165100"/>
                  <a:pt x="820420" y="171323"/>
                  <a:pt x="818388" y="177165"/>
                </a:cubicBezTo>
                <a:lnTo>
                  <a:pt x="770382" y="167259"/>
                </a:lnTo>
                <a:lnTo>
                  <a:pt x="804291" y="59436"/>
                </a:lnTo>
                <a:lnTo>
                  <a:pt x="775335" y="59436"/>
                </a:lnTo>
                <a:lnTo>
                  <a:pt x="769620" y="31242"/>
                </a:lnTo>
                <a:lnTo>
                  <a:pt x="808482" y="31242"/>
                </a:lnTo>
                <a:close/>
                <a:moveTo>
                  <a:pt x="1190625" y="4191"/>
                </a:moveTo>
                <a:lnTo>
                  <a:pt x="1243203" y="10287"/>
                </a:lnTo>
                <a:lnTo>
                  <a:pt x="1243203" y="81153"/>
                </a:lnTo>
                <a:lnTo>
                  <a:pt x="1259205" y="68961"/>
                </a:lnTo>
                <a:lnTo>
                  <a:pt x="1287018" y="93726"/>
                </a:lnTo>
                <a:lnTo>
                  <a:pt x="1273683" y="109347"/>
                </a:lnTo>
                <a:lnTo>
                  <a:pt x="1244727" y="109347"/>
                </a:lnTo>
                <a:cubicBezTo>
                  <a:pt x="1244219" y="110871"/>
                  <a:pt x="1243711" y="112395"/>
                  <a:pt x="1243203" y="113919"/>
                </a:cubicBezTo>
                <a:lnTo>
                  <a:pt x="1243203" y="114681"/>
                </a:lnTo>
                <a:cubicBezTo>
                  <a:pt x="1258189" y="130429"/>
                  <a:pt x="1272794" y="149733"/>
                  <a:pt x="1287018" y="172593"/>
                </a:cubicBezTo>
                <a:lnTo>
                  <a:pt x="1287018" y="93726"/>
                </a:lnTo>
                <a:lnTo>
                  <a:pt x="1287018" y="81153"/>
                </a:lnTo>
                <a:lnTo>
                  <a:pt x="1339215" y="87249"/>
                </a:lnTo>
                <a:lnTo>
                  <a:pt x="1339215" y="93345"/>
                </a:lnTo>
                <a:lnTo>
                  <a:pt x="1436751" y="93345"/>
                </a:lnTo>
                <a:lnTo>
                  <a:pt x="1453134" y="75819"/>
                </a:lnTo>
                <a:lnTo>
                  <a:pt x="1500759" y="112395"/>
                </a:lnTo>
                <a:lnTo>
                  <a:pt x="1485519" y="123444"/>
                </a:lnTo>
                <a:lnTo>
                  <a:pt x="1485519" y="215646"/>
                </a:lnTo>
                <a:lnTo>
                  <a:pt x="1432941" y="224790"/>
                </a:lnTo>
                <a:lnTo>
                  <a:pt x="1432941" y="208407"/>
                </a:lnTo>
                <a:lnTo>
                  <a:pt x="1339215" y="208407"/>
                </a:lnTo>
                <a:lnTo>
                  <a:pt x="1339215" y="220980"/>
                </a:lnTo>
                <a:lnTo>
                  <a:pt x="1287018" y="227838"/>
                </a:lnTo>
                <a:lnTo>
                  <a:pt x="1287018" y="180594"/>
                </a:lnTo>
                <a:lnTo>
                  <a:pt x="1253490" y="219456"/>
                </a:lnTo>
                <a:cubicBezTo>
                  <a:pt x="1250696" y="206756"/>
                  <a:pt x="1247267" y="194945"/>
                  <a:pt x="1243203" y="184023"/>
                </a:cubicBezTo>
                <a:lnTo>
                  <a:pt x="1243203" y="352425"/>
                </a:lnTo>
                <a:lnTo>
                  <a:pt x="1190625" y="358902"/>
                </a:lnTo>
                <a:lnTo>
                  <a:pt x="1190625" y="242697"/>
                </a:lnTo>
                <a:cubicBezTo>
                  <a:pt x="1183513" y="255397"/>
                  <a:pt x="1176401" y="266446"/>
                  <a:pt x="1169289" y="275844"/>
                </a:cubicBezTo>
                <a:lnTo>
                  <a:pt x="1149477" y="255651"/>
                </a:lnTo>
                <a:cubicBezTo>
                  <a:pt x="1166495" y="208915"/>
                  <a:pt x="1178560" y="160147"/>
                  <a:pt x="1185672" y="109347"/>
                </a:cubicBezTo>
                <a:lnTo>
                  <a:pt x="1160145" y="109347"/>
                </a:lnTo>
                <a:lnTo>
                  <a:pt x="1152525" y="81153"/>
                </a:lnTo>
                <a:lnTo>
                  <a:pt x="1190625" y="81153"/>
                </a:lnTo>
                <a:close/>
                <a:moveTo>
                  <a:pt x="960120" y="3429"/>
                </a:moveTo>
                <a:lnTo>
                  <a:pt x="1016508" y="9906"/>
                </a:lnTo>
                <a:lnTo>
                  <a:pt x="1016508" y="32766"/>
                </a:lnTo>
                <a:lnTo>
                  <a:pt x="1036701" y="32766"/>
                </a:lnTo>
                <a:lnTo>
                  <a:pt x="1063371" y="9525"/>
                </a:lnTo>
                <a:lnTo>
                  <a:pt x="1111758" y="47625"/>
                </a:lnTo>
                <a:lnTo>
                  <a:pt x="1094994" y="62865"/>
                </a:lnTo>
                <a:lnTo>
                  <a:pt x="1094994" y="78486"/>
                </a:lnTo>
                <a:lnTo>
                  <a:pt x="1096899" y="78486"/>
                </a:lnTo>
                <a:lnTo>
                  <a:pt x="1110996" y="69723"/>
                </a:lnTo>
                <a:lnTo>
                  <a:pt x="1134237" y="90297"/>
                </a:lnTo>
                <a:lnTo>
                  <a:pt x="1118616" y="105156"/>
                </a:lnTo>
                <a:lnTo>
                  <a:pt x="1094994" y="105156"/>
                </a:lnTo>
                <a:lnTo>
                  <a:pt x="1094994" y="158877"/>
                </a:lnTo>
                <a:lnTo>
                  <a:pt x="1038225" y="166497"/>
                </a:lnTo>
                <a:lnTo>
                  <a:pt x="1038225" y="152019"/>
                </a:lnTo>
                <a:lnTo>
                  <a:pt x="1016508" y="152019"/>
                </a:lnTo>
                <a:lnTo>
                  <a:pt x="1016508" y="178308"/>
                </a:lnTo>
                <a:lnTo>
                  <a:pt x="1064514" y="178308"/>
                </a:lnTo>
                <a:lnTo>
                  <a:pt x="1082421" y="163449"/>
                </a:lnTo>
                <a:lnTo>
                  <a:pt x="1111758" y="189738"/>
                </a:lnTo>
                <a:lnTo>
                  <a:pt x="1096518" y="204978"/>
                </a:lnTo>
                <a:lnTo>
                  <a:pt x="1016508" y="204978"/>
                </a:lnTo>
                <a:lnTo>
                  <a:pt x="1016508" y="227457"/>
                </a:lnTo>
                <a:lnTo>
                  <a:pt x="1071753" y="227457"/>
                </a:lnTo>
                <a:lnTo>
                  <a:pt x="1092708" y="207645"/>
                </a:lnTo>
                <a:lnTo>
                  <a:pt x="1126998" y="238506"/>
                </a:lnTo>
                <a:lnTo>
                  <a:pt x="1112139" y="253746"/>
                </a:lnTo>
                <a:lnTo>
                  <a:pt x="1016508" y="253746"/>
                </a:lnTo>
                <a:lnTo>
                  <a:pt x="1016508" y="289560"/>
                </a:lnTo>
                <a:lnTo>
                  <a:pt x="960120" y="296799"/>
                </a:lnTo>
                <a:lnTo>
                  <a:pt x="960120" y="253746"/>
                </a:lnTo>
                <a:lnTo>
                  <a:pt x="889254" y="253746"/>
                </a:lnTo>
                <a:lnTo>
                  <a:pt x="882777" y="227457"/>
                </a:lnTo>
                <a:lnTo>
                  <a:pt x="960120" y="227457"/>
                </a:lnTo>
                <a:lnTo>
                  <a:pt x="960120" y="204978"/>
                </a:lnTo>
                <a:lnTo>
                  <a:pt x="903732" y="204978"/>
                </a:lnTo>
                <a:lnTo>
                  <a:pt x="897255" y="178308"/>
                </a:lnTo>
                <a:lnTo>
                  <a:pt x="960120" y="178308"/>
                </a:lnTo>
                <a:lnTo>
                  <a:pt x="960120" y="152019"/>
                </a:lnTo>
                <a:lnTo>
                  <a:pt x="915162" y="152019"/>
                </a:lnTo>
                <a:lnTo>
                  <a:pt x="908685" y="125349"/>
                </a:lnTo>
                <a:lnTo>
                  <a:pt x="960120" y="125349"/>
                </a:lnTo>
                <a:lnTo>
                  <a:pt x="960120" y="105156"/>
                </a:lnTo>
                <a:lnTo>
                  <a:pt x="891921" y="105156"/>
                </a:lnTo>
                <a:lnTo>
                  <a:pt x="885444" y="78486"/>
                </a:lnTo>
                <a:lnTo>
                  <a:pt x="960120" y="78486"/>
                </a:lnTo>
                <a:lnTo>
                  <a:pt x="960120" y="58674"/>
                </a:lnTo>
                <a:lnTo>
                  <a:pt x="907161" y="58674"/>
                </a:lnTo>
                <a:lnTo>
                  <a:pt x="900303" y="32766"/>
                </a:lnTo>
                <a:lnTo>
                  <a:pt x="960120" y="32766"/>
                </a:lnTo>
                <a:close/>
                <a:moveTo>
                  <a:pt x="635127" y="1905"/>
                </a:moveTo>
                <a:cubicBezTo>
                  <a:pt x="655447" y="14605"/>
                  <a:pt x="671195" y="27178"/>
                  <a:pt x="682371" y="39624"/>
                </a:cubicBezTo>
                <a:lnTo>
                  <a:pt x="661416" y="53721"/>
                </a:lnTo>
                <a:lnTo>
                  <a:pt x="683133" y="53721"/>
                </a:lnTo>
                <a:lnTo>
                  <a:pt x="704850" y="33147"/>
                </a:lnTo>
                <a:lnTo>
                  <a:pt x="741045" y="65151"/>
                </a:lnTo>
                <a:lnTo>
                  <a:pt x="724281" y="81153"/>
                </a:lnTo>
                <a:lnTo>
                  <a:pt x="677418" y="81153"/>
                </a:lnTo>
                <a:lnTo>
                  <a:pt x="677418" y="137541"/>
                </a:lnTo>
                <a:lnTo>
                  <a:pt x="680085" y="137541"/>
                </a:lnTo>
                <a:lnTo>
                  <a:pt x="701802" y="117729"/>
                </a:lnTo>
                <a:lnTo>
                  <a:pt x="738378" y="149733"/>
                </a:lnTo>
                <a:lnTo>
                  <a:pt x="721233" y="165735"/>
                </a:lnTo>
                <a:lnTo>
                  <a:pt x="677418" y="165735"/>
                </a:lnTo>
                <a:lnTo>
                  <a:pt x="677418" y="225552"/>
                </a:lnTo>
                <a:lnTo>
                  <a:pt x="680085" y="225552"/>
                </a:lnTo>
                <a:lnTo>
                  <a:pt x="701802" y="205359"/>
                </a:lnTo>
                <a:lnTo>
                  <a:pt x="738378" y="237363"/>
                </a:lnTo>
                <a:lnTo>
                  <a:pt x="721233" y="253746"/>
                </a:lnTo>
                <a:lnTo>
                  <a:pt x="677418" y="253746"/>
                </a:lnTo>
                <a:lnTo>
                  <a:pt x="677418" y="314325"/>
                </a:lnTo>
                <a:lnTo>
                  <a:pt x="687324" y="314325"/>
                </a:lnTo>
                <a:lnTo>
                  <a:pt x="709041" y="293751"/>
                </a:lnTo>
                <a:lnTo>
                  <a:pt x="745998" y="326136"/>
                </a:lnTo>
                <a:lnTo>
                  <a:pt x="728853" y="342519"/>
                </a:lnTo>
                <a:lnTo>
                  <a:pt x="586359" y="342519"/>
                </a:lnTo>
                <a:lnTo>
                  <a:pt x="586359" y="352044"/>
                </a:lnTo>
                <a:lnTo>
                  <a:pt x="529971" y="358521"/>
                </a:lnTo>
                <a:lnTo>
                  <a:pt x="529971" y="172212"/>
                </a:lnTo>
                <a:cubicBezTo>
                  <a:pt x="526161" y="176784"/>
                  <a:pt x="522224" y="181229"/>
                  <a:pt x="518160" y="185547"/>
                </a:cubicBezTo>
                <a:lnTo>
                  <a:pt x="498348" y="169545"/>
                </a:lnTo>
                <a:cubicBezTo>
                  <a:pt x="508508" y="150495"/>
                  <a:pt x="517144" y="130810"/>
                  <a:pt x="524256" y="110490"/>
                </a:cubicBezTo>
                <a:cubicBezTo>
                  <a:pt x="503428" y="140716"/>
                  <a:pt x="482219" y="168148"/>
                  <a:pt x="460629" y="192786"/>
                </a:cubicBezTo>
                <a:cubicBezTo>
                  <a:pt x="474599" y="188976"/>
                  <a:pt x="488442" y="184785"/>
                  <a:pt x="502158" y="180213"/>
                </a:cubicBezTo>
                <a:lnTo>
                  <a:pt x="513969" y="204597"/>
                </a:lnTo>
                <a:cubicBezTo>
                  <a:pt x="485521" y="224155"/>
                  <a:pt x="451485" y="243332"/>
                  <a:pt x="411861" y="262128"/>
                </a:cubicBezTo>
                <a:lnTo>
                  <a:pt x="393954" y="224790"/>
                </a:lnTo>
                <a:lnTo>
                  <a:pt x="393573" y="224790"/>
                </a:lnTo>
                <a:cubicBezTo>
                  <a:pt x="393827" y="224536"/>
                  <a:pt x="393954" y="224409"/>
                  <a:pt x="393954" y="224409"/>
                </a:cubicBezTo>
                <a:lnTo>
                  <a:pt x="386715" y="209550"/>
                </a:lnTo>
                <a:cubicBezTo>
                  <a:pt x="393573" y="208280"/>
                  <a:pt x="400304" y="207010"/>
                  <a:pt x="406908" y="205740"/>
                </a:cubicBezTo>
                <a:cubicBezTo>
                  <a:pt x="420116" y="186436"/>
                  <a:pt x="432054" y="167132"/>
                  <a:pt x="442722" y="147828"/>
                </a:cubicBezTo>
                <a:cubicBezTo>
                  <a:pt x="426974" y="152654"/>
                  <a:pt x="412496" y="156337"/>
                  <a:pt x="399288" y="158877"/>
                </a:cubicBezTo>
                <a:lnTo>
                  <a:pt x="387096" y="112776"/>
                </a:lnTo>
                <a:cubicBezTo>
                  <a:pt x="389890" y="112776"/>
                  <a:pt x="392684" y="112649"/>
                  <a:pt x="395478" y="112395"/>
                </a:cubicBezTo>
                <a:cubicBezTo>
                  <a:pt x="409448" y="78105"/>
                  <a:pt x="418973" y="42672"/>
                  <a:pt x="424053" y="6096"/>
                </a:cubicBezTo>
                <a:lnTo>
                  <a:pt x="485394" y="24384"/>
                </a:lnTo>
                <a:cubicBezTo>
                  <a:pt x="471678" y="58674"/>
                  <a:pt x="456438" y="86995"/>
                  <a:pt x="439674" y="109347"/>
                </a:cubicBezTo>
                <a:cubicBezTo>
                  <a:pt x="449072" y="108077"/>
                  <a:pt x="457708" y="106553"/>
                  <a:pt x="465582" y="104775"/>
                </a:cubicBezTo>
                <a:cubicBezTo>
                  <a:pt x="472694" y="90297"/>
                  <a:pt x="479298" y="75692"/>
                  <a:pt x="485394" y="60960"/>
                </a:cubicBezTo>
                <a:lnTo>
                  <a:pt x="532257" y="85344"/>
                </a:lnTo>
                <a:cubicBezTo>
                  <a:pt x="539623" y="59436"/>
                  <a:pt x="544576" y="32512"/>
                  <a:pt x="547116" y="4572"/>
                </a:cubicBezTo>
                <a:lnTo>
                  <a:pt x="607695" y="15240"/>
                </a:lnTo>
                <a:cubicBezTo>
                  <a:pt x="604393" y="28702"/>
                  <a:pt x="600583" y="41529"/>
                  <a:pt x="596265" y="53721"/>
                </a:cubicBezTo>
                <a:lnTo>
                  <a:pt x="631317" y="53721"/>
                </a:lnTo>
                <a:cubicBezTo>
                  <a:pt x="625983" y="40005"/>
                  <a:pt x="619633" y="27305"/>
                  <a:pt x="612267" y="15621"/>
                </a:cubicBezTo>
                <a:close/>
                <a:moveTo>
                  <a:pt x="294132" y="762"/>
                </a:moveTo>
                <a:lnTo>
                  <a:pt x="349758" y="43815"/>
                </a:lnTo>
                <a:lnTo>
                  <a:pt x="331470" y="62103"/>
                </a:lnTo>
                <a:lnTo>
                  <a:pt x="331470" y="194310"/>
                </a:lnTo>
                <a:lnTo>
                  <a:pt x="296799" y="198501"/>
                </a:lnTo>
                <a:cubicBezTo>
                  <a:pt x="324485" y="222631"/>
                  <a:pt x="347472" y="248158"/>
                  <a:pt x="365760" y="275082"/>
                </a:cubicBezTo>
                <a:lnTo>
                  <a:pt x="316611" y="309753"/>
                </a:lnTo>
                <a:cubicBezTo>
                  <a:pt x="303149" y="273939"/>
                  <a:pt x="287020" y="242697"/>
                  <a:pt x="268224" y="216027"/>
                </a:cubicBezTo>
                <a:lnTo>
                  <a:pt x="294132" y="198882"/>
                </a:lnTo>
                <a:lnTo>
                  <a:pt x="269748" y="201930"/>
                </a:lnTo>
                <a:lnTo>
                  <a:pt x="269748" y="180213"/>
                </a:lnTo>
                <a:lnTo>
                  <a:pt x="97155" y="180213"/>
                </a:lnTo>
                <a:lnTo>
                  <a:pt x="97155" y="196215"/>
                </a:lnTo>
                <a:lnTo>
                  <a:pt x="33909" y="204216"/>
                </a:lnTo>
                <a:lnTo>
                  <a:pt x="33909" y="6477"/>
                </a:lnTo>
                <a:lnTo>
                  <a:pt x="97155" y="14097"/>
                </a:lnTo>
                <a:lnTo>
                  <a:pt x="97155" y="28575"/>
                </a:lnTo>
                <a:lnTo>
                  <a:pt x="265176" y="28575"/>
                </a:lnTo>
                <a:close/>
                <a:moveTo>
                  <a:pt x="1311021" y="0"/>
                </a:moveTo>
                <a:lnTo>
                  <a:pt x="1363218" y="6096"/>
                </a:lnTo>
                <a:lnTo>
                  <a:pt x="1363218" y="28575"/>
                </a:lnTo>
                <a:lnTo>
                  <a:pt x="1405128" y="28575"/>
                </a:lnTo>
                <a:lnTo>
                  <a:pt x="1405128" y="0"/>
                </a:lnTo>
                <a:lnTo>
                  <a:pt x="1457706" y="6096"/>
                </a:lnTo>
                <a:lnTo>
                  <a:pt x="1457706" y="28575"/>
                </a:lnTo>
                <a:lnTo>
                  <a:pt x="1463421" y="28575"/>
                </a:lnTo>
                <a:lnTo>
                  <a:pt x="1480185" y="15240"/>
                </a:lnTo>
                <a:lnTo>
                  <a:pt x="1507998" y="40386"/>
                </a:lnTo>
                <a:lnTo>
                  <a:pt x="1491996" y="55626"/>
                </a:lnTo>
                <a:lnTo>
                  <a:pt x="1457706" y="55626"/>
                </a:lnTo>
                <a:lnTo>
                  <a:pt x="1457706" y="74676"/>
                </a:lnTo>
                <a:lnTo>
                  <a:pt x="1405128" y="81534"/>
                </a:lnTo>
                <a:lnTo>
                  <a:pt x="1405128" y="55626"/>
                </a:lnTo>
                <a:lnTo>
                  <a:pt x="1363218" y="55626"/>
                </a:lnTo>
                <a:lnTo>
                  <a:pt x="1363218" y="75819"/>
                </a:lnTo>
                <a:lnTo>
                  <a:pt x="1311021" y="82677"/>
                </a:lnTo>
                <a:lnTo>
                  <a:pt x="1311021" y="55626"/>
                </a:lnTo>
                <a:lnTo>
                  <a:pt x="1273683" y="55626"/>
                </a:lnTo>
                <a:lnTo>
                  <a:pt x="1267206" y="28575"/>
                </a:lnTo>
                <a:lnTo>
                  <a:pt x="1311021" y="2857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000" dirty="0">
              <a:solidFill>
                <a:srgbClr val="BE5108"/>
              </a:solidFill>
              <a:latin typeface="华康俪金黑W8" pitchFamily="49" charset="-122"/>
              <a:ea typeface="华康俪金黑W8" pitchFamily="49" charset="-122"/>
            </a:endParaRPr>
          </a:p>
        </p:txBody>
      </p:sp>
      <p:pic>
        <p:nvPicPr>
          <p:cNvPr id="11" name="Picture 8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4225" y="6229350"/>
            <a:ext cx="11906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10980" y="902682"/>
            <a:ext cx="8642819" cy="529758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7152F0-2F5B-4334-A6FA-6A3BCD9864E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6D57DF-6084-4546-BA36-1EEB35952DD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6922E2-5BA5-42B3-B98B-D846C29C12A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2427B-29DA-469B-B4A6-77247807AFE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47D439-7E26-4932-ABAC-F14437DB870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040094-8C82-4CB9-91C9-43E312EEBDA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E94E1D-EA28-4098-BF10-65294AF0017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思维建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12196763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DCDFF4-C73F-46B0-9E72-CC77D52D3D8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思维建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2174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4225" y="6229350"/>
            <a:ext cx="11906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270FEF-E491-437E-AD28-367C56C1BD9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 bwMode="auto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B2341E-A714-4992-9DCF-76CC3528F0B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3D49C6-4268-4632-A782-5D709933463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B0AED9-78B3-42EF-9FFE-4C2D1ADFBFD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9C0A71-0DFA-4562-BF60-BB6449D1A90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50D7A0-5BDE-4336-8691-48F3A9C5C1F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B26E0-2DEA-4E50-BAF8-B6F7F059118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915A22-FCD8-4619-BB68-9F521D0AC81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定向例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4" name="同侧圆角矩形 6"/>
          <p:cNvSpPr/>
          <p:nvPr/>
        </p:nvSpPr>
        <p:spPr>
          <a:xfrm flipV="1">
            <a:off x="396875" y="5475288"/>
            <a:ext cx="11393488" cy="774700"/>
          </a:xfrm>
          <a:prstGeom prst="round2Same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矩形 7"/>
          <p:cNvSpPr/>
          <p:nvPr/>
        </p:nvSpPr>
        <p:spPr>
          <a:xfrm>
            <a:off x="396875" y="1446213"/>
            <a:ext cx="11393488" cy="4629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任意多边形 8"/>
          <p:cNvSpPr/>
          <p:nvPr/>
        </p:nvSpPr>
        <p:spPr>
          <a:xfrm>
            <a:off x="396875" y="368300"/>
            <a:ext cx="11393488" cy="1077913"/>
          </a:xfrm>
          <a:custGeom>
            <a:avLst/>
            <a:gdLst>
              <a:gd name="connsiteX0" fmla="*/ 11061165 w 11393348"/>
              <a:gd name="connsiteY0" fmla="*/ 59498 h 1078080"/>
              <a:gd name="connsiteX1" fmla="*/ 10957047 w 11393348"/>
              <a:gd name="connsiteY1" fmla="*/ 163617 h 1078080"/>
              <a:gd name="connsiteX2" fmla="*/ 11061165 w 11393348"/>
              <a:gd name="connsiteY2" fmla="*/ 267735 h 1078080"/>
              <a:gd name="connsiteX3" fmla="*/ 11165283 w 11393348"/>
              <a:gd name="connsiteY3" fmla="*/ 163617 h 1078080"/>
              <a:gd name="connsiteX4" fmla="*/ 11061165 w 11393348"/>
              <a:gd name="connsiteY4" fmla="*/ 59498 h 1078080"/>
              <a:gd name="connsiteX5" fmla="*/ 10745617 w 11393348"/>
              <a:gd name="connsiteY5" fmla="*/ 59498 h 1078080"/>
              <a:gd name="connsiteX6" fmla="*/ 10641499 w 11393348"/>
              <a:gd name="connsiteY6" fmla="*/ 163617 h 1078080"/>
              <a:gd name="connsiteX7" fmla="*/ 10745617 w 11393348"/>
              <a:gd name="connsiteY7" fmla="*/ 267735 h 1078080"/>
              <a:gd name="connsiteX8" fmla="*/ 10849735 w 11393348"/>
              <a:gd name="connsiteY8" fmla="*/ 163617 h 1078080"/>
              <a:gd name="connsiteX9" fmla="*/ 10745617 w 11393348"/>
              <a:gd name="connsiteY9" fmla="*/ 59498 h 1078080"/>
              <a:gd name="connsiteX10" fmla="*/ 10430058 w 11393348"/>
              <a:gd name="connsiteY10" fmla="*/ 59498 h 1078080"/>
              <a:gd name="connsiteX11" fmla="*/ 10325940 w 11393348"/>
              <a:gd name="connsiteY11" fmla="*/ 163617 h 1078080"/>
              <a:gd name="connsiteX12" fmla="*/ 10430058 w 11393348"/>
              <a:gd name="connsiteY12" fmla="*/ 267735 h 1078080"/>
              <a:gd name="connsiteX13" fmla="*/ 10534176 w 11393348"/>
              <a:gd name="connsiteY13" fmla="*/ 163617 h 1078080"/>
              <a:gd name="connsiteX14" fmla="*/ 10430058 w 11393348"/>
              <a:gd name="connsiteY14" fmla="*/ 59498 h 1078080"/>
              <a:gd name="connsiteX15" fmla="*/ 10114500 w 11393348"/>
              <a:gd name="connsiteY15" fmla="*/ 59498 h 1078080"/>
              <a:gd name="connsiteX16" fmla="*/ 10010381 w 11393348"/>
              <a:gd name="connsiteY16" fmla="*/ 163617 h 1078080"/>
              <a:gd name="connsiteX17" fmla="*/ 10114500 w 11393348"/>
              <a:gd name="connsiteY17" fmla="*/ 267735 h 1078080"/>
              <a:gd name="connsiteX18" fmla="*/ 10218618 w 11393348"/>
              <a:gd name="connsiteY18" fmla="*/ 163617 h 1078080"/>
              <a:gd name="connsiteX19" fmla="*/ 10114500 w 11393348"/>
              <a:gd name="connsiteY19" fmla="*/ 59498 h 1078080"/>
              <a:gd name="connsiteX20" fmla="*/ 9798941 w 11393348"/>
              <a:gd name="connsiteY20" fmla="*/ 59498 h 1078080"/>
              <a:gd name="connsiteX21" fmla="*/ 9694823 w 11393348"/>
              <a:gd name="connsiteY21" fmla="*/ 163617 h 1078080"/>
              <a:gd name="connsiteX22" fmla="*/ 9798941 w 11393348"/>
              <a:gd name="connsiteY22" fmla="*/ 267735 h 1078080"/>
              <a:gd name="connsiteX23" fmla="*/ 9903059 w 11393348"/>
              <a:gd name="connsiteY23" fmla="*/ 163617 h 1078080"/>
              <a:gd name="connsiteX24" fmla="*/ 9798941 w 11393348"/>
              <a:gd name="connsiteY24" fmla="*/ 59498 h 1078080"/>
              <a:gd name="connsiteX25" fmla="*/ 9483382 w 11393348"/>
              <a:gd name="connsiteY25" fmla="*/ 59498 h 1078080"/>
              <a:gd name="connsiteX26" fmla="*/ 9379264 w 11393348"/>
              <a:gd name="connsiteY26" fmla="*/ 163617 h 1078080"/>
              <a:gd name="connsiteX27" fmla="*/ 9483382 w 11393348"/>
              <a:gd name="connsiteY27" fmla="*/ 267735 h 1078080"/>
              <a:gd name="connsiteX28" fmla="*/ 9587501 w 11393348"/>
              <a:gd name="connsiteY28" fmla="*/ 163617 h 1078080"/>
              <a:gd name="connsiteX29" fmla="*/ 9483382 w 11393348"/>
              <a:gd name="connsiteY29" fmla="*/ 59498 h 1078080"/>
              <a:gd name="connsiteX30" fmla="*/ 9167824 w 11393348"/>
              <a:gd name="connsiteY30" fmla="*/ 59498 h 1078080"/>
              <a:gd name="connsiteX31" fmla="*/ 9063706 w 11393348"/>
              <a:gd name="connsiteY31" fmla="*/ 163617 h 1078080"/>
              <a:gd name="connsiteX32" fmla="*/ 9167824 w 11393348"/>
              <a:gd name="connsiteY32" fmla="*/ 267735 h 1078080"/>
              <a:gd name="connsiteX33" fmla="*/ 9271942 w 11393348"/>
              <a:gd name="connsiteY33" fmla="*/ 163617 h 1078080"/>
              <a:gd name="connsiteX34" fmla="*/ 9167824 w 11393348"/>
              <a:gd name="connsiteY34" fmla="*/ 59498 h 1078080"/>
              <a:gd name="connsiteX35" fmla="*/ 8852265 w 11393348"/>
              <a:gd name="connsiteY35" fmla="*/ 59498 h 1078080"/>
              <a:gd name="connsiteX36" fmla="*/ 8748147 w 11393348"/>
              <a:gd name="connsiteY36" fmla="*/ 163617 h 1078080"/>
              <a:gd name="connsiteX37" fmla="*/ 8852265 w 11393348"/>
              <a:gd name="connsiteY37" fmla="*/ 267735 h 1078080"/>
              <a:gd name="connsiteX38" fmla="*/ 8956383 w 11393348"/>
              <a:gd name="connsiteY38" fmla="*/ 163617 h 1078080"/>
              <a:gd name="connsiteX39" fmla="*/ 8852265 w 11393348"/>
              <a:gd name="connsiteY39" fmla="*/ 59498 h 1078080"/>
              <a:gd name="connsiteX40" fmla="*/ 8536707 w 11393348"/>
              <a:gd name="connsiteY40" fmla="*/ 59498 h 1078080"/>
              <a:gd name="connsiteX41" fmla="*/ 8432588 w 11393348"/>
              <a:gd name="connsiteY41" fmla="*/ 163617 h 1078080"/>
              <a:gd name="connsiteX42" fmla="*/ 8536707 w 11393348"/>
              <a:gd name="connsiteY42" fmla="*/ 267735 h 1078080"/>
              <a:gd name="connsiteX43" fmla="*/ 8640825 w 11393348"/>
              <a:gd name="connsiteY43" fmla="*/ 163617 h 1078080"/>
              <a:gd name="connsiteX44" fmla="*/ 8536707 w 11393348"/>
              <a:gd name="connsiteY44" fmla="*/ 59498 h 1078080"/>
              <a:gd name="connsiteX45" fmla="*/ 8221148 w 11393348"/>
              <a:gd name="connsiteY45" fmla="*/ 59498 h 1078080"/>
              <a:gd name="connsiteX46" fmla="*/ 8117029 w 11393348"/>
              <a:gd name="connsiteY46" fmla="*/ 163617 h 1078080"/>
              <a:gd name="connsiteX47" fmla="*/ 8221148 w 11393348"/>
              <a:gd name="connsiteY47" fmla="*/ 267735 h 1078080"/>
              <a:gd name="connsiteX48" fmla="*/ 8325266 w 11393348"/>
              <a:gd name="connsiteY48" fmla="*/ 163617 h 1078080"/>
              <a:gd name="connsiteX49" fmla="*/ 8221148 w 11393348"/>
              <a:gd name="connsiteY49" fmla="*/ 59498 h 1078080"/>
              <a:gd name="connsiteX50" fmla="*/ 7905590 w 11393348"/>
              <a:gd name="connsiteY50" fmla="*/ 59498 h 1078080"/>
              <a:gd name="connsiteX51" fmla="*/ 7801471 w 11393348"/>
              <a:gd name="connsiteY51" fmla="*/ 163617 h 1078080"/>
              <a:gd name="connsiteX52" fmla="*/ 7905590 w 11393348"/>
              <a:gd name="connsiteY52" fmla="*/ 267735 h 1078080"/>
              <a:gd name="connsiteX53" fmla="*/ 8009707 w 11393348"/>
              <a:gd name="connsiteY53" fmla="*/ 163617 h 1078080"/>
              <a:gd name="connsiteX54" fmla="*/ 7905590 w 11393348"/>
              <a:gd name="connsiteY54" fmla="*/ 59498 h 1078080"/>
              <a:gd name="connsiteX55" fmla="*/ 7590031 w 11393348"/>
              <a:gd name="connsiteY55" fmla="*/ 59498 h 1078080"/>
              <a:gd name="connsiteX56" fmla="*/ 7485913 w 11393348"/>
              <a:gd name="connsiteY56" fmla="*/ 163617 h 1078080"/>
              <a:gd name="connsiteX57" fmla="*/ 7590031 w 11393348"/>
              <a:gd name="connsiteY57" fmla="*/ 267735 h 1078080"/>
              <a:gd name="connsiteX58" fmla="*/ 7694149 w 11393348"/>
              <a:gd name="connsiteY58" fmla="*/ 163617 h 1078080"/>
              <a:gd name="connsiteX59" fmla="*/ 7590031 w 11393348"/>
              <a:gd name="connsiteY59" fmla="*/ 59498 h 1078080"/>
              <a:gd name="connsiteX60" fmla="*/ 7274472 w 11393348"/>
              <a:gd name="connsiteY60" fmla="*/ 59498 h 1078080"/>
              <a:gd name="connsiteX61" fmla="*/ 7170354 w 11393348"/>
              <a:gd name="connsiteY61" fmla="*/ 163617 h 1078080"/>
              <a:gd name="connsiteX62" fmla="*/ 7274472 w 11393348"/>
              <a:gd name="connsiteY62" fmla="*/ 267735 h 1078080"/>
              <a:gd name="connsiteX63" fmla="*/ 7378591 w 11393348"/>
              <a:gd name="connsiteY63" fmla="*/ 163617 h 1078080"/>
              <a:gd name="connsiteX64" fmla="*/ 7274472 w 11393348"/>
              <a:gd name="connsiteY64" fmla="*/ 59498 h 1078080"/>
              <a:gd name="connsiteX65" fmla="*/ 6958914 w 11393348"/>
              <a:gd name="connsiteY65" fmla="*/ 59498 h 1078080"/>
              <a:gd name="connsiteX66" fmla="*/ 6854796 w 11393348"/>
              <a:gd name="connsiteY66" fmla="*/ 163617 h 1078080"/>
              <a:gd name="connsiteX67" fmla="*/ 6958914 w 11393348"/>
              <a:gd name="connsiteY67" fmla="*/ 267735 h 1078080"/>
              <a:gd name="connsiteX68" fmla="*/ 7063032 w 11393348"/>
              <a:gd name="connsiteY68" fmla="*/ 163617 h 1078080"/>
              <a:gd name="connsiteX69" fmla="*/ 6958914 w 11393348"/>
              <a:gd name="connsiteY69" fmla="*/ 59498 h 1078080"/>
              <a:gd name="connsiteX70" fmla="*/ 6643355 w 11393348"/>
              <a:gd name="connsiteY70" fmla="*/ 59498 h 1078080"/>
              <a:gd name="connsiteX71" fmla="*/ 6539237 w 11393348"/>
              <a:gd name="connsiteY71" fmla="*/ 163617 h 1078080"/>
              <a:gd name="connsiteX72" fmla="*/ 6643355 w 11393348"/>
              <a:gd name="connsiteY72" fmla="*/ 267735 h 1078080"/>
              <a:gd name="connsiteX73" fmla="*/ 6747473 w 11393348"/>
              <a:gd name="connsiteY73" fmla="*/ 163617 h 1078080"/>
              <a:gd name="connsiteX74" fmla="*/ 6643355 w 11393348"/>
              <a:gd name="connsiteY74" fmla="*/ 59498 h 1078080"/>
              <a:gd name="connsiteX75" fmla="*/ 6327797 w 11393348"/>
              <a:gd name="connsiteY75" fmla="*/ 59498 h 1078080"/>
              <a:gd name="connsiteX76" fmla="*/ 6223678 w 11393348"/>
              <a:gd name="connsiteY76" fmla="*/ 163617 h 1078080"/>
              <a:gd name="connsiteX77" fmla="*/ 6327797 w 11393348"/>
              <a:gd name="connsiteY77" fmla="*/ 267735 h 1078080"/>
              <a:gd name="connsiteX78" fmla="*/ 6431915 w 11393348"/>
              <a:gd name="connsiteY78" fmla="*/ 163617 h 1078080"/>
              <a:gd name="connsiteX79" fmla="*/ 6327797 w 11393348"/>
              <a:gd name="connsiteY79" fmla="*/ 59498 h 1078080"/>
              <a:gd name="connsiteX80" fmla="*/ 6012238 w 11393348"/>
              <a:gd name="connsiteY80" fmla="*/ 59498 h 1078080"/>
              <a:gd name="connsiteX81" fmla="*/ 5908120 w 11393348"/>
              <a:gd name="connsiteY81" fmla="*/ 163617 h 1078080"/>
              <a:gd name="connsiteX82" fmla="*/ 6012238 w 11393348"/>
              <a:gd name="connsiteY82" fmla="*/ 267735 h 1078080"/>
              <a:gd name="connsiteX83" fmla="*/ 6116356 w 11393348"/>
              <a:gd name="connsiteY83" fmla="*/ 163617 h 1078080"/>
              <a:gd name="connsiteX84" fmla="*/ 6012238 w 11393348"/>
              <a:gd name="connsiteY84" fmla="*/ 59498 h 1078080"/>
              <a:gd name="connsiteX85" fmla="*/ 5696680 w 11393348"/>
              <a:gd name="connsiteY85" fmla="*/ 59498 h 1078080"/>
              <a:gd name="connsiteX86" fmla="*/ 5592561 w 11393348"/>
              <a:gd name="connsiteY86" fmla="*/ 163617 h 1078080"/>
              <a:gd name="connsiteX87" fmla="*/ 5696680 w 11393348"/>
              <a:gd name="connsiteY87" fmla="*/ 267735 h 1078080"/>
              <a:gd name="connsiteX88" fmla="*/ 5800798 w 11393348"/>
              <a:gd name="connsiteY88" fmla="*/ 163617 h 1078080"/>
              <a:gd name="connsiteX89" fmla="*/ 5696680 w 11393348"/>
              <a:gd name="connsiteY89" fmla="*/ 59498 h 1078080"/>
              <a:gd name="connsiteX90" fmla="*/ 5381121 w 11393348"/>
              <a:gd name="connsiteY90" fmla="*/ 59498 h 1078080"/>
              <a:gd name="connsiteX91" fmla="*/ 5277003 w 11393348"/>
              <a:gd name="connsiteY91" fmla="*/ 163617 h 1078080"/>
              <a:gd name="connsiteX92" fmla="*/ 5381121 w 11393348"/>
              <a:gd name="connsiteY92" fmla="*/ 267735 h 1078080"/>
              <a:gd name="connsiteX93" fmla="*/ 5485239 w 11393348"/>
              <a:gd name="connsiteY93" fmla="*/ 163617 h 1078080"/>
              <a:gd name="connsiteX94" fmla="*/ 5381121 w 11393348"/>
              <a:gd name="connsiteY94" fmla="*/ 59498 h 1078080"/>
              <a:gd name="connsiteX95" fmla="*/ 5065562 w 11393348"/>
              <a:gd name="connsiteY95" fmla="*/ 59498 h 1078080"/>
              <a:gd name="connsiteX96" fmla="*/ 4961444 w 11393348"/>
              <a:gd name="connsiteY96" fmla="*/ 163617 h 1078080"/>
              <a:gd name="connsiteX97" fmla="*/ 5065562 w 11393348"/>
              <a:gd name="connsiteY97" fmla="*/ 267735 h 1078080"/>
              <a:gd name="connsiteX98" fmla="*/ 5169680 w 11393348"/>
              <a:gd name="connsiteY98" fmla="*/ 163617 h 1078080"/>
              <a:gd name="connsiteX99" fmla="*/ 5065562 w 11393348"/>
              <a:gd name="connsiteY99" fmla="*/ 59498 h 1078080"/>
              <a:gd name="connsiteX100" fmla="*/ 4750004 w 11393348"/>
              <a:gd name="connsiteY100" fmla="*/ 59498 h 1078080"/>
              <a:gd name="connsiteX101" fmla="*/ 4645885 w 11393348"/>
              <a:gd name="connsiteY101" fmla="*/ 163617 h 1078080"/>
              <a:gd name="connsiteX102" fmla="*/ 4750004 w 11393348"/>
              <a:gd name="connsiteY102" fmla="*/ 267735 h 1078080"/>
              <a:gd name="connsiteX103" fmla="*/ 4854122 w 11393348"/>
              <a:gd name="connsiteY103" fmla="*/ 163617 h 1078080"/>
              <a:gd name="connsiteX104" fmla="*/ 4750004 w 11393348"/>
              <a:gd name="connsiteY104" fmla="*/ 59498 h 1078080"/>
              <a:gd name="connsiteX105" fmla="*/ 4434445 w 11393348"/>
              <a:gd name="connsiteY105" fmla="*/ 59498 h 1078080"/>
              <a:gd name="connsiteX106" fmla="*/ 4330327 w 11393348"/>
              <a:gd name="connsiteY106" fmla="*/ 163617 h 1078080"/>
              <a:gd name="connsiteX107" fmla="*/ 4434445 w 11393348"/>
              <a:gd name="connsiteY107" fmla="*/ 267735 h 1078080"/>
              <a:gd name="connsiteX108" fmla="*/ 4538564 w 11393348"/>
              <a:gd name="connsiteY108" fmla="*/ 163617 h 1078080"/>
              <a:gd name="connsiteX109" fmla="*/ 4434445 w 11393348"/>
              <a:gd name="connsiteY109" fmla="*/ 59498 h 1078080"/>
              <a:gd name="connsiteX110" fmla="*/ 4118886 w 11393348"/>
              <a:gd name="connsiteY110" fmla="*/ 59498 h 1078080"/>
              <a:gd name="connsiteX111" fmla="*/ 4014769 w 11393348"/>
              <a:gd name="connsiteY111" fmla="*/ 163617 h 1078080"/>
              <a:gd name="connsiteX112" fmla="*/ 4118886 w 11393348"/>
              <a:gd name="connsiteY112" fmla="*/ 267735 h 1078080"/>
              <a:gd name="connsiteX113" fmla="*/ 4223004 w 11393348"/>
              <a:gd name="connsiteY113" fmla="*/ 163617 h 1078080"/>
              <a:gd name="connsiteX114" fmla="*/ 4118886 w 11393348"/>
              <a:gd name="connsiteY114" fmla="*/ 59498 h 1078080"/>
              <a:gd name="connsiteX115" fmla="*/ 3803328 w 11393348"/>
              <a:gd name="connsiteY115" fmla="*/ 59498 h 1078080"/>
              <a:gd name="connsiteX116" fmla="*/ 3699210 w 11393348"/>
              <a:gd name="connsiteY116" fmla="*/ 163617 h 1078080"/>
              <a:gd name="connsiteX117" fmla="*/ 3803328 w 11393348"/>
              <a:gd name="connsiteY117" fmla="*/ 267735 h 1078080"/>
              <a:gd name="connsiteX118" fmla="*/ 3907446 w 11393348"/>
              <a:gd name="connsiteY118" fmla="*/ 163617 h 1078080"/>
              <a:gd name="connsiteX119" fmla="*/ 3803328 w 11393348"/>
              <a:gd name="connsiteY119" fmla="*/ 59498 h 1078080"/>
              <a:gd name="connsiteX120" fmla="*/ 3487769 w 11393348"/>
              <a:gd name="connsiteY120" fmla="*/ 59498 h 1078080"/>
              <a:gd name="connsiteX121" fmla="*/ 3383651 w 11393348"/>
              <a:gd name="connsiteY121" fmla="*/ 163617 h 1078080"/>
              <a:gd name="connsiteX122" fmla="*/ 3487769 w 11393348"/>
              <a:gd name="connsiteY122" fmla="*/ 267735 h 1078080"/>
              <a:gd name="connsiteX123" fmla="*/ 3591887 w 11393348"/>
              <a:gd name="connsiteY123" fmla="*/ 163617 h 1078080"/>
              <a:gd name="connsiteX124" fmla="*/ 3487769 w 11393348"/>
              <a:gd name="connsiteY124" fmla="*/ 59498 h 1078080"/>
              <a:gd name="connsiteX125" fmla="*/ 3172211 w 11393348"/>
              <a:gd name="connsiteY125" fmla="*/ 59498 h 1078080"/>
              <a:gd name="connsiteX126" fmla="*/ 3068092 w 11393348"/>
              <a:gd name="connsiteY126" fmla="*/ 163617 h 1078080"/>
              <a:gd name="connsiteX127" fmla="*/ 3172211 w 11393348"/>
              <a:gd name="connsiteY127" fmla="*/ 267735 h 1078080"/>
              <a:gd name="connsiteX128" fmla="*/ 3276329 w 11393348"/>
              <a:gd name="connsiteY128" fmla="*/ 163617 h 1078080"/>
              <a:gd name="connsiteX129" fmla="*/ 3172211 w 11393348"/>
              <a:gd name="connsiteY129" fmla="*/ 59498 h 1078080"/>
              <a:gd name="connsiteX130" fmla="*/ 2856652 w 11393348"/>
              <a:gd name="connsiteY130" fmla="*/ 59498 h 1078080"/>
              <a:gd name="connsiteX131" fmla="*/ 2752534 w 11393348"/>
              <a:gd name="connsiteY131" fmla="*/ 163617 h 1078080"/>
              <a:gd name="connsiteX132" fmla="*/ 2856652 w 11393348"/>
              <a:gd name="connsiteY132" fmla="*/ 267735 h 1078080"/>
              <a:gd name="connsiteX133" fmla="*/ 2960770 w 11393348"/>
              <a:gd name="connsiteY133" fmla="*/ 163617 h 1078080"/>
              <a:gd name="connsiteX134" fmla="*/ 2856652 w 11393348"/>
              <a:gd name="connsiteY134" fmla="*/ 59498 h 1078080"/>
              <a:gd name="connsiteX135" fmla="*/ 2541093 w 11393348"/>
              <a:gd name="connsiteY135" fmla="*/ 59498 h 1078080"/>
              <a:gd name="connsiteX136" fmla="*/ 2436975 w 11393348"/>
              <a:gd name="connsiteY136" fmla="*/ 163617 h 1078080"/>
              <a:gd name="connsiteX137" fmla="*/ 2541093 w 11393348"/>
              <a:gd name="connsiteY137" fmla="*/ 267735 h 1078080"/>
              <a:gd name="connsiteX138" fmla="*/ 2645212 w 11393348"/>
              <a:gd name="connsiteY138" fmla="*/ 163617 h 1078080"/>
              <a:gd name="connsiteX139" fmla="*/ 2541093 w 11393348"/>
              <a:gd name="connsiteY139" fmla="*/ 59498 h 1078080"/>
              <a:gd name="connsiteX140" fmla="*/ 2225535 w 11393348"/>
              <a:gd name="connsiteY140" fmla="*/ 59498 h 1078080"/>
              <a:gd name="connsiteX141" fmla="*/ 2121417 w 11393348"/>
              <a:gd name="connsiteY141" fmla="*/ 163617 h 1078080"/>
              <a:gd name="connsiteX142" fmla="*/ 2225535 w 11393348"/>
              <a:gd name="connsiteY142" fmla="*/ 267735 h 1078080"/>
              <a:gd name="connsiteX143" fmla="*/ 2329653 w 11393348"/>
              <a:gd name="connsiteY143" fmla="*/ 163617 h 1078080"/>
              <a:gd name="connsiteX144" fmla="*/ 2225535 w 11393348"/>
              <a:gd name="connsiteY144" fmla="*/ 59498 h 1078080"/>
              <a:gd name="connsiteX145" fmla="*/ 1909976 w 11393348"/>
              <a:gd name="connsiteY145" fmla="*/ 59498 h 1078080"/>
              <a:gd name="connsiteX146" fmla="*/ 1805858 w 11393348"/>
              <a:gd name="connsiteY146" fmla="*/ 163617 h 1078080"/>
              <a:gd name="connsiteX147" fmla="*/ 1909976 w 11393348"/>
              <a:gd name="connsiteY147" fmla="*/ 267735 h 1078080"/>
              <a:gd name="connsiteX148" fmla="*/ 2014094 w 11393348"/>
              <a:gd name="connsiteY148" fmla="*/ 163617 h 1078080"/>
              <a:gd name="connsiteX149" fmla="*/ 1909976 w 11393348"/>
              <a:gd name="connsiteY149" fmla="*/ 59498 h 1078080"/>
              <a:gd name="connsiteX150" fmla="*/ 1594417 w 11393348"/>
              <a:gd name="connsiteY150" fmla="*/ 59498 h 1078080"/>
              <a:gd name="connsiteX151" fmla="*/ 1490299 w 11393348"/>
              <a:gd name="connsiteY151" fmla="*/ 163617 h 1078080"/>
              <a:gd name="connsiteX152" fmla="*/ 1594417 w 11393348"/>
              <a:gd name="connsiteY152" fmla="*/ 267735 h 1078080"/>
              <a:gd name="connsiteX153" fmla="*/ 1698536 w 11393348"/>
              <a:gd name="connsiteY153" fmla="*/ 163617 h 1078080"/>
              <a:gd name="connsiteX154" fmla="*/ 1594417 w 11393348"/>
              <a:gd name="connsiteY154" fmla="*/ 59498 h 1078080"/>
              <a:gd name="connsiteX155" fmla="*/ 1278859 w 11393348"/>
              <a:gd name="connsiteY155" fmla="*/ 59498 h 1078080"/>
              <a:gd name="connsiteX156" fmla="*/ 1174741 w 11393348"/>
              <a:gd name="connsiteY156" fmla="*/ 163617 h 1078080"/>
              <a:gd name="connsiteX157" fmla="*/ 1278859 w 11393348"/>
              <a:gd name="connsiteY157" fmla="*/ 267735 h 1078080"/>
              <a:gd name="connsiteX158" fmla="*/ 1382977 w 11393348"/>
              <a:gd name="connsiteY158" fmla="*/ 163617 h 1078080"/>
              <a:gd name="connsiteX159" fmla="*/ 1278859 w 11393348"/>
              <a:gd name="connsiteY159" fmla="*/ 59498 h 1078080"/>
              <a:gd name="connsiteX160" fmla="*/ 963300 w 11393348"/>
              <a:gd name="connsiteY160" fmla="*/ 59498 h 1078080"/>
              <a:gd name="connsiteX161" fmla="*/ 859182 w 11393348"/>
              <a:gd name="connsiteY161" fmla="*/ 163617 h 1078080"/>
              <a:gd name="connsiteX162" fmla="*/ 963300 w 11393348"/>
              <a:gd name="connsiteY162" fmla="*/ 267735 h 1078080"/>
              <a:gd name="connsiteX163" fmla="*/ 1067418 w 11393348"/>
              <a:gd name="connsiteY163" fmla="*/ 163617 h 1078080"/>
              <a:gd name="connsiteX164" fmla="*/ 963300 w 11393348"/>
              <a:gd name="connsiteY164" fmla="*/ 59498 h 1078080"/>
              <a:gd name="connsiteX165" fmla="*/ 647742 w 11393348"/>
              <a:gd name="connsiteY165" fmla="*/ 59498 h 1078080"/>
              <a:gd name="connsiteX166" fmla="*/ 543623 w 11393348"/>
              <a:gd name="connsiteY166" fmla="*/ 163617 h 1078080"/>
              <a:gd name="connsiteX167" fmla="*/ 647742 w 11393348"/>
              <a:gd name="connsiteY167" fmla="*/ 267735 h 1078080"/>
              <a:gd name="connsiteX168" fmla="*/ 751860 w 11393348"/>
              <a:gd name="connsiteY168" fmla="*/ 163617 h 1078080"/>
              <a:gd name="connsiteX169" fmla="*/ 647742 w 11393348"/>
              <a:gd name="connsiteY169" fmla="*/ 59498 h 1078080"/>
              <a:gd name="connsiteX170" fmla="*/ 332183 w 11393348"/>
              <a:gd name="connsiteY170" fmla="*/ 59498 h 1078080"/>
              <a:gd name="connsiteX171" fmla="*/ 228065 w 11393348"/>
              <a:gd name="connsiteY171" fmla="*/ 163617 h 1078080"/>
              <a:gd name="connsiteX172" fmla="*/ 332183 w 11393348"/>
              <a:gd name="connsiteY172" fmla="*/ 267735 h 1078080"/>
              <a:gd name="connsiteX173" fmla="*/ 436301 w 11393348"/>
              <a:gd name="connsiteY173" fmla="*/ 163617 h 1078080"/>
              <a:gd name="connsiteX174" fmla="*/ 332183 w 11393348"/>
              <a:gd name="connsiteY174" fmla="*/ 59498 h 1078080"/>
              <a:gd name="connsiteX175" fmla="*/ 178490 w 11393348"/>
              <a:gd name="connsiteY175" fmla="*/ 0 h 1078080"/>
              <a:gd name="connsiteX176" fmla="*/ 11214858 w 11393348"/>
              <a:gd name="connsiteY176" fmla="*/ 0 h 1078080"/>
              <a:gd name="connsiteX177" fmla="*/ 11393348 w 11393348"/>
              <a:gd name="connsiteY177" fmla="*/ 178490 h 1078080"/>
              <a:gd name="connsiteX178" fmla="*/ 11393348 w 11393348"/>
              <a:gd name="connsiteY178" fmla="*/ 711784 h 1078080"/>
              <a:gd name="connsiteX179" fmla="*/ 11393348 w 11393348"/>
              <a:gd name="connsiteY179" fmla="*/ 1070917 h 1078080"/>
              <a:gd name="connsiteX180" fmla="*/ 11393348 w 11393348"/>
              <a:gd name="connsiteY180" fmla="*/ 1078080 h 1078080"/>
              <a:gd name="connsiteX181" fmla="*/ 0 w 11393348"/>
              <a:gd name="connsiteY181" fmla="*/ 1078080 h 1078080"/>
              <a:gd name="connsiteX182" fmla="*/ 0 w 11393348"/>
              <a:gd name="connsiteY182" fmla="*/ 1070917 h 1078080"/>
              <a:gd name="connsiteX183" fmla="*/ 0 w 11393348"/>
              <a:gd name="connsiteY183" fmla="*/ 711784 h 1078080"/>
              <a:gd name="connsiteX184" fmla="*/ 0 w 11393348"/>
              <a:gd name="connsiteY184" fmla="*/ 178490 h 1078080"/>
              <a:gd name="connsiteX185" fmla="*/ 178490 w 11393348"/>
              <a:gd name="connsiteY185" fmla="*/ 0 h 107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1393348" h="1078080">
                <a:moveTo>
                  <a:pt x="11061165" y="59498"/>
                </a:moveTo>
                <a:cubicBezTo>
                  <a:pt x="11003663" y="59498"/>
                  <a:pt x="10957047" y="106114"/>
                  <a:pt x="10957047" y="163617"/>
                </a:cubicBezTo>
                <a:cubicBezTo>
                  <a:pt x="10957047" y="221119"/>
                  <a:pt x="11003663" y="267735"/>
                  <a:pt x="11061165" y="267735"/>
                </a:cubicBezTo>
                <a:cubicBezTo>
                  <a:pt x="11118667" y="267735"/>
                  <a:pt x="11165283" y="221119"/>
                  <a:pt x="11165283" y="163617"/>
                </a:cubicBezTo>
                <a:cubicBezTo>
                  <a:pt x="11165283" y="106114"/>
                  <a:pt x="11118667" y="59498"/>
                  <a:pt x="11061165" y="59498"/>
                </a:cubicBezTo>
                <a:close/>
                <a:moveTo>
                  <a:pt x="10745617" y="59498"/>
                </a:moveTo>
                <a:cubicBezTo>
                  <a:pt x="10688115" y="59498"/>
                  <a:pt x="10641499" y="106114"/>
                  <a:pt x="10641499" y="163617"/>
                </a:cubicBezTo>
                <a:cubicBezTo>
                  <a:pt x="10641499" y="221119"/>
                  <a:pt x="10688115" y="267735"/>
                  <a:pt x="10745617" y="267735"/>
                </a:cubicBezTo>
                <a:cubicBezTo>
                  <a:pt x="10803119" y="267735"/>
                  <a:pt x="10849735" y="221119"/>
                  <a:pt x="10849735" y="163617"/>
                </a:cubicBezTo>
                <a:cubicBezTo>
                  <a:pt x="10849735" y="106114"/>
                  <a:pt x="10803119" y="59498"/>
                  <a:pt x="10745617" y="59498"/>
                </a:cubicBezTo>
                <a:close/>
                <a:moveTo>
                  <a:pt x="10430058" y="59498"/>
                </a:moveTo>
                <a:cubicBezTo>
                  <a:pt x="10372556" y="59498"/>
                  <a:pt x="10325940" y="106114"/>
                  <a:pt x="10325940" y="163617"/>
                </a:cubicBezTo>
                <a:cubicBezTo>
                  <a:pt x="10325940" y="221119"/>
                  <a:pt x="10372556" y="267735"/>
                  <a:pt x="10430058" y="267735"/>
                </a:cubicBezTo>
                <a:cubicBezTo>
                  <a:pt x="10487560" y="267735"/>
                  <a:pt x="10534176" y="221119"/>
                  <a:pt x="10534176" y="163617"/>
                </a:cubicBezTo>
                <a:cubicBezTo>
                  <a:pt x="10534176" y="106114"/>
                  <a:pt x="10487560" y="59498"/>
                  <a:pt x="10430058" y="59498"/>
                </a:cubicBezTo>
                <a:close/>
                <a:moveTo>
                  <a:pt x="10114500" y="59498"/>
                </a:moveTo>
                <a:cubicBezTo>
                  <a:pt x="10056997" y="59498"/>
                  <a:pt x="10010381" y="106114"/>
                  <a:pt x="10010381" y="163617"/>
                </a:cubicBezTo>
                <a:cubicBezTo>
                  <a:pt x="10010381" y="221119"/>
                  <a:pt x="10056997" y="267735"/>
                  <a:pt x="10114500" y="267735"/>
                </a:cubicBezTo>
                <a:cubicBezTo>
                  <a:pt x="10172002" y="267735"/>
                  <a:pt x="10218618" y="221119"/>
                  <a:pt x="10218618" y="163617"/>
                </a:cubicBezTo>
                <a:cubicBezTo>
                  <a:pt x="10218618" y="106114"/>
                  <a:pt x="10172002" y="59498"/>
                  <a:pt x="10114500" y="59498"/>
                </a:cubicBezTo>
                <a:close/>
                <a:moveTo>
                  <a:pt x="9798941" y="59498"/>
                </a:moveTo>
                <a:cubicBezTo>
                  <a:pt x="9741439" y="59498"/>
                  <a:pt x="9694823" y="106114"/>
                  <a:pt x="9694823" y="163617"/>
                </a:cubicBezTo>
                <a:cubicBezTo>
                  <a:pt x="9694823" y="221119"/>
                  <a:pt x="9741439" y="267735"/>
                  <a:pt x="9798941" y="267735"/>
                </a:cubicBezTo>
                <a:cubicBezTo>
                  <a:pt x="9856443" y="267735"/>
                  <a:pt x="9903059" y="221119"/>
                  <a:pt x="9903059" y="163617"/>
                </a:cubicBezTo>
                <a:cubicBezTo>
                  <a:pt x="9903059" y="106114"/>
                  <a:pt x="9856443" y="59498"/>
                  <a:pt x="9798941" y="59498"/>
                </a:cubicBezTo>
                <a:close/>
                <a:moveTo>
                  <a:pt x="9483382" y="59498"/>
                </a:moveTo>
                <a:cubicBezTo>
                  <a:pt x="9425880" y="59498"/>
                  <a:pt x="9379264" y="106114"/>
                  <a:pt x="9379264" y="163617"/>
                </a:cubicBezTo>
                <a:cubicBezTo>
                  <a:pt x="9379264" y="221119"/>
                  <a:pt x="9425880" y="267735"/>
                  <a:pt x="9483382" y="267735"/>
                </a:cubicBezTo>
                <a:cubicBezTo>
                  <a:pt x="9540884" y="267735"/>
                  <a:pt x="9587501" y="221119"/>
                  <a:pt x="9587501" y="163617"/>
                </a:cubicBezTo>
                <a:cubicBezTo>
                  <a:pt x="9587501" y="106114"/>
                  <a:pt x="9540884" y="59498"/>
                  <a:pt x="9483382" y="59498"/>
                </a:cubicBezTo>
                <a:close/>
                <a:moveTo>
                  <a:pt x="9167824" y="59498"/>
                </a:moveTo>
                <a:cubicBezTo>
                  <a:pt x="9110322" y="59498"/>
                  <a:pt x="9063706" y="106114"/>
                  <a:pt x="9063706" y="163617"/>
                </a:cubicBezTo>
                <a:cubicBezTo>
                  <a:pt x="9063706" y="221119"/>
                  <a:pt x="9110322" y="267735"/>
                  <a:pt x="9167824" y="267735"/>
                </a:cubicBezTo>
                <a:cubicBezTo>
                  <a:pt x="9225326" y="267735"/>
                  <a:pt x="9271942" y="221119"/>
                  <a:pt x="9271942" y="163617"/>
                </a:cubicBezTo>
                <a:cubicBezTo>
                  <a:pt x="9271942" y="106114"/>
                  <a:pt x="9225326" y="59498"/>
                  <a:pt x="9167824" y="59498"/>
                </a:cubicBezTo>
                <a:close/>
                <a:moveTo>
                  <a:pt x="8852265" y="59498"/>
                </a:moveTo>
                <a:cubicBezTo>
                  <a:pt x="8794763" y="59498"/>
                  <a:pt x="8748147" y="106114"/>
                  <a:pt x="8748147" y="163617"/>
                </a:cubicBezTo>
                <a:cubicBezTo>
                  <a:pt x="8748147" y="221119"/>
                  <a:pt x="8794763" y="267735"/>
                  <a:pt x="8852265" y="267735"/>
                </a:cubicBezTo>
                <a:cubicBezTo>
                  <a:pt x="8909767" y="267735"/>
                  <a:pt x="8956383" y="221119"/>
                  <a:pt x="8956383" y="163617"/>
                </a:cubicBezTo>
                <a:cubicBezTo>
                  <a:pt x="8956383" y="106114"/>
                  <a:pt x="8909767" y="59498"/>
                  <a:pt x="8852265" y="59498"/>
                </a:cubicBezTo>
                <a:close/>
                <a:moveTo>
                  <a:pt x="8536707" y="59498"/>
                </a:moveTo>
                <a:cubicBezTo>
                  <a:pt x="8479204" y="59498"/>
                  <a:pt x="8432588" y="106114"/>
                  <a:pt x="8432588" y="163617"/>
                </a:cubicBezTo>
                <a:cubicBezTo>
                  <a:pt x="8432588" y="221119"/>
                  <a:pt x="8479204" y="267735"/>
                  <a:pt x="8536707" y="267735"/>
                </a:cubicBezTo>
                <a:cubicBezTo>
                  <a:pt x="8594209" y="267735"/>
                  <a:pt x="8640825" y="221119"/>
                  <a:pt x="8640825" y="163617"/>
                </a:cubicBezTo>
                <a:cubicBezTo>
                  <a:pt x="8640825" y="106114"/>
                  <a:pt x="8594209" y="59498"/>
                  <a:pt x="8536707" y="59498"/>
                </a:cubicBezTo>
                <a:close/>
                <a:moveTo>
                  <a:pt x="8221148" y="59498"/>
                </a:moveTo>
                <a:cubicBezTo>
                  <a:pt x="8163646" y="59498"/>
                  <a:pt x="8117029" y="106114"/>
                  <a:pt x="8117029" y="163617"/>
                </a:cubicBezTo>
                <a:cubicBezTo>
                  <a:pt x="8117029" y="221119"/>
                  <a:pt x="8163646" y="267735"/>
                  <a:pt x="8221148" y="267735"/>
                </a:cubicBezTo>
                <a:cubicBezTo>
                  <a:pt x="8278650" y="267735"/>
                  <a:pt x="8325266" y="221119"/>
                  <a:pt x="8325266" y="163617"/>
                </a:cubicBezTo>
                <a:cubicBezTo>
                  <a:pt x="8325266" y="106114"/>
                  <a:pt x="8278650" y="59498"/>
                  <a:pt x="8221148" y="59498"/>
                </a:cubicBezTo>
                <a:close/>
                <a:moveTo>
                  <a:pt x="7905590" y="59498"/>
                </a:moveTo>
                <a:cubicBezTo>
                  <a:pt x="7848087" y="59498"/>
                  <a:pt x="7801471" y="106114"/>
                  <a:pt x="7801471" y="163617"/>
                </a:cubicBezTo>
                <a:cubicBezTo>
                  <a:pt x="7801471" y="221119"/>
                  <a:pt x="7848087" y="267735"/>
                  <a:pt x="7905590" y="267735"/>
                </a:cubicBezTo>
                <a:cubicBezTo>
                  <a:pt x="7963092" y="267735"/>
                  <a:pt x="8009707" y="221119"/>
                  <a:pt x="8009707" y="163617"/>
                </a:cubicBezTo>
                <a:cubicBezTo>
                  <a:pt x="8009707" y="106114"/>
                  <a:pt x="7963092" y="59498"/>
                  <a:pt x="7905590" y="59498"/>
                </a:cubicBezTo>
                <a:close/>
                <a:moveTo>
                  <a:pt x="7590031" y="59498"/>
                </a:moveTo>
                <a:cubicBezTo>
                  <a:pt x="7532529" y="59498"/>
                  <a:pt x="7485913" y="106114"/>
                  <a:pt x="7485913" y="163617"/>
                </a:cubicBezTo>
                <a:cubicBezTo>
                  <a:pt x="7485913" y="221119"/>
                  <a:pt x="7532529" y="267735"/>
                  <a:pt x="7590031" y="267735"/>
                </a:cubicBezTo>
                <a:cubicBezTo>
                  <a:pt x="7647533" y="267735"/>
                  <a:pt x="7694149" y="221119"/>
                  <a:pt x="7694149" y="163617"/>
                </a:cubicBezTo>
                <a:cubicBezTo>
                  <a:pt x="7694149" y="106114"/>
                  <a:pt x="7647533" y="59498"/>
                  <a:pt x="7590031" y="59498"/>
                </a:cubicBezTo>
                <a:close/>
                <a:moveTo>
                  <a:pt x="7274472" y="59498"/>
                </a:moveTo>
                <a:cubicBezTo>
                  <a:pt x="7216970" y="59498"/>
                  <a:pt x="7170354" y="106114"/>
                  <a:pt x="7170354" y="163617"/>
                </a:cubicBezTo>
                <a:cubicBezTo>
                  <a:pt x="7170354" y="221119"/>
                  <a:pt x="7216970" y="267735"/>
                  <a:pt x="7274472" y="267735"/>
                </a:cubicBezTo>
                <a:cubicBezTo>
                  <a:pt x="7331974" y="267735"/>
                  <a:pt x="7378591" y="221119"/>
                  <a:pt x="7378591" y="163617"/>
                </a:cubicBezTo>
                <a:cubicBezTo>
                  <a:pt x="7378591" y="106114"/>
                  <a:pt x="7331974" y="59498"/>
                  <a:pt x="7274472" y="59498"/>
                </a:cubicBezTo>
                <a:close/>
                <a:moveTo>
                  <a:pt x="6958914" y="59498"/>
                </a:moveTo>
                <a:cubicBezTo>
                  <a:pt x="6901412" y="59498"/>
                  <a:pt x="6854796" y="106114"/>
                  <a:pt x="6854796" y="163617"/>
                </a:cubicBezTo>
                <a:cubicBezTo>
                  <a:pt x="6854796" y="221119"/>
                  <a:pt x="6901412" y="267735"/>
                  <a:pt x="6958914" y="267735"/>
                </a:cubicBezTo>
                <a:cubicBezTo>
                  <a:pt x="7016416" y="267735"/>
                  <a:pt x="7063032" y="221119"/>
                  <a:pt x="7063032" y="163617"/>
                </a:cubicBezTo>
                <a:cubicBezTo>
                  <a:pt x="7063032" y="106114"/>
                  <a:pt x="7016416" y="59498"/>
                  <a:pt x="6958914" y="59498"/>
                </a:cubicBezTo>
                <a:close/>
                <a:moveTo>
                  <a:pt x="6643355" y="59498"/>
                </a:moveTo>
                <a:cubicBezTo>
                  <a:pt x="6585853" y="59498"/>
                  <a:pt x="6539237" y="106114"/>
                  <a:pt x="6539237" y="163617"/>
                </a:cubicBezTo>
                <a:cubicBezTo>
                  <a:pt x="6539237" y="221119"/>
                  <a:pt x="6585853" y="267735"/>
                  <a:pt x="6643355" y="267735"/>
                </a:cubicBezTo>
                <a:cubicBezTo>
                  <a:pt x="6700857" y="267735"/>
                  <a:pt x="6747473" y="221119"/>
                  <a:pt x="6747473" y="163617"/>
                </a:cubicBezTo>
                <a:cubicBezTo>
                  <a:pt x="6747473" y="106114"/>
                  <a:pt x="6700857" y="59498"/>
                  <a:pt x="6643355" y="59498"/>
                </a:cubicBezTo>
                <a:close/>
                <a:moveTo>
                  <a:pt x="6327797" y="59498"/>
                </a:moveTo>
                <a:cubicBezTo>
                  <a:pt x="6270294" y="59498"/>
                  <a:pt x="6223678" y="106114"/>
                  <a:pt x="6223678" y="163617"/>
                </a:cubicBezTo>
                <a:cubicBezTo>
                  <a:pt x="6223678" y="221119"/>
                  <a:pt x="6270294" y="267735"/>
                  <a:pt x="6327797" y="267735"/>
                </a:cubicBezTo>
                <a:cubicBezTo>
                  <a:pt x="6385299" y="267735"/>
                  <a:pt x="6431915" y="221119"/>
                  <a:pt x="6431915" y="163617"/>
                </a:cubicBezTo>
                <a:cubicBezTo>
                  <a:pt x="6431915" y="106114"/>
                  <a:pt x="6385299" y="59498"/>
                  <a:pt x="6327797" y="59498"/>
                </a:cubicBezTo>
                <a:close/>
                <a:moveTo>
                  <a:pt x="6012238" y="59498"/>
                </a:moveTo>
                <a:cubicBezTo>
                  <a:pt x="5954736" y="59498"/>
                  <a:pt x="5908120" y="106114"/>
                  <a:pt x="5908120" y="163617"/>
                </a:cubicBezTo>
                <a:cubicBezTo>
                  <a:pt x="5908120" y="221119"/>
                  <a:pt x="5954736" y="267735"/>
                  <a:pt x="6012238" y="267735"/>
                </a:cubicBezTo>
                <a:cubicBezTo>
                  <a:pt x="6069740" y="267735"/>
                  <a:pt x="6116356" y="221119"/>
                  <a:pt x="6116356" y="163617"/>
                </a:cubicBezTo>
                <a:cubicBezTo>
                  <a:pt x="6116356" y="106114"/>
                  <a:pt x="6069740" y="59498"/>
                  <a:pt x="6012238" y="59498"/>
                </a:cubicBezTo>
                <a:close/>
                <a:moveTo>
                  <a:pt x="5696680" y="59498"/>
                </a:moveTo>
                <a:cubicBezTo>
                  <a:pt x="5639178" y="59498"/>
                  <a:pt x="5592561" y="106114"/>
                  <a:pt x="5592561" y="163617"/>
                </a:cubicBezTo>
                <a:cubicBezTo>
                  <a:pt x="5592561" y="221119"/>
                  <a:pt x="5639178" y="267735"/>
                  <a:pt x="5696680" y="267735"/>
                </a:cubicBezTo>
                <a:cubicBezTo>
                  <a:pt x="5754182" y="267735"/>
                  <a:pt x="5800798" y="221119"/>
                  <a:pt x="5800798" y="163617"/>
                </a:cubicBezTo>
                <a:cubicBezTo>
                  <a:pt x="5800798" y="106114"/>
                  <a:pt x="5754182" y="59498"/>
                  <a:pt x="5696680" y="59498"/>
                </a:cubicBezTo>
                <a:close/>
                <a:moveTo>
                  <a:pt x="5381121" y="59498"/>
                </a:moveTo>
                <a:cubicBezTo>
                  <a:pt x="5323619" y="59498"/>
                  <a:pt x="5277003" y="106114"/>
                  <a:pt x="5277003" y="163617"/>
                </a:cubicBezTo>
                <a:cubicBezTo>
                  <a:pt x="5277003" y="221119"/>
                  <a:pt x="5323619" y="267735"/>
                  <a:pt x="5381121" y="267735"/>
                </a:cubicBezTo>
                <a:cubicBezTo>
                  <a:pt x="5438623" y="267735"/>
                  <a:pt x="5485239" y="221119"/>
                  <a:pt x="5485239" y="163617"/>
                </a:cubicBezTo>
                <a:cubicBezTo>
                  <a:pt x="5485239" y="106114"/>
                  <a:pt x="5438623" y="59498"/>
                  <a:pt x="5381121" y="59498"/>
                </a:cubicBezTo>
                <a:close/>
                <a:moveTo>
                  <a:pt x="5065562" y="59498"/>
                </a:moveTo>
                <a:cubicBezTo>
                  <a:pt x="5008060" y="59498"/>
                  <a:pt x="4961444" y="106114"/>
                  <a:pt x="4961444" y="163617"/>
                </a:cubicBezTo>
                <a:cubicBezTo>
                  <a:pt x="4961444" y="221119"/>
                  <a:pt x="5008060" y="267735"/>
                  <a:pt x="5065562" y="267735"/>
                </a:cubicBezTo>
                <a:cubicBezTo>
                  <a:pt x="5123064" y="267735"/>
                  <a:pt x="5169680" y="221119"/>
                  <a:pt x="5169680" y="163617"/>
                </a:cubicBezTo>
                <a:cubicBezTo>
                  <a:pt x="5169680" y="106114"/>
                  <a:pt x="5123064" y="59498"/>
                  <a:pt x="5065562" y="59498"/>
                </a:cubicBezTo>
                <a:close/>
                <a:moveTo>
                  <a:pt x="4750004" y="59498"/>
                </a:moveTo>
                <a:cubicBezTo>
                  <a:pt x="4692501" y="59498"/>
                  <a:pt x="4645885" y="106114"/>
                  <a:pt x="4645885" y="163617"/>
                </a:cubicBezTo>
                <a:cubicBezTo>
                  <a:pt x="4645885" y="221119"/>
                  <a:pt x="4692501" y="267735"/>
                  <a:pt x="4750004" y="267735"/>
                </a:cubicBezTo>
                <a:cubicBezTo>
                  <a:pt x="4807506" y="267735"/>
                  <a:pt x="4854122" y="221119"/>
                  <a:pt x="4854122" y="163617"/>
                </a:cubicBezTo>
                <a:cubicBezTo>
                  <a:pt x="4854122" y="106114"/>
                  <a:pt x="4807506" y="59498"/>
                  <a:pt x="4750004" y="59498"/>
                </a:cubicBezTo>
                <a:close/>
                <a:moveTo>
                  <a:pt x="4434445" y="59498"/>
                </a:moveTo>
                <a:cubicBezTo>
                  <a:pt x="4376943" y="59498"/>
                  <a:pt x="4330327" y="106114"/>
                  <a:pt x="4330327" y="163617"/>
                </a:cubicBezTo>
                <a:cubicBezTo>
                  <a:pt x="4330327" y="221119"/>
                  <a:pt x="4376943" y="267735"/>
                  <a:pt x="4434445" y="267735"/>
                </a:cubicBezTo>
                <a:cubicBezTo>
                  <a:pt x="4491947" y="267735"/>
                  <a:pt x="4538564" y="221119"/>
                  <a:pt x="4538564" y="163617"/>
                </a:cubicBezTo>
                <a:cubicBezTo>
                  <a:pt x="4538564" y="106114"/>
                  <a:pt x="4491947" y="59498"/>
                  <a:pt x="4434445" y="59498"/>
                </a:cubicBezTo>
                <a:close/>
                <a:moveTo>
                  <a:pt x="4118886" y="59498"/>
                </a:moveTo>
                <a:cubicBezTo>
                  <a:pt x="4061384" y="59498"/>
                  <a:pt x="4014769" y="106114"/>
                  <a:pt x="4014769" y="163617"/>
                </a:cubicBezTo>
                <a:cubicBezTo>
                  <a:pt x="4014769" y="221119"/>
                  <a:pt x="4061384" y="267735"/>
                  <a:pt x="4118886" y="267735"/>
                </a:cubicBezTo>
                <a:cubicBezTo>
                  <a:pt x="4176388" y="267735"/>
                  <a:pt x="4223004" y="221119"/>
                  <a:pt x="4223004" y="163617"/>
                </a:cubicBezTo>
                <a:cubicBezTo>
                  <a:pt x="4223004" y="106114"/>
                  <a:pt x="4176388" y="59498"/>
                  <a:pt x="4118886" y="59498"/>
                </a:cubicBezTo>
                <a:close/>
                <a:moveTo>
                  <a:pt x="3803328" y="59498"/>
                </a:moveTo>
                <a:cubicBezTo>
                  <a:pt x="3745826" y="59498"/>
                  <a:pt x="3699210" y="106114"/>
                  <a:pt x="3699210" y="163617"/>
                </a:cubicBezTo>
                <a:cubicBezTo>
                  <a:pt x="3699210" y="221119"/>
                  <a:pt x="3745826" y="267735"/>
                  <a:pt x="3803328" y="267735"/>
                </a:cubicBezTo>
                <a:cubicBezTo>
                  <a:pt x="3860830" y="267735"/>
                  <a:pt x="3907446" y="221119"/>
                  <a:pt x="3907446" y="163617"/>
                </a:cubicBezTo>
                <a:cubicBezTo>
                  <a:pt x="3907446" y="106114"/>
                  <a:pt x="3860830" y="59498"/>
                  <a:pt x="3803328" y="59498"/>
                </a:cubicBezTo>
                <a:close/>
                <a:moveTo>
                  <a:pt x="3487769" y="59498"/>
                </a:moveTo>
                <a:cubicBezTo>
                  <a:pt x="3430267" y="59498"/>
                  <a:pt x="3383651" y="106114"/>
                  <a:pt x="3383651" y="163617"/>
                </a:cubicBezTo>
                <a:cubicBezTo>
                  <a:pt x="3383651" y="221119"/>
                  <a:pt x="3430267" y="267735"/>
                  <a:pt x="3487769" y="267735"/>
                </a:cubicBezTo>
                <a:cubicBezTo>
                  <a:pt x="3545271" y="267735"/>
                  <a:pt x="3591887" y="221119"/>
                  <a:pt x="3591887" y="163617"/>
                </a:cubicBezTo>
                <a:cubicBezTo>
                  <a:pt x="3591887" y="106114"/>
                  <a:pt x="3545271" y="59498"/>
                  <a:pt x="3487769" y="59498"/>
                </a:cubicBezTo>
                <a:close/>
                <a:moveTo>
                  <a:pt x="3172211" y="59498"/>
                </a:moveTo>
                <a:cubicBezTo>
                  <a:pt x="3114709" y="59498"/>
                  <a:pt x="3068092" y="106114"/>
                  <a:pt x="3068092" y="163617"/>
                </a:cubicBezTo>
                <a:cubicBezTo>
                  <a:pt x="3068092" y="221119"/>
                  <a:pt x="3114709" y="267735"/>
                  <a:pt x="3172211" y="267735"/>
                </a:cubicBezTo>
                <a:cubicBezTo>
                  <a:pt x="3229713" y="267735"/>
                  <a:pt x="3276329" y="221119"/>
                  <a:pt x="3276329" y="163617"/>
                </a:cubicBezTo>
                <a:cubicBezTo>
                  <a:pt x="3276329" y="106114"/>
                  <a:pt x="3229713" y="59498"/>
                  <a:pt x="3172211" y="59498"/>
                </a:cubicBezTo>
                <a:close/>
                <a:moveTo>
                  <a:pt x="2856652" y="59498"/>
                </a:moveTo>
                <a:cubicBezTo>
                  <a:pt x="2799150" y="59498"/>
                  <a:pt x="2752534" y="106114"/>
                  <a:pt x="2752534" y="163617"/>
                </a:cubicBezTo>
                <a:cubicBezTo>
                  <a:pt x="2752534" y="221119"/>
                  <a:pt x="2799150" y="267735"/>
                  <a:pt x="2856652" y="267735"/>
                </a:cubicBezTo>
                <a:cubicBezTo>
                  <a:pt x="2914154" y="267735"/>
                  <a:pt x="2960770" y="221119"/>
                  <a:pt x="2960770" y="163617"/>
                </a:cubicBezTo>
                <a:cubicBezTo>
                  <a:pt x="2960770" y="106114"/>
                  <a:pt x="2914154" y="59498"/>
                  <a:pt x="2856652" y="59498"/>
                </a:cubicBezTo>
                <a:close/>
                <a:moveTo>
                  <a:pt x="2541093" y="59498"/>
                </a:moveTo>
                <a:cubicBezTo>
                  <a:pt x="2483591" y="59498"/>
                  <a:pt x="2436975" y="106114"/>
                  <a:pt x="2436975" y="163617"/>
                </a:cubicBezTo>
                <a:cubicBezTo>
                  <a:pt x="2436975" y="221119"/>
                  <a:pt x="2483591" y="267735"/>
                  <a:pt x="2541093" y="267735"/>
                </a:cubicBezTo>
                <a:cubicBezTo>
                  <a:pt x="2598595" y="267735"/>
                  <a:pt x="2645212" y="221119"/>
                  <a:pt x="2645212" y="163617"/>
                </a:cubicBezTo>
                <a:cubicBezTo>
                  <a:pt x="2645212" y="106114"/>
                  <a:pt x="2598595" y="59498"/>
                  <a:pt x="2541093" y="59498"/>
                </a:cubicBezTo>
                <a:close/>
                <a:moveTo>
                  <a:pt x="2225535" y="59498"/>
                </a:moveTo>
                <a:cubicBezTo>
                  <a:pt x="2168033" y="59498"/>
                  <a:pt x="2121417" y="106114"/>
                  <a:pt x="2121417" y="163617"/>
                </a:cubicBezTo>
                <a:cubicBezTo>
                  <a:pt x="2121417" y="221119"/>
                  <a:pt x="2168033" y="267735"/>
                  <a:pt x="2225535" y="267735"/>
                </a:cubicBezTo>
                <a:cubicBezTo>
                  <a:pt x="2283037" y="267735"/>
                  <a:pt x="2329653" y="221119"/>
                  <a:pt x="2329653" y="163617"/>
                </a:cubicBezTo>
                <a:cubicBezTo>
                  <a:pt x="2329653" y="106114"/>
                  <a:pt x="2283037" y="59498"/>
                  <a:pt x="2225535" y="59498"/>
                </a:cubicBezTo>
                <a:close/>
                <a:moveTo>
                  <a:pt x="1909976" y="59498"/>
                </a:moveTo>
                <a:cubicBezTo>
                  <a:pt x="1852474" y="59498"/>
                  <a:pt x="1805858" y="106114"/>
                  <a:pt x="1805858" y="163617"/>
                </a:cubicBezTo>
                <a:cubicBezTo>
                  <a:pt x="1805858" y="221119"/>
                  <a:pt x="1852474" y="267735"/>
                  <a:pt x="1909976" y="267735"/>
                </a:cubicBezTo>
                <a:cubicBezTo>
                  <a:pt x="1967478" y="267735"/>
                  <a:pt x="2014094" y="221119"/>
                  <a:pt x="2014094" y="163617"/>
                </a:cubicBezTo>
                <a:cubicBezTo>
                  <a:pt x="2014094" y="106114"/>
                  <a:pt x="1967478" y="59498"/>
                  <a:pt x="1909976" y="59498"/>
                </a:cubicBezTo>
                <a:close/>
                <a:moveTo>
                  <a:pt x="1594417" y="59498"/>
                </a:moveTo>
                <a:cubicBezTo>
                  <a:pt x="1536915" y="59498"/>
                  <a:pt x="1490299" y="106114"/>
                  <a:pt x="1490299" y="163617"/>
                </a:cubicBezTo>
                <a:cubicBezTo>
                  <a:pt x="1490299" y="221119"/>
                  <a:pt x="1536915" y="267735"/>
                  <a:pt x="1594417" y="267735"/>
                </a:cubicBezTo>
                <a:cubicBezTo>
                  <a:pt x="1651919" y="267735"/>
                  <a:pt x="1698536" y="221119"/>
                  <a:pt x="1698536" y="163617"/>
                </a:cubicBezTo>
                <a:cubicBezTo>
                  <a:pt x="1698536" y="106114"/>
                  <a:pt x="1651919" y="59498"/>
                  <a:pt x="1594417" y="59498"/>
                </a:cubicBezTo>
                <a:close/>
                <a:moveTo>
                  <a:pt x="1278859" y="59498"/>
                </a:moveTo>
                <a:cubicBezTo>
                  <a:pt x="1221357" y="59498"/>
                  <a:pt x="1174741" y="106114"/>
                  <a:pt x="1174741" y="163617"/>
                </a:cubicBezTo>
                <a:cubicBezTo>
                  <a:pt x="1174741" y="221119"/>
                  <a:pt x="1221357" y="267735"/>
                  <a:pt x="1278859" y="267735"/>
                </a:cubicBezTo>
                <a:cubicBezTo>
                  <a:pt x="1336361" y="267735"/>
                  <a:pt x="1382977" y="221119"/>
                  <a:pt x="1382977" y="163617"/>
                </a:cubicBezTo>
                <a:cubicBezTo>
                  <a:pt x="1382977" y="106114"/>
                  <a:pt x="1336361" y="59498"/>
                  <a:pt x="1278859" y="59498"/>
                </a:cubicBezTo>
                <a:close/>
                <a:moveTo>
                  <a:pt x="963300" y="59498"/>
                </a:moveTo>
                <a:cubicBezTo>
                  <a:pt x="905798" y="59498"/>
                  <a:pt x="859182" y="106114"/>
                  <a:pt x="859182" y="163617"/>
                </a:cubicBezTo>
                <a:cubicBezTo>
                  <a:pt x="859182" y="221119"/>
                  <a:pt x="905798" y="267735"/>
                  <a:pt x="963300" y="267735"/>
                </a:cubicBezTo>
                <a:cubicBezTo>
                  <a:pt x="1020802" y="267735"/>
                  <a:pt x="1067418" y="221119"/>
                  <a:pt x="1067418" y="163617"/>
                </a:cubicBezTo>
                <a:cubicBezTo>
                  <a:pt x="1067418" y="106114"/>
                  <a:pt x="1020802" y="59498"/>
                  <a:pt x="963300" y="59498"/>
                </a:cubicBezTo>
                <a:close/>
                <a:moveTo>
                  <a:pt x="647742" y="59498"/>
                </a:moveTo>
                <a:cubicBezTo>
                  <a:pt x="590240" y="59498"/>
                  <a:pt x="543623" y="106114"/>
                  <a:pt x="543623" y="163617"/>
                </a:cubicBezTo>
                <a:cubicBezTo>
                  <a:pt x="543623" y="221119"/>
                  <a:pt x="590240" y="267735"/>
                  <a:pt x="647742" y="267735"/>
                </a:cubicBezTo>
                <a:cubicBezTo>
                  <a:pt x="705244" y="267735"/>
                  <a:pt x="751860" y="221119"/>
                  <a:pt x="751860" y="163617"/>
                </a:cubicBezTo>
                <a:cubicBezTo>
                  <a:pt x="751860" y="106114"/>
                  <a:pt x="705244" y="59498"/>
                  <a:pt x="647742" y="59498"/>
                </a:cubicBezTo>
                <a:close/>
                <a:moveTo>
                  <a:pt x="332183" y="59498"/>
                </a:moveTo>
                <a:cubicBezTo>
                  <a:pt x="274681" y="59498"/>
                  <a:pt x="228065" y="106114"/>
                  <a:pt x="228065" y="163617"/>
                </a:cubicBezTo>
                <a:cubicBezTo>
                  <a:pt x="228065" y="221119"/>
                  <a:pt x="274681" y="267735"/>
                  <a:pt x="332183" y="267735"/>
                </a:cubicBezTo>
                <a:cubicBezTo>
                  <a:pt x="389685" y="267735"/>
                  <a:pt x="436301" y="221119"/>
                  <a:pt x="436301" y="163617"/>
                </a:cubicBezTo>
                <a:cubicBezTo>
                  <a:pt x="436301" y="106114"/>
                  <a:pt x="389685" y="59498"/>
                  <a:pt x="332183" y="59498"/>
                </a:cubicBezTo>
                <a:close/>
                <a:moveTo>
                  <a:pt x="178490" y="0"/>
                </a:moveTo>
                <a:lnTo>
                  <a:pt x="11214858" y="0"/>
                </a:lnTo>
                <a:cubicBezTo>
                  <a:pt x="11313436" y="0"/>
                  <a:pt x="11393348" y="79912"/>
                  <a:pt x="11393348" y="178490"/>
                </a:cubicBezTo>
                <a:lnTo>
                  <a:pt x="11393348" y="711784"/>
                </a:lnTo>
                <a:lnTo>
                  <a:pt x="11393348" y="1070917"/>
                </a:lnTo>
                <a:lnTo>
                  <a:pt x="11393348" y="1078080"/>
                </a:lnTo>
                <a:lnTo>
                  <a:pt x="0" y="1078080"/>
                </a:lnTo>
                <a:lnTo>
                  <a:pt x="0" y="1070917"/>
                </a:lnTo>
                <a:lnTo>
                  <a:pt x="0" y="711784"/>
                </a:lnTo>
                <a:lnTo>
                  <a:pt x="0" y="178490"/>
                </a:lnTo>
                <a:cubicBezTo>
                  <a:pt x="0" y="79912"/>
                  <a:pt x="79912" y="0"/>
                  <a:pt x="17849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7" name="组合 9"/>
          <p:cNvGrpSpPr/>
          <p:nvPr userDrawn="1"/>
        </p:nvGrpSpPr>
        <p:grpSpPr bwMode="auto">
          <a:xfrm>
            <a:off x="835025" y="903288"/>
            <a:ext cx="1319213" cy="465137"/>
            <a:chOff x="1705708" y="958064"/>
            <a:chExt cx="1318803" cy="465992"/>
          </a:xfrm>
        </p:grpSpPr>
        <p:sp>
          <p:nvSpPr>
            <p:cNvPr id="8" name="任意多边形 10"/>
            <p:cNvSpPr/>
            <p:nvPr/>
          </p:nvSpPr>
          <p:spPr>
            <a:xfrm>
              <a:off x="1705708" y="958064"/>
              <a:ext cx="466580" cy="465992"/>
            </a:xfrm>
            <a:custGeom>
              <a:avLst/>
              <a:gdLst>
                <a:gd name="connsiteX0" fmla="*/ 1226828 w 3086100"/>
                <a:gd name="connsiteY0" fmla="*/ 629435 h 3086100"/>
                <a:gd name="connsiteX1" fmla="*/ 870682 w 3086100"/>
                <a:gd name="connsiteY1" fmla="*/ 1012875 h 3086100"/>
                <a:gd name="connsiteX2" fmla="*/ 1708227 w 3086100"/>
                <a:gd name="connsiteY2" fmla="*/ 1030274 h 3086100"/>
                <a:gd name="connsiteX3" fmla="*/ 549502 w 3086100"/>
                <a:gd name="connsiteY3" fmla="*/ 2277800 h 3086100"/>
                <a:gd name="connsiteX4" fmla="*/ 883530 w 3086100"/>
                <a:gd name="connsiteY4" fmla="*/ 2588052 h 3086100"/>
                <a:gd name="connsiteX5" fmla="*/ 2042256 w 3086100"/>
                <a:gd name="connsiteY5" fmla="*/ 1340525 h 3086100"/>
                <a:gd name="connsiteX6" fmla="*/ 2121342 w 3086100"/>
                <a:gd name="connsiteY6" fmla="*/ 2174511 h 3086100"/>
                <a:gd name="connsiteX7" fmla="*/ 2477488 w 3086100"/>
                <a:gd name="connsiteY7" fmla="*/ 1791071 h 3086100"/>
                <a:gd name="connsiteX8" fmla="*/ 2369584 w 3086100"/>
                <a:gd name="connsiteY8" fmla="*/ 653174 h 3086100"/>
                <a:gd name="connsiteX9" fmla="*/ 1543050 w 3086100"/>
                <a:gd name="connsiteY9" fmla="*/ 0 h 3086100"/>
                <a:gd name="connsiteX10" fmla="*/ 3086100 w 3086100"/>
                <a:gd name="connsiteY10" fmla="*/ 1543050 h 3086100"/>
                <a:gd name="connsiteX11" fmla="*/ 1543050 w 3086100"/>
                <a:gd name="connsiteY11" fmla="*/ 3086100 h 3086100"/>
                <a:gd name="connsiteX12" fmla="*/ 0 w 3086100"/>
                <a:gd name="connsiteY12" fmla="*/ 1543050 h 3086100"/>
                <a:gd name="connsiteX13" fmla="*/ 1543050 w 3086100"/>
                <a:gd name="connsiteY13" fmla="*/ 0 h 308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86100" h="3086100">
                  <a:moveTo>
                    <a:pt x="1226828" y="629435"/>
                  </a:moveTo>
                  <a:lnTo>
                    <a:pt x="870682" y="1012875"/>
                  </a:lnTo>
                  <a:lnTo>
                    <a:pt x="1708227" y="1030274"/>
                  </a:lnTo>
                  <a:lnTo>
                    <a:pt x="549502" y="2277800"/>
                  </a:lnTo>
                  <a:lnTo>
                    <a:pt x="883530" y="2588052"/>
                  </a:lnTo>
                  <a:lnTo>
                    <a:pt x="2042256" y="1340525"/>
                  </a:lnTo>
                  <a:lnTo>
                    <a:pt x="2121342" y="2174511"/>
                  </a:lnTo>
                  <a:lnTo>
                    <a:pt x="2477488" y="1791071"/>
                  </a:lnTo>
                  <a:lnTo>
                    <a:pt x="2369584" y="653174"/>
                  </a:lnTo>
                  <a:close/>
                  <a:moveTo>
                    <a:pt x="1543050" y="0"/>
                  </a:moveTo>
                  <a:cubicBezTo>
                    <a:pt x="2395253" y="0"/>
                    <a:pt x="3086100" y="690847"/>
                    <a:pt x="3086100" y="1543050"/>
                  </a:cubicBezTo>
                  <a:cubicBezTo>
                    <a:pt x="3086100" y="2395253"/>
                    <a:pt x="2395253" y="3086100"/>
                    <a:pt x="1543050" y="3086100"/>
                  </a:cubicBezTo>
                  <a:cubicBezTo>
                    <a:pt x="690847" y="3086100"/>
                    <a:pt x="0" y="2395253"/>
                    <a:pt x="0" y="1543050"/>
                  </a:cubicBezTo>
                  <a:cubicBezTo>
                    <a:pt x="0" y="690847"/>
                    <a:pt x="690847" y="0"/>
                    <a:pt x="154305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" name="文本框 11"/>
            <p:cNvSpPr>
              <a:spLocks noChangeArrowheads="1"/>
            </p:cNvSpPr>
            <p:nvPr/>
          </p:nvSpPr>
          <p:spPr bwMode="auto">
            <a:xfrm>
              <a:off x="2219898" y="996234"/>
              <a:ext cx="804613" cy="389652"/>
            </a:xfrm>
            <a:custGeom>
              <a:avLst/>
              <a:gdLst>
                <a:gd name="T0" fmla="*/ 494805 w 684057"/>
                <a:gd name="T1" fmla="*/ 211807 h 330222"/>
                <a:gd name="T2" fmla="*/ 531105 w 684057"/>
                <a:gd name="T3" fmla="*/ 152600 h 330222"/>
                <a:gd name="T4" fmla="*/ 551193 w 684057"/>
                <a:gd name="T5" fmla="*/ 100793 h 330222"/>
                <a:gd name="T6" fmla="*/ 584321 w 684057"/>
                <a:gd name="T7" fmla="*/ 152952 h 330222"/>
                <a:gd name="T8" fmla="*/ 531105 w 684057"/>
                <a:gd name="T9" fmla="*/ 257270 h 330222"/>
                <a:gd name="T10" fmla="*/ 494805 w 684057"/>
                <a:gd name="T11" fmla="*/ 237886 h 330222"/>
                <a:gd name="T12" fmla="*/ 441236 w 684057"/>
                <a:gd name="T13" fmla="*/ 263261 h 330222"/>
                <a:gd name="T14" fmla="*/ 494805 w 684057"/>
                <a:gd name="T15" fmla="*/ 113480 h 330222"/>
                <a:gd name="T16" fmla="*/ 526523 w 684057"/>
                <a:gd name="T17" fmla="*/ 125110 h 330222"/>
                <a:gd name="T18" fmla="*/ 163173 w 684057"/>
                <a:gd name="T19" fmla="*/ 71894 h 330222"/>
                <a:gd name="T20" fmla="*/ 176565 w 684057"/>
                <a:gd name="T21" fmla="*/ 114185 h 330222"/>
                <a:gd name="T22" fmla="*/ 163173 w 684057"/>
                <a:gd name="T23" fmla="*/ 71894 h 330222"/>
                <a:gd name="T24" fmla="*/ 163173 w 684057"/>
                <a:gd name="T25" fmla="*/ 15154 h 330222"/>
                <a:gd name="T26" fmla="*/ 207931 w 684057"/>
                <a:gd name="T27" fmla="*/ 45110 h 330222"/>
                <a:gd name="T28" fmla="*/ 248460 w 684057"/>
                <a:gd name="T29" fmla="*/ 48282 h 330222"/>
                <a:gd name="T30" fmla="*/ 318945 w 684057"/>
                <a:gd name="T31" fmla="*/ 42643 h 330222"/>
                <a:gd name="T32" fmla="*/ 277359 w 684057"/>
                <a:gd name="T33" fmla="*/ 114185 h 330222"/>
                <a:gd name="T34" fmla="*/ 331632 w 684057"/>
                <a:gd name="T35" fmla="*/ 125815 h 330222"/>
                <a:gd name="T36" fmla="*/ 218151 w 684057"/>
                <a:gd name="T37" fmla="*/ 140969 h 330222"/>
                <a:gd name="T38" fmla="*/ 261852 w 684057"/>
                <a:gd name="T39" fmla="*/ 167754 h 330222"/>
                <a:gd name="T40" fmla="*/ 315421 w 684057"/>
                <a:gd name="T41" fmla="*/ 179031 h 330222"/>
                <a:gd name="T42" fmla="*/ 171631 w 684057"/>
                <a:gd name="T43" fmla="*/ 194538 h 330222"/>
                <a:gd name="T44" fmla="*/ 232248 w 684057"/>
                <a:gd name="T45" fmla="*/ 225904 h 330222"/>
                <a:gd name="T46" fmla="*/ 304495 w 684057"/>
                <a:gd name="T47" fmla="*/ 238944 h 330222"/>
                <a:gd name="T48" fmla="*/ 277359 w 684057"/>
                <a:gd name="T49" fmla="*/ 314715 h 330222"/>
                <a:gd name="T50" fmla="*/ 203702 w 684057"/>
                <a:gd name="T51" fmla="*/ 330222 h 330222"/>
                <a:gd name="T52" fmla="*/ 173393 w 684057"/>
                <a:gd name="T53" fmla="*/ 278415 h 330222"/>
                <a:gd name="T54" fmla="*/ 232953 w 684057"/>
                <a:gd name="T55" fmla="*/ 277710 h 330222"/>
                <a:gd name="T56" fmla="*/ 146257 w 684057"/>
                <a:gd name="T57" fmla="*/ 253393 h 330222"/>
                <a:gd name="T58" fmla="*/ 89516 w 684057"/>
                <a:gd name="T59" fmla="*/ 253745 h 330222"/>
                <a:gd name="T60" fmla="*/ 88106 w 684057"/>
                <a:gd name="T61" fmla="*/ 194538 h 330222"/>
                <a:gd name="T62" fmla="*/ 10573 w 684057"/>
                <a:gd name="T63" fmla="*/ 207578 h 330222"/>
                <a:gd name="T64" fmla="*/ 128988 w 684057"/>
                <a:gd name="T65" fmla="*/ 140969 h 330222"/>
                <a:gd name="T66" fmla="*/ 1410 w 684057"/>
                <a:gd name="T67" fmla="*/ 114185 h 330222"/>
                <a:gd name="T68" fmla="*/ 104318 w 684057"/>
                <a:gd name="T69" fmla="*/ 71894 h 330222"/>
                <a:gd name="T70" fmla="*/ 8106 w 684057"/>
                <a:gd name="T71" fmla="*/ 45110 h 330222"/>
                <a:gd name="T72" fmla="*/ 104318 w 684057"/>
                <a:gd name="T73" fmla="*/ 7753 h 330222"/>
                <a:gd name="T74" fmla="*/ 538858 w 684057"/>
                <a:gd name="T75" fmla="*/ 14449 h 330222"/>
                <a:gd name="T76" fmla="*/ 601942 w 684057"/>
                <a:gd name="T77" fmla="*/ 56740 h 330222"/>
                <a:gd name="T78" fmla="*/ 684057 w 684057"/>
                <a:gd name="T79" fmla="*/ 73304 h 330222"/>
                <a:gd name="T80" fmla="*/ 663969 w 684057"/>
                <a:gd name="T81" fmla="*/ 287226 h 330222"/>
                <a:gd name="T82" fmla="*/ 598418 w 684057"/>
                <a:gd name="T83" fmla="*/ 329869 h 330222"/>
                <a:gd name="T84" fmla="*/ 550488 w 684057"/>
                <a:gd name="T85" fmla="*/ 269252 h 330222"/>
                <a:gd name="T86" fmla="*/ 608991 w 684057"/>
                <a:gd name="T87" fmla="*/ 258679 h 330222"/>
                <a:gd name="T88" fmla="*/ 419033 w 684057"/>
                <a:gd name="T89" fmla="*/ 84934 h 330222"/>
                <a:gd name="T90" fmla="*/ 365112 w 684057"/>
                <a:gd name="T91" fmla="*/ 330222 h 330222"/>
                <a:gd name="T92" fmla="*/ 419033 w 684057"/>
                <a:gd name="T93" fmla="*/ 46520 h 330222"/>
                <a:gd name="T94" fmla="*/ 451104 w 684057"/>
                <a:gd name="T95" fmla="*/ 56740 h 330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84057" h="330222">
                  <a:moveTo>
                    <a:pt x="494805" y="152600"/>
                  </a:moveTo>
                  <a:lnTo>
                    <a:pt x="494805" y="211807"/>
                  </a:lnTo>
                  <a:lnTo>
                    <a:pt x="531105" y="211807"/>
                  </a:lnTo>
                  <a:lnTo>
                    <a:pt x="531105" y="152600"/>
                  </a:lnTo>
                  <a:lnTo>
                    <a:pt x="494805" y="152600"/>
                  </a:lnTo>
                  <a:close/>
                  <a:moveTo>
                    <a:pt x="551193" y="100793"/>
                  </a:moveTo>
                  <a:lnTo>
                    <a:pt x="598418" y="137798"/>
                  </a:lnTo>
                  <a:lnTo>
                    <a:pt x="584321" y="152952"/>
                  </a:lnTo>
                  <a:lnTo>
                    <a:pt x="584321" y="250926"/>
                  </a:lnTo>
                  <a:lnTo>
                    <a:pt x="531105" y="257270"/>
                  </a:lnTo>
                  <a:lnTo>
                    <a:pt x="531105" y="237886"/>
                  </a:lnTo>
                  <a:lnTo>
                    <a:pt x="494805" y="237886"/>
                  </a:lnTo>
                  <a:lnTo>
                    <a:pt x="494805" y="256565"/>
                  </a:lnTo>
                  <a:lnTo>
                    <a:pt x="441236" y="263261"/>
                  </a:lnTo>
                  <a:lnTo>
                    <a:pt x="441236" y="107489"/>
                  </a:lnTo>
                  <a:lnTo>
                    <a:pt x="494805" y="113480"/>
                  </a:lnTo>
                  <a:lnTo>
                    <a:pt x="494805" y="125110"/>
                  </a:lnTo>
                  <a:lnTo>
                    <a:pt x="526523" y="125110"/>
                  </a:lnTo>
                  <a:lnTo>
                    <a:pt x="551193" y="100793"/>
                  </a:lnTo>
                  <a:close/>
                  <a:moveTo>
                    <a:pt x="163173" y="71894"/>
                  </a:moveTo>
                  <a:lnTo>
                    <a:pt x="163173" y="114185"/>
                  </a:lnTo>
                  <a:lnTo>
                    <a:pt x="176565" y="114185"/>
                  </a:lnTo>
                  <a:cubicBezTo>
                    <a:pt x="196066" y="101263"/>
                    <a:pt x="213217" y="87166"/>
                    <a:pt x="228019" y="71894"/>
                  </a:cubicBezTo>
                  <a:lnTo>
                    <a:pt x="163173" y="71894"/>
                  </a:lnTo>
                  <a:close/>
                  <a:moveTo>
                    <a:pt x="104318" y="7753"/>
                  </a:moveTo>
                  <a:lnTo>
                    <a:pt x="163173" y="15154"/>
                  </a:lnTo>
                  <a:lnTo>
                    <a:pt x="163173" y="45110"/>
                  </a:lnTo>
                  <a:lnTo>
                    <a:pt x="207931" y="45110"/>
                  </a:lnTo>
                  <a:lnTo>
                    <a:pt x="226962" y="28898"/>
                  </a:lnTo>
                  <a:lnTo>
                    <a:pt x="248460" y="48282"/>
                  </a:lnTo>
                  <a:cubicBezTo>
                    <a:pt x="258328" y="36299"/>
                    <a:pt x="266903" y="23729"/>
                    <a:pt x="274187" y="10572"/>
                  </a:cubicBezTo>
                  <a:lnTo>
                    <a:pt x="318945" y="42643"/>
                  </a:lnTo>
                  <a:cubicBezTo>
                    <a:pt x="300619" y="70132"/>
                    <a:pt x="279238" y="93979"/>
                    <a:pt x="254803" y="114185"/>
                  </a:cubicBezTo>
                  <a:lnTo>
                    <a:pt x="277359" y="114185"/>
                  </a:lnTo>
                  <a:lnTo>
                    <a:pt x="298152" y="95507"/>
                  </a:lnTo>
                  <a:lnTo>
                    <a:pt x="331632" y="125815"/>
                  </a:lnTo>
                  <a:lnTo>
                    <a:pt x="316125" y="140969"/>
                  </a:lnTo>
                  <a:lnTo>
                    <a:pt x="218151" y="140969"/>
                  </a:lnTo>
                  <a:cubicBezTo>
                    <a:pt x="202410" y="151072"/>
                    <a:pt x="185611" y="160000"/>
                    <a:pt x="167754" y="167754"/>
                  </a:cubicBezTo>
                  <a:lnTo>
                    <a:pt x="261852" y="167754"/>
                  </a:lnTo>
                  <a:lnTo>
                    <a:pt x="281940" y="149428"/>
                  </a:lnTo>
                  <a:lnTo>
                    <a:pt x="315421" y="179031"/>
                  </a:lnTo>
                  <a:lnTo>
                    <a:pt x="299561" y="194538"/>
                  </a:lnTo>
                  <a:lnTo>
                    <a:pt x="171631" y="194538"/>
                  </a:lnTo>
                  <a:lnTo>
                    <a:pt x="158239" y="225904"/>
                  </a:lnTo>
                  <a:lnTo>
                    <a:pt x="232248" y="225904"/>
                  </a:lnTo>
                  <a:lnTo>
                    <a:pt x="258328" y="202996"/>
                  </a:lnTo>
                  <a:lnTo>
                    <a:pt x="304495" y="238944"/>
                  </a:lnTo>
                  <a:lnTo>
                    <a:pt x="290751" y="251279"/>
                  </a:lnTo>
                  <a:cubicBezTo>
                    <a:pt x="290751" y="286521"/>
                    <a:pt x="286287" y="307667"/>
                    <a:pt x="277359" y="314715"/>
                  </a:cubicBezTo>
                  <a:cubicBezTo>
                    <a:pt x="269135" y="324113"/>
                    <a:pt x="251867" y="329282"/>
                    <a:pt x="225552" y="330222"/>
                  </a:cubicBezTo>
                  <a:lnTo>
                    <a:pt x="203702" y="330222"/>
                  </a:lnTo>
                  <a:cubicBezTo>
                    <a:pt x="201587" y="308371"/>
                    <a:pt x="190427" y="297446"/>
                    <a:pt x="170221" y="297446"/>
                  </a:cubicBezTo>
                  <a:lnTo>
                    <a:pt x="173393" y="278415"/>
                  </a:lnTo>
                  <a:cubicBezTo>
                    <a:pt x="189370" y="281705"/>
                    <a:pt x="203584" y="283349"/>
                    <a:pt x="216037" y="283349"/>
                  </a:cubicBezTo>
                  <a:cubicBezTo>
                    <a:pt x="227314" y="283349"/>
                    <a:pt x="232953" y="281470"/>
                    <a:pt x="232953" y="277710"/>
                  </a:cubicBezTo>
                  <a:cubicBezTo>
                    <a:pt x="235303" y="269252"/>
                    <a:pt x="236477" y="261146"/>
                    <a:pt x="236477" y="253393"/>
                  </a:cubicBezTo>
                  <a:lnTo>
                    <a:pt x="146257" y="253393"/>
                  </a:lnTo>
                  <a:lnTo>
                    <a:pt x="146257" y="253745"/>
                  </a:lnTo>
                  <a:lnTo>
                    <a:pt x="89516" y="253745"/>
                  </a:lnTo>
                  <a:cubicBezTo>
                    <a:pt x="98209" y="231425"/>
                    <a:pt x="106080" y="211689"/>
                    <a:pt x="113129" y="194538"/>
                  </a:cubicBezTo>
                  <a:lnTo>
                    <a:pt x="88106" y="194538"/>
                  </a:lnTo>
                  <a:lnTo>
                    <a:pt x="88106" y="194186"/>
                  </a:lnTo>
                  <a:cubicBezTo>
                    <a:pt x="63672" y="200294"/>
                    <a:pt x="37827" y="204758"/>
                    <a:pt x="10573" y="207578"/>
                  </a:cubicBezTo>
                  <a:lnTo>
                    <a:pt x="0" y="182556"/>
                  </a:lnTo>
                  <a:cubicBezTo>
                    <a:pt x="48635" y="172688"/>
                    <a:pt x="91631" y="158826"/>
                    <a:pt x="128988" y="140969"/>
                  </a:cubicBezTo>
                  <a:lnTo>
                    <a:pt x="8106" y="140969"/>
                  </a:lnTo>
                  <a:lnTo>
                    <a:pt x="1410" y="114185"/>
                  </a:lnTo>
                  <a:lnTo>
                    <a:pt x="104318" y="114185"/>
                  </a:lnTo>
                  <a:lnTo>
                    <a:pt x="104318" y="71894"/>
                  </a:lnTo>
                  <a:lnTo>
                    <a:pt x="14802" y="71894"/>
                  </a:lnTo>
                  <a:lnTo>
                    <a:pt x="8106" y="45110"/>
                  </a:lnTo>
                  <a:lnTo>
                    <a:pt x="104318" y="45110"/>
                  </a:lnTo>
                  <a:lnTo>
                    <a:pt x="104318" y="7753"/>
                  </a:lnTo>
                  <a:close/>
                  <a:moveTo>
                    <a:pt x="468373" y="0"/>
                  </a:moveTo>
                  <a:lnTo>
                    <a:pt x="538858" y="14449"/>
                  </a:lnTo>
                  <a:cubicBezTo>
                    <a:pt x="526406" y="30426"/>
                    <a:pt x="513953" y="44523"/>
                    <a:pt x="501501" y="56740"/>
                  </a:cubicBezTo>
                  <a:lnTo>
                    <a:pt x="601942" y="56740"/>
                  </a:lnTo>
                  <a:lnTo>
                    <a:pt x="629784" y="33127"/>
                  </a:lnTo>
                  <a:lnTo>
                    <a:pt x="684057" y="73304"/>
                  </a:lnTo>
                  <a:lnTo>
                    <a:pt x="663969" y="90573"/>
                  </a:lnTo>
                  <a:lnTo>
                    <a:pt x="663969" y="287226"/>
                  </a:lnTo>
                  <a:cubicBezTo>
                    <a:pt x="663969" y="315655"/>
                    <a:pt x="652456" y="329869"/>
                    <a:pt x="629431" y="329869"/>
                  </a:cubicBezTo>
                  <a:lnTo>
                    <a:pt x="598418" y="329869"/>
                  </a:lnTo>
                  <a:cubicBezTo>
                    <a:pt x="598418" y="306139"/>
                    <a:pt x="582324" y="294274"/>
                    <a:pt x="550136" y="294274"/>
                  </a:cubicBezTo>
                  <a:lnTo>
                    <a:pt x="550488" y="269252"/>
                  </a:lnTo>
                  <a:cubicBezTo>
                    <a:pt x="568344" y="269722"/>
                    <a:pt x="585261" y="269957"/>
                    <a:pt x="601237" y="269957"/>
                  </a:cubicBezTo>
                  <a:cubicBezTo>
                    <a:pt x="606406" y="269957"/>
                    <a:pt x="608991" y="266198"/>
                    <a:pt x="608991" y="258679"/>
                  </a:cubicBezTo>
                  <a:lnTo>
                    <a:pt x="608991" y="84934"/>
                  </a:lnTo>
                  <a:lnTo>
                    <a:pt x="419033" y="84934"/>
                  </a:lnTo>
                  <a:lnTo>
                    <a:pt x="419033" y="323173"/>
                  </a:lnTo>
                  <a:lnTo>
                    <a:pt x="365112" y="330222"/>
                  </a:lnTo>
                  <a:lnTo>
                    <a:pt x="365112" y="40176"/>
                  </a:lnTo>
                  <a:lnTo>
                    <a:pt x="419033" y="46520"/>
                  </a:lnTo>
                  <a:lnTo>
                    <a:pt x="419033" y="56740"/>
                  </a:lnTo>
                  <a:lnTo>
                    <a:pt x="451104" y="56740"/>
                  </a:lnTo>
                  <a:cubicBezTo>
                    <a:pt x="457683" y="39119"/>
                    <a:pt x="463439" y="20205"/>
                    <a:pt x="468373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cxnSp>
        <p:nvCxnSpPr>
          <p:cNvPr id="10" name="直接连接符 12"/>
          <p:cNvCxnSpPr>
            <a:stCxn id="9" idx="182"/>
            <a:endCxn id="9" idx="179"/>
          </p:cNvCxnSpPr>
          <p:nvPr/>
        </p:nvCxnSpPr>
        <p:spPr>
          <a:xfrm>
            <a:off x="396875" y="1439863"/>
            <a:ext cx="1139348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3"/>
          <p:cNvCxnSpPr>
            <a:stCxn id="9" idx="182"/>
            <a:endCxn id="9" idx="179"/>
          </p:cNvCxnSpPr>
          <p:nvPr/>
        </p:nvCxnSpPr>
        <p:spPr>
          <a:xfrm>
            <a:off x="396875" y="6075363"/>
            <a:ext cx="1139348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54072" y="902682"/>
            <a:ext cx="9199728" cy="529758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77FEC1-FE5A-482B-A202-239593F76C7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思维建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4" name="同侧圆角矩形 6"/>
          <p:cNvSpPr/>
          <p:nvPr/>
        </p:nvSpPr>
        <p:spPr>
          <a:xfrm flipV="1">
            <a:off x="396875" y="5513388"/>
            <a:ext cx="11393488" cy="774700"/>
          </a:xfrm>
          <a:prstGeom prst="round2Same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矩形 7"/>
          <p:cNvSpPr/>
          <p:nvPr/>
        </p:nvSpPr>
        <p:spPr>
          <a:xfrm>
            <a:off x="396875" y="1446213"/>
            <a:ext cx="11393488" cy="462915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6" name="任意多边形 8"/>
          <p:cNvSpPr/>
          <p:nvPr/>
        </p:nvSpPr>
        <p:spPr>
          <a:xfrm>
            <a:off x="396875" y="368300"/>
            <a:ext cx="11393488" cy="1077913"/>
          </a:xfrm>
          <a:custGeom>
            <a:avLst/>
            <a:gdLst>
              <a:gd name="connsiteX0" fmla="*/ 11061165 w 11393348"/>
              <a:gd name="connsiteY0" fmla="*/ 59498 h 1078080"/>
              <a:gd name="connsiteX1" fmla="*/ 10957047 w 11393348"/>
              <a:gd name="connsiteY1" fmla="*/ 163617 h 1078080"/>
              <a:gd name="connsiteX2" fmla="*/ 11061165 w 11393348"/>
              <a:gd name="connsiteY2" fmla="*/ 267735 h 1078080"/>
              <a:gd name="connsiteX3" fmla="*/ 11165283 w 11393348"/>
              <a:gd name="connsiteY3" fmla="*/ 163617 h 1078080"/>
              <a:gd name="connsiteX4" fmla="*/ 11061165 w 11393348"/>
              <a:gd name="connsiteY4" fmla="*/ 59498 h 1078080"/>
              <a:gd name="connsiteX5" fmla="*/ 10745617 w 11393348"/>
              <a:gd name="connsiteY5" fmla="*/ 59498 h 1078080"/>
              <a:gd name="connsiteX6" fmla="*/ 10641499 w 11393348"/>
              <a:gd name="connsiteY6" fmla="*/ 163617 h 1078080"/>
              <a:gd name="connsiteX7" fmla="*/ 10745617 w 11393348"/>
              <a:gd name="connsiteY7" fmla="*/ 267735 h 1078080"/>
              <a:gd name="connsiteX8" fmla="*/ 10849735 w 11393348"/>
              <a:gd name="connsiteY8" fmla="*/ 163617 h 1078080"/>
              <a:gd name="connsiteX9" fmla="*/ 10745617 w 11393348"/>
              <a:gd name="connsiteY9" fmla="*/ 59498 h 1078080"/>
              <a:gd name="connsiteX10" fmla="*/ 10430058 w 11393348"/>
              <a:gd name="connsiteY10" fmla="*/ 59498 h 1078080"/>
              <a:gd name="connsiteX11" fmla="*/ 10325940 w 11393348"/>
              <a:gd name="connsiteY11" fmla="*/ 163617 h 1078080"/>
              <a:gd name="connsiteX12" fmla="*/ 10430058 w 11393348"/>
              <a:gd name="connsiteY12" fmla="*/ 267735 h 1078080"/>
              <a:gd name="connsiteX13" fmla="*/ 10534176 w 11393348"/>
              <a:gd name="connsiteY13" fmla="*/ 163617 h 1078080"/>
              <a:gd name="connsiteX14" fmla="*/ 10430058 w 11393348"/>
              <a:gd name="connsiteY14" fmla="*/ 59498 h 1078080"/>
              <a:gd name="connsiteX15" fmla="*/ 10114500 w 11393348"/>
              <a:gd name="connsiteY15" fmla="*/ 59498 h 1078080"/>
              <a:gd name="connsiteX16" fmla="*/ 10010381 w 11393348"/>
              <a:gd name="connsiteY16" fmla="*/ 163617 h 1078080"/>
              <a:gd name="connsiteX17" fmla="*/ 10114500 w 11393348"/>
              <a:gd name="connsiteY17" fmla="*/ 267735 h 1078080"/>
              <a:gd name="connsiteX18" fmla="*/ 10218618 w 11393348"/>
              <a:gd name="connsiteY18" fmla="*/ 163617 h 1078080"/>
              <a:gd name="connsiteX19" fmla="*/ 10114500 w 11393348"/>
              <a:gd name="connsiteY19" fmla="*/ 59498 h 1078080"/>
              <a:gd name="connsiteX20" fmla="*/ 9798941 w 11393348"/>
              <a:gd name="connsiteY20" fmla="*/ 59498 h 1078080"/>
              <a:gd name="connsiteX21" fmla="*/ 9694823 w 11393348"/>
              <a:gd name="connsiteY21" fmla="*/ 163617 h 1078080"/>
              <a:gd name="connsiteX22" fmla="*/ 9798941 w 11393348"/>
              <a:gd name="connsiteY22" fmla="*/ 267735 h 1078080"/>
              <a:gd name="connsiteX23" fmla="*/ 9903059 w 11393348"/>
              <a:gd name="connsiteY23" fmla="*/ 163617 h 1078080"/>
              <a:gd name="connsiteX24" fmla="*/ 9798941 w 11393348"/>
              <a:gd name="connsiteY24" fmla="*/ 59498 h 1078080"/>
              <a:gd name="connsiteX25" fmla="*/ 9483382 w 11393348"/>
              <a:gd name="connsiteY25" fmla="*/ 59498 h 1078080"/>
              <a:gd name="connsiteX26" fmla="*/ 9379264 w 11393348"/>
              <a:gd name="connsiteY26" fmla="*/ 163617 h 1078080"/>
              <a:gd name="connsiteX27" fmla="*/ 9483382 w 11393348"/>
              <a:gd name="connsiteY27" fmla="*/ 267735 h 1078080"/>
              <a:gd name="connsiteX28" fmla="*/ 9587501 w 11393348"/>
              <a:gd name="connsiteY28" fmla="*/ 163617 h 1078080"/>
              <a:gd name="connsiteX29" fmla="*/ 9483382 w 11393348"/>
              <a:gd name="connsiteY29" fmla="*/ 59498 h 1078080"/>
              <a:gd name="connsiteX30" fmla="*/ 9167824 w 11393348"/>
              <a:gd name="connsiteY30" fmla="*/ 59498 h 1078080"/>
              <a:gd name="connsiteX31" fmla="*/ 9063706 w 11393348"/>
              <a:gd name="connsiteY31" fmla="*/ 163617 h 1078080"/>
              <a:gd name="connsiteX32" fmla="*/ 9167824 w 11393348"/>
              <a:gd name="connsiteY32" fmla="*/ 267735 h 1078080"/>
              <a:gd name="connsiteX33" fmla="*/ 9271942 w 11393348"/>
              <a:gd name="connsiteY33" fmla="*/ 163617 h 1078080"/>
              <a:gd name="connsiteX34" fmla="*/ 9167824 w 11393348"/>
              <a:gd name="connsiteY34" fmla="*/ 59498 h 1078080"/>
              <a:gd name="connsiteX35" fmla="*/ 8852265 w 11393348"/>
              <a:gd name="connsiteY35" fmla="*/ 59498 h 1078080"/>
              <a:gd name="connsiteX36" fmla="*/ 8748147 w 11393348"/>
              <a:gd name="connsiteY36" fmla="*/ 163617 h 1078080"/>
              <a:gd name="connsiteX37" fmla="*/ 8852265 w 11393348"/>
              <a:gd name="connsiteY37" fmla="*/ 267735 h 1078080"/>
              <a:gd name="connsiteX38" fmla="*/ 8956383 w 11393348"/>
              <a:gd name="connsiteY38" fmla="*/ 163617 h 1078080"/>
              <a:gd name="connsiteX39" fmla="*/ 8852265 w 11393348"/>
              <a:gd name="connsiteY39" fmla="*/ 59498 h 1078080"/>
              <a:gd name="connsiteX40" fmla="*/ 8536707 w 11393348"/>
              <a:gd name="connsiteY40" fmla="*/ 59498 h 1078080"/>
              <a:gd name="connsiteX41" fmla="*/ 8432588 w 11393348"/>
              <a:gd name="connsiteY41" fmla="*/ 163617 h 1078080"/>
              <a:gd name="connsiteX42" fmla="*/ 8536707 w 11393348"/>
              <a:gd name="connsiteY42" fmla="*/ 267735 h 1078080"/>
              <a:gd name="connsiteX43" fmla="*/ 8640825 w 11393348"/>
              <a:gd name="connsiteY43" fmla="*/ 163617 h 1078080"/>
              <a:gd name="connsiteX44" fmla="*/ 8536707 w 11393348"/>
              <a:gd name="connsiteY44" fmla="*/ 59498 h 1078080"/>
              <a:gd name="connsiteX45" fmla="*/ 8221148 w 11393348"/>
              <a:gd name="connsiteY45" fmla="*/ 59498 h 1078080"/>
              <a:gd name="connsiteX46" fmla="*/ 8117029 w 11393348"/>
              <a:gd name="connsiteY46" fmla="*/ 163617 h 1078080"/>
              <a:gd name="connsiteX47" fmla="*/ 8221148 w 11393348"/>
              <a:gd name="connsiteY47" fmla="*/ 267735 h 1078080"/>
              <a:gd name="connsiteX48" fmla="*/ 8325266 w 11393348"/>
              <a:gd name="connsiteY48" fmla="*/ 163617 h 1078080"/>
              <a:gd name="connsiteX49" fmla="*/ 8221148 w 11393348"/>
              <a:gd name="connsiteY49" fmla="*/ 59498 h 1078080"/>
              <a:gd name="connsiteX50" fmla="*/ 7905590 w 11393348"/>
              <a:gd name="connsiteY50" fmla="*/ 59498 h 1078080"/>
              <a:gd name="connsiteX51" fmla="*/ 7801471 w 11393348"/>
              <a:gd name="connsiteY51" fmla="*/ 163617 h 1078080"/>
              <a:gd name="connsiteX52" fmla="*/ 7905590 w 11393348"/>
              <a:gd name="connsiteY52" fmla="*/ 267735 h 1078080"/>
              <a:gd name="connsiteX53" fmla="*/ 8009707 w 11393348"/>
              <a:gd name="connsiteY53" fmla="*/ 163617 h 1078080"/>
              <a:gd name="connsiteX54" fmla="*/ 7905590 w 11393348"/>
              <a:gd name="connsiteY54" fmla="*/ 59498 h 1078080"/>
              <a:gd name="connsiteX55" fmla="*/ 7590031 w 11393348"/>
              <a:gd name="connsiteY55" fmla="*/ 59498 h 1078080"/>
              <a:gd name="connsiteX56" fmla="*/ 7485913 w 11393348"/>
              <a:gd name="connsiteY56" fmla="*/ 163617 h 1078080"/>
              <a:gd name="connsiteX57" fmla="*/ 7590031 w 11393348"/>
              <a:gd name="connsiteY57" fmla="*/ 267735 h 1078080"/>
              <a:gd name="connsiteX58" fmla="*/ 7694149 w 11393348"/>
              <a:gd name="connsiteY58" fmla="*/ 163617 h 1078080"/>
              <a:gd name="connsiteX59" fmla="*/ 7590031 w 11393348"/>
              <a:gd name="connsiteY59" fmla="*/ 59498 h 1078080"/>
              <a:gd name="connsiteX60" fmla="*/ 7274472 w 11393348"/>
              <a:gd name="connsiteY60" fmla="*/ 59498 h 1078080"/>
              <a:gd name="connsiteX61" fmla="*/ 7170354 w 11393348"/>
              <a:gd name="connsiteY61" fmla="*/ 163617 h 1078080"/>
              <a:gd name="connsiteX62" fmla="*/ 7274472 w 11393348"/>
              <a:gd name="connsiteY62" fmla="*/ 267735 h 1078080"/>
              <a:gd name="connsiteX63" fmla="*/ 7378591 w 11393348"/>
              <a:gd name="connsiteY63" fmla="*/ 163617 h 1078080"/>
              <a:gd name="connsiteX64" fmla="*/ 7274472 w 11393348"/>
              <a:gd name="connsiteY64" fmla="*/ 59498 h 1078080"/>
              <a:gd name="connsiteX65" fmla="*/ 6958914 w 11393348"/>
              <a:gd name="connsiteY65" fmla="*/ 59498 h 1078080"/>
              <a:gd name="connsiteX66" fmla="*/ 6854796 w 11393348"/>
              <a:gd name="connsiteY66" fmla="*/ 163617 h 1078080"/>
              <a:gd name="connsiteX67" fmla="*/ 6958914 w 11393348"/>
              <a:gd name="connsiteY67" fmla="*/ 267735 h 1078080"/>
              <a:gd name="connsiteX68" fmla="*/ 7063032 w 11393348"/>
              <a:gd name="connsiteY68" fmla="*/ 163617 h 1078080"/>
              <a:gd name="connsiteX69" fmla="*/ 6958914 w 11393348"/>
              <a:gd name="connsiteY69" fmla="*/ 59498 h 1078080"/>
              <a:gd name="connsiteX70" fmla="*/ 6643355 w 11393348"/>
              <a:gd name="connsiteY70" fmla="*/ 59498 h 1078080"/>
              <a:gd name="connsiteX71" fmla="*/ 6539237 w 11393348"/>
              <a:gd name="connsiteY71" fmla="*/ 163617 h 1078080"/>
              <a:gd name="connsiteX72" fmla="*/ 6643355 w 11393348"/>
              <a:gd name="connsiteY72" fmla="*/ 267735 h 1078080"/>
              <a:gd name="connsiteX73" fmla="*/ 6747473 w 11393348"/>
              <a:gd name="connsiteY73" fmla="*/ 163617 h 1078080"/>
              <a:gd name="connsiteX74" fmla="*/ 6643355 w 11393348"/>
              <a:gd name="connsiteY74" fmla="*/ 59498 h 1078080"/>
              <a:gd name="connsiteX75" fmla="*/ 6327797 w 11393348"/>
              <a:gd name="connsiteY75" fmla="*/ 59498 h 1078080"/>
              <a:gd name="connsiteX76" fmla="*/ 6223678 w 11393348"/>
              <a:gd name="connsiteY76" fmla="*/ 163617 h 1078080"/>
              <a:gd name="connsiteX77" fmla="*/ 6327797 w 11393348"/>
              <a:gd name="connsiteY77" fmla="*/ 267735 h 1078080"/>
              <a:gd name="connsiteX78" fmla="*/ 6431915 w 11393348"/>
              <a:gd name="connsiteY78" fmla="*/ 163617 h 1078080"/>
              <a:gd name="connsiteX79" fmla="*/ 6327797 w 11393348"/>
              <a:gd name="connsiteY79" fmla="*/ 59498 h 1078080"/>
              <a:gd name="connsiteX80" fmla="*/ 6012238 w 11393348"/>
              <a:gd name="connsiteY80" fmla="*/ 59498 h 1078080"/>
              <a:gd name="connsiteX81" fmla="*/ 5908120 w 11393348"/>
              <a:gd name="connsiteY81" fmla="*/ 163617 h 1078080"/>
              <a:gd name="connsiteX82" fmla="*/ 6012238 w 11393348"/>
              <a:gd name="connsiteY82" fmla="*/ 267735 h 1078080"/>
              <a:gd name="connsiteX83" fmla="*/ 6116356 w 11393348"/>
              <a:gd name="connsiteY83" fmla="*/ 163617 h 1078080"/>
              <a:gd name="connsiteX84" fmla="*/ 6012238 w 11393348"/>
              <a:gd name="connsiteY84" fmla="*/ 59498 h 1078080"/>
              <a:gd name="connsiteX85" fmla="*/ 5696680 w 11393348"/>
              <a:gd name="connsiteY85" fmla="*/ 59498 h 1078080"/>
              <a:gd name="connsiteX86" fmla="*/ 5592561 w 11393348"/>
              <a:gd name="connsiteY86" fmla="*/ 163617 h 1078080"/>
              <a:gd name="connsiteX87" fmla="*/ 5696680 w 11393348"/>
              <a:gd name="connsiteY87" fmla="*/ 267735 h 1078080"/>
              <a:gd name="connsiteX88" fmla="*/ 5800798 w 11393348"/>
              <a:gd name="connsiteY88" fmla="*/ 163617 h 1078080"/>
              <a:gd name="connsiteX89" fmla="*/ 5696680 w 11393348"/>
              <a:gd name="connsiteY89" fmla="*/ 59498 h 1078080"/>
              <a:gd name="connsiteX90" fmla="*/ 5381121 w 11393348"/>
              <a:gd name="connsiteY90" fmla="*/ 59498 h 1078080"/>
              <a:gd name="connsiteX91" fmla="*/ 5277003 w 11393348"/>
              <a:gd name="connsiteY91" fmla="*/ 163617 h 1078080"/>
              <a:gd name="connsiteX92" fmla="*/ 5381121 w 11393348"/>
              <a:gd name="connsiteY92" fmla="*/ 267735 h 1078080"/>
              <a:gd name="connsiteX93" fmla="*/ 5485239 w 11393348"/>
              <a:gd name="connsiteY93" fmla="*/ 163617 h 1078080"/>
              <a:gd name="connsiteX94" fmla="*/ 5381121 w 11393348"/>
              <a:gd name="connsiteY94" fmla="*/ 59498 h 1078080"/>
              <a:gd name="connsiteX95" fmla="*/ 5065562 w 11393348"/>
              <a:gd name="connsiteY95" fmla="*/ 59498 h 1078080"/>
              <a:gd name="connsiteX96" fmla="*/ 4961444 w 11393348"/>
              <a:gd name="connsiteY96" fmla="*/ 163617 h 1078080"/>
              <a:gd name="connsiteX97" fmla="*/ 5065562 w 11393348"/>
              <a:gd name="connsiteY97" fmla="*/ 267735 h 1078080"/>
              <a:gd name="connsiteX98" fmla="*/ 5169680 w 11393348"/>
              <a:gd name="connsiteY98" fmla="*/ 163617 h 1078080"/>
              <a:gd name="connsiteX99" fmla="*/ 5065562 w 11393348"/>
              <a:gd name="connsiteY99" fmla="*/ 59498 h 1078080"/>
              <a:gd name="connsiteX100" fmla="*/ 4750004 w 11393348"/>
              <a:gd name="connsiteY100" fmla="*/ 59498 h 1078080"/>
              <a:gd name="connsiteX101" fmla="*/ 4645885 w 11393348"/>
              <a:gd name="connsiteY101" fmla="*/ 163617 h 1078080"/>
              <a:gd name="connsiteX102" fmla="*/ 4750004 w 11393348"/>
              <a:gd name="connsiteY102" fmla="*/ 267735 h 1078080"/>
              <a:gd name="connsiteX103" fmla="*/ 4854122 w 11393348"/>
              <a:gd name="connsiteY103" fmla="*/ 163617 h 1078080"/>
              <a:gd name="connsiteX104" fmla="*/ 4750004 w 11393348"/>
              <a:gd name="connsiteY104" fmla="*/ 59498 h 1078080"/>
              <a:gd name="connsiteX105" fmla="*/ 4434445 w 11393348"/>
              <a:gd name="connsiteY105" fmla="*/ 59498 h 1078080"/>
              <a:gd name="connsiteX106" fmla="*/ 4330327 w 11393348"/>
              <a:gd name="connsiteY106" fmla="*/ 163617 h 1078080"/>
              <a:gd name="connsiteX107" fmla="*/ 4434445 w 11393348"/>
              <a:gd name="connsiteY107" fmla="*/ 267735 h 1078080"/>
              <a:gd name="connsiteX108" fmla="*/ 4538564 w 11393348"/>
              <a:gd name="connsiteY108" fmla="*/ 163617 h 1078080"/>
              <a:gd name="connsiteX109" fmla="*/ 4434445 w 11393348"/>
              <a:gd name="connsiteY109" fmla="*/ 59498 h 1078080"/>
              <a:gd name="connsiteX110" fmla="*/ 4118886 w 11393348"/>
              <a:gd name="connsiteY110" fmla="*/ 59498 h 1078080"/>
              <a:gd name="connsiteX111" fmla="*/ 4014769 w 11393348"/>
              <a:gd name="connsiteY111" fmla="*/ 163617 h 1078080"/>
              <a:gd name="connsiteX112" fmla="*/ 4118886 w 11393348"/>
              <a:gd name="connsiteY112" fmla="*/ 267735 h 1078080"/>
              <a:gd name="connsiteX113" fmla="*/ 4223004 w 11393348"/>
              <a:gd name="connsiteY113" fmla="*/ 163617 h 1078080"/>
              <a:gd name="connsiteX114" fmla="*/ 4118886 w 11393348"/>
              <a:gd name="connsiteY114" fmla="*/ 59498 h 1078080"/>
              <a:gd name="connsiteX115" fmla="*/ 3803328 w 11393348"/>
              <a:gd name="connsiteY115" fmla="*/ 59498 h 1078080"/>
              <a:gd name="connsiteX116" fmla="*/ 3699210 w 11393348"/>
              <a:gd name="connsiteY116" fmla="*/ 163617 h 1078080"/>
              <a:gd name="connsiteX117" fmla="*/ 3803328 w 11393348"/>
              <a:gd name="connsiteY117" fmla="*/ 267735 h 1078080"/>
              <a:gd name="connsiteX118" fmla="*/ 3907446 w 11393348"/>
              <a:gd name="connsiteY118" fmla="*/ 163617 h 1078080"/>
              <a:gd name="connsiteX119" fmla="*/ 3803328 w 11393348"/>
              <a:gd name="connsiteY119" fmla="*/ 59498 h 1078080"/>
              <a:gd name="connsiteX120" fmla="*/ 3487769 w 11393348"/>
              <a:gd name="connsiteY120" fmla="*/ 59498 h 1078080"/>
              <a:gd name="connsiteX121" fmla="*/ 3383651 w 11393348"/>
              <a:gd name="connsiteY121" fmla="*/ 163617 h 1078080"/>
              <a:gd name="connsiteX122" fmla="*/ 3487769 w 11393348"/>
              <a:gd name="connsiteY122" fmla="*/ 267735 h 1078080"/>
              <a:gd name="connsiteX123" fmla="*/ 3591887 w 11393348"/>
              <a:gd name="connsiteY123" fmla="*/ 163617 h 1078080"/>
              <a:gd name="connsiteX124" fmla="*/ 3487769 w 11393348"/>
              <a:gd name="connsiteY124" fmla="*/ 59498 h 1078080"/>
              <a:gd name="connsiteX125" fmla="*/ 3172211 w 11393348"/>
              <a:gd name="connsiteY125" fmla="*/ 59498 h 1078080"/>
              <a:gd name="connsiteX126" fmla="*/ 3068092 w 11393348"/>
              <a:gd name="connsiteY126" fmla="*/ 163617 h 1078080"/>
              <a:gd name="connsiteX127" fmla="*/ 3172211 w 11393348"/>
              <a:gd name="connsiteY127" fmla="*/ 267735 h 1078080"/>
              <a:gd name="connsiteX128" fmla="*/ 3276329 w 11393348"/>
              <a:gd name="connsiteY128" fmla="*/ 163617 h 1078080"/>
              <a:gd name="connsiteX129" fmla="*/ 3172211 w 11393348"/>
              <a:gd name="connsiteY129" fmla="*/ 59498 h 1078080"/>
              <a:gd name="connsiteX130" fmla="*/ 2856652 w 11393348"/>
              <a:gd name="connsiteY130" fmla="*/ 59498 h 1078080"/>
              <a:gd name="connsiteX131" fmla="*/ 2752534 w 11393348"/>
              <a:gd name="connsiteY131" fmla="*/ 163617 h 1078080"/>
              <a:gd name="connsiteX132" fmla="*/ 2856652 w 11393348"/>
              <a:gd name="connsiteY132" fmla="*/ 267735 h 1078080"/>
              <a:gd name="connsiteX133" fmla="*/ 2960770 w 11393348"/>
              <a:gd name="connsiteY133" fmla="*/ 163617 h 1078080"/>
              <a:gd name="connsiteX134" fmla="*/ 2856652 w 11393348"/>
              <a:gd name="connsiteY134" fmla="*/ 59498 h 1078080"/>
              <a:gd name="connsiteX135" fmla="*/ 2541093 w 11393348"/>
              <a:gd name="connsiteY135" fmla="*/ 59498 h 1078080"/>
              <a:gd name="connsiteX136" fmla="*/ 2436975 w 11393348"/>
              <a:gd name="connsiteY136" fmla="*/ 163617 h 1078080"/>
              <a:gd name="connsiteX137" fmla="*/ 2541093 w 11393348"/>
              <a:gd name="connsiteY137" fmla="*/ 267735 h 1078080"/>
              <a:gd name="connsiteX138" fmla="*/ 2645212 w 11393348"/>
              <a:gd name="connsiteY138" fmla="*/ 163617 h 1078080"/>
              <a:gd name="connsiteX139" fmla="*/ 2541093 w 11393348"/>
              <a:gd name="connsiteY139" fmla="*/ 59498 h 1078080"/>
              <a:gd name="connsiteX140" fmla="*/ 2225535 w 11393348"/>
              <a:gd name="connsiteY140" fmla="*/ 59498 h 1078080"/>
              <a:gd name="connsiteX141" fmla="*/ 2121417 w 11393348"/>
              <a:gd name="connsiteY141" fmla="*/ 163617 h 1078080"/>
              <a:gd name="connsiteX142" fmla="*/ 2225535 w 11393348"/>
              <a:gd name="connsiteY142" fmla="*/ 267735 h 1078080"/>
              <a:gd name="connsiteX143" fmla="*/ 2329653 w 11393348"/>
              <a:gd name="connsiteY143" fmla="*/ 163617 h 1078080"/>
              <a:gd name="connsiteX144" fmla="*/ 2225535 w 11393348"/>
              <a:gd name="connsiteY144" fmla="*/ 59498 h 1078080"/>
              <a:gd name="connsiteX145" fmla="*/ 1909976 w 11393348"/>
              <a:gd name="connsiteY145" fmla="*/ 59498 h 1078080"/>
              <a:gd name="connsiteX146" fmla="*/ 1805858 w 11393348"/>
              <a:gd name="connsiteY146" fmla="*/ 163617 h 1078080"/>
              <a:gd name="connsiteX147" fmla="*/ 1909976 w 11393348"/>
              <a:gd name="connsiteY147" fmla="*/ 267735 h 1078080"/>
              <a:gd name="connsiteX148" fmla="*/ 2014094 w 11393348"/>
              <a:gd name="connsiteY148" fmla="*/ 163617 h 1078080"/>
              <a:gd name="connsiteX149" fmla="*/ 1909976 w 11393348"/>
              <a:gd name="connsiteY149" fmla="*/ 59498 h 1078080"/>
              <a:gd name="connsiteX150" fmla="*/ 1594417 w 11393348"/>
              <a:gd name="connsiteY150" fmla="*/ 59498 h 1078080"/>
              <a:gd name="connsiteX151" fmla="*/ 1490299 w 11393348"/>
              <a:gd name="connsiteY151" fmla="*/ 163617 h 1078080"/>
              <a:gd name="connsiteX152" fmla="*/ 1594417 w 11393348"/>
              <a:gd name="connsiteY152" fmla="*/ 267735 h 1078080"/>
              <a:gd name="connsiteX153" fmla="*/ 1698536 w 11393348"/>
              <a:gd name="connsiteY153" fmla="*/ 163617 h 1078080"/>
              <a:gd name="connsiteX154" fmla="*/ 1594417 w 11393348"/>
              <a:gd name="connsiteY154" fmla="*/ 59498 h 1078080"/>
              <a:gd name="connsiteX155" fmla="*/ 1278859 w 11393348"/>
              <a:gd name="connsiteY155" fmla="*/ 59498 h 1078080"/>
              <a:gd name="connsiteX156" fmla="*/ 1174741 w 11393348"/>
              <a:gd name="connsiteY156" fmla="*/ 163617 h 1078080"/>
              <a:gd name="connsiteX157" fmla="*/ 1278859 w 11393348"/>
              <a:gd name="connsiteY157" fmla="*/ 267735 h 1078080"/>
              <a:gd name="connsiteX158" fmla="*/ 1382977 w 11393348"/>
              <a:gd name="connsiteY158" fmla="*/ 163617 h 1078080"/>
              <a:gd name="connsiteX159" fmla="*/ 1278859 w 11393348"/>
              <a:gd name="connsiteY159" fmla="*/ 59498 h 1078080"/>
              <a:gd name="connsiteX160" fmla="*/ 963300 w 11393348"/>
              <a:gd name="connsiteY160" fmla="*/ 59498 h 1078080"/>
              <a:gd name="connsiteX161" fmla="*/ 859182 w 11393348"/>
              <a:gd name="connsiteY161" fmla="*/ 163617 h 1078080"/>
              <a:gd name="connsiteX162" fmla="*/ 963300 w 11393348"/>
              <a:gd name="connsiteY162" fmla="*/ 267735 h 1078080"/>
              <a:gd name="connsiteX163" fmla="*/ 1067418 w 11393348"/>
              <a:gd name="connsiteY163" fmla="*/ 163617 h 1078080"/>
              <a:gd name="connsiteX164" fmla="*/ 963300 w 11393348"/>
              <a:gd name="connsiteY164" fmla="*/ 59498 h 1078080"/>
              <a:gd name="connsiteX165" fmla="*/ 647742 w 11393348"/>
              <a:gd name="connsiteY165" fmla="*/ 59498 h 1078080"/>
              <a:gd name="connsiteX166" fmla="*/ 543623 w 11393348"/>
              <a:gd name="connsiteY166" fmla="*/ 163617 h 1078080"/>
              <a:gd name="connsiteX167" fmla="*/ 647742 w 11393348"/>
              <a:gd name="connsiteY167" fmla="*/ 267735 h 1078080"/>
              <a:gd name="connsiteX168" fmla="*/ 751860 w 11393348"/>
              <a:gd name="connsiteY168" fmla="*/ 163617 h 1078080"/>
              <a:gd name="connsiteX169" fmla="*/ 647742 w 11393348"/>
              <a:gd name="connsiteY169" fmla="*/ 59498 h 1078080"/>
              <a:gd name="connsiteX170" fmla="*/ 332183 w 11393348"/>
              <a:gd name="connsiteY170" fmla="*/ 59498 h 1078080"/>
              <a:gd name="connsiteX171" fmla="*/ 228065 w 11393348"/>
              <a:gd name="connsiteY171" fmla="*/ 163617 h 1078080"/>
              <a:gd name="connsiteX172" fmla="*/ 332183 w 11393348"/>
              <a:gd name="connsiteY172" fmla="*/ 267735 h 1078080"/>
              <a:gd name="connsiteX173" fmla="*/ 436301 w 11393348"/>
              <a:gd name="connsiteY173" fmla="*/ 163617 h 1078080"/>
              <a:gd name="connsiteX174" fmla="*/ 332183 w 11393348"/>
              <a:gd name="connsiteY174" fmla="*/ 59498 h 1078080"/>
              <a:gd name="connsiteX175" fmla="*/ 178490 w 11393348"/>
              <a:gd name="connsiteY175" fmla="*/ 0 h 1078080"/>
              <a:gd name="connsiteX176" fmla="*/ 11214858 w 11393348"/>
              <a:gd name="connsiteY176" fmla="*/ 0 h 1078080"/>
              <a:gd name="connsiteX177" fmla="*/ 11393348 w 11393348"/>
              <a:gd name="connsiteY177" fmla="*/ 178490 h 1078080"/>
              <a:gd name="connsiteX178" fmla="*/ 11393348 w 11393348"/>
              <a:gd name="connsiteY178" fmla="*/ 711784 h 1078080"/>
              <a:gd name="connsiteX179" fmla="*/ 11393348 w 11393348"/>
              <a:gd name="connsiteY179" fmla="*/ 1070917 h 1078080"/>
              <a:gd name="connsiteX180" fmla="*/ 11393348 w 11393348"/>
              <a:gd name="connsiteY180" fmla="*/ 1078080 h 1078080"/>
              <a:gd name="connsiteX181" fmla="*/ 0 w 11393348"/>
              <a:gd name="connsiteY181" fmla="*/ 1078080 h 1078080"/>
              <a:gd name="connsiteX182" fmla="*/ 0 w 11393348"/>
              <a:gd name="connsiteY182" fmla="*/ 1070917 h 1078080"/>
              <a:gd name="connsiteX183" fmla="*/ 0 w 11393348"/>
              <a:gd name="connsiteY183" fmla="*/ 711784 h 1078080"/>
              <a:gd name="connsiteX184" fmla="*/ 0 w 11393348"/>
              <a:gd name="connsiteY184" fmla="*/ 178490 h 1078080"/>
              <a:gd name="connsiteX185" fmla="*/ 178490 w 11393348"/>
              <a:gd name="connsiteY185" fmla="*/ 0 h 107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1393348" h="1078080">
                <a:moveTo>
                  <a:pt x="11061165" y="59498"/>
                </a:moveTo>
                <a:cubicBezTo>
                  <a:pt x="11003663" y="59498"/>
                  <a:pt x="10957047" y="106114"/>
                  <a:pt x="10957047" y="163617"/>
                </a:cubicBezTo>
                <a:cubicBezTo>
                  <a:pt x="10957047" y="221119"/>
                  <a:pt x="11003663" y="267735"/>
                  <a:pt x="11061165" y="267735"/>
                </a:cubicBezTo>
                <a:cubicBezTo>
                  <a:pt x="11118667" y="267735"/>
                  <a:pt x="11165283" y="221119"/>
                  <a:pt x="11165283" y="163617"/>
                </a:cubicBezTo>
                <a:cubicBezTo>
                  <a:pt x="11165283" y="106114"/>
                  <a:pt x="11118667" y="59498"/>
                  <a:pt x="11061165" y="59498"/>
                </a:cubicBezTo>
                <a:close/>
                <a:moveTo>
                  <a:pt x="10745617" y="59498"/>
                </a:moveTo>
                <a:cubicBezTo>
                  <a:pt x="10688115" y="59498"/>
                  <a:pt x="10641499" y="106114"/>
                  <a:pt x="10641499" y="163617"/>
                </a:cubicBezTo>
                <a:cubicBezTo>
                  <a:pt x="10641499" y="221119"/>
                  <a:pt x="10688115" y="267735"/>
                  <a:pt x="10745617" y="267735"/>
                </a:cubicBezTo>
                <a:cubicBezTo>
                  <a:pt x="10803119" y="267735"/>
                  <a:pt x="10849735" y="221119"/>
                  <a:pt x="10849735" y="163617"/>
                </a:cubicBezTo>
                <a:cubicBezTo>
                  <a:pt x="10849735" y="106114"/>
                  <a:pt x="10803119" y="59498"/>
                  <a:pt x="10745617" y="59498"/>
                </a:cubicBezTo>
                <a:close/>
                <a:moveTo>
                  <a:pt x="10430058" y="59498"/>
                </a:moveTo>
                <a:cubicBezTo>
                  <a:pt x="10372556" y="59498"/>
                  <a:pt x="10325940" y="106114"/>
                  <a:pt x="10325940" y="163617"/>
                </a:cubicBezTo>
                <a:cubicBezTo>
                  <a:pt x="10325940" y="221119"/>
                  <a:pt x="10372556" y="267735"/>
                  <a:pt x="10430058" y="267735"/>
                </a:cubicBezTo>
                <a:cubicBezTo>
                  <a:pt x="10487560" y="267735"/>
                  <a:pt x="10534176" y="221119"/>
                  <a:pt x="10534176" y="163617"/>
                </a:cubicBezTo>
                <a:cubicBezTo>
                  <a:pt x="10534176" y="106114"/>
                  <a:pt x="10487560" y="59498"/>
                  <a:pt x="10430058" y="59498"/>
                </a:cubicBezTo>
                <a:close/>
                <a:moveTo>
                  <a:pt x="10114500" y="59498"/>
                </a:moveTo>
                <a:cubicBezTo>
                  <a:pt x="10056997" y="59498"/>
                  <a:pt x="10010381" y="106114"/>
                  <a:pt x="10010381" y="163617"/>
                </a:cubicBezTo>
                <a:cubicBezTo>
                  <a:pt x="10010381" y="221119"/>
                  <a:pt x="10056997" y="267735"/>
                  <a:pt x="10114500" y="267735"/>
                </a:cubicBezTo>
                <a:cubicBezTo>
                  <a:pt x="10172002" y="267735"/>
                  <a:pt x="10218618" y="221119"/>
                  <a:pt x="10218618" y="163617"/>
                </a:cubicBezTo>
                <a:cubicBezTo>
                  <a:pt x="10218618" y="106114"/>
                  <a:pt x="10172002" y="59498"/>
                  <a:pt x="10114500" y="59498"/>
                </a:cubicBezTo>
                <a:close/>
                <a:moveTo>
                  <a:pt x="9798941" y="59498"/>
                </a:moveTo>
                <a:cubicBezTo>
                  <a:pt x="9741439" y="59498"/>
                  <a:pt x="9694823" y="106114"/>
                  <a:pt x="9694823" y="163617"/>
                </a:cubicBezTo>
                <a:cubicBezTo>
                  <a:pt x="9694823" y="221119"/>
                  <a:pt x="9741439" y="267735"/>
                  <a:pt x="9798941" y="267735"/>
                </a:cubicBezTo>
                <a:cubicBezTo>
                  <a:pt x="9856443" y="267735"/>
                  <a:pt x="9903059" y="221119"/>
                  <a:pt x="9903059" y="163617"/>
                </a:cubicBezTo>
                <a:cubicBezTo>
                  <a:pt x="9903059" y="106114"/>
                  <a:pt x="9856443" y="59498"/>
                  <a:pt x="9798941" y="59498"/>
                </a:cubicBezTo>
                <a:close/>
                <a:moveTo>
                  <a:pt x="9483382" y="59498"/>
                </a:moveTo>
                <a:cubicBezTo>
                  <a:pt x="9425880" y="59498"/>
                  <a:pt x="9379264" y="106114"/>
                  <a:pt x="9379264" y="163617"/>
                </a:cubicBezTo>
                <a:cubicBezTo>
                  <a:pt x="9379264" y="221119"/>
                  <a:pt x="9425880" y="267735"/>
                  <a:pt x="9483382" y="267735"/>
                </a:cubicBezTo>
                <a:cubicBezTo>
                  <a:pt x="9540884" y="267735"/>
                  <a:pt x="9587501" y="221119"/>
                  <a:pt x="9587501" y="163617"/>
                </a:cubicBezTo>
                <a:cubicBezTo>
                  <a:pt x="9587501" y="106114"/>
                  <a:pt x="9540884" y="59498"/>
                  <a:pt x="9483382" y="59498"/>
                </a:cubicBezTo>
                <a:close/>
                <a:moveTo>
                  <a:pt x="9167824" y="59498"/>
                </a:moveTo>
                <a:cubicBezTo>
                  <a:pt x="9110322" y="59498"/>
                  <a:pt x="9063706" y="106114"/>
                  <a:pt x="9063706" y="163617"/>
                </a:cubicBezTo>
                <a:cubicBezTo>
                  <a:pt x="9063706" y="221119"/>
                  <a:pt x="9110322" y="267735"/>
                  <a:pt x="9167824" y="267735"/>
                </a:cubicBezTo>
                <a:cubicBezTo>
                  <a:pt x="9225326" y="267735"/>
                  <a:pt x="9271942" y="221119"/>
                  <a:pt x="9271942" y="163617"/>
                </a:cubicBezTo>
                <a:cubicBezTo>
                  <a:pt x="9271942" y="106114"/>
                  <a:pt x="9225326" y="59498"/>
                  <a:pt x="9167824" y="59498"/>
                </a:cubicBezTo>
                <a:close/>
                <a:moveTo>
                  <a:pt x="8852265" y="59498"/>
                </a:moveTo>
                <a:cubicBezTo>
                  <a:pt x="8794763" y="59498"/>
                  <a:pt x="8748147" y="106114"/>
                  <a:pt x="8748147" y="163617"/>
                </a:cubicBezTo>
                <a:cubicBezTo>
                  <a:pt x="8748147" y="221119"/>
                  <a:pt x="8794763" y="267735"/>
                  <a:pt x="8852265" y="267735"/>
                </a:cubicBezTo>
                <a:cubicBezTo>
                  <a:pt x="8909767" y="267735"/>
                  <a:pt x="8956383" y="221119"/>
                  <a:pt x="8956383" y="163617"/>
                </a:cubicBezTo>
                <a:cubicBezTo>
                  <a:pt x="8956383" y="106114"/>
                  <a:pt x="8909767" y="59498"/>
                  <a:pt x="8852265" y="59498"/>
                </a:cubicBezTo>
                <a:close/>
                <a:moveTo>
                  <a:pt x="8536707" y="59498"/>
                </a:moveTo>
                <a:cubicBezTo>
                  <a:pt x="8479204" y="59498"/>
                  <a:pt x="8432588" y="106114"/>
                  <a:pt x="8432588" y="163617"/>
                </a:cubicBezTo>
                <a:cubicBezTo>
                  <a:pt x="8432588" y="221119"/>
                  <a:pt x="8479204" y="267735"/>
                  <a:pt x="8536707" y="267735"/>
                </a:cubicBezTo>
                <a:cubicBezTo>
                  <a:pt x="8594209" y="267735"/>
                  <a:pt x="8640825" y="221119"/>
                  <a:pt x="8640825" y="163617"/>
                </a:cubicBezTo>
                <a:cubicBezTo>
                  <a:pt x="8640825" y="106114"/>
                  <a:pt x="8594209" y="59498"/>
                  <a:pt x="8536707" y="59498"/>
                </a:cubicBezTo>
                <a:close/>
                <a:moveTo>
                  <a:pt x="8221148" y="59498"/>
                </a:moveTo>
                <a:cubicBezTo>
                  <a:pt x="8163646" y="59498"/>
                  <a:pt x="8117029" y="106114"/>
                  <a:pt x="8117029" y="163617"/>
                </a:cubicBezTo>
                <a:cubicBezTo>
                  <a:pt x="8117029" y="221119"/>
                  <a:pt x="8163646" y="267735"/>
                  <a:pt x="8221148" y="267735"/>
                </a:cubicBezTo>
                <a:cubicBezTo>
                  <a:pt x="8278650" y="267735"/>
                  <a:pt x="8325266" y="221119"/>
                  <a:pt x="8325266" y="163617"/>
                </a:cubicBezTo>
                <a:cubicBezTo>
                  <a:pt x="8325266" y="106114"/>
                  <a:pt x="8278650" y="59498"/>
                  <a:pt x="8221148" y="59498"/>
                </a:cubicBezTo>
                <a:close/>
                <a:moveTo>
                  <a:pt x="7905590" y="59498"/>
                </a:moveTo>
                <a:cubicBezTo>
                  <a:pt x="7848087" y="59498"/>
                  <a:pt x="7801471" y="106114"/>
                  <a:pt x="7801471" y="163617"/>
                </a:cubicBezTo>
                <a:cubicBezTo>
                  <a:pt x="7801471" y="221119"/>
                  <a:pt x="7848087" y="267735"/>
                  <a:pt x="7905590" y="267735"/>
                </a:cubicBezTo>
                <a:cubicBezTo>
                  <a:pt x="7963092" y="267735"/>
                  <a:pt x="8009707" y="221119"/>
                  <a:pt x="8009707" y="163617"/>
                </a:cubicBezTo>
                <a:cubicBezTo>
                  <a:pt x="8009707" y="106114"/>
                  <a:pt x="7963092" y="59498"/>
                  <a:pt x="7905590" y="59498"/>
                </a:cubicBezTo>
                <a:close/>
                <a:moveTo>
                  <a:pt x="7590031" y="59498"/>
                </a:moveTo>
                <a:cubicBezTo>
                  <a:pt x="7532529" y="59498"/>
                  <a:pt x="7485913" y="106114"/>
                  <a:pt x="7485913" y="163617"/>
                </a:cubicBezTo>
                <a:cubicBezTo>
                  <a:pt x="7485913" y="221119"/>
                  <a:pt x="7532529" y="267735"/>
                  <a:pt x="7590031" y="267735"/>
                </a:cubicBezTo>
                <a:cubicBezTo>
                  <a:pt x="7647533" y="267735"/>
                  <a:pt x="7694149" y="221119"/>
                  <a:pt x="7694149" y="163617"/>
                </a:cubicBezTo>
                <a:cubicBezTo>
                  <a:pt x="7694149" y="106114"/>
                  <a:pt x="7647533" y="59498"/>
                  <a:pt x="7590031" y="59498"/>
                </a:cubicBezTo>
                <a:close/>
                <a:moveTo>
                  <a:pt x="7274472" y="59498"/>
                </a:moveTo>
                <a:cubicBezTo>
                  <a:pt x="7216970" y="59498"/>
                  <a:pt x="7170354" y="106114"/>
                  <a:pt x="7170354" y="163617"/>
                </a:cubicBezTo>
                <a:cubicBezTo>
                  <a:pt x="7170354" y="221119"/>
                  <a:pt x="7216970" y="267735"/>
                  <a:pt x="7274472" y="267735"/>
                </a:cubicBezTo>
                <a:cubicBezTo>
                  <a:pt x="7331974" y="267735"/>
                  <a:pt x="7378591" y="221119"/>
                  <a:pt x="7378591" y="163617"/>
                </a:cubicBezTo>
                <a:cubicBezTo>
                  <a:pt x="7378591" y="106114"/>
                  <a:pt x="7331974" y="59498"/>
                  <a:pt x="7274472" y="59498"/>
                </a:cubicBezTo>
                <a:close/>
                <a:moveTo>
                  <a:pt x="6958914" y="59498"/>
                </a:moveTo>
                <a:cubicBezTo>
                  <a:pt x="6901412" y="59498"/>
                  <a:pt x="6854796" y="106114"/>
                  <a:pt x="6854796" y="163617"/>
                </a:cubicBezTo>
                <a:cubicBezTo>
                  <a:pt x="6854796" y="221119"/>
                  <a:pt x="6901412" y="267735"/>
                  <a:pt x="6958914" y="267735"/>
                </a:cubicBezTo>
                <a:cubicBezTo>
                  <a:pt x="7016416" y="267735"/>
                  <a:pt x="7063032" y="221119"/>
                  <a:pt x="7063032" y="163617"/>
                </a:cubicBezTo>
                <a:cubicBezTo>
                  <a:pt x="7063032" y="106114"/>
                  <a:pt x="7016416" y="59498"/>
                  <a:pt x="6958914" y="59498"/>
                </a:cubicBezTo>
                <a:close/>
                <a:moveTo>
                  <a:pt x="6643355" y="59498"/>
                </a:moveTo>
                <a:cubicBezTo>
                  <a:pt x="6585853" y="59498"/>
                  <a:pt x="6539237" y="106114"/>
                  <a:pt x="6539237" y="163617"/>
                </a:cubicBezTo>
                <a:cubicBezTo>
                  <a:pt x="6539237" y="221119"/>
                  <a:pt x="6585853" y="267735"/>
                  <a:pt x="6643355" y="267735"/>
                </a:cubicBezTo>
                <a:cubicBezTo>
                  <a:pt x="6700857" y="267735"/>
                  <a:pt x="6747473" y="221119"/>
                  <a:pt x="6747473" y="163617"/>
                </a:cubicBezTo>
                <a:cubicBezTo>
                  <a:pt x="6747473" y="106114"/>
                  <a:pt x="6700857" y="59498"/>
                  <a:pt x="6643355" y="59498"/>
                </a:cubicBezTo>
                <a:close/>
                <a:moveTo>
                  <a:pt x="6327797" y="59498"/>
                </a:moveTo>
                <a:cubicBezTo>
                  <a:pt x="6270294" y="59498"/>
                  <a:pt x="6223678" y="106114"/>
                  <a:pt x="6223678" y="163617"/>
                </a:cubicBezTo>
                <a:cubicBezTo>
                  <a:pt x="6223678" y="221119"/>
                  <a:pt x="6270294" y="267735"/>
                  <a:pt x="6327797" y="267735"/>
                </a:cubicBezTo>
                <a:cubicBezTo>
                  <a:pt x="6385299" y="267735"/>
                  <a:pt x="6431915" y="221119"/>
                  <a:pt x="6431915" y="163617"/>
                </a:cubicBezTo>
                <a:cubicBezTo>
                  <a:pt x="6431915" y="106114"/>
                  <a:pt x="6385299" y="59498"/>
                  <a:pt x="6327797" y="59498"/>
                </a:cubicBezTo>
                <a:close/>
                <a:moveTo>
                  <a:pt x="6012238" y="59498"/>
                </a:moveTo>
                <a:cubicBezTo>
                  <a:pt x="5954736" y="59498"/>
                  <a:pt x="5908120" y="106114"/>
                  <a:pt x="5908120" y="163617"/>
                </a:cubicBezTo>
                <a:cubicBezTo>
                  <a:pt x="5908120" y="221119"/>
                  <a:pt x="5954736" y="267735"/>
                  <a:pt x="6012238" y="267735"/>
                </a:cubicBezTo>
                <a:cubicBezTo>
                  <a:pt x="6069740" y="267735"/>
                  <a:pt x="6116356" y="221119"/>
                  <a:pt x="6116356" y="163617"/>
                </a:cubicBezTo>
                <a:cubicBezTo>
                  <a:pt x="6116356" y="106114"/>
                  <a:pt x="6069740" y="59498"/>
                  <a:pt x="6012238" y="59498"/>
                </a:cubicBezTo>
                <a:close/>
                <a:moveTo>
                  <a:pt x="5696680" y="59498"/>
                </a:moveTo>
                <a:cubicBezTo>
                  <a:pt x="5639178" y="59498"/>
                  <a:pt x="5592561" y="106114"/>
                  <a:pt x="5592561" y="163617"/>
                </a:cubicBezTo>
                <a:cubicBezTo>
                  <a:pt x="5592561" y="221119"/>
                  <a:pt x="5639178" y="267735"/>
                  <a:pt x="5696680" y="267735"/>
                </a:cubicBezTo>
                <a:cubicBezTo>
                  <a:pt x="5754182" y="267735"/>
                  <a:pt x="5800798" y="221119"/>
                  <a:pt x="5800798" y="163617"/>
                </a:cubicBezTo>
                <a:cubicBezTo>
                  <a:pt x="5800798" y="106114"/>
                  <a:pt x="5754182" y="59498"/>
                  <a:pt x="5696680" y="59498"/>
                </a:cubicBezTo>
                <a:close/>
                <a:moveTo>
                  <a:pt x="5381121" y="59498"/>
                </a:moveTo>
                <a:cubicBezTo>
                  <a:pt x="5323619" y="59498"/>
                  <a:pt x="5277003" y="106114"/>
                  <a:pt x="5277003" y="163617"/>
                </a:cubicBezTo>
                <a:cubicBezTo>
                  <a:pt x="5277003" y="221119"/>
                  <a:pt x="5323619" y="267735"/>
                  <a:pt x="5381121" y="267735"/>
                </a:cubicBezTo>
                <a:cubicBezTo>
                  <a:pt x="5438623" y="267735"/>
                  <a:pt x="5485239" y="221119"/>
                  <a:pt x="5485239" y="163617"/>
                </a:cubicBezTo>
                <a:cubicBezTo>
                  <a:pt x="5485239" y="106114"/>
                  <a:pt x="5438623" y="59498"/>
                  <a:pt x="5381121" y="59498"/>
                </a:cubicBezTo>
                <a:close/>
                <a:moveTo>
                  <a:pt x="5065562" y="59498"/>
                </a:moveTo>
                <a:cubicBezTo>
                  <a:pt x="5008060" y="59498"/>
                  <a:pt x="4961444" y="106114"/>
                  <a:pt x="4961444" y="163617"/>
                </a:cubicBezTo>
                <a:cubicBezTo>
                  <a:pt x="4961444" y="221119"/>
                  <a:pt x="5008060" y="267735"/>
                  <a:pt x="5065562" y="267735"/>
                </a:cubicBezTo>
                <a:cubicBezTo>
                  <a:pt x="5123064" y="267735"/>
                  <a:pt x="5169680" y="221119"/>
                  <a:pt x="5169680" y="163617"/>
                </a:cubicBezTo>
                <a:cubicBezTo>
                  <a:pt x="5169680" y="106114"/>
                  <a:pt x="5123064" y="59498"/>
                  <a:pt x="5065562" y="59498"/>
                </a:cubicBezTo>
                <a:close/>
                <a:moveTo>
                  <a:pt x="4750004" y="59498"/>
                </a:moveTo>
                <a:cubicBezTo>
                  <a:pt x="4692501" y="59498"/>
                  <a:pt x="4645885" y="106114"/>
                  <a:pt x="4645885" y="163617"/>
                </a:cubicBezTo>
                <a:cubicBezTo>
                  <a:pt x="4645885" y="221119"/>
                  <a:pt x="4692501" y="267735"/>
                  <a:pt x="4750004" y="267735"/>
                </a:cubicBezTo>
                <a:cubicBezTo>
                  <a:pt x="4807506" y="267735"/>
                  <a:pt x="4854122" y="221119"/>
                  <a:pt x="4854122" y="163617"/>
                </a:cubicBezTo>
                <a:cubicBezTo>
                  <a:pt x="4854122" y="106114"/>
                  <a:pt x="4807506" y="59498"/>
                  <a:pt x="4750004" y="59498"/>
                </a:cubicBezTo>
                <a:close/>
                <a:moveTo>
                  <a:pt x="4434445" y="59498"/>
                </a:moveTo>
                <a:cubicBezTo>
                  <a:pt x="4376943" y="59498"/>
                  <a:pt x="4330327" y="106114"/>
                  <a:pt x="4330327" y="163617"/>
                </a:cubicBezTo>
                <a:cubicBezTo>
                  <a:pt x="4330327" y="221119"/>
                  <a:pt x="4376943" y="267735"/>
                  <a:pt x="4434445" y="267735"/>
                </a:cubicBezTo>
                <a:cubicBezTo>
                  <a:pt x="4491947" y="267735"/>
                  <a:pt x="4538564" y="221119"/>
                  <a:pt x="4538564" y="163617"/>
                </a:cubicBezTo>
                <a:cubicBezTo>
                  <a:pt x="4538564" y="106114"/>
                  <a:pt x="4491947" y="59498"/>
                  <a:pt x="4434445" y="59498"/>
                </a:cubicBezTo>
                <a:close/>
                <a:moveTo>
                  <a:pt x="4118886" y="59498"/>
                </a:moveTo>
                <a:cubicBezTo>
                  <a:pt x="4061384" y="59498"/>
                  <a:pt x="4014769" y="106114"/>
                  <a:pt x="4014769" y="163617"/>
                </a:cubicBezTo>
                <a:cubicBezTo>
                  <a:pt x="4014769" y="221119"/>
                  <a:pt x="4061384" y="267735"/>
                  <a:pt x="4118886" y="267735"/>
                </a:cubicBezTo>
                <a:cubicBezTo>
                  <a:pt x="4176388" y="267735"/>
                  <a:pt x="4223004" y="221119"/>
                  <a:pt x="4223004" y="163617"/>
                </a:cubicBezTo>
                <a:cubicBezTo>
                  <a:pt x="4223004" y="106114"/>
                  <a:pt x="4176388" y="59498"/>
                  <a:pt x="4118886" y="59498"/>
                </a:cubicBezTo>
                <a:close/>
                <a:moveTo>
                  <a:pt x="3803328" y="59498"/>
                </a:moveTo>
                <a:cubicBezTo>
                  <a:pt x="3745826" y="59498"/>
                  <a:pt x="3699210" y="106114"/>
                  <a:pt x="3699210" y="163617"/>
                </a:cubicBezTo>
                <a:cubicBezTo>
                  <a:pt x="3699210" y="221119"/>
                  <a:pt x="3745826" y="267735"/>
                  <a:pt x="3803328" y="267735"/>
                </a:cubicBezTo>
                <a:cubicBezTo>
                  <a:pt x="3860830" y="267735"/>
                  <a:pt x="3907446" y="221119"/>
                  <a:pt x="3907446" y="163617"/>
                </a:cubicBezTo>
                <a:cubicBezTo>
                  <a:pt x="3907446" y="106114"/>
                  <a:pt x="3860830" y="59498"/>
                  <a:pt x="3803328" y="59498"/>
                </a:cubicBezTo>
                <a:close/>
                <a:moveTo>
                  <a:pt x="3487769" y="59498"/>
                </a:moveTo>
                <a:cubicBezTo>
                  <a:pt x="3430267" y="59498"/>
                  <a:pt x="3383651" y="106114"/>
                  <a:pt x="3383651" y="163617"/>
                </a:cubicBezTo>
                <a:cubicBezTo>
                  <a:pt x="3383651" y="221119"/>
                  <a:pt x="3430267" y="267735"/>
                  <a:pt x="3487769" y="267735"/>
                </a:cubicBezTo>
                <a:cubicBezTo>
                  <a:pt x="3545271" y="267735"/>
                  <a:pt x="3591887" y="221119"/>
                  <a:pt x="3591887" y="163617"/>
                </a:cubicBezTo>
                <a:cubicBezTo>
                  <a:pt x="3591887" y="106114"/>
                  <a:pt x="3545271" y="59498"/>
                  <a:pt x="3487769" y="59498"/>
                </a:cubicBezTo>
                <a:close/>
                <a:moveTo>
                  <a:pt x="3172211" y="59498"/>
                </a:moveTo>
                <a:cubicBezTo>
                  <a:pt x="3114709" y="59498"/>
                  <a:pt x="3068092" y="106114"/>
                  <a:pt x="3068092" y="163617"/>
                </a:cubicBezTo>
                <a:cubicBezTo>
                  <a:pt x="3068092" y="221119"/>
                  <a:pt x="3114709" y="267735"/>
                  <a:pt x="3172211" y="267735"/>
                </a:cubicBezTo>
                <a:cubicBezTo>
                  <a:pt x="3229713" y="267735"/>
                  <a:pt x="3276329" y="221119"/>
                  <a:pt x="3276329" y="163617"/>
                </a:cubicBezTo>
                <a:cubicBezTo>
                  <a:pt x="3276329" y="106114"/>
                  <a:pt x="3229713" y="59498"/>
                  <a:pt x="3172211" y="59498"/>
                </a:cubicBezTo>
                <a:close/>
                <a:moveTo>
                  <a:pt x="2856652" y="59498"/>
                </a:moveTo>
                <a:cubicBezTo>
                  <a:pt x="2799150" y="59498"/>
                  <a:pt x="2752534" y="106114"/>
                  <a:pt x="2752534" y="163617"/>
                </a:cubicBezTo>
                <a:cubicBezTo>
                  <a:pt x="2752534" y="221119"/>
                  <a:pt x="2799150" y="267735"/>
                  <a:pt x="2856652" y="267735"/>
                </a:cubicBezTo>
                <a:cubicBezTo>
                  <a:pt x="2914154" y="267735"/>
                  <a:pt x="2960770" y="221119"/>
                  <a:pt x="2960770" y="163617"/>
                </a:cubicBezTo>
                <a:cubicBezTo>
                  <a:pt x="2960770" y="106114"/>
                  <a:pt x="2914154" y="59498"/>
                  <a:pt x="2856652" y="59498"/>
                </a:cubicBezTo>
                <a:close/>
                <a:moveTo>
                  <a:pt x="2541093" y="59498"/>
                </a:moveTo>
                <a:cubicBezTo>
                  <a:pt x="2483591" y="59498"/>
                  <a:pt x="2436975" y="106114"/>
                  <a:pt x="2436975" y="163617"/>
                </a:cubicBezTo>
                <a:cubicBezTo>
                  <a:pt x="2436975" y="221119"/>
                  <a:pt x="2483591" y="267735"/>
                  <a:pt x="2541093" y="267735"/>
                </a:cubicBezTo>
                <a:cubicBezTo>
                  <a:pt x="2598595" y="267735"/>
                  <a:pt x="2645212" y="221119"/>
                  <a:pt x="2645212" y="163617"/>
                </a:cubicBezTo>
                <a:cubicBezTo>
                  <a:pt x="2645212" y="106114"/>
                  <a:pt x="2598595" y="59498"/>
                  <a:pt x="2541093" y="59498"/>
                </a:cubicBezTo>
                <a:close/>
                <a:moveTo>
                  <a:pt x="2225535" y="59498"/>
                </a:moveTo>
                <a:cubicBezTo>
                  <a:pt x="2168033" y="59498"/>
                  <a:pt x="2121417" y="106114"/>
                  <a:pt x="2121417" y="163617"/>
                </a:cubicBezTo>
                <a:cubicBezTo>
                  <a:pt x="2121417" y="221119"/>
                  <a:pt x="2168033" y="267735"/>
                  <a:pt x="2225535" y="267735"/>
                </a:cubicBezTo>
                <a:cubicBezTo>
                  <a:pt x="2283037" y="267735"/>
                  <a:pt x="2329653" y="221119"/>
                  <a:pt x="2329653" y="163617"/>
                </a:cubicBezTo>
                <a:cubicBezTo>
                  <a:pt x="2329653" y="106114"/>
                  <a:pt x="2283037" y="59498"/>
                  <a:pt x="2225535" y="59498"/>
                </a:cubicBezTo>
                <a:close/>
                <a:moveTo>
                  <a:pt x="1909976" y="59498"/>
                </a:moveTo>
                <a:cubicBezTo>
                  <a:pt x="1852474" y="59498"/>
                  <a:pt x="1805858" y="106114"/>
                  <a:pt x="1805858" y="163617"/>
                </a:cubicBezTo>
                <a:cubicBezTo>
                  <a:pt x="1805858" y="221119"/>
                  <a:pt x="1852474" y="267735"/>
                  <a:pt x="1909976" y="267735"/>
                </a:cubicBezTo>
                <a:cubicBezTo>
                  <a:pt x="1967478" y="267735"/>
                  <a:pt x="2014094" y="221119"/>
                  <a:pt x="2014094" y="163617"/>
                </a:cubicBezTo>
                <a:cubicBezTo>
                  <a:pt x="2014094" y="106114"/>
                  <a:pt x="1967478" y="59498"/>
                  <a:pt x="1909976" y="59498"/>
                </a:cubicBezTo>
                <a:close/>
                <a:moveTo>
                  <a:pt x="1594417" y="59498"/>
                </a:moveTo>
                <a:cubicBezTo>
                  <a:pt x="1536915" y="59498"/>
                  <a:pt x="1490299" y="106114"/>
                  <a:pt x="1490299" y="163617"/>
                </a:cubicBezTo>
                <a:cubicBezTo>
                  <a:pt x="1490299" y="221119"/>
                  <a:pt x="1536915" y="267735"/>
                  <a:pt x="1594417" y="267735"/>
                </a:cubicBezTo>
                <a:cubicBezTo>
                  <a:pt x="1651919" y="267735"/>
                  <a:pt x="1698536" y="221119"/>
                  <a:pt x="1698536" y="163617"/>
                </a:cubicBezTo>
                <a:cubicBezTo>
                  <a:pt x="1698536" y="106114"/>
                  <a:pt x="1651919" y="59498"/>
                  <a:pt x="1594417" y="59498"/>
                </a:cubicBezTo>
                <a:close/>
                <a:moveTo>
                  <a:pt x="1278859" y="59498"/>
                </a:moveTo>
                <a:cubicBezTo>
                  <a:pt x="1221357" y="59498"/>
                  <a:pt x="1174741" y="106114"/>
                  <a:pt x="1174741" y="163617"/>
                </a:cubicBezTo>
                <a:cubicBezTo>
                  <a:pt x="1174741" y="221119"/>
                  <a:pt x="1221357" y="267735"/>
                  <a:pt x="1278859" y="267735"/>
                </a:cubicBezTo>
                <a:cubicBezTo>
                  <a:pt x="1336361" y="267735"/>
                  <a:pt x="1382977" y="221119"/>
                  <a:pt x="1382977" y="163617"/>
                </a:cubicBezTo>
                <a:cubicBezTo>
                  <a:pt x="1382977" y="106114"/>
                  <a:pt x="1336361" y="59498"/>
                  <a:pt x="1278859" y="59498"/>
                </a:cubicBezTo>
                <a:close/>
                <a:moveTo>
                  <a:pt x="963300" y="59498"/>
                </a:moveTo>
                <a:cubicBezTo>
                  <a:pt x="905798" y="59498"/>
                  <a:pt x="859182" y="106114"/>
                  <a:pt x="859182" y="163617"/>
                </a:cubicBezTo>
                <a:cubicBezTo>
                  <a:pt x="859182" y="221119"/>
                  <a:pt x="905798" y="267735"/>
                  <a:pt x="963300" y="267735"/>
                </a:cubicBezTo>
                <a:cubicBezTo>
                  <a:pt x="1020802" y="267735"/>
                  <a:pt x="1067418" y="221119"/>
                  <a:pt x="1067418" y="163617"/>
                </a:cubicBezTo>
                <a:cubicBezTo>
                  <a:pt x="1067418" y="106114"/>
                  <a:pt x="1020802" y="59498"/>
                  <a:pt x="963300" y="59498"/>
                </a:cubicBezTo>
                <a:close/>
                <a:moveTo>
                  <a:pt x="647742" y="59498"/>
                </a:moveTo>
                <a:cubicBezTo>
                  <a:pt x="590240" y="59498"/>
                  <a:pt x="543623" y="106114"/>
                  <a:pt x="543623" y="163617"/>
                </a:cubicBezTo>
                <a:cubicBezTo>
                  <a:pt x="543623" y="221119"/>
                  <a:pt x="590240" y="267735"/>
                  <a:pt x="647742" y="267735"/>
                </a:cubicBezTo>
                <a:cubicBezTo>
                  <a:pt x="705244" y="267735"/>
                  <a:pt x="751860" y="221119"/>
                  <a:pt x="751860" y="163617"/>
                </a:cubicBezTo>
                <a:cubicBezTo>
                  <a:pt x="751860" y="106114"/>
                  <a:pt x="705244" y="59498"/>
                  <a:pt x="647742" y="59498"/>
                </a:cubicBezTo>
                <a:close/>
                <a:moveTo>
                  <a:pt x="332183" y="59498"/>
                </a:moveTo>
                <a:cubicBezTo>
                  <a:pt x="274681" y="59498"/>
                  <a:pt x="228065" y="106114"/>
                  <a:pt x="228065" y="163617"/>
                </a:cubicBezTo>
                <a:cubicBezTo>
                  <a:pt x="228065" y="221119"/>
                  <a:pt x="274681" y="267735"/>
                  <a:pt x="332183" y="267735"/>
                </a:cubicBezTo>
                <a:cubicBezTo>
                  <a:pt x="389685" y="267735"/>
                  <a:pt x="436301" y="221119"/>
                  <a:pt x="436301" y="163617"/>
                </a:cubicBezTo>
                <a:cubicBezTo>
                  <a:pt x="436301" y="106114"/>
                  <a:pt x="389685" y="59498"/>
                  <a:pt x="332183" y="59498"/>
                </a:cubicBezTo>
                <a:close/>
                <a:moveTo>
                  <a:pt x="178490" y="0"/>
                </a:moveTo>
                <a:lnTo>
                  <a:pt x="11214858" y="0"/>
                </a:lnTo>
                <a:cubicBezTo>
                  <a:pt x="11313436" y="0"/>
                  <a:pt x="11393348" y="79912"/>
                  <a:pt x="11393348" y="178490"/>
                </a:cubicBezTo>
                <a:lnTo>
                  <a:pt x="11393348" y="711784"/>
                </a:lnTo>
                <a:lnTo>
                  <a:pt x="11393348" y="1070917"/>
                </a:lnTo>
                <a:lnTo>
                  <a:pt x="11393348" y="1078080"/>
                </a:lnTo>
                <a:lnTo>
                  <a:pt x="0" y="1078080"/>
                </a:lnTo>
                <a:lnTo>
                  <a:pt x="0" y="1070917"/>
                </a:lnTo>
                <a:lnTo>
                  <a:pt x="0" y="711784"/>
                </a:lnTo>
                <a:lnTo>
                  <a:pt x="0" y="178490"/>
                </a:lnTo>
                <a:cubicBezTo>
                  <a:pt x="0" y="79912"/>
                  <a:pt x="79912" y="0"/>
                  <a:pt x="178490" y="0"/>
                </a:cubicBez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7" name="直接连接符 12"/>
          <p:cNvCxnSpPr>
            <a:stCxn id="9" idx="182"/>
            <a:endCxn id="9" idx="179"/>
          </p:cNvCxnSpPr>
          <p:nvPr/>
        </p:nvCxnSpPr>
        <p:spPr>
          <a:xfrm>
            <a:off x="396875" y="1439863"/>
            <a:ext cx="1139348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3"/>
          <p:cNvCxnSpPr>
            <a:stCxn id="9" idx="182"/>
            <a:endCxn id="9" idx="179"/>
          </p:cNvCxnSpPr>
          <p:nvPr/>
        </p:nvCxnSpPr>
        <p:spPr>
          <a:xfrm>
            <a:off x="396875" y="6075363"/>
            <a:ext cx="1139348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9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1219" y="752270"/>
            <a:ext cx="829158" cy="829157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200150" y="957263"/>
            <a:ext cx="1511300" cy="365125"/>
          </a:xfrm>
          <a:custGeom>
            <a:avLst/>
            <a:gdLst/>
            <a:ahLst/>
            <a:cxnLst/>
            <a:rect l="l" t="t" r="r" b="b"/>
            <a:pathLst>
              <a:path w="1510665" h="364236">
                <a:moveTo>
                  <a:pt x="586359" y="253746"/>
                </a:moveTo>
                <a:lnTo>
                  <a:pt x="586359" y="314325"/>
                </a:lnTo>
                <a:lnTo>
                  <a:pt x="622554" y="314325"/>
                </a:lnTo>
                <a:lnTo>
                  <a:pt x="622554" y="253746"/>
                </a:lnTo>
                <a:close/>
                <a:moveTo>
                  <a:pt x="511302" y="240411"/>
                </a:moveTo>
                <a:lnTo>
                  <a:pt x="523113" y="264795"/>
                </a:lnTo>
                <a:cubicBezTo>
                  <a:pt x="492633" y="289687"/>
                  <a:pt x="456184" y="313944"/>
                  <a:pt x="413766" y="337566"/>
                </a:cubicBezTo>
                <a:lnTo>
                  <a:pt x="388620" y="284988"/>
                </a:lnTo>
                <a:cubicBezTo>
                  <a:pt x="429260" y="274828"/>
                  <a:pt x="470154" y="259969"/>
                  <a:pt x="511302" y="240411"/>
                </a:cubicBezTo>
                <a:close/>
                <a:moveTo>
                  <a:pt x="43434" y="213741"/>
                </a:moveTo>
                <a:lnTo>
                  <a:pt x="76200" y="223647"/>
                </a:lnTo>
                <a:cubicBezTo>
                  <a:pt x="73660" y="257937"/>
                  <a:pt x="66167" y="295529"/>
                  <a:pt x="53721" y="336423"/>
                </a:cubicBezTo>
                <a:lnTo>
                  <a:pt x="0" y="307467"/>
                </a:lnTo>
                <a:cubicBezTo>
                  <a:pt x="18796" y="278511"/>
                  <a:pt x="33274" y="247269"/>
                  <a:pt x="43434" y="213741"/>
                </a:cubicBezTo>
                <a:close/>
                <a:moveTo>
                  <a:pt x="1352550" y="210312"/>
                </a:moveTo>
                <a:lnTo>
                  <a:pt x="1410462" y="219456"/>
                </a:lnTo>
                <a:cubicBezTo>
                  <a:pt x="1410462" y="229616"/>
                  <a:pt x="1409700" y="236347"/>
                  <a:pt x="1408176" y="239649"/>
                </a:cubicBezTo>
                <a:lnTo>
                  <a:pt x="1456182" y="239649"/>
                </a:lnTo>
                <a:lnTo>
                  <a:pt x="1475994" y="222885"/>
                </a:lnTo>
                <a:lnTo>
                  <a:pt x="1508379" y="251841"/>
                </a:lnTo>
                <a:lnTo>
                  <a:pt x="1491996" y="267843"/>
                </a:lnTo>
                <a:lnTo>
                  <a:pt x="1422654" y="267843"/>
                </a:lnTo>
                <a:cubicBezTo>
                  <a:pt x="1430528" y="275971"/>
                  <a:pt x="1439799" y="283210"/>
                  <a:pt x="1450467" y="289560"/>
                </a:cubicBezTo>
                <a:cubicBezTo>
                  <a:pt x="1468501" y="300482"/>
                  <a:pt x="1488567" y="309118"/>
                  <a:pt x="1510665" y="315468"/>
                </a:cubicBezTo>
                <a:lnTo>
                  <a:pt x="1472184" y="364236"/>
                </a:lnTo>
                <a:cubicBezTo>
                  <a:pt x="1435354" y="341630"/>
                  <a:pt x="1408049" y="314960"/>
                  <a:pt x="1390269" y="284226"/>
                </a:cubicBezTo>
                <a:cubicBezTo>
                  <a:pt x="1383665" y="294132"/>
                  <a:pt x="1375283" y="303022"/>
                  <a:pt x="1365123" y="310896"/>
                </a:cubicBezTo>
                <a:cubicBezTo>
                  <a:pt x="1339723" y="332740"/>
                  <a:pt x="1308227" y="345948"/>
                  <a:pt x="1270635" y="350520"/>
                </a:cubicBezTo>
                <a:lnTo>
                  <a:pt x="1259967" y="328803"/>
                </a:lnTo>
                <a:cubicBezTo>
                  <a:pt x="1299083" y="313055"/>
                  <a:pt x="1325626" y="292735"/>
                  <a:pt x="1339596" y="267843"/>
                </a:cubicBezTo>
                <a:lnTo>
                  <a:pt x="1275207" y="267843"/>
                </a:lnTo>
                <a:lnTo>
                  <a:pt x="1267968" y="239649"/>
                </a:lnTo>
                <a:lnTo>
                  <a:pt x="1350264" y="239649"/>
                </a:lnTo>
                <a:cubicBezTo>
                  <a:pt x="1351788" y="232537"/>
                  <a:pt x="1352550" y="225298"/>
                  <a:pt x="1352550" y="217932"/>
                </a:cubicBezTo>
                <a:close/>
                <a:moveTo>
                  <a:pt x="86868" y="203835"/>
                </a:moveTo>
                <a:lnTo>
                  <a:pt x="144018" y="211074"/>
                </a:lnTo>
                <a:lnTo>
                  <a:pt x="144018" y="293370"/>
                </a:lnTo>
                <a:cubicBezTo>
                  <a:pt x="144018" y="299974"/>
                  <a:pt x="147574" y="303276"/>
                  <a:pt x="154686" y="303276"/>
                </a:cubicBezTo>
                <a:lnTo>
                  <a:pt x="240792" y="303276"/>
                </a:lnTo>
                <a:cubicBezTo>
                  <a:pt x="246380" y="303276"/>
                  <a:pt x="249936" y="301117"/>
                  <a:pt x="251460" y="296799"/>
                </a:cubicBezTo>
                <a:lnTo>
                  <a:pt x="262128" y="253365"/>
                </a:lnTo>
                <a:lnTo>
                  <a:pt x="289941" y="258318"/>
                </a:lnTo>
                <a:cubicBezTo>
                  <a:pt x="287909" y="265684"/>
                  <a:pt x="286893" y="272542"/>
                  <a:pt x="286893" y="278892"/>
                </a:cubicBezTo>
                <a:cubicBezTo>
                  <a:pt x="286893" y="298450"/>
                  <a:pt x="293624" y="312547"/>
                  <a:pt x="307086" y="321183"/>
                </a:cubicBezTo>
                <a:cubicBezTo>
                  <a:pt x="299466" y="341503"/>
                  <a:pt x="286131" y="351663"/>
                  <a:pt x="267081" y="351663"/>
                </a:cubicBezTo>
                <a:lnTo>
                  <a:pt x="127254" y="351663"/>
                </a:lnTo>
                <a:cubicBezTo>
                  <a:pt x="101346" y="351663"/>
                  <a:pt x="87884" y="339344"/>
                  <a:pt x="86868" y="314706"/>
                </a:cubicBezTo>
                <a:close/>
                <a:moveTo>
                  <a:pt x="181737" y="187833"/>
                </a:moveTo>
                <a:cubicBezTo>
                  <a:pt x="195453" y="194691"/>
                  <a:pt x="217551" y="211455"/>
                  <a:pt x="248031" y="238125"/>
                </a:cubicBezTo>
                <a:lnTo>
                  <a:pt x="199263" y="275844"/>
                </a:lnTo>
                <a:cubicBezTo>
                  <a:pt x="186055" y="247396"/>
                  <a:pt x="171704" y="224409"/>
                  <a:pt x="156210" y="206883"/>
                </a:cubicBezTo>
                <a:close/>
                <a:moveTo>
                  <a:pt x="586359" y="165735"/>
                </a:moveTo>
                <a:lnTo>
                  <a:pt x="586359" y="225552"/>
                </a:lnTo>
                <a:lnTo>
                  <a:pt x="622554" y="225552"/>
                </a:lnTo>
                <a:lnTo>
                  <a:pt x="622554" y="165735"/>
                </a:lnTo>
                <a:close/>
                <a:moveTo>
                  <a:pt x="1339215" y="160782"/>
                </a:moveTo>
                <a:lnTo>
                  <a:pt x="1339215" y="181356"/>
                </a:lnTo>
                <a:lnTo>
                  <a:pt x="1432941" y="181356"/>
                </a:lnTo>
                <a:lnTo>
                  <a:pt x="1432941" y="160782"/>
                </a:lnTo>
                <a:close/>
                <a:moveTo>
                  <a:pt x="1339215" y="119634"/>
                </a:moveTo>
                <a:lnTo>
                  <a:pt x="1339215" y="134874"/>
                </a:lnTo>
                <a:lnTo>
                  <a:pt x="1432941" y="134874"/>
                </a:lnTo>
                <a:lnTo>
                  <a:pt x="1432941" y="119634"/>
                </a:lnTo>
                <a:close/>
                <a:moveTo>
                  <a:pt x="211836" y="117729"/>
                </a:moveTo>
                <a:lnTo>
                  <a:pt x="211836" y="152019"/>
                </a:lnTo>
                <a:lnTo>
                  <a:pt x="269748" y="152019"/>
                </a:lnTo>
                <a:lnTo>
                  <a:pt x="269748" y="117729"/>
                </a:lnTo>
                <a:close/>
                <a:moveTo>
                  <a:pt x="97155" y="117729"/>
                </a:moveTo>
                <a:lnTo>
                  <a:pt x="97155" y="152019"/>
                </a:lnTo>
                <a:lnTo>
                  <a:pt x="153543" y="152019"/>
                </a:lnTo>
                <a:lnTo>
                  <a:pt x="153543" y="117729"/>
                </a:lnTo>
                <a:close/>
                <a:moveTo>
                  <a:pt x="1016508" y="105156"/>
                </a:moveTo>
                <a:lnTo>
                  <a:pt x="1016508" y="125349"/>
                </a:lnTo>
                <a:lnTo>
                  <a:pt x="1038225" y="125349"/>
                </a:lnTo>
                <a:lnTo>
                  <a:pt x="1038225" y="105156"/>
                </a:lnTo>
                <a:close/>
                <a:moveTo>
                  <a:pt x="586359" y="81153"/>
                </a:moveTo>
                <a:lnTo>
                  <a:pt x="586359" y="137541"/>
                </a:lnTo>
                <a:lnTo>
                  <a:pt x="622554" y="137541"/>
                </a:lnTo>
                <a:lnTo>
                  <a:pt x="622554" y="81153"/>
                </a:lnTo>
                <a:close/>
                <a:moveTo>
                  <a:pt x="1016508" y="58674"/>
                </a:moveTo>
                <a:lnTo>
                  <a:pt x="1016508" y="78486"/>
                </a:lnTo>
                <a:lnTo>
                  <a:pt x="1038225" y="78486"/>
                </a:lnTo>
                <a:lnTo>
                  <a:pt x="1038225" y="58674"/>
                </a:lnTo>
                <a:close/>
                <a:moveTo>
                  <a:pt x="211836" y="56007"/>
                </a:moveTo>
                <a:lnTo>
                  <a:pt x="211836" y="89535"/>
                </a:lnTo>
                <a:lnTo>
                  <a:pt x="269748" y="89535"/>
                </a:lnTo>
                <a:lnTo>
                  <a:pt x="269748" y="56007"/>
                </a:lnTo>
                <a:close/>
                <a:moveTo>
                  <a:pt x="97155" y="56007"/>
                </a:moveTo>
                <a:lnTo>
                  <a:pt x="97155" y="89535"/>
                </a:lnTo>
                <a:lnTo>
                  <a:pt x="153543" y="89535"/>
                </a:lnTo>
                <a:lnTo>
                  <a:pt x="153543" y="56007"/>
                </a:lnTo>
                <a:close/>
                <a:moveTo>
                  <a:pt x="833628" y="12192"/>
                </a:moveTo>
                <a:lnTo>
                  <a:pt x="878967" y="48387"/>
                </a:lnTo>
                <a:lnTo>
                  <a:pt x="854964" y="61341"/>
                </a:lnTo>
                <a:cubicBezTo>
                  <a:pt x="847852" y="85979"/>
                  <a:pt x="840740" y="109220"/>
                  <a:pt x="833628" y="131064"/>
                </a:cubicBezTo>
                <a:lnTo>
                  <a:pt x="843534" y="131064"/>
                </a:lnTo>
                <a:lnTo>
                  <a:pt x="862203" y="112776"/>
                </a:lnTo>
                <a:lnTo>
                  <a:pt x="910590" y="145161"/>
                </a:lnTo>
                <a:lnTo>
                  <a:pt x="894588" y="159639"/>
                </a:lnTo>
                <a:cubicBezTo>
                  <a:pt x="891540" y="200787"/>
                  <a:pt x="879348" y="239141"/>
                  <a:pt x="858012" y="274701"/>
                </a:cubicBezTo>
                <a:cubicBezTo>
                  <a:pt x="860298" y="276479"/>
                  <a:pt x="862584" y="278130"/>
                  <a:pt x="864870" y="279654"/>
                </a:cubicBezTo>
                <a:cubicBezTo>
                  <a:pt x="881126" y="292862"/>
                  <a:pt x="916559" y="299466"/>
                  <a:pt x="971169" y="299466"/>
                </a:cubicBezTo>
                <a:lnTo>
                  <a:pt x="1122807" y="299466"/>
                </a:lnTo>
                <a:lnTo>
                  <a:pt x="1110996" y="352425"/>
                </a:lnTo>
                <a:lnTo>
                  <a:pt x="987933" y="352425"/>
                </a:lnTo>
                <a:cubicBezTo>
                  <a:pt x="916559" y="352425"/>
                  <a:pt x="865759" y="340487"/>
                  <a:pt x="835533" y="316611"/>
                </a:cubicBezTo>
                <a:cubicBezTo>
                  <a:pt x="833755" y="315341"/>
                  <a:pt x="832358" y="314198"/>
                  <a:pt x="831342" y="313182"/>
                </a:cubicBezTo>
                <a:cubicBezTo>
                  <a:pt x="819404" y="327660"/>
                  <a:pt x="806069" y="341630"/>
                  <a:pt x="791337" y="355092"/>
                </a:cubicBezTo>
                <a:lnTo>
                  <a:pt x="766572" y="337566"/>
                </a:lnTo>
                <a:cubicBezTo>
                  <a:pt x="781304" y="320040"/>
                  <a:pt x="793750" y="302133"/>
                  <a:pt x="803910" y="283845"/>
                </a:cubicBezTo>
                <a:cubicBezTo>
                  <a:pt x="788416" y="261239"/>
                  <a:pt x="776732" y="231775"/>
                  <a:pt x="768858" y="195453"/>
                </a:cubicBezTo>
                <a:lnTo>
                  <a:pt x="800862" y="187833"/>
                </a:lnTo>
                <a:cubicBezTo>
                  <a:pt x="806450" y="207645"/>
                  <a:pt x="814324" y="224917"/>
                  <a:pt x="824484" y="239649"/>
                </a:cubicBezTo>
                <a:cubicBezTo>
                  <a:pt x="834136" y="213233"/>
                  <a:pt x="839724" y="186182"/>
                  <a:pt x="841248" y="158496"/>
                </a:cubicBezTo>
                <a:lnTo>
                  <a:pt x="824865" y="158496"/>
                </a:lnTo>
                <a:cubicBezTo>
                  <a:pt x="822579" y="165100"/>
                  <a:pt x="820420" y="171323"/>
                  <a:pt x="818388" y="177165"/>
                </a:cubicBezTo>
                <a:lnTo>
                  <a:pt x="770382" y="167259"/>
                </a:lnTo>
                <a:lnTo>
                  <a:pt x="804291" y="59436"/>
                </a:lnTo>
                <a:lnTo>
                  <a:pt x="775335" y="59436"/>
                </a:lnTo>
                <a:lnTo>
                  <a:pt x="769620" y="31242"/>
                </a:lnTo>
                <a:lnTo>
                  <a:pt x="808482" y="31242"/>
                </a:lnTo>
                <a:close/>
                <a:moveTo>
                  <a:pt x="1190625" y="4191"/>
                </a:moveTo>
                <a:lnTo>
                  <a:pt x="1243203" y="10287"/>
                </a:lnTo>
                <a:lnTo>
                  <a:pt x="1243203" y="81153"/>
                </a:lnTo>
                <a:lnTo>
                  <a:pt x="1259205" y="68961"/>
                </a:lnTo>
                <a:lnTo>
                  <a:pt x="1287018" y="93726"/>
                </a:lnTo>
                <a:lnTo>
                  <a:pt x="1273683" y="109347"/>
                </a:lnTo>
                <a:lnTo>
                  <a:pt x="1244727" y="109347"/>
                </a:lnTo>
                <a:cubicBezTo>
                  <a:pt x="1244219" y="110871"/>
                  <a:pt x="1243711" y="112395"/>
                  <a:pt x="1243203" y="113919"/>
                </a:cubicBezTo>
                <a:lnTo>
                  <a:pt x="1243203" y="114681"/>
                </a:lnTo>
                <a:cubicBezTo>
                  <a:pt x="1258189" y="130429"/>
                  <a:pt x="1272794" y="149733"/>
                  <a:pt x="1287018" y="172593"/>
                </a:cubicBezTo>
                <a:lnTo>
                  <a:pt x="1287018" y="93726"/>
                </a:lnTo>
                <a:lnTo>
                  <a:pt x="1287018" y="81153"/>
                </a:lnTo>
                <a:lnTo>
                  <a:pt x="1339215" y="87249"/>
                </a:lnTo>
                <a:lnTo>
                  <a:pt x="1339215" y="93345"/>
                </a:lnTo>
                <a:lnTo>
                  <a:pt x="1436751" y="93345"/>
                </a:lnTo>
                <a:lnTo>
                  <a:pt x="1453134" y="75819"/>
                </a:lnTo>
                <a:lnTo>
                  <a:pt x="1500759" y="112395"/>
                </a:lnTo>
                <a:lnTo>
                  <a:pt x="1485519" y="123444"/>
                </a:lnTo>
                <a:lnTo>
                  <a:pt x="1485519" y="215646"/>
                </a:lnTo>
                <a:lnTo>
                  <a:pt x="1432941" y="224790"/>
                </a:lnTo>
                <a:lnTo>
                  <a:pt x="1432941" y="208407"/>
                </a:lnTo>
                <a:lnTo>
                  <a:pt x="1339215" y="208407"/>
                </a:lnTo>
                <a:lnTo>
                  <a:pt x="1339215" y="220980"/>
                </a:lnTo>
                <a:lnTo>
                  <a:pt x="1287018" y="227838"/>
                </a:lnTo>
                <a:lnTo>
                  <a:pt x="1287018" y="180594"/>
                </a:lnTo>
                <a:lnTo>
                  <a:pt x="1253490" y="219456"/>
                </a:lnTo>
                <a:cubicBezTo>
                  <a:pt x="1250696" y="206756"/>
                  <a:pt x="1247267" y="194945"/>
                  <a:pt x="1243203" y="184023"/>
                </a:cubicBezTo>
                <a:lnTo>
                  <a:pt x="1243203" y="352425"/>
                </a:lnTo>
                <a:lnTo>
                  <a:pt x="1190625" y="358902"/>
                </a:lnTo>
                <a:lnTo>
                  <a:pt x="1190625" y="242697"/>
                </a:lnTo>
                <a:cubicBezTo>
                  <a:pt x="1183513" y="255397"/>
                  <a:pt x="1176401" y="266446"/>
                  <a:pt x="1169289" y="275844"/>
                </a:cubicBezTo>
                <a:lnTo>
                  <a:pt x="1149477" y="255651"/>
                </a:lnTo>
                <a:cubicBezTo>
                  <a:pt x="1166495" y="208915"/>
                  <a:pt x="1178560" y="160147"/>
                  <a:pt x="1185672" y="109347"/>
                </a:cubicBezTo>
                <a:lnTo>
                  <a:pt x="1160145" y="109347"/>
                </a:lnTo>
                <a:lnTo>
                  <a:pt x="1152525" y="81153"/>
                </a:lnTo>
                <a:lnTo>
                  <a:pt x="1190625" y="81153"/>
                </a:lnTo>
                <a:close/>
                <a:moveTo>
                  <a:pt x="960120" y="3429"/>
                </a:moveTo>
                <a:lnTo>
                  <a:pt x="1016508" y="9906"/>
                </a:lnTo>
                <a:lnTo>
                  <a:pt x="1016508" y="32766"/>
                </a:lnTo>
                <a:lnTo>
                  <a:pt x="1036701" y="32766"/>
                </a:lnTo>
                <a:lnTo>
                  <a:pt x="1063371" y="9525"/>
                </a:lnTo>
                <a:lnTo>
                  <a:pt x="1111758" y="47625"/>
                </a:lnTo>
                <a:lnTo>
                  <a:pt x="1094994" y="62865"/>
                </a:lnTo>
                <a:lnTo>
                  <a:pt x="1094994" y="78486"/>
                </a:lnTo>
                <a:lnTo>
                  <a:pt x="1096899" y="78486"/>
                </a:lnTo>
                <a:lnTo>
                  <a:pt x="1110996" y="69723"/>
                </a:lnTo>
                <a:lnTo>
                  <a:pt x="1134237" y="90297"/>
                </a:lnTo>
                <a:lnTo>
                  <a:pt x="1118616" y="105156"/>
                </a:lnTo>
                <a:lnTo>
                  <a:pt x="1094994" y="105156"/>
                </a:lnTo>
                <a:lnTo>
                  <a:pt x="1094994" y="158877"/>
                </a:lnTo>
                <a:lnTo>
                  <a:pt x="1038225" y="166497"/>
                </a:lnTo>
                <a:lnTo>
                  <a:pt x="1038225" y="152019"/>
                </a:lnTo>
                <a:lnTo>
                  <a:pt x="1016508" y="152019"/>
                </a:lnTo>
                <a:lnTo>
                  <a:pt x="1016508" y="178308"/>
                </a:lnTo>
                <a:lnTo>
                  <a:pt x="1064514" y="178308"/>
                </a:lnTo>
                <a:lnTo>
                  <a:pt x="1082421" y="163449"/>
                </a:lnTo>
                <a:lnTo>
                  <a:pt x="1111758" y="189738"/>
                </a:lnTo>
                <a:lnTo>
                  <a:pt x="1096518" y="204978"/>
                </a:lnTo>
                <a:lnTo>
                  <a:pt x="1016508" y="204978"/>
                </a:lnTo>
                <a:lnTo>
                  <a:pt x="1016508" y="227457"/>
                </a:lnTo>
                <a:lnTo>
                  <a:pt x="1071753" y="227457"/>
                </a:lnTo>
                <a:lnTo>
                  <a:pt x="1092708" y="207645"/>
                </a:lnTo>
                <a:lnTo>
                  <a:pt x="1126998" y="238506"/>
                </a:lnTo>
                <a:lnTo>
                  <a:pt x="1112139" y="253746"/>
                </a:lnTo>
                <a:lnTo>
                  <a:pt x="1016508" y="253746"/>
                </a:lnTo>
                <a:lnTo>
                  <a:pt x="1016508" y="289560"/>
                </a:lnTo>
                <a:lnTo>
                  <a:pt x="960120" y="296799"/>
                </a:lnTo>
                <a:lnTo>
                  <a:pt x="960120" y="253746"/>
                </a:lnTo>
                <a:lnTo>
                  <a:pt x="889254" y="253746"/>
                </a:lnTo>
                <a:lnTo>
                  <a:pt x="882777" y="227457"/>
                </a:lnTo>
                <a:lnTo>
                  <a:pt x="960120" y="227457"/>
                </a:lnTo>
                <a:lnTo>
                  <a:pt x="960120" y="204978"/>
                </a:lnTo>
                <a:lnTo>
                  <a:pt x="903732" y="204978"/>
                </a:lnTo>
                <a:lnTo>
                  <a:pt x="897255" y="178308"/>
                </a:lnTo>
                <a:lnTo>
                  <a:pt x="960120" y="178308"/>
                </a:lnTo>
                <a:lnTo>
                  <a:pt x="960120" y="152019"/>
                </a:lnTo>
                <a:lnTo>
                  <a:pt x="915162" y="152019"/>
                </a:lnTo>
                <a:lnTo>
                  <a:pt x="908685" y="125349"/>
                </a:lnTo>
                <a:lnTo>
                  <a:pt x="960120" y="125349"/>
                </a:lnTo>
                <a:lnTo>
                  <a:pt x="960120" y="105156"/>
                </a:lnTo>
                <a:lnTo>
                  <a:pt x="891921" y="105156"/>
                </a:lnTo>
                <a:lnTo>
                  <a:pt x="885444" y="78486"/>
                </a:lnTo>
                <a:lnTo>
                  <a:pt x="960120" y="78486"/>
                </a:lnTo>
                <a:lnTo>
                  <a:pt x="960120" y="58674"/>
                </a:lnTo>
                <a:lnTo>
                  <a:pt x="907161" y="58674"/>
                </a:lnTo>
                <a:lnTo>
                  <a:pt x="900303" y="32766"/>
                </a:lnTo>
                <a:lnTo>
                  <a:pt x="960120" y="32766"/>
                </a:lnTo>
                <a:close/>
                <a:moveTo>
                  <a:pt x="635127" y="1905"/>
                </a:moveTo>
                <a:cubicBezTo>
                  <a:pt x="655447" y="14605"/>
                  <a:pt x="671195" y="27178"/>
                  <a:pt x="682371" y="39624"/>
                </a:cubicBezTo>
                <a:lnTo>
                  <a:pt x="661416" y="53721"/>
                </a:lnTo>
                <a:lnTo>
                  <a:pt x="683133" y="53721"/>
                </a:lnTo>
                <a:lnTo>
                  <a:pt x="704850" y="33147"/>
                </a:lnTo>
                <a:lnTo>
                  <a:pt x="741045" y="65151"/>
                </a:lnTo>
                <a:lnTo>
                  <a:pt x="724281" y="81153"/>
                </a:lnTo>
                <a:lnTo>
                  <a:pt x="677418" y="81153"/>
                </a:lnTo>
                <a:lnTo>
                  <a:pt x="677418" y="137541"/>
                </a:lnTo>
                <a:lnTo>
                  <a:pt x="680085" y="137541"/>
                </a:lnTo>
                <a:lnTo>
                  <a:pt x="701802" y="117729"/>
                </a:lnTo>
                <a:lnTo>
                  <a:pt x="738378" y="149733"/>
                </a:lnTo>
                <a:lnTo>
                  <a:pt x="721233" y="165735"/>
                </a:lnTo>
                <a:lnTo>
                  <a:pt x="677418" y="165735"/>
                </a:lnTo>
                <a:lnTo>
                  <a:pt x="677418" y="225552"/>
                </a:lnTo>
                <a:lnTo>
                  <a:pt x="680085" y="225552"/>
                </a:lnTo>
                <a:lnTo>
                  <a:pt x="701802" y="205359"/>
                </a:lnTo>
                <a:lnTo>
                  <a:pt x="738378" y="237363"/>
                </a:lnTo>
                <a:lnTo>
                  <a:pt x="721233" y="253746"/>
                </a:lnTo>
                <a:lnTo>
                  <a:pt x="677418" y="253746"/>
                </a:lnTo>
                <a:lnTo>
                  <a:pt x="677418" y="314325"/>
                </a:lnTo>
                <a:lnTo>
                  <a:pt x="687324" y="314325"/>
                </a:lnTo>
                <a:lnTo>
                  <a:pt x="709041" y="293751"/>
                </a:lnTo>
                <a:lnTo>
                  <a:pt x="745998" y="326136"/>
                </a:lnTo>
                <a:lnTo>
                  <a:pt x="728853" y="342519"/>
                </a:lnTo>
                <a:lnTo>
                  <a:pt x="586359" y="342519"/>
                </a:lnTo>
                <a:lnTo>
                  <a:pt x="586359" y="352044"/>
                </a:lnTo>
                <a:lnTo>
                  <a:pt x="529971" y="358521"/>
                </a:lnTo>
                <a:lnTo>
                  <a:pt x="529971" y="172212"/>
                </a:lnTo>
                <a:cubicBezTo>
                  <a:pt x="526161" y="176784"/>
                  <a:pt x="522224" y="181229"/>
                  <a:pt x="518160" y="185547"/>
                </a:cubicBezTo>
                <a:lnTo>
                  <a:pt x="498348" y="169545"/>
                </a:lnTo>
                <a:cubicBezTo>
                  <a:pt x="508508" y="150495"/>
                  <a:pt x="517144" y="130810"/>
                  <a:pt x="524256" y="110490"/>
                </a:cubicBezTo>
                <a:cubicBezTo>
                  <a:pt x="503428" y="140716"/>
                  <a:pt x="482219" y="168148"/>
                  <a:pt x="460629" y="192786"/>
                </a:cubicBezTo>
                <a:cubicBezTo>
                  <a:pt x="474599" y="188976"/>
                  <a:pt x="488442" y="184785"/>
                  <a:pt x="502158" y="180213"/>
                </a:cubicBezTo>
                <a:lnTo>
                  <a:pt x="513969" y="204597"/>
                </a:lnTo>
                <a:cubicBezTo>
                  <a:pt x="485521" y="224155"/>
                  <a:pt x="451485" y="243332"/>
                  <a:pt x="411861" y="262128"/>
                </a:cubicBezTo>
                <a:lnTo>
                  <a:pt x="393954" y="224790"/>
                </a:lnTo>
                <a:lnTo>
                  <a:pt x="393573" y="224790"/>
                </a:lnTo>
                <a:cubicBezTo>
                  <a:pt x="393827" y="224536"/>
                  <a:pt x="393954" y="224409"/>
                  <a:pt x="393954" y="224409"/>
                </a:cubicBezTo>
                <a:lnTo>
                  <a:pt x="386715" y="209550"/>
                </a:lnTo>
                <a:cubicBezTo>
                  <a:pt x="393573" y="208280"/>
                  <a:pt x="400304" y="207010"/>
                  <a:pt x="406908" y="205740"/>
                </a:cubicBezTo>
                <a:cubicBezTo>
                  <a:pt x="420116" y="186436"/>
                  <a:pt x="432054" y="167132"/>
                  <a:pt x="442722" y="147828"/>
                </a:cubicBezTo>
                <a:cubicBezTo>
                  <a:pt x="426974" y="152654"/>
                  <a:pt x="412496" y="156337"/>
                  <a:pt x="399288" y="158877"/>
                </a:cubicBezTo>
                <a:lnTo>
                  <a:pt x="387096" y="112776"/>
                </a:lnTo>
                <a:cubicBezTo>
                  <a:pt x="389890" y="112776"/>
                  <a:pt x="392684" y="112649"/>
                  <a:pt x="395478" y="112395"/>
                </a:cubicBezTo>
                <a:cubicBezTo>
                  <a:pt x="409448" y="78105"/>
                  <a:pt x="418973" y="42672"/>
                  <a:pt x="424053" y="6096"/>
                </a:cubicBezTo>
                <a:lnTo>
                  <a:pt x="485394" y="24384"/>
                </a:lnTo>
                <a:cubicBezTo>
                  <a:pt x="471678" y="58674"/>
                  <a:pt x="456438" y="86995"/>
                  <a:pt x="439674" y="109347"/>
                </a:cubicBezTo>
                <a:cubicBezTo>
                  <a:pt x="449072" y="108077"/>
                  <a:pt x="457708" y="106553"/>
                  <a:pt x="465582" y="104775"/>
                </a:cubicBezTo>
                <a:cubicBezTo>
                  <a:pt x="472694" y="90297"/>
                  <a:pt x="479298" y="75692"/>
                  <a:pt x="485394" y="60960"/>
                </a:cubicBezTo>
                <a:lnTo>
                  <a:pt x="532257" y="85344"/>
                </a:lnTo>
                <a:cubicBezTo>
                  <a:pt x="539623" y="59436"/>
                  <a:pt x="544576" y="32512"/>
                  <a:pt x="547116" y="4572"/>
                </a:cubicBezTo>
                <a:lnTo>
                  <a:pt x="607695" y="15240"/>
                </a:lnTo>
                <a:cubicBezTo>
                  <a:pt x="604393" y="28702"/>
                  <a:pt x="600583" y="41529"/>
                  <a:pt x="596265" y="53721"/>
                </a:cubicBezTo>
                <a:lnTo>
                  <a:pt x="631317" y="53721"/>
                </a:lnTo>
                <a:cubicBezTo>
                  <a:pt x="625983" y="40005"/>
                  <a:pt x="619633" y="27305"/>
                  <a:pt x="612267" y="15621"/>
                </a:cubicBezTo>
                <a:close/>
                <a:moveTo>
                  <a:pt x="294132" y="762"/>
                </a:moveTo>
                <a:lnTo>
                  <a:pt x="349758" y="43815"/>
                </a:lnTo>
                <a:lnTo>
                  <a:pt x="331470" y="62103"/>
                </a:lnTo>
                <a:lnTo>
                  <a:pt x="331470" y="194310"/>
                </a:lnTo>
                <a:lnTo>
                  <a:pt x="296799" y="198501"/>
                </a:lnTo>
                <a:cubicBezTo>
                  <a:pt x="324485" y="222631"/>
                  <a:pt x="347472" y="248158"/>
                  <a:pt x="365760" y="275082"/>
                </a:cubicBezTo>
                <a:lnTo>
                  <a:pt x="316611" y="309753"/>
                </a:lnTo>
                <a:cubicBezTo>
                  <a:pt x="303149" y="273939"/>
                  <a:pt x="287020" y="242697"/>
                  <a:pt x="268224" y="216027"/>
                </a:cubicBezTo>
                <a:lnTo>
                  <a:pt x="294132" y="198882"/>
                </a:lnTo>
                <a:lnTo>
                  <a:pt x="269748" y="201930"/>
                </a:lnTo>
                <a:lnTo>
                  <a:pt x="269748" y="180213"/>
                </a:lnTo>
                <a:lnTo>
                  <a:pt x="97155" y="180213"/>
                </a:lnTo>
                <a:lnTo>
                  <a:pt x="97155" y="196215"/>
                </a:lnTo>
                <a:lnTo>
                  <a:pt x="33909" y="204216"/>
                </a:lnTo>
                <a:lnTo>
                  <a:pt x="33909" y="6477"/>
                </a:lnTo>
                <a:lnTo>
                  <a:pt x="97155" y="14097"/>
                </a:lnTo>
                <a:lnTo>
                  <a:pt x="97155" y="28575"/>
                </a:lnTo>
                <a:lnTo>
                  <a:pt x="265176" y="28575"/>
                </a:lnTo>
                <a:close/>
                <a:moveTo>
                  <a:pt x="1311021" y="0"/>
                </a:moveTo>
                <a:lnTo>
                  <a:pt x="1363218" y="6096"/>
                </a:lnTo>
                <a:lnTo>
                  <a:pt x="1363218" y="28575"/>
                </a:lnTo>
                <a:lnTo>
                  <a:pt x="1405128" y="28575"/>
                </a:lnTo>
                <a:lnTo>
                  <a:pt x="1405128" y="0"/>
                </a:lnTo>
                <a:lnTo>
                  <a:pt x="1457706" y="6096"/>
                </a:lnTo>
                <a:lnTo>
                  <a:pt x="1457706" y="28575"/>
                </a:lnTo>
                <a:lnTo>
                  <a:pt x="1463421" y="28575"/>
                </a:lnTo>
                <a:lnTo>
                  <a:pt x="1480185" y="15240"/>
                </a:lnTo>
                <a:lnTo>
                  <a:pt x="1507998" y="40386"/>
                </a:lnTo>
                <a:lnTo>
                  <a:pt x="1491996" y="55626"/>
                </a:lnTo>
                <a:lnTo>
                  <a:pt x="1457706" y="55626"/>
                </a:lnTo>
                <a:lnTo>
                  <a:pt x="1457706" y="74676"/>
                </a:lnTo>
                <a:lnTo>
                  <a:pt x="1405128" y="81534"/>
                </a:lnTo>
                <a:lnTo>
                  <a:pt x="1405128" y="55626"/>
                </a:lnTo>
                <a:lnTo>
                  <a:pt x="1363218" y="55626"/>
                </a:lnTo>
                <a:lnTo>
                  <a:pt x="1363218" y="75819"/>
                </a:lnTo>
                <a:lnTo>
                  <a:pt x="1311021" y="82677"/>
                </a:lnTo>
                <a:lnTo>
                  <a:pt x="1311021" y="55626"/>
                </a:lnTo>
                <a:lnTo>
                  <a:pt x="1273683" y="55626"/>
                </a:lnTo>
                <a:lnTo>
                  <a:pt x="1267206" y="28575"/>
                </a:lnTo>
                <a:lnTo>
                  <a:pt x="1311021" y="2857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000" dirty="0">
              <a:solidFill>
                <a:srgbClr val="BE5108"/>
              </a:solidFill>
              <a:latin typeface="华康俪金黑W8" pitchFamily="49" charset="-122"/>
              <a:ea typeface="华康俪金黑W8" pitchFamily="49" charset="-122"/>
            </a:endParaRPr>
          </a:p>
        </p:txBody>
      </p:sp>
      <p:pic>
        <p:nvPicPr>
          <p:cNvPr id="11" name="Picture 8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4225" y="6229350"/>
            <a:ext cx="11906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10980" y="902682"/>
            <a:ext cx="8642819" cy="529758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D2FFE1-57F2-4AB8-81B8-4F488F9B2E5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2BE681-394E-478D-B098-F2A9DE14F8D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4BA304-7CD1-423D-B243-A4FF651FBB3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E5FBF3-8393-433F-A15D-8A58965EF91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8971F-CAB5-43B2-B35D-901EAB974B4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F5E284-D19E-415C-A00F-D8BEDFF90F5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思维建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12196763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9186C3-ACEC-43C8-995F-3F01D172786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4B76CC-B047-4276-BAC3-2E45111669F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思维建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2174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4225" y="6229350"/>
            <a:ext cx="11906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622905-0707-493A-AED5-265DA8DEA15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定向例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4" name="同侧圆角矩形 6"/>
          <p:cNvSpPr/>
          <p:nvPr/>
        </p:nvSpPr>
        <p:spPr>
          <a:xfrm flipV="1">
            <a:off x="396875" y="5475288"/>
            <a:ext cx="11393488" cy="774700"/>
          </a:xfrm>
          <a:prstGeom prst="round2Same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矩形 7"/>
          <p:cNvSpPr/>
          <p:nvPr/>
        </p:nvSpPr>
        <p:spPr>
          <a:xfrm>
            <a:off x="396875" y="1446213"/>
            <a:ext cx="11393488" cy="4629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任意多边形 8"/>
          <p:cNvSpPr/>
          <p:nvPr/>
        </p:nvSpPr>
        <p:spPr>
          <a:xfrm>
            <a:off x="396875" y="368300"/>
            <a:ext cx="11393488" cy="1077913"/>
          </a:xfrm>
          <a:custGeom>
            <a:avLst/>
            <a:gdLst>
              <a:gd name="connsiteX0" fmla="*/ 11061165 w 11393348"/>
              <a:gd name="connsiteY0" fmla="*/ 59498 h 1078080"/>
              <a:gd name="connsiteX1" fmla="*/ 10957047 w 11393348"/>
              <a:gd name="connsiteY1" fmla="*/ 163617 h 1078080"/>
              <a:gd name="connsiteX2" fmla="*/ 11061165 w 11393348"/>
              <a:gd name="connsiteY2" fmla="*/ 267735 h 1078080"/>
              <a:gd name="connsiteX3" fmla="*/ 11165283 w 11393348"/>
              <a:gd name="connsiteY3" fmla="*/ 163617 h 1078080"/>
              <a:gd name="connsiteX4" fmla="*/ 11061165 w 11393348"/>
              <a:gd name="connsiteY4" fmla="*/ 59498 h 1078080"/>
              <a:gd name="connsiteX5" fmla="*/ 10745617 w 11393348"/>
              <a:gd name="connsiteY5" fmla="*/ 59498 h 1078080"/>
              <a:gd name="connsiteX6" fmla="*/ 10641499 w 11393348"/>
              <a:gd name="connsiteY6" fmla="*/ 163617 h 1078080"/>
              <a:gd name="connsiteX7" fmla="*/ 10745617 w 11393348"/>
              <a:gd name="connsiteY7" fmla="*/ 267735 h 1078080"/>
              <a:gd name="connsiteX8" fmla="*/ 10849735 w 11393348"/>
              <a:gd name="connsiteY8" fmla="*/ 163617 h 1078080"/>
              <a:gd name="connsiteX9" fmla="*/ 10745617 w 11393348"/>
              <a:gd name="connsiteY9" fmla="*/ 59498 h 1078080"/>
              <a:gd name="connsiteX10" fmla="*/ 10430058 w 11393348"/>
              <a:gd name="connsiteY10" fmla="*/ 59498 h 1078080"/>
              <a:gd name="connsiteX11" fmla="*/ 10325940 w 11393348"/>
              <a:gd name="connsiteY11" fmla="*/ 163617 h 1078080"/>
              <a:gd name="connsiteX12" fmla="*/ 10430058 w 11393348"/>
              <a:gd name="connsiteY12" fmla="*/ 267735 h 1078080"/>
              <a:gd name="connsiteX13" fmla="*/ 10534176 w 11393348"/>
              <a:gd name="connsiteY13" fmla="*/ 163617 h 1078080"/>
              <a:gd name="connsiteX14" fmla="*/ 10430058 w 11393348"/>
              <a:gd name="connsiteY14" fmla="*/ 59498 h 1078080"/>
              <a:gd name="connsiteX15" fmla="*/ 10114500 w 11393348"/>
              <a:gd name="connsiteY15" fmla="*/ 59498 h 1078080"/>
              <a:gd name="connsiteX16" fmla="*/ 10010381 w 11393348"/>
              <a:gd name="connsiteY16" fmla="*/ 163617 h 1078080"/>
              <a:gd name="connsiteX17" fmla="*/ 10114500 w 11393348"/>
              <a:gd name="connsiteY17" fmla="*/ 267735 h 1078080"/>
              <a:gd name="connsiteX18" fmla="*/ 10218618 w 11393348"/>
              <a:gd name="connsiteY18" fmla="*/ 163617 h 1078080"/>
              <a:gd name="connsiteX19" fmla="*/ 10114500 w 11393348"/>
              <a:gd name="connsiteY19" fmla="*/ 59498 h 1078080"/>
              <a:gd name="connsiteX20" fmla="*/ 9798941 w 11393348"/>
              <a:gd name="connsiteY20" fmla="*/ 59498 h 1078080"/>
              <a:gd name="connsiteX21" fmla="*/ 9694823 w 11393348"/>
              <a:gd name="connsiteY21" fmla="*/ 163617 h 1078080"/>
              <a:gd name="connsiteX22" fmla="*/ 9798941 w 11393348"/>
              <a:gd name="connsiteY22" fmla="*/ 267735 h 1078080"/>
              <a:gd name="connsiteX23" fmla="*/ 9903059 w 11393348"/>
              <a:gd name="connsiteY23" fmla="*/ 163617 h 1078080"/>
              <a:gd name="connsiteX24" fmla="*/ 9798941 w 11393348"/>
              <a:gd name="connsiteY24" fmla="*/ 59498 h 1078080"/>
              <a:gd name="connsiteX25" fmla="*/ 9483382 w 11393348"/>
              <a:gd name="connsiteY25" fmla="*/ 59498 h 1078080"/>
              <a:gd name="connsiteX26" fmla="*/ 9379264 w 11393348"/>
              <a:gd name="connsiteY26" fmla="*/ 163617 h 1078080"/>
              <a:gd name="connsiteX27" fmla="*/ 9483382 w 11393348"/>
              <a:gd name="connsiteY27" fmla="*/ 267735 h 1078080"/>
              <a:gd name="connsiteX28" fmla="*/ 9587501 w 11393348"/>
              <a:gd name="connsiteY28" fmla="*/ 163617 h 1078080"/>
              <a:gd name="connsiteX29" fmla="*/ 9483382 w 11393348"/>
              <a:gd name="connsiteY29" fmla="*/ 59498 h 1078080"/>
              <a:gd name="connsiteX30" fmla="*/ 9167824 w 11393348"/>
              <a:gd name="connsiteY30" fmla="*/ 59498 h 1078080"/>
              <a:gd name="connsiteX31" fmla="*/ 9063706 w 11393348"/>
              <a:gd name="connsiteY31" fmla="*/ 163617 h 1078080"/>
              <a:gd name="connsiteX32" fmla="*/ 9167824 w 11393348"/>
              <a:gd name="connsiteY32" fmla="*/ 267735 h 1078080"/>
              <a:gd name="connsiteX33" fmla="*/ 9271942 w 11393348"/>
              <a:gd name="connsiteY33" fmla="*/ 163617 h 1078080"/>
              <a:gd name="connsiteX34" fmla="*/ 9167824 w 11393348"/>
              <a:gd name="connsiteY34" fmla="*/ 59498 h 1078080"/>
              <a:gd name="connsiteX35" fmla="*/ 8852265 w 11393348"/>
              <a:gd name="connsiteY35" fmla="*/ 59498 h 1078080"/>
              <a:gd name="connsiteX36" fmla="*/ 8748147 w 11393348"/>
              <a:gd name="connsiteY36" fmla="*/ 163617 h 1078080"/>
              <a:gd name="connsiteX37" fmla="*/ 8852265 w 11393348"/>
              <a:gd name="connsiteY37" fmla="*/ 267735 h 1078080"/>
              <a:gd name="connsiteX38" fmla="*/ 8956383 w 11393348"/>
              <a:gd name="connsiteY38" fmla="*/ 163617 h 1078080"/>
              <a:gd name="connsiteX39" fmla="*/ 8852265 w 11393348"/>
              <a:gd name="connsiteY39" fmla="*/ 59498 h 1078080"/>
              <a:gd name="connsiteX40" fmla="*/ 8536707 w 11393348"/>
              <a:gd name="connsiteY40" fmla="*/ 59498 h 1078080"/>
              <a:gd name="connsiteX41" fmla="*/ 8432588 w 11393348"/>
              <a:gd name="connsiteY41" fmla="*/ 163617 h 1078080"/>
              <a:gd name="connsiteX42" fmla="*/ 8536707 w 11393348"/>
              <a:gd name="connsiteY42" fmla="*/ 267735 h 1078080"/>
              <a:gd name="connsiteX43" fmla="*/ 8640825 w 11393348"/>
              <a:gd name="connsiteY43" fmla="*/ 163617 h 1078080"/>
              <a:gd name="connsiteX44" fmla="*/ 8536707 w 11393348"/>
              <a:gd name="connsiteY44" fmla="*/ 59498 h 1078080"/>
              <a:gd name="connsiteX45" fmla="*/ 8221148 w 11393348"/>
              <a:gd name="connsiteY45" fmla="*/ 59498 h 1078080"/>
              <a:gd name="connsiteX46" fmla="*/ 8117029 w 11393348"/>
              <a:gd name="connsiteY46" fmla="*/ 163617 h 1078080"/>
              <a:gd name="connsiteX47" fmla="*/ 8221148 w 11393348"/>
              <a:gd name="connsiteY47" fmla="*/ 267735 h 1078080"/>
              <a:gd name="connsiteX48" fmla="*/ 8325266 w 11393348"/>
              <a:gd name="connsiteY48" fmla="*/ 163617 h 1078080"/>
              <a:gd name="connsiteX49" fmla="*/ 8221148 w 11393348"/>
              <a:gd name="connsiteY49" fmla="*/ 59498 h 1078080"/>
              <a:gd name="connsiteX50" fmla="*/ 7905590 w 11393348"/>
              <a:gd name="connsiteY50" fmla="*/ 59498 h 1078080"/>
              <a:gd name="connsiteX51" fmla="*/ 7801471 w 11393348"/>
              <a:gd name="connsiteY51" fmla="*/ 163617 h 1078080"/>
              <a:gd name="connsiteX52" fmla="*/ 7905590 w 11393348"/>
              <a:gd name="connsiteY52" fmla="*/ 267735 h 1078080"/>
              <a:gd name="connsiteX53" fmla="*/ 8009707 w 11393348"/>
              <a:gd name="connsiteY53" fmla="*/ 163617 h 1078080"/>
              <a:gd name="connsiteX54" fmla="*/ 7905590 w 11393348"/>
              <a:gd name="connsiteY54" fmla="*/ 59498 h 1078080"/>
              <a:gd name="connsiteX55" fmla="*/ 7590031 w 11393348"/>
              <a:gd name="connsiteY55" fmla="*/ 59498 h 1078080"/>
              <a:gd name="connsiteX56" fmla="*/ 7485913 w 11393348"/>
              <a:gd name="connsiteY56" fmla="*/ 163617 h 1078080"/>
              <a:gd name="connsiteX57" fmla="*/ 7590031 w 11393348"/>
              <a:gd name="connsiteY57" fmla="*/ 267735 h 1078080"/>
              <a:gd name="connsiteX58" fmla="*/ 7694149 w 11393348"/>
              <a:gd name="connsiteY58" fmla="*/ 163617 h 1078080"/>
              <a:gd name="connsiteX59" fmla="*/ 7590031 w 11393348"/>
              <a:gd name="connsiteY59" fmla="*/ 59498 h 1078080"/>
              <a:gd name="connsiteX60" fmla="*/ 7274472 w 11393348"/>
              <a:gd name="connsiteY60" fmla="*/ 59498 h 1078080"/>
              <a:gd name="connsiteX61" fmla="*/ 7170354 w 11393348"/>
              <a:gd name="connsiteY61" fmla="*/ 163617 h 1078080"/>
              <a:gd name="connsiteX62" fmla="*/ 7274472 w 11393348"/>
              <a:gd name="connsiteY62" fmla="*/ 267735 h 1078080"/>
              <a:gd name="connsiteX63" fmla="*/ 7378591 w 11393348"/>
              <a:gd name="connsiteY63" fmla="*/ 163617 h 1078080"/>
              <a:gd name="connsiteX64" fmla="*/ 7274472 w 11393348"/>
              <a:gd name="connsiteY64" fmla="*/ 59498 h 1078080"/>
              <a:gd name="connsiteX65" fmla="*/ 6958914 w 11393348"/>
              <a:gd name="connsiteY65" fmla="*/ 59498 h 1078080"/>
              <a:gd name="connsiteX66" fmla="*/ 6854796 w 11393348"/>
              <a:gd name="connsiteY66" fmla="*/ 163617 h 1078080"/>
              <a:gd name="connsiteX67" fmla="*/ 6958914 w 11393348"/>
              <a:gd name="connsiteY67" fmla="*/ 267735 h 1078080"/>
              <a:gd name="connsiteX68" fmla="*/ 7063032 w 11393348"/>
              <a:gd name="connsiteY68" fmla="*/ 163617 h 1078080"/>
              <a:gd name="connsiteX69" fmla="*/ 6958914 w 11393348"/>
              <a:gd name="connsiteY69" fmla="*/ 59498 h 1078080"/>
              <a:gd name="connsiteX70" fmla="*/ 6643355 w 11393348"/>
              <a:gd name="connsiteY70" fmla="*/ 59498 h 1078080"/>
              <a:gd name="connsiteX71" fmla="*/ 6539237 w 11393348"/>
              <a:gd name="connsiteY71" fmla="*/ 163617 h 1078080"/>
              <a:gd name="connsiteX72" fmla="*/ 6643355 w 11393348"/>
              <a:gd name="connsiteY72" fmla="*/ 267735 h 1078080"/>
              <a:gd name="connsiteX73" fmla="*/ 6747473 w 11393348"/>
              <a:gd name="connsiteY73" fmla="*/ 163617 h 1078080"/>
              <a:gd name="connsiteX74" fmla="*/ 6643355 w 11393348"/>
              <a:gd name="connsiteY74" fmla="*/ 59498 h 1078080"/>
              <a:gd name="connsiteX75" fmla="*/ 6327797 w 11393348"/>
              <a:gd name="connsiteY75" fmla="*/ 59498 h 1078080"/>
              <a:gd name="connsiteX76" fmla="*/ 6223678 w 11393348"/>
              <a:gd name="connsiteY76" fmla="*/ 163617 h 1078080"/>
              <a:gd name="connsiteX77" fmla="*/ 6327797 w 11393348"/>
              <a:gd name="connsiteY77" fmla="*/ 267735 h 1078080"/>
              <a:gd name="connsiteX78" fmla="*/ 6431915 w 11393348"/>
              <a:gd name="connsiteY78" fmla="*/ 163617 h 1078080"/>
              <a:gd name="connsiteX79" fmla="*/ 6327797 w 11393348"/>
              <a:gd name="connsiteY79" fmla="*/ 59498 h 1078080"/>
              <a:gd name="connsiteX80" fmla="*/ 6012238 w 11393348"/>
              <a:gd name="connsiteY80" fmla="*/ 59498 h 1078080"/>
              <a:gd name="connsiteX81" fmla="*/ 5908120 w 11393348"/>
              <a:gd name="connsiteY81" fmla="*/ 163617 h 1078080"/>
              <a:gd name="connsiteX82" fmla="*/ 6012238 w 11393348"/>
              <a:gd name="connsiteY82" fmla="*/ 267735 h 1078080"/>
              <a:gd name="connsiteX83" fmla="*/ 6116356 w 11393348"/>
              <a:gd name="connsiteY83" fmla="*/ 163617 h 1078080"/>
              <a:gd name="connsiteX84" fmla="*/ 6012238 w 11393348"/>
              <a:gd name="connsiteY84" fmla="*/ 59498 h 1078080"/>
              <a:gd name="connsiteX85" fmla="*/ 5696680 w 11393348"/>
              <a:gd name="connsiteY85" fmla="*/ 59498 h 1078080"/>
              <a:gd name="connsiteX86" fmla="*/ 5592561 w 11393348"/>
              <a:gd name="connsiteY86" fmla="*/ 163617 h 1078080"/>
              <a:gd name="connsiteX87" fmla="*/ 5696680 w 11393348"/>
              <a:gd name="connsiteY87" fmla="*/ 267735 h 1078080"/>
              <a:gd name="connsiteX88" fmla="*/ 5800798 w 11393348"/>
              <a:gd name="connsiteY88" fmla="*/ 163617 h 1078080"/>
              <a:gd name="connsiteX89" fmla="*/ 5696680 w 11393348"/>
              <a:gd name="connsiteY89" fmla="*/ 59498 h 1078080"/>
              <a:gd name="connsiteX90" fmla="*/ 5381121 w 11393348"/>
              <a:gd name="connsiteY90" fmla="*/ 59498 h 1078080"/>
              <a:gd name="connsiteX91" fmla="*/ 5277003 w 11393348"/>
              <a:gd name="connsiteY91" fmla="*/ 163617 h 1078080"/>
              <a:gd name="connsiteX92" fmla="*/ 5381121 w 11393348"/>
              <a:gd name="connsiteY92" fmla="*/ 267735 h 1078080"/>
              <a:gd name="connsiteX93" fmla="*/ 5485239 w 11393348"/>
              <a:gd name="connsiteY93" fmla="*/ 163617 h 1078080"/>
              <a:gd name="connsiteX94" fmla="*/ 5381121 w 11393348"/>
              <a:gd name="connsiteY94" fmla="*/ 59498 h 1078080"/>
              <a:gd name="connsiteX95" fmla="*/ 5065562 w 11393348"/>
              <a:gd name="connsiteY95" fmla="*/ 59498 h 1078080"/>
              <a:gd name="connsiteX96" fmla="*/ 4961444 w 11393348"/>
              <a:gd name="connsiteY96" fmla="*/ 163617 h 1078080"/>
              <a:gd name="connsiteX97" fmla="*/ 5065562 w 11393348"/>
              <a:gd name="connsiteY97" fmla="*/ 267735 h 1078080"/>
              <a:gd name="connsiteX98" fmla="*/ 5169680 w 11393348"/>
              <a:gd name="connsiteY98" fmla="*/ 163617 h 1078080"/>
              <a:gd name="connsiteX99" fmla="*/ 5065562 w 11393348"/>
              <a:gd name="connsiteY99" fmla="*/ 59498 h 1078080"/>
              <a:gd name="connsiteX100" fmla="*/ 4750004 w 11393348"/>
              <a:gd name="connsiteY100" fmla="*/ 59498 h 1078080"/>
              <a:gd name="connsiteX101" fmla="*/ 4645885 w 11393348"/>
              <a:gd name="connsiteY101" fmla="*/ 163617 h 1078080"/>
              <a:gd name="connsiteX102" fmla="*/ 4750004 w 11393348"/>
              <a:gd name="connsiteY102" fmla="*/ 267735 h 1078080"/>
              <a:gd name="connsiteX103" fmla="*/ 4854122 w 11393348"/>
              <a:gd name="connsiteY103" fmla="*/ 163617 h 1078080"/>
              <a:gd name="connsiteX104" fmla="*/ 4750004 w 11393348"/>
              <a:gd name="connsiteY104" fmla="*/ 59498 h 1078080"/>
              <a:gd name="connsiteX105" fmla="*/ 4434445 w 11393348"/>
              <a:gd name="connsiteY105" fmla="*/ 59498 h 1078080"/>
              <a:gd name="connsiteX106" fmla="*/ 4330327 w 11393348"/>
              <a:gd name="connsiteY106" fmla="*/ 163617 h 1078080"/>
              <a:gd name="connsiteX107" fmla="*/ 4434445 w 11393348"/>
              <a:gd name="connsiteY107" fmla="*/ 267735 h 1078080"/>
              <a:gd name="connsiteX108" fmla="*/ 4538564 w 11393348"/>
              <a:gd name="connsiteY108" fmla="*/ 163617 h 1078080"/>
              <a:gd name="connsiteX109" fmla="*/ 4434445 w 11393348"/>
              <a:gd name="connsiteY109" fmla="*/ 59498 h 1078080"/>
              <a:gd name="connsiteX110" fmla="*/ 4118886 w 11393348"/>
              <a:gd name="connsiteY110" fmla="*/ 59498 h 1078080"/>
              <a:gd name="connsiteX111" fmla="*/ 4014769 w 11393348"/>
              <a:gd name="connsiteY111" fmla="*/ 163617 h 1078080"/>
              <a:gd name="connsiteX112" fmla="*/ 4118886 w 11393348"/>
              <a:gd name="connsiteY112" fmla="*/ 267735 h 1078080"/>
              <a:gd name="connsiteX113" fmla="*/ 4223004 w 11393348"/>
              <a:gd name="connsiteY113" fmla="*/ 163617 h 1078080"/>
              <a:gd name="connsiteX114" fmla="*/ 4118886 w 11393348"/>
              <a:gd name="connsiteY114" fmla="*/ 59498 h 1078080"/>
              <a:gd name="connsiteX115" fmla="*/ 3803328 w 11393348"/>
              <a:gd name="connsiteY115" fmla="*/ 59498 h 1078080"/>
              <a:gd name="connsiteX116" fmla="*/ 3699210 w 11393348"/>
              <a:gd name="connsiteY116" fmla="*/ 163617 h 1078080"/>
              <a:gd name="connsiteX117" fmla="*/ 3803328 w 11393348"/>
              <a:gd name="connsiteY117" fmla="*/ 267735 h 1078080"/>
              <a:gd name="connsiteX118" fmla="*/ 3907446 w 11393348"/>
              <a:gd name="connsiteY118" fmla="*/ 163617 h 1078080"/>
              <a:gd name="connsiteX119" fmla="*/ 3803328 w 11393348"/>
              <a:gd name="connsiteY119" fmla="*/ 59498 h 1078080"/>
              <a:gd name="connsiteX120" fmla="*/ 3487769 w 11393348"/>
              <a:gd name="connsiteY120" fmla="*/ 59498 h 1078080"/>
              <a:gd name="connsiteX121" fmla="*/ 3383651 w 11393348"/>
              <a:gd name="connsiteY121" fmla="*/ 163617 h 1078080"/>
              <a:gd name="connsiteX122" fmla="*/ 3487769 w 11393348"/>
              <a:gd name="connsiteY122" fmla="*/ 267735 h 1078080"/>
              <a:gd name="connsiteX123" fmla="*/ 3591887 w 11393348"/>
              <a:gd name="connsiteY123" fmla="*/ 163617 h 1078080"/>
              <a:gd name="connsiteX124" fmla="*/ 3487769 w 11393348"/>
              <a:gd name="connsiteY124" fmla="*/ 59498 h 1078080"/>
              <a:gd name="connsiteX125" fmla="*/ 3172211 w 11393348"/>
              <a:gd name="connsiteY125" fmla="*/ 59498 h 1078080"/>
              <a:gd name="connsiteX126" fmla="*/ 3068092 w 11393348"/>
              <a:gd name="connsiteY126" fmla="*/ 163617 h 1078080"/>
              <a:gd name="connsiteX127" fmla="*/ 3172211 w 11393348"/>
              <a:gd name="connsiteY127" fmla="*/ 267735 h 1078080"/>
              <a:gd name="connsiteX128" fmla="*/ 3276329 w 11393348"/>
              <a:gd name="connsiteY128" fmla="*/ 163617 h 1078080"/>
              <a:gd name="connsiteX129" fmla="*/ 3172211 w 11393348"/>
              <a:gd name="connsiteY129" fmla="*/ 59498 h 1078080"/>
              <a:gd name="connsiteX130" fmla="*/ 2856652 w 11393348"/>
              <a:gd name="connsiteY130" fmla="*/ 59498 h 1078080"/>
              <a:gd name="connsiteX131" fmla="*/ 2752534 w 11393348"/>
              <a:gd name="connsiteY131" fmla="*/ 163617 h 1078080"/>
              <a:gd name="connsiteX132" fmla="*/ 2856652 w 11393348"/>
              <a:gd name="connsiteY132" fmla="*/ 267735 h 1078080"/>
              <a:gd name="connsiteX133" fmla="*/ 2960770 w 11393348"/>
              <a:gd name="connsiteY133" fmla="*/ 163617 h 1078080"/>
              <a:gd name="connsiteX134" fmla="*/ 2856652 w 11393348"/>
              <a:gd name="connsiteY134" fmla="*/ 59498 h 1078080"/>
              <a:gd name="connsiteX135" fmla="*/ 2541093 w 11393348"/>
              <a:gd name="connsiteY135" fmla="*/ 59498 h 1078080"/>
              <a:gd name="connsiteX136" fmla="*/ 2436975 w 11393348"/>
              <a:gd name="connsiteY136" fmla="*/ 163617 h 1078080"/>
              <a:gd name="connsiteX137" fmla="*/ 2541093 w 11393348"/>
              <a:gd name="connsiteY137" fmla="*/ 267735 h 1078080"/>
              <a:gd name="connsiteX138" fmla="*/ 2645212 w 11393348"/>
              <a:gd name="connsiteY138" fmla="*/ 163617 h 1078080"/>
              <a:gd name="connsiteX139" fmla="*/ 2541093 w 11393348"/>
              <a:gd name="connsiteY139" fmla="*/ 59498 h 1078080"/>
              <a:gd name="connsiteX140" fmla="*/ 2225535 w 11393348"/>
              <a:gd name="connsiteY140" fmla="*/ 59498 h 1078080"/>
              <a:gd name="connsiteX141" fmla="*/ 2121417 w 11393348"/>
              <a:gd name="connsiteY141" fmla="*/ 163617 h 1078080"/>
              <a:gd name="connsiteX142" fmla="*/ 2225535 w 11393348"/>
              <a:gd name="connsiteY142" fmla="*/ 267735 h 1078080"/>
              <a:gd name="connsiteX143" fmla="*/ 2329653 w 11393348"/>
              <a:gd name="connsiteY143" fmla="*/ 163617 h 1078080"/>
              <a:gd name="connsiteX144" fmla="*/ 2225535 w 11393348"/>
              <a:gd name="connsiteY144" fmla="*/ 59498 h 1078080"/>
              <a:gd name="connsiteX145" fmla="*/ 1909976 w 11393348"/>
              <a:gd name="connsiteY145" fmla="*/ 59498 h 1078080"/>
              <a:gd name="connsiteX146" fmla="*/ 1805858 w 11393348"/>
              <a:gd name="connsiteY146" fmla="*/ 163617 h 1078080"/>
              <a:gd name="connsiteX147" fmla="*/ 1909976 w 11393348"/>
              <a:gd name="connsiteY147" fmla="*/ 267735 h 1078080"/>
              <a:gd name="connsiteX148" fmla="*/ 2014094 w 11393348"/>
              <a:gd name="connsiteY148" fmla="*/ 163617 h 1078080"/>
              <a:gd name="connsiteX149" fmla="*/ 1909976 w 11393348"/>
              <a:gd name="connsiteY149" fmla="*/ 59498 h 1078080"/>
              <a:gd name="connsiteX150" fmla="*/ 1594417 w 11393348"/>
              <a:gd name="connsiteY150" fmla="*/ 59498 h 1078080"/>
              <a:gd name="connsiteX151" fmla="*/ 1490299 w 11393348"/>
              <a:gd name="connsiteY151" fmla="*/ 163617 h 1078080"/>
              <a:gd name="connsiteX152" fmla="*/ 1594417 w 11393348"/>
              <a:gd name="connsiteY152" fmla="*/ 267735 h 1078080"/>
              <a:gd name="connsiteX153" fmla="*/ 1698536 w 11393348"/>
              <a:gd name="connsiteY153" fmla="*/ 163617 h 1078080"/>
              <a:gd name="connsiteX154" fmla="*/ 1594417 w 11393348"/>
              <a:gd name="connsiteY154" fmla="*/ 59498 h 1078080"/>
              <a:gd name="connsiteX155" fmla="*/ 1278859 w 11393348"/>
              <a:gd name="connsiteY155" fmla="*/ 59498 h 1078080"/>
              <a:gd name="connsiteX156" fmla="*/ 1174741 w 11393348"/>
              <a:gd name="connsiteY156" fmla="*/ 163617 h 1078080"/>
              <a:gd name="connsiteX157" fmla="*/ 1278859 w 11393348"/>
              <a:gd name="connsiteY157" fmla="*/ 267735 h 1078080"/>
              <a:gd name="connsiteX158" fmla="*/ 1382977 w 11393348"/>
              <a:gd name="connsiteY158" fmla="*/ 163617 h 1078080"/>
              <a:gd name="connsiteX159" fmla="*/ 1278859 w 11393348"/>
              <a:gd name="connsiteY159" fmla="*/ 59498 h 1078080"/>
              <a:gd name="connsiteX160" fmla="*/ 963300 w 11393348"/>
              <a:gd name="connsiteY160" fmla="*/ 59498 h 1078080"/>
              <a:gd name="connsiteX161" fmla="*/ 859182 w 11393348"/>
              <a:gd name="connsiteY161" fmla="*/ 163617 h 1078080"/>
              <a:gd name="connsiteX162" fmla="*/ 963300 w 11393348"/>
              <a:gd name="connsiteY162" fmla="*/ 267735 h 1078080"/>
              <a:gd name="connsiteX163" fmla="*/ 1067418 w 11393348"/>
              <a:gd name="connsiteY163" fmla="*/ 163617 h 1078080"/>
              <a:gd name="connsiteX164" fmla="*/ 963300 w 11393348"/>
              <a:gd name="connsiteY164" fmla="*/ 59498 h 1078080"/>
              <a:gd name="connsiteX165" fmla="*/ 647742 w 11393348"/>
              <a:gd name="connsiteY165" fmla="*/ 59498 h 1078080"/>
              <a:gd name="connsiteX166" fmla="*/ 543623 w 11393348"/>
              <a:gd name="connsiteY166" fmla="*/ 163617 h 1078080"/>
              <a:gd name="connsiteX167" fmla="*/ 647742 w 11393348"/>
              <a:gd name="connsiteY167" fmla="*/ 267735 h 1078080"/>
              <a:gd name="connsiteX168" fmla="*/ 751860 w 11393348"/>
              <a:gd name="connsiteY168" fmla="*/ 163617 h 1078080"/>
              <a:gd name="connsiteX169" fmla="*/ 647742 w 11393348"/>
              <a:gd name="connsiteY169" fmla="*/ 59498 h 1078080"/>
              <a:gd name="connsiteX170" fmla="*/ 332183 w 11393348"/>
              <a:gd name="connsiteY170" fmla="*/ 59498 h 1078080"/>
              <a:gd name="connsiteX171" fmla="*/ 228065 w 11393348"/>
              <a:gd name="connsiteY171" fmla="*/ 163617 h 1078080"/>
              <a:gd name="connsiteX172" fmla="*/ 332183 w 11393348"/>
              <a:gd name="connsiteY172" fmla="*/ 267735 h 1078080"/>
              <a:gd name="connsiteX173" fmla="*/ 436301 w 11393348"/>
              <a:gd name="connsiteY173" fmla="*/ 163617 h 1078080"/>
              <a:gd name="connsiteX174" fmla="*/ 332183 w 11393348"/>
              <a:gd name="connsiteY174" fmla="*/ 59498 h 1078080"/>
              <a:gd name="connsiteX175" fmla="*/ 178490 w 11393348"/>
              <a:gd name="connsiteY175" fmla="*/ 0 h 1078080"/>
              <a:gd name="connsiteX176" fmla="*/ 11214858 w 11393348"/>
              <a:gd name="connsiteY176" fmla="*/ 0 h 1078080"/>
              <a:gd name="connsiteX177" fmla="*/ 11393348 w 11393348"/>
              <a:gd name="connsiteY177" fmla="*/ 178490 h 1078080"/>
              <a:gd name="connsiteX178" fmla="*/ 11393348 w 11393348"/>
              <a:gd name="connsiteY178" fmla="*/ 711784 h 1078080"/>
              <a:gd name="connsiteX179" fmla="*/ 11393348 w 11393348"/>
              <a:gd name="connsiteY179" fmla="*/ 1070917 h 1078080"/>
              <a:gd name="connsiteX180" fmla="*/ 11393348 w 11393348"/>
              <a:gd name="connsiteY180" fmla="*/ 1078080 h 1078080"/>
              <a:gd name="connsiteX181" fmla="*/ 0 w 11393348"/>
              <a:gd name="connsiteY181" fmla="*/ 1078080 h 1078080"/>
              <a:gd name="connsiteX182" fmla="*/ 0 w 11393348"/>
              <a:gd name="connsiteY182" fmla="*/ 1070917 h 1078080"/>
              <a:gd name="connsiteX183" fmla="*/ 0 w 11393348"/>
              <a:gd name="connsiteY183" fmla="*/ 711784 h 1078080"/>
              <a:gd name="connsiteX184" fmla="*/ 0 w 11393348"/>
              <a:gd name="connsiteY184" fmla="*/ 178490 h 1078080"/>
              <a:gd name="connsiteX185" fmla="*/ 178490 w 11393348"/>
              <a:gd name="connsiteY185" fmla="*/ 0 h 107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1393348" h="1078080">
                <a:moveTo>
                  <a:pt x="11061165" y="59498"/>
                </a:moveTo>
                <a:cubicBezTo>
                  <a:pt x="11003663" y="59498"/>
                  <a:pt x="10957047" y="106114"/>
                  <a:pt x="10957047" y="163617"/>
                </a:cubicBezTo>
                <a:cubicBezTo>
                  <a:pt x="10957047" y="221119"/>
                  <a:pt x="11003663" y="267735"/>
                  <a:pt x="11061165" y="267735"/>
                </a:cubicBezTo>
                <a:cubicBezTo>
                  <a:pt x="11118667" y="267735"/>
                  <a:pt x="11165283" y="221119"/>
                  <a:pt x="11165283" y="163617"/>
                </a:cubicBezTo>
                <a:cubicBezTo>
                  <a:pt x="11165283" y="106114"/>
                  <a:pt x="11118667" y="59498"/>
                  <a:pt x="11061165" y="59498"/>
                </a:cubicBezTo>
                <a:close/>
                <a:moveTo>
                  <a:pt x="10745617" y="59498"/>
                </a:moveTo>
                <a:cubicBezTo>
                  <a:pt x="10688115" y="59498"/>
                  <a:pt x="10641499" y="106114"/>
                  <a:pt x="10641499" y="163617"/>
                </a:cubicBezTo>
                <a:cubicBezTo>
                  <a:pt x="10641499" y="221119"/>
                  <a:pt x="10688115" y="267735"/>
                  <a:pt x="10745617" y="267735"/>
                </a:cubicBezTo>
                <a:cubicBezTo>
                  <a:pt x="10803119" y="267735"/>
                  <a:pt x="10849735" y="221119"/>
                  <a:pt x="10849735" y="163617"/>
                </a:cubicBezTo>
                <a:cubicBezTo>
                  <a:pt x="10849735" y="106114"/>
                  <a:pt x="10803119" y="59498"/>
                  <a:pt x="10745617" y="59498"/>
                </a:cubicBezTo>
                <a:close/>
                <a:moveTo>
                  <a:pt x="10430058" y="59498"/>
                </a:moveTo>
                <a:cubicBezTo>
                  <a:pt x="10372556" y="59498"/>
                  <a:pt x="10325940" y="106114"/>
                  <a:pt x="10325940" y="163617"/>
                </a:cubicBezTo>
                <a:cubicBezTo>
                  <a:pt x="10325940" y="221119"/>
                  <a:pt x="10372556" y="267735"/>
                  <a:pt x="10430058" y="267735"/>
                </a:cubicBezTo>
                <a:cubicBezTo>
                  <a:pt x="10487560" y="267735"/>
                  <a:pt x="10534176" y="221119"/>
                  <a:pt x="10534176" y="163617"/>
                </a:cubicBezTo>
                <a:cubicBezTo>
                  <a:pt x="10534176" y="106114"/>
                  <a:pt x="10487560" y="59498"/>
                  <a:pt x="10430058" y="59498"/>
                </a:cubicBezTo>
                <a:close/>
                <a:moveTo>
                  <a:pt x="10114500" y="59498"/>
                </a:moveTo>
                <a:cubicBezTo>
                  <a:pt x="10056997" y="59498"/>
                  <a:pt x="10010381" y="106114"/>
                  <a:pt x="10010381" y="163617"/>
                </a:cubicBezTo>
                <a:cubicBezTo>
                  <a:pt x="10010381" y="221119"/>
                  <a:pt x="10056997" y="267735"/>
                  <a:pt x="10114500" y="267735"/>
                </a:cubicBezTo>
                <a:cubicBezTo>
                  <a:pt x="10172002" y="267735"/>
                  <a:pt x="10218618" y="221119"/>
                  <a:pt x="10218618" y="163617"/>
                </a:cubicBezTo>
                <a:cubicBezTo>
                  <a:pt x="10218618" y="106114"/>
                  <a:pt x="10172002" y="59498"/>
                  <a:pt x="10114500" y="59498"/>
                </a:cubicBezTo>
                <a:close/>
                <a:moveTo>
                  <a:pt x="9798941" y="59498"/>
                </a:moveTo>
                <a:cubicBezTo>
                  <a:pt x="9741439" y="59498"/>
                  <a:pt x="9694823" y="106114"/>
                  <a:pt x="9694823" y="163617"/>
                </a:cubicBezTo>
                <a:cubicBezTo>
                  <a:pt x="9694823" y="221119"/>
                  <a:pt x="9741439" y="267735"/>
                  <a:pt x="9798941" y="267735"/>
                </a:cubicBezTo>
                <a:cubicBezTo>
                  <a:pt x="9856443" y="267735"/>
                  <a:pt x="9903059" y="221119"/>
                  <a:pt x="9903059" y="163617"/>
                </a:cubicBezTo>
                <a:cubicBezTo>
                  <a:pt x="9903059" y="106114"/>
                  <a:pt x="9856443" y="59498"/>
                  <a:pt x="9798941" y="59498"/>
                </a:cubicBezTo>
                <a:close/>
                <a:moveTo>
                  <a:pt x="9483382" y="59498"/>
                </a:moveTo>
                <a:cubicBezTo>
                  <a:pt x="9425880" y="59498"/>
                  <a:pt x="9379264" y="106114"/>
                  <a:pt x="9379264" y="163617"/>
                </a:cubicBezTo>
                <a:cubicBezTo>
                  <a:pt x="9379264" y="221119"/>
                  <a:pt x="9425880" y="267735"/>
                  <a:pt x="9483382" y="267735"/>
                </a:cubicBezTo>
                <a:cubicBezTo>
                  <a:pt x="9540884" y="267735"/>
                  <a:pt x="9587501" y="221119"/>
                  <a:pt x="9587501" y="163617"/>
                </a:cubicBezTo>
                <a:cubicBezTo>
                  <a:pt x="9587501" y="106114"/>
                  <a:pt x="9540884" y="59498"/>
                  <a:pt x="9483382" y="59498"/>
                </a:cubicBezTo>
                <a:close/>
                <a:moveTo>
                  <a:pt x="9167824" y="59498"/>
                </a:moveTo>
                <a:cubicBezTo>
                  <a:pt x="9110322" y="59498"/>
                  <a:pt x="9063706" y="106114"/>
                  <a:pt x="9063706" y="163617"/>
                </a:cubicBezTo>
                <a:cubicBezTo>
                  <a:pt x="9063706" y="221119"/>
                  <a:pt x="9110322" y="267735"/>
                  <a:pt x="9167824" y="267735"/>
                </a:cubicBezTo>
                <a:cubicBezTo>
                  <a:pt x="9225326" y="267735"/>
                  <a:pt x="9271942" y="221119"/>
                  <a:pt x="9271942" y="163617"/>
                </a:cubicBezTo>
                <a:cubicBezTo>
                  <a:pt x="9271942" y="106114"/>
                  <a:pt x="9225326" y="59498"/>
                  <a:pt x="9167824" y="59498"/>
                </a:cubicBezTo>
                <a:close/>
                <a:moveTo>
                  <a:pt x="8852265" y="59498"/>
                </a:moveTo>
                <a:cubicBezTo>
                  <a:pt x="8794763" y="59498"/>
                  <a:pt x="8748147" y="106114"/>
                  <a:pt x="8748147" y="163617"/>
                </a:cubicBezTo>
                <a:cubicBezTo>
                  <a:pt x="8748147" y="221119"/>
                  <a:pt x="8794763" y="267735"/>
                  <a:pt x="8852265" y="267735"/>
                </a:cubicBezTo>
                <a:cubicBezTo>
                  <a:pt x="8909767" y="267735"/>
                  <a:pt x="8956383" y="221119"/>
                  <a:pt x="8956383" y="163617"/>
                </a:cubicBezTo>
                <a:cubicBezTo>
                  <a:pt x="8956383" y="106114"/>
                  <a:pt x="8909767" y="59498"/>
                  <a:pt x="8852265" y="59498"/>
                </a:cubicBezTo>
                <a:close/>
                <a:moveTo>
                  <a:pt x="8536707" y="59498"/>
                </a:moveTo>
                <a:cubicBezTo>
                  <a:pt x="8479204" y="59498"/>
                  <a:pt x="8432588" y="106114"/>
                  <a:pt x="8432588" y="163617"/>
                </a:cubicBezTo>
                <a:cubicBezTo>
                  <a:pt x="8432588" y="221119"/>
                  <a:pt x="8479204" y="267735"/>
                  <a:pt x="8536707" y="267735"/>
                </a:cubicBezTo>
                <a:cubicBezTo>
                  <a:pt x="8594209" y="267735"/>
                  <a:pt x="8640825" y="221119"/>
                  <a:pt x="8640825" y="163617"/>
                </a:cubicBezTo>
                <a:cubicBezTo>
                  <a:pt x="8640825" y="106114"/>
                  <a:pt x="8594209" y="59498"/>
                  <a:pt x="8536707" y="59498"/>
                </a:cubicBezTo>
                <a:close/>
                <a:moveTo>
                  <a:pt x="8221148" y="59498"/>
                </a:moveTo>
                <a:cubicBezTo>
                  <a:pt x="8163646" y="59498"/>
                  <a:pt x="8117029" y="106114"/>
                  <a:pt x="8117029" y="163617"/>
                </a:cubicBezTo>
                <a:cubicBezTo>
                  <a:pt x="8117029" y="221119"/>
                  <a:pt x="8163646" y="267735"/>
                  <a:pt x="8221148" y="267735"/>
                </a:cubicBezTo>
                <a:cubicBezTo>
                  <a:pt x="8278650" y="267735"/>
                  <a:pt x="8325266" y="221119"/>
                  <a:pt x="8325266" y="163617"/>
                </a:cubicBezTo>
                <a:cubicBezTo>
                  <a:pt x="8325266" y="106114"/>
                  <a:pt x="8278650" y="59498"/>
                  <a:pt x="8221148" y="59498"/>
                </a:cubicBezTo>
                <a:close/>
                <a:moveTo>
                  <a:pt x="7905590" y="59498"/>
                </a:moveTo>
                <a:cubicBezTo>
                  <a:pt x="7848087" y="59498"/>
                  <a:pt x="7801471" y="106114"/>
                  <a:pt x="7801471" y="163617"/>
                </a:cubicBezTo>
                <a:cubicBezTo>
                  <a:pt x="7801471" y="221119"/>
                  <a:pt x="7848087" y="267735"/>
                  <a:pt x="7905590" y="267735"/>
                </a:cubicBezTo>
                <a:cubicBezTo>
                  <a:pt x="7963092" y="267735"/>
                  <a:pt x="8009707" y="221119"/>
                  <a:pt x="8009707" y="163617"/>
                </a:cubicBezTo>
                <a:cubicBezTo>
                  <a:pt x="8009707" y="106114"/>
                  <a:pt x="7963092" y="59498"/>
                  <a:pt x="7905590" y="59498"/>
                </a:cubicBezTo>
                <a:close/>
                <a:moveTo>
                  <a:pt x="7590031" y="59498"/>
                </a:moveTo>
                <a:cubicBezTo>
                  <a:pt x="7532529" y="59498"/>
                  <a:pt x="7485913" y="106114"/>
                  <a:pt x="7485913" y="163617"/>
                </a:cubicBezTo>
                <a:cubicBezTo>
                  <a:pt x="7485913" y="221119"/>
                  <a:pt x="7532529" y="267735"/>
                  <a:pt x="7590031" y="267735"/>
                </a:cubicBezTo>
                <a:cubicBezTo>
                  <a:pt x="7647533" y="267735"/>
                  <a:pt x="7694149" y="221119"/>
                  <a:pt x="7694149" y="163617"/>
                </a:cubicBezTo>
                <a:cubicBezTo>
                  <a:pt x="7694149" y="106114"/>
                  <a:pt x="7647533" y="59498"/>
                  <a:pt x="7590031" y="59498"/>
                </a:cubicBezTo>
                <a:close/>
                <a:moveTo>
                  <a:pt x="7274472" y="59498"/>
                </a:moveTo>
                <a:cubicBezTo>
                  <a:pt x="7216970" y="59498"/>
                  <a:pt x="7170354" y="106114"/>
                  <a:pt x="7170354" y="163617"/>
                </a:cubicBezTo>
                <a:cubicBezTo>
                  <a:pt x="7170354" y="221119"/>
                  <a:pt x="7216970" y="267735"/>
                  <a:pt x="7274472" y="267735"/>
                </a:cubicBezTo>
                <a:cubicBezTo>
                  <a:pt x="7331974" y="267735"/>
                  <a:pt x="7378591" y="221119"/>
                  <a:pt x="7378591" y="163617"/>
                </a:cubicBezTo>
                <a:cubicBezTo>
                  <a:pt x="7378591" y="106114"/>
                  <a:pt x="7331974" y="59498"/>
                  <a:pt x="7274472" y="59498"/>
                </a:cubicBezTo>
                <a:close/>
                <a:moveTo>
                  <a:pt x="6958914" y="59498"/>
                </a:moveTo>
                <a:cubicBezTo>
                  <a:pt x="6901412" y="59498"/>
                  <a:pt x="6854796" y="106114"/>
                  <a:pt x="6854796" y="163617"/>
                </a:cubicBezTo>
                <a:cubicBezTo>
                  <a:pt x="6854796" y="221119"/>
                  <a:pt x="6901412" y="267735"/>
                  <a:pt x="6958914" y="267735"/>
                </a:cubicBezTo>
                <a:cubicBezTo>
                  <a:pt x="7016416" y="267735"/>
                  <a:pt x="7063032" y="221119"/>
                  <a:pt x="7063032" y="163617"/>
                </a:cubicBezTo>
                <a:cubicBezTo>
                  <a:pt x="7063032" y="106114"/>
                  <a:pt x="7016416" y="59498"/>
                  <a:pt x="6958914" y="59498"/>
                </a:cubicBezTo>
                <a:close/>
                <a:moveTo>
                  <a:pt x="6643355" y="59498"/>
                </a:moveTo>
                <a:cubicBezTo>
                  <a:pt x="6585853" y="59498"/>
                  <a:pt x="6539237" y="106114"/>
                  <a:pt x="6539237" y="163617"/>
                </a:cubicBezTo>
                <a:cubicBezTo>
                  <a:pt x="6539237" y="221119"/>
                  <a:pt x="6585853" y="267735"/>
                  <a:pt x="6643355" y="267735"/>
                </a:cubicBezTo>
                <a:cubicBezTo>
                  <a:pt x="6700857" y="267735"/>
                  <a:pt x="6747473" y="221119"/>
                  <a:pt x="6747473" y="163617"/>
                </a:cubicBezTo>
                <a:cubicBezTo>
                  <a:pt x="6747473" y="106114"/>
                  <a:pt x="6700857" y="59498"/>
                  <a:pt x="6643355" y="59498"/>
                </a:cubicBezTo>
                <a:close/>
                <a:moveTo>
                  <a:pt x="6327797" y="59498"/>
                </a:moveTo>
                <a:cubicBezTo>
                  <a:pt x="6270294" y="59498"/>
                  <a:pt x="6223678" y="106114"/>
                  <a:pt x="6223678" y="163617"/>
                </a:cubicBezTo>
                <a:cubicBezTo>
                  <a:pt x="6223678" y="221119"/>
                  <a:pt x="6270294" y="267735"/>
                  <a:pt x="6327797" y="267735"/>
                </a:cubicBezTo>
                <a:cubicBezTo>
                  <a:pt x="6385299" y="267735"/>
                  <a:pt x="6431915" y="221119"/>
                  <a:pt x="6431915" y="163617"/>
                </a:cubicBezTo>
                <a:cubicBezTo>
                  <a:pt x="6431915" y="106114"/>
                  <a:pt x="6385299" y="59498"/>
                  <a:pt x="6327797" y="59498"/>
                </a:cubicBezTo>
                <a:close/>
                <a:moveTo>
                  <a:pt x="6012238" y="59498"/>
                </a:moveTo>
                <a:cubicBezTo>
                  <a:pt x="5954736" y="59498"/>
                  <a:pt x="5908120" y="106114"/>
                  <a:pt x="5908120" y="163617"/>
                </a:cubicBezTo>
                <a:cubicBezTo>
                  <a:pt x="5908120" y="221119"/>
                  <a:pt x="5954736" y="267735"/>
                  <a:pt x="6012238" y="267735"/>
                </a:cubicBezTo>
                <a:cubicBezTo>
                  <a:pt x="6069740" y="267735"/>
                  <a:pt x="6116356" y="221119"/>
                  <a:pt x="6116356" y="163617"/>
                </a:cubicBezTo>
                <a:cubicBezTo>
                  <a:pt x="6116356" y="106114"/>
                  <a:pt x="6069740" y="59498"/>
                  <a:pt x="6012238" y="59498"/>
                </a:cubicBezTo>
                <a:close/>
                <a:moveTo>
                  <a:pt x="5696680" y="59498"/>
                </a:moveTo>
                <a:cubicBezTo>
                  <a:pt x="5639178" y="59498"/>
                  <a:pt x="5592561" y="106114"/>
                  <a:pt x="5592561" y="163617"/>
                </a:cubicBezTo>
                <a:cubicBezTo>
                  <a:pt x="5592561" y="221119"/>
                  <a:pt x="5639178" y="267735"/>
                  <a:pt x="5696680" y="267735"/>
                </a:cubicBezTo>
                <a:cubicBezTo>
                  <a:pt x="5754182" y="267735"/>
                  <a:pt x="5800798" y="221119"/>
                  <a:pt x="5800798" y="163617"/>
                </a:cubicBezTo>
                <a:cubicBezTo>
                  <a:pt x="5800798" y="106114"/>
                  <a:pt x="5754182" y="59498"/>
                  <a:pt x="5696680" y="59498"/>
                </a:cubicBezTo>
                <a:close/>
                <a:moveTo>
                  <a:pt x="5381121" y="59498"/>
                </a:moveTo>
                <a:cubicBezTo>
                  <a:pt x="5323619" y="59498"/>
                  <a:pt x="5277003" y="106114"/>
                  <a:pt x="5277003" y="163617"/>
                </a:cubicBezTo>
                <a:cubicBezTo>
                  <a:pt x="5277003" y="221119"/>
                  <a:pt x="5323619" y="267735"/>
                  <a:pt x="5381121" y="267735"/>
                </a:cubicBezTo>
                <a:cubicBezTo>
                  <a:pt x="5438623" y="267735"/>
                  <a:pt x="5485239" y="221119"/>
                  <a:pt x="5485239" y="163617"/>
                </a:cubicBezTo>
                <a:cubicBezTo>
                  <a:pt x="5485239" y="106114"/>
                  <a:pt x="5438623" y="59498"/>
                  <a:pt x="5381121" y="59498"/>
                </a:cubicBezTo>
                <a:close/>
                <a:moveTo>
                  <a:pt x="5065562" y="59498"/>
                </a:moveTo>
                <a:cubicBezTo>
                  <a:pt x="5008060" y="59498"/>
                  <a:pt x="4961444" y="106114"/>
                  <a:pt x="4961444" y="163617"/>
                </a:cubicBezTo>
                <a:cubicBezTo>
                  <a:pt x="4961444" y="221119"/>
                  <a:pt x="5008060" y="267735"/>
                  <a:pt x="5065562" y="267735"/>
                </a:cubicBezTo>
                <a:cubicBezTo>
                  <a:pt x="5123064" y="267735"/>
                  <a:pt x="5169680" y="221119"/>
                  <a:pt x="5169680" y="163617"/>
                </a:cubicBezTo>
                <a:cubicBezTo>
                  <a:pt x="5169680" y="106114"/>
                  <a:pt x="5123064" y="59498"/>
                  <a:pt x="5065562" y="59498"/>
                </a:cubicBezTo>
                <a:close/>
                <a:moveTo>
                  <a:pt x="4750004" y="59498"/>
                </a:moveTo>
                <a:cubicBezTo>
                  <a:pt x="4692501" y="59498"/>
                  <a:pt x="4645885" y="106114"/>
                  <a:pt x="4645885" y="163617"/>
                </a:cubicBezTo>
                <a:cubicBezTo>
                  <a:pt x="4645885" y="221119"/>
                  <a:pt x="4692501" y="267735"/>
                  <a:pt x="4750004" y="267735"/>
                </a:cubicBezTo>
                <a:cubicBezTo>
                  <a:pt x="4807506" y="267735"/>
                  <a:pt x="4854122" y="221119"/>
                  <a:pt x="4854122" y="163617"/>
                </a:cubicBezTo>
                <a:cubicBezTo>
                  <a:pt x="4854122" y="106114"/>
                  <a:pt x="4807506" y="59498"/>
                  <a:pt x="4750004" y="59498"/>
                </a:cubicBezTo>
                <a:close/>
                <a:moveTo>
                  <a:pt x="4434445" y="59498"/>
                </a:moveTo>
                <a:cubicBezTo>
                  <a:pt x="4376943" y="59498"/>
                  <a:pt x="4330327" y="106114"/>
                  <a:pt x="4330327" y="163617"/>
                </a:cubicBezTo>
                <a:cubicBezTo>
                  <a:pt x="4330327" y="221119"/>
                  <a:pt x="4376943" y="267735"/>
                  <a:pt x="4434445" y="267735"/>
                </a:cubicBezTo>
                <a:cubicBezTo>
                  <a:pt x="4491947" y="267735"/>
                  <a:pt x="4538564" y="221119"/>
                  <a:pt x="4538564" y="163617"/>
                </a:cubicBezTo>
                <a:cubicBezTo>
                  <a:pt x="4538564" y="106114"/>
                  <a:pt x="4491947" y="59498"/>
                  <a:pt x="4434445" y="59498"/>
                </a:cubicBezTo>
                <a:close/>
                <a:moveTo>
                  <a:pt x="4118886" y="59498"/>
                </a:moveTo>
                <a:cubicBezTo>
                  <a:pt x="4061384" y="59498"/>
                  <a:pt x="4014769" y="106114"/>
                  <a:pt x="4014769" y="163617"/>
                </a:cubicBezTo>
                <a:cubicBezTo>
                  <a:pt x="4014769" y="221119"/>
                  <a:pt x="4061384" y="267735"/>
                  <a:pt x="4118886" y="267735"/>
                </a:cubicBezTo>
                <a:cubicBezTo>
                  <a:pt x="4176388" y="267735"/>
                  <a:pt x="4223004" y="221119"/>
                  <a:pt x="4223004" y="163617"/>
                </a:cubicBezTo>
                <a:cubicBezTo>
                  <a:pt x="4223004" y="106114"/>
                  <a:pt x="4176388" y="59498"/>
                  <a:pt x="4118886" y="59498"/>
                </a:cubicBezTo>
                <a:close/>
                <a:moveTo>
                  <a:pt x="3803328" y="59498"/>
                </a:moveTo>
                <a:cubicBezTo>
                  <a:pt x="3745826" y="59498"/>
                  <a:pt x="3699210" y="106114"/>
                  <a:pt x="3699210" y="163617"/>
                </a:cubicBezTo>
                <a:cubicBezTo>
                  <a:pt x="3699210" y="221119"/>
                  <a:pt x="3745826" y="267735"/>
                  <a:pt x="3803328" y="267735"/>
                </a:cubicBezTo>
                <a:cubicBezTo>
                  <a:pt x="3860830" y="267735"/>
                  <a:pt x="3907446" y="221119"/>
                  <a:pt x="3907446" y="163617"/>
                </a:cubicBezTo>
                <a:cubicBezTo>
                  <a:pt x="3907446" y="106114"/>
                  <a:pt x="3860830" y="59498"/>
                  <a:pt x="3803328" y="59498"/>
                </a:cubicBezTo>
                <a:close/>
                <a:moveTo>
                  <a:pt x="3487769" y="59498"/>
                </a:moveTo>
                <a:cubicBezTo>
                  <a:pt x="3430267" y="59498"/>
                  <a:pt x="3383651" y="106114"/>
                  <a:pt x="3383651" y="163617"/>
                </a:cubicBezTo>
                <a:cubicBezTo>
                  <a:pt x="3383651" y="221119"/>
                  <a:pt x="3430267" y="267735"/>
                  <a:pt x="3487769" y="267735"/>
                </a:cubicBezTo>
                <a:cubicBezTo>
                  <a:pt x="3545271" y="267735"/>
                  <a:pt x="3591887" y="221119"/>
                  <a:pt x="3591887" y="163617"/>
                </a:cubicBezTo>
                <a:cubicBezTo>
                  <a:pt x="3591887" y="106114"/>
                  <a:pt x="3545271" y="59498"/>
                  <a:pt x="3487769" y="59498"/>
                </a:cubicBezTo>
                <a:close/>
                <a:moveTo>
                  <a:pt x="3172211" y="59498"/>
                </a:moveTo>
                <a:cubicBezTo>
                  <a:pt x="3114709" y="59498"/>
                  <a:pt x="3068092" y="106114"/>
                  <a:pt x="3068092" y="163617"/>
                </a:cubicBezTo>
                <a:cubicBezTo>
                  <a:pt x="3068092" y="221119"/>
                  <a:pt x="3114709" y="267735"/>
                  <a:pt x="3172211" y="267735"/>
                </a:cubicBezTo>
                <a:cubicBezTo>
                  <a:pt x="3229713" y="267735"/>
                  <a:pt x="3276329" y="221119"/>
                  <a:pt x="3276329" y="163617"/>
                </a:cubicBezTo>
                <a:cubicBezTo>
                  <a:pt x="3276329" y="106114"/>
                  <a:pt x="3229713" y="59498"/>
                  <a:pt x="3172211" y="59498"/>
                </a:cubicBezTo>
                <a:close/>
                <a:moveTo>
                  <a:pt x="2856652" y="59498"/>
                </a:moveTo>
                <a:cubicBezTo>
                  <a:pt x="2799150" y="59498"/>
                  <a:pt x="2752534" y="106114"/>
                  <a:pt x="2752534" y="163617"/>
                </a:cubicBezTo>
                <a:cubicBezTo>
                  <a:pt x="2752534" y="221119"/>
                  <a:pt x="2799150" y="267735"/>
                  <a:pt x="2856652" y="267735"/>
                </a:cubicBezTo>
                <a:cubicBezTo>
                  <a:pt x="2914154" y="267735"/>
                  <a:pt x="2960770" y="221119"/>
                  <a:pt x="2960770" y="163617"/>
                </a:cubicBezTo>
                <a:cubicBezTo>
                  <a:pt x="2960770" y="106114"/>
                  <a:pt x="2914154" y="59498"/>
                  <a:pt x="2856652" y="59498"/>
                </a:cubicBezTo>
                <a:close/>
                <a:moveTo>
                  <a:pt x="2541093" y="59498"/>
                </a:moveTo>
                <a:cubicBezTo>
                  <a:pt x="2483591" y="59498"/>
                  <a:pt x="2436975" y="106114"/>
                  <a:pt x="2436975" y="163617"/>
                </a:cubicBezTo>
                <a:cubicBezTo>
                  <a:pt x="2436975" y="221119"/>
                  <a:pt x="2483591" y="267735"/>
                  <a:pt x="2541093" y="267735"/>
                </a:cubicBezTo>
                <a:cubicBezTo>
                  <a:pt x="2598595" y="267735"/>
                  <a:pt x="2645212" y="221119"/>
                  <a:pt x="2645212" y="163617"/>
                </a:cubicBezTo>
                <a:cubicBezTo>
                  <a:pt x="2645212" y="106114"/>
                  <a:pt x="2598595" y="59498"/>
                  <a:pt x="2541093" y="59498"/>
                </a:cubicBezTo>
                <a:close/>
                <a:moveTo>
                  <a:pt x="2225535" y="59498"/>
                </a:moveTo>
                <a:cubicBezTo>
                  <a:pt x="2168033" y="59498"/>
                  <a:pt x="2121417" y="106114"/>
                  <a:pt x="2121417" y="163617"/>
                </a:cubicBezTo>
                <a:cubicBezTo>
                  <a:pt x="2121417" y="221119"/>
                  <a:pt x="2168033" y="267735"/>
                  <a:pt x="2225535" y="267735"/>
                </a:cubicBezTo>
                <a:cubicBezTo>
                  <a:pt x="2283037" y="267735"/>
                  <a:pt x="2329653" y="221119"/>
                  <a:pt x="2329653" y="163617"/>
                </a:cubicBezTo>
                <a:cubicBezTo>
                  <a:pt x="2329653" y="106114"/>
                  <a:pt x="2283037" y="59498"/>
                  <a:pt x="2225535" y="59498"/>
                </a:cubicBezTo>
                <a:close/>
                <a:moveTo>
                  <a:pt x="1909976" y="59498"/>
                </a:moveTo>
                <a:cubicBezTo>
                  <a:pt x="1852474" y="59498"/>
                  <a:pt x="1805858" y="106114"/>
                  <a:pt x="1805858" y="163617"/>
                </a:cubicBezTo>
                <a:cubicBezTo>
                  <a:pt x="1805858" y="221119"/>
                  <a:pt x="1852474" y="267735"/>
                  <a:pt x="1909976" y="267735"/>
                </a:cubicBezTo>
                <a:cubicBezTo>
                  <a:pt x="1967478" y="267735"/>
                  <a:pt x="2014094" y="221119"/>
                  <a:pt x="2014094" y="163617"/>
                </a:cubicBezTo>
                <a:cubicBezTo>
                  <a:pt x="2014094" y="106114"/>
                  <a:pt x="1967478" y="59498"/>
                  <a:pt x="1909976" y="59498"/>
                </a:cubicBezTo>
                <a:close/>
                <a:moveTo>
                  <a:pt x="1594417" y="59498"/>
                </a:moveTo>
                <a:cubicBezTo>
                  <a:pt x="1536915" y="59498"/>
                  <a:pt x="1490299" y="106114"/>
                  <a:pt x="1490299" y="163617"/>
                </a:cubicBezTo>
                <a:cubicBezTo>
                  <a:pt x="1490299" y="221119"/>
                  <a:pt x="1536915" y="267735"/>
                  <a:pt x="1594417" y="267735"/>
                </a:cubicBezTo>
                <a:cubicBezTo>
                  <a:pt x="1651919" y="267735"/>
                  <a:pt x="1698536" y="221119"/>
                  <a:pt x="1698536" y="163617"/>
                </a:cubicBezTo>
                <a:cubicBezTo>
                  <a:pt x="1698536" y="106114"/>
                  <a:pt x="1651919" y="59498"/>
                  <a:pt x="1594417" y="59498"/>
                </a:cubicBezTo>
                <a:close/>
                <a:moveTo>
                  <a:pt x="1278859" y="59498"/>
                </a:moveTo>
                <a:cubicBezTo>
                  <a:pt x="1221357" y="59498"/>
                  <a:pt x="1174741" y="106114"/>
                  <a:pt x="1174741" y="163617"/>
                </a:cubicBezTo>
                <a:cubicBezTo>
                  <a:pt x="1174741" y="221119"/>
                  <a:pt x="1221357" y="267735"/>
                  <a:pt x="1278859" y="267735"/>
                </a:cubicBezTo>
                <a:cubicBezTo>
                  <a:pt x="1336361" y="267735"/>
                  <a:pt x="1382977" y="221119"/>
                  <a:pt x="1382977" y="163617"/>
                </a:cubicBezTo>
                <a:cubicBezTo>
                  <a:pt x="1382977" y="106114"/>
                  <a:pt x="1336361" y="59498"/>
                  <a:pt x="1278859" y="59498"/>
                </a:cubicBezTo>
                <a:close/>
                <a:moveTo>
                  <a:pt x="963300" y="59498"/>
                </a:moveTo>
                <a:cubicBezTo>
                  <a:pt x="905798" y="59498"/>
                  <a:pt x="859182" y="106114"/>
                  <a:pt x="859182" y="163617"/>
                </a:cubicBezTo>
                <a:cubicBezTo>
                  <a:pt x="859182" y="221119"/>
                  <a:pt x="905798" y="267735"/>
                  <a:pt x="963300" y="267735"/>
                </a:cubicBezTo>
                <a:cubicBezTo>
                  <a:pt x="1020802" y="267735"/>
                  <a:pt x="1067418" y="221119"/>
                  <a:pt x="1067418" y="163617"/>
                </a:cubicBezTo>
                <a:cubicBezTo>
                  <a:pt x="1067418" y="106114"/>
                  <a:pt x="1020802" y="59498"/>
                  <a:pt x="963300" y="59498"/>
                </a:cubicBezTo>
                <a:close/>
                <a:moveTo>
                  <a:pt x="647742" y="59498"/>
                </a:moveTo>
                <a:cubicBezTo>
                  <a:pt x="590240" y="59498"/>
                  <a:pt x="543623" y="106114"/>
                  <a:pt x="543623" y="163617"/>
                </a:cubicBezTo>
                <a:cubicBezTo>
                  <a:pt x="543623" y="221119"/>
                  <a:pt x="590240" y="267735"/>
                  <a:pt x="647742" y="267735"/>
                </a:cubicBezTo>
                <a:cubicBezTo>
                  <a:pt x="705244" y="267735"/>
                  <a:pt x="751860" y="221119"/>
                  <a:pt x="751860" y="163617"/>
                </a:cubicBezTo>
                <a:cubicBezTo>
                  <a:pt x="751860" y="106114"/>
                  <a:pt x="705244" y="59498"/>
                  <a:pt x="647742" y="59498"/>
                </a:cubicBezTo>
                <a:close/>
                <a:moveTo>
                  <a:pt x="332183" y="59498"/>
                </a:moveTo>
                <a:cubicBezTo>
                  <a:pt x="274681" y="59498"/>
                  <a:pt x="228065" y="106114"/>
                  <a:pt x="228065" y="163617"/>
                </a:cubicBezTo>
                <a:cubicBezTo>
                  <a:pt x="228065" y="221119"/>
                  <a:pt x="274681" y="267735"/>
                  <a:pt x="332183" y="267735"/>
                </a:cubicBezTo>
                <a:cubicBezTo>
                  <a:pt x="389685" y="267735"/>
                  <a:pt x="436301" y="221119"/>
                  <a:pt x="436301" y="163617"/>
                </a:cubicBezTo>
                <a:cubicBezTo>
                  <a:pt x="436301" y="106114"/>
                  <a:pt x="389685" y="59498"/>
                  <a:pt x="332183" y="59498"/>
                </a:cubicBezTo>
                <a:close/>
                <a:moveTo>
                  <a:pt x="178490" y="0"/>
                </a:moveTo>
                <a:lnTo>
                  <a:pt x="11214858" y="0"/>
                </a:lnTo>
                <a:cubicBezTo>
                  <a:pt x="11313436" y="0"/>
                  <a:pt x="11393348" y="79912"/>
                  <a:pt x="11393348" y="178490"/>
                </a:cubicBezTo>
                <a:lnTo>
                  <a:pt x="11393348" y="711784"/>
                </a:lnTo>
                <a:lnTo>
                  <a:pt x="11393348" y="1070917"/>
                </a:lnTo>
                <a:lnTo>
                  <a:pt x="11393348" y="1078080"/>
                </a:lnTo>
                <a:lnTo>
                  <a:pt x="0" y="1078080"/>
                </a:lnTo>
                <a:lnTo>
                  <a:pt x="0" y="1070917"/>
                </a:lnTo>
                <a:lnTo>
                  <a:pt x="0" y="711784"/>
                </a:lnTo>
                <a:lnTo>
                  <a:pt x="0" y="178490"/>
                </a:lnTo>
                <a:cubicBezTo>
                  <a:pt x="0" y="79912"/>
                  <a:pt x="79912" y="0"/>
                  <a:pt x="17849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7" name="组合 9"/>
          <p:cNvGrpSpPr/>
          <p:nvPr userDrawn="1"/>
        </p:nvGrpSpPr>
        <p:grpSpPr bwMode="auto">
          <a:xfrm>
            <a:off x="835025" y="903288"/>
            <a:ext cx="1319213" cy="465137"/>
            <a:chOff x="1705708" y="958064"/>
            <a:chExt cx="1318803" cy="465992"/>
          </a:xfrm>
        </p:grpSpPr>
        <p:sp>
          <p:nvSpPr>
            <p:cNvPr id="8" name="任意多边形 10"/>
            <p:cNvSpPr/>
            <p:nvPr/>
          </p:nvSpPr>
          <p:spPr>
            <a:xfrm>
              <a:off x="1705708" y="958064"/>
              <a:ext cx="466580" cy="465992"/>
            </a:xfrm>
            <a:custGeom>
              <a:avLst/>
              <a:gdLst>
                <a:gd name="connsiteX0" fmla="*/ 1226828 w 3086100"/>
                <a:gd name="connsiteY0" fmla="*/ 629435 h 3086100"/>
                <a:gd name="connsiteX1" fmla="*/ 870682 w 3086100"/>
                <a:gd name="connsiteY1" fmla="*/ 1012875 h 3086100"/>
                <a:gd name="connsiteX2" fmla="*/ 1708227 w 3086100"/>
                <a:gd name="connsiteY2" fmla="*/ 1030274 h 3086100"/>
                <a:gd name="connsiteX3" fmla="*/ 549502 w 3086100"/>
                <a:gd name="connsiteY3" fmla="*/ 2277800 h 3086100"/>
                <a:gd name="connsiteX4" fmla="*/ 883530 w 3086100"/>
                <a:gd name="connsiteY4" fmla="*/ 2588052 h 3086100"/>
                <a:gd name="connsiteX5" fmla="*/ 2042256 w 3086100"/>
                <a:gd name="connsiteY5" fmla="*/ 1340525 h 3086100"/>
                <a:gd name="connsiteX6" fmla="*/ 2121342 w 3086100"/>
                <a:gd name="connsiteY6" fmla="*/ 2174511 h 3086100"/>
                <a:gd name="connsiteX7" fmla="*/ 2477488 w 3086100"/>
                <a:gd name="connsiteY7" fmla="*/ 1791071 h 3086100"/>
                <a:gd name="connsiteX8" fmla="*/ 2369584 w 3086100"/>
                <a:gd name="connsiteY8" fmla="*/ 653174 h 3086100"/>
                <a:gd name="connsiteX9" fmla="*/ 1543050 w 3086100"/>
                <a:gd name="connsiteY9" fmla="*/ 0 h 3086100"/>
                <a:gd name="connsiteX10" fmla="*/ 3086100 w 3086100"/>
                <a:gd name="connsiteY10" fmla="*/ 1543050 h 3086100"/>
                <a:gd name="connsiteX11" fmla="*/ 1543050 w 3086100"/>
                <a:gd name="connsiteY11" fmla="*/ 3086100 h 3086100"/>
                <a:gd name="connsiteX12" fmla="*/ 0 w 3086100"/>
                <a:gd name="connsiteY12" fmla="*/ 1543050 h 3086100"/>
                <a:gd name="connsiteX13" fmla="*/ 1543050 w 3086100"/>
                <a:gd name="connsiteY13" fmla="*/ 0 h 308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86100" h="3086100">
                  <a:moveTo>
                    <a:pt x="1226828" y="629435"/>
                  </a:moveTo>
                  <a:lnTo>
                    <a:pt x="870682" y="1012875"/>
                  </a:lnTo>
                  <a:lnTo>
                    <a:pt x="1708227" y="1030274"/>
                  </a:lnTo>
                  <a:lnTo>
                    <a:pt x="549502" y="2277800"/>
                  </a:lnTo>
                  <a:lnTo>
                    <a:pt x="883530" y="2588052"/>
                  </a:lnTo>
                  <a:lnTo>
                    <a:pt x="2042256" y="1340525"/>
                  </a:lnTo>
                  <a:lnTo>
                    <a:pt x="2121342" y="2174511"/>
                  </a:lnTo>
                  <a:lnTo>
                    <a:pt x="2477488" y="1791071"/>
                  </a:lnTo>
                  <a:lnTo>
                    <a:pt x="2369584" y="653174"/>
                  </a:lnTo>
                  <a:close/>
                  <a:moveTo>
                    <a:pt x="1543050" y="0"/>
                  </a:moveTo>
                  <a:cubicBezTo>
                    <a:pt x="2395253" y="0"/>
                    <a:pt x="3086100" y="690847"/>
                    <a:pt x="3086100" y="1543050"/>
                  </a:cubicBezTo>
                  <a:cubicBezTo>
                    <a:pt x="3086100" y="2395253"/>
                    <a:pt x="2395253" y="3086100"/>
                    <a:pt x="1543050" y="3086100"/>
                  </a:cubicBezTo>
                  <a:cubicBezTo>
                    <a:pt x="690847" y="3086100"/>
                    <a:pt x="0" y="2395253"/>
                    <a:pt x="0" y="1543050"/>
                  </a:cubicBezTo>
                  <a:cubicBezTo>
                    <a:pt x="0" y="690847"/>
                    <a:pt x="690847" y="0"/>
                    <a:pt x="154305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" name="文本框 11"/>
            <p:cNvSpPr>
              <a:spLocks noChangeArrowheads="1"/>
            </p:cNvSpPr>
            <p:nvPr/>
          </p:nvSpPr>
          <p:spPr bwMode="auto">
            <a:xfrm>
              <a:off x="2219898" y="996234"/>
              <a:ext cx="804613" cy="389652"/>
            </a:xfrm>
            <a:custGeom>
              <a:avLst/>
              <a:gdLst>
                <a:gd name="T0" fmla="*/ 494805 w 684057"/>
                <a:gd name="T1" fmla="*/ 211807 h 330222"/>
                <a:gd name="T2" fmla="*/ 531105 w 684057"/>
                <a:gd name="T3" fmla="*/ 152600 h 330222"/>
                <a:gd name="T4" fmla="*/ 551193 w 684057"/>
                <a:gd name="T5" fmla="*/ 100793 h 330222"/>
                <a:gd name="T6" fmla="*/ 584321 w 684057"/>
                <a:gd name="T7" fmla="*/ 152952 h 330222"/>
                <a:gd name="T8" fmla="*/ 531105 w 684057"/>
                <a:gd name="T9" fmla="*/ 257270 h 330222"/>
                <a:gd name="T10" fmla="*/ 494805 w 684057"/>
                <a:gd name="T11" fmla="*/ 237886 h 330222"/>
                <a:gd name="T12" fmla="*/ 441236 w 684057"/>
                <a:gd name="T13" fmla="*/ 263261 h 330222"/>
                <a:gd name="T14" fmla="*/ 494805 w 684057"/>
                <a:gd name="T15" fmla="*/ 113480 h 330222"/>
                <a:gd name="T16" fmla="*/ 526523 w 684057"/>
                <a:gd name="T17" fmla="*/ 125110 h 330222"/>
                <a:gd name="T18" fmla="*/ 163173 w 684057"/>
                <a:gd name="T19" fmla="*/ 71894 h 330222"/>
                <a:gd name="T20" fmla="*/ 176565 w 684057"/>
                <a:gd name="T21" fmla="*/ 114185 h 330222"/>
                <a:gd name="T22" fmla="*/ 163173 w 684057"/>
                <a:gd name="T23" fmla="*/ 71894 h 330222"/>
                <a:gd name="T24" fmla="*/ 163173 w 684057"/>
                <a:gd name="T25" fmla="*/ 15154 h 330222"/>
                <a:gd name="T26" fmla="*/ 207931 w 684057"/>
                <a:gd name="T27" fmla="*/ 45110 h 330222"/>
                <a:gd name="T28" fmla="*/ 248460 w 684057"/>
                <a:gd name="T29" fmla="*/ 48282 h 330222"/>
                <a:gd name="T30" fmla="*/ 318945 w 684057"/>
                <a:gd name="T31" fmla="*/ 42643 h 330222"/>
                <a:gd name="T32" fmla="*/ 277359 w 684057"/>
                <a:gd name="T33" fmla="*/ 114185 h 330222"/>
                <a:gd name="T34" fmla="*/ 331632 w 684057"/>
                <a:gd name="T35" fmla="*/ 125815 h 330222"/>
                <a:gd name="T36" fmla="*/ 218151 w 684057"/>
                <a:gd name="T37" fmla="*/ 140969 h 330222"/>
                <a:gd name="T38" fmla="*/ 261852 w 684057"/>
                <a:gd name="T39" fmla="*/ 167754 h 330222"/>
                <a:gd name="T40" fmla="*/ 315421 w 684057"/>
                <a:gd name="T41" fmla="*/ 179031 h 330222"/>
                <a:gd name="T42" fmla="*/ 171631 w 684057"/>
                <a:gd name="T43" fmla="*/ 194538 h 330222"/>
                <a:gd name="T44" fmla="*/ 232248 w 684057"/>
                <a:gd name="T45" fmla="*/ 225904 h 330222"/>
                <a:gd name="T46" fmla="*/ 304495 w 684057"/>
                <a:gd name="T47" fmla="*/ 238944 h 330222"/>
                <a:gd name="T48" fmla="*/ 277359 w 684057"/>
                <a:gd name="T49" fmla="*/ 314715 h 330222"/>
                <a:gd name="T50" fmla="*/ 203702 w 684057"/>
                <a:gd name="T51" fmla="*/ 330222 h 330222"/>
                <a:gd name="T52" fmla="*/ 173393 w 684057"/>
                <a:gd name="T53" fmla="*/ 278415 h 330222"/>
                <a:gd name="T54" fmla="*/ 232953 w 684057"/>
                <a:gd name="T55" fmla="*/ 277710 h 330222"/>
                <a:gd name="T56" fmla="*/ 146257 w 684057"/>
                <a:gd name="T57" fmla="*/ 253393 h 330222"/>
                <a:gd name="T58" fmla="*/ 89516 w 684057"/>
                <a:gd name="T59" fmla="*/ 253745 h 330222"/>
                <a:gd name="T60" fmla="*/ 88106 w 684057"/>
                <a:gd name="T61" fmla="*/ 194538 h 330222"/>
                <a:gd name="T62" fmla="*/ 10573 w 684057"/>
                <a:gd name="T63" fmla="*/ 207578 h 330222"/>
                <a:gd name="T64" fmla="*/ 128988 w 684057"/>
                <a:gd name="T65" fmla="*/ 140969 h 330222"/>
                <a:gd name="T66" fmla="*/ 1410 w 684057"/>
                <a:gd name="T67" fmla="*/ 114185 h 330222"/>
                <a:gd name="T68" fmla="*/ 104318 w 684057"/>
                <a:gd name="T69" fmla="*/ 71894 h 330222"/>
                <a:gd name="T70" fmla="*/ 8106 w 684057"/>
                <a:gd name="T71" fmla="*/ 45110 h 330222"/>
                <a:gd name="T72" fmla="*/ 104318 w 684057"/>
                <a:gd name="T73" fmla="*/ 7753 h 330222"/>
                <a:gd name="T74" fmla="*/ 538858 w 684057"/>
                <a:gd name="T75" fmla="*/ 14449 h 330222"/>
                <a:gd name="T76" fmla="*/ 601942 w 684057"/>
                <a:gd name="T77" fmla="*/ 56740 h 330222"/>
                <a:gd name="T78" fmla="*/ 684057 w 684057"/>
                <a:gd name="T79" fmla="*/ 73304 h 330222"/>
                <a:gd name="T80" fmla="*/ 663969 w 684057"/>
                <a:gd name="T81" fmla="*/ 287226 h 330222"/>
                <a:gd name="T82" fmla="*/ 598418 w 684057"/>
                <a:gd name="T83" fmla="*/ 329869 h 330222"/>
                <a:gd name="T84" fmla="*/ 550488 w 684057"/>
                <a:gd name="T85" fmla="*/ 269252 h 330222"/>
                <a:gd name="T86" fmla="*/ 608991 w 684057"/>
                <a:gd name="T87" fmla="*/ 258679 h 330222"/>
                <a:gd name="T88" fmla="*/ 419033 w 684057"/>
                <a:gd name="T89" fmla="*/ 84934 h 330222"/>
                <a:gd name="T90" fmla="*/ 365112 w 684057"/>
                <a:gd name="T91" fmla="*/ 330222 h 330222"/>
                <a:gd name="T92" fmla="*/ 419033 w 684057"/>
                <a:gd name="T93" fmla="*/ 46520 h 330222"/>
                <a:gd name="T94" fmla="*/ 451104 w 684057"/>
                <a:gd name="T95" fmla="*/ 56740 h 330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84057" h="330222">
                  <a:moveTo>
                    <a:pt x="494805" y="152600"/>
                  </a:moveTo>
                  <a:lnTo>
                    <a:pt x="494805" y="211807"/>
                  </a:lnTo>
                  <a:lnTo>
                    <a:pt x="531105" y="211807"/>
                  </a:lnTo>
                  <a:lnTo>
                    <a:pt x="531105" y="152600"/>
                  </a:lnTo>
                  <a:lnTo>
                    <a:pt x="494805" y="152600"/>
                  </a:lnTo>
                  <a:close/>
                  <a:moveTo>
                    <a:pt x="551193" y="100793"/>
                  </a:moveTo>
                  <a:lnTo>
                    <a:pt x="598418" y="137798"/>
                  </a:lnTo>
                  <a:lnTo>
                    <a:pt x="584321" y="152952"/>
                  </a:lnTo>
                  <a:lnTo>
                    <a:pt x="584321" y="250926"/>
                  </a:lnTo>
                  <a:lnTo>
                    <a:pt x="531105" y="257270"/>
                  </a:lnTo>
                  <a:lnTo>
                    <a:pt x="531105" y="237886"/>
                  </a:lnTo>
                  <a:lnTo>
                    <a:pt x="494805" y="237886"/>
                  </a:lnTo>
                  <a:lnTo>
                    <a:pt x="494805" y="256565"/>
                  </a:lnTo>
                  <a:lnTo>
                    <a:pt x="441236" y="263261"/>
                  </a:lnTo>
                  <a:lnTo>
                    <a:pt x="441236" y="107489"/>
                  </a:lnTo>
                  <a:lnTo>
                    <a:pt x="494805" y="113480"/>
                  </a:lnTo>
                  <a:lnTo>
                    <a:pt x="494805" y="125110"/>
                  </a:lnTo>
                  <a:lnTo>
                    <a:pt x="526523" y="125110"/>
                  </a:lnTo>
                  <a:lnTo>
                    <a:pt x="551193" y="100793"/>
                  </a:lnTo>
                  <a:close/>
                  <a:moveTo>
                    <a:pt x="163173" y="71894"/>
                  </a:moveTo>
                  <a:lnTo>
                    <a:pt x="163173" y="114185"/>
                  </a:lnTo>
                  <a:lnTo>
                    <a:pt x="176565" y="114185"/>
                  </a:lnTo>
                  <a:cubicBezTo>
                    <a:pt x="196066" y="101263"/>
                    <a:pt x="213217" y="87166"/>
                    <a:pt x="228019" y="71894"/>
                  </a:cubicBezTo>
                  <a:lnTo>
                    <a:pt x="163173" y="71894"/>
                  </a:lnTo>
                  <a:close/>
                  <a:moveTo>
                    <a:pt x="104318" y="7753"/>
                  </a:moveTo>
                  <a:lnTo>
                    <a:pt x="163173" y="15154"/>
                  </a:lnTo>
                  <a:lnTo>
                    <a:pt x="163173" y="45110"/>
                  </a:lnTo>
                  <a:lnTo>
                    <a:pt x="207931" y="45110"/>
                  </a:lnTo>
                  <a:lnTo>
                    <a:pt x="226962" y="28898"/>
                  </a:lnTo>
                  <a:lnTo>
                    <a:pt x="248460" y="48282"/>
                  </a:lnTo>
                  <a:cubicBezTo>
                    <a:pt x="258328" y="36299"/>
                    <a:pt x="266903" y="23729"/>
                    <a:pt x="274187" y="10572"/>
                  </a:cubicBezTo>
                  <a:lnTo>
                    <a:pt x="318945" y="42643"/>
                  </a:lnTo>
                  <a:cubicBezTo>
                    <a:pt x="300619" y="70132"/>
                    <a:pt x="279238" y="93979"/>
                    <a:pt x="254803" y="114185"/>
                  </a:cubicBezTo>
                  <a:lnTo>
                    <a:pt x="277359" y="114185"/>
                  </a:lnTo>
                  <a:lnTo>
                    <a:pt x="298152" y="95507"/>
                  </a:lnTo>
                  <a:lnTo>
                    <a:pt x="331632" y="125815"/>
                  </a:lnTo>
                  <a:lnTo>
                    <a:pt x="316125" y="140969"/>
                  </a:lnTo>
                  <a:lnTo>
                    <a:pt x="218151" y="140969"/>
                  </a:lnTo>
                  <a:cubicBezTo>
                    <a:pt x="202410" y="151072"/>
                    <a:pt x="185611" y="160000"/>
                    <a:pt x="167754" y="167754"/>
                  </a:cubicBezTo>
                  <a:lnTo>
                    <a:pt x="261852" y="167754"/>
                  </a:lnTo>
                  <a:lnTo>
                    <a:pt x="281940" y="149428"/>
                  </a:lnTo>
                  <a:lnTo>
                    <a:pt x="315421" y="179031"/>
                  </a:lnTo>
                  <a:lnTo>
                    <a:pt x="299561" y="194538"/>
                  </a:lnTo>
                  <a:lnTo>
                    <a:pt x="171631" y="194538"/>
                  </a:lnTo>
                  <a:lnTo>
                    <a:pt x="158239" y="225904"/>
                  </a:lnTo>
                  <a:lnTo>
                    <a:pt x="232248" y="225904"/>
                  </a:lnTo>
                  <a:lnTo>
                    <a:pt x="258328" y="202996"/>
                  </a:lnTo>
                  <a:lnTo>
                    <a:pt x="304495" y="238944"/>
                  </a:lnTo>
                  <a:lnTo>
                    <a:pt x="290751" y="251279"/>
                  </a:lnTo>
                  <a:cubicBezTo>
                    <a:pt x="290751" y="286521"/>
                    <a:pt x="286287" y="307667"/>
                    <a:pt x="277359" y="314715"/>
                  </a:cubicBezTo>
                  <a:cubicBezTo>
                    <a:pt x="269135" y="324113"/>
                    <a:pt x="251867" y="329282"/>
                    <a:pt x="225552" y="330222"/>
                  </a:cubicBezTo>
                  <a:lnTo>
                    <a:pt x="203702" y="330222"/>
                  </a:lnTo>
                  <a:cubicBezTo>
                    <a:pt x="201587" y="308371"/>
                    <a:pt x="190427" y="297446"/>
                    <a:pt x="170221" y="297446"/>
                  </a:cubicBezTo>
                  <a:lnTo>
                    <a:pt x="173393" y="278415"/>
                  </a:lnTo>
                  <a:cubicBezTo>
                    <a:pt x="189370" y="281705"/>
                    <a:pt x="203584" y="283349"/>
                    <a:pt x="216037" y="283349"/>
                  </a:cubicBezTo>
                  <a:cubicBezTo>
                    <a:pt x="227314" y="283349"/>
                    <a:pt x="232953" y="281470"/>
                    <a:pt x="232953" y="277710"/>
                  </a:cubicBezTo>
                  <a:cubicBezTo>
                    <a:pt x="235303" y="269252"/>
                    <a:pt x="236477" y="261146"/>
                    <a:pt x="236477" y="253393"/>
                  </a:cubicBezTo>
                  <a:lnTo>
                    <a:pt x="146257" y="253393"/>
                  </a:lnTo>
                  <a:lnTo>
                    <a:pt x="146257" y="253745"/>
                  </a:lnTo>
                  <a:lnTo>
                    <a:pt x="89516" y="253745"/>
                  </a:lnTo>
                  <a:cubicBezTo>
                    <a:pt x="98209" y="231425"/>
                    <a:pt x="106080" y="211689"/>
                    <a:pt x="113129" y="194538"/>
                  </a:cubicBezTo>
                  <a:lnTo>
                    <a:pt x="88106" y="194538"/>
                  </a:lnTo>
                  <a:lnTo>
                    <a:pt x="88106" y="194186"/>
                  </a:lnTo>
                  <a:cubicBezTo>
                    <a:pt x="63672" y="200294"/>
                    <a:pt x="37827" y="204758"/>
                    <a:pt x="10573" y="207578"/>
                  </a:cubicBezTo>
                  <a:lnTo>
                    <a:pt x="0" y="182556"/>
                  </a:lnTo>
                  <a:cubicBezTo>
                    <a:pt x="48635" y="172688"/>
                    <a:pt x="91631" y="158826"/>
                    <a:pt x="128988" y="140969"/>
                  </a:cubicBezTo>
                  <a:lnTo>
                    <a:pt x="8106" y="140969"/>
                  </a:lnTo>
                  <a:lnTo>
                    <a:pt x="1410" y="114185"/>
                  </a:lnTo>
                  <a:lnTo>
                    <a:pt x="104318" y="114185"/>
                  </a:lnTo>
                  <a:lnTo>
                    <a:pt x="104318" y="71894"/>
                  </a:lnTo>
                  <a:lnTo>
                    <a:pt x="14802" y="71894"/>
                  </a:lnTo>
                  <a:lnTo>
                    <a:pt x="8106" y="45110"/>
                  </a:lnTo>
                  <a:lnTo>
                    <a:pt x="104318" y="45110"/>
                  </a:lnTo>
                  <a:lnTo>
                    <a:pt x="104318" y="7753"/>
                  </a:lnTo>
                  <a:close/>
                  <a:moveTo>
                    <a:pt x="468373" y="0"/>
                  </a:moveTo>
                  <a:lnTo>
                    <a:pt x="538858" y="14449"/>
                  </a:lnTo>
                  <a:cubicBezTo>
                    <a:pt x="526406" y="30426"/>
                    <a:pt x="513953" y="44523"/>
                    <a:pt x="501501" y="56740"/>
                  </a:cubicBezTo>
                  <a:lnTo>
                    <a:pt x="601942" y="56740"/>
                  </a:lnTo>
                  <a:lnTo>
                    <a:pt x="629784" y="33127"/>
                  </a:lnTo>
                  <a:lnTo>
                    <a:pt x="684057" y="73304"/>
                  </a:lnTo>
                  <a:lnTo>
                    <a:pt x="663969" y="90573"/>
                  </a:lnTo>
                  <a:lnTo>
                    <a:pt x="663969" y="287226"/>
                  </a:lnTo>
                  <a:cubicBezTo>
                    <a:pt x="663969" y="315655"/>
                    <a:pt x="652456" y="329869"/>
                    <a:pt x="629431" y="329869"/>
                  </a:cubicBezTo>
                  <a:lnTo>
                    <a:pt x="598418" y="329869"/>
                  </a:lnTo>
                  <a:cubicBezTo>
                    <a:pt x="598418" y="306139"/>
                    <a:pt x="582324" y="294274"/>
                    <a:pt x="550136" y="294274"/>
                  </a:cubicBezTo>
                  <a:lnTo>
                    <a:pt x="550488" y="269252"/>
                  </a:lnTo>
                  <a:cubicBezTo>
                    <a:pt x="568344" y="269722"/>
                    <a:pt x="585261" y="269957"/>
                    <a:pt x="601237" y="269957"/>
                  </a:cubicBezTo>
                  <a:cubicBezTo>
                    <a:pt x="606406" y="269957"/>
                    <a:pt x="608991" y="266198"/>
                    <a:pt x="608991" y="258679"/>
                  </a:cubicBezTo>
                  <a:lnTo>
                    <a:pt x="608991" y="84934"/>
                  </a:lnTo>
                  <a:lnTo>
                    <a:pt x="419033" y="84934"/>
                  </a:lnTo>
                  <a:lnTo>
                    <a:pt x="419033" y="323173"/>
                  </a:lnTo>
                  <a:lnTo>
                    <a:pt x="365112" y="330222"/>
                  </a:lnTo>
                  <a:lnTo>
                    <a:pt x="365112" y="40176"/>
                  </a:lnTo>
                  <a:lnTo>
                    <a:pt x="419033" y="46520"/>
                  </a:lnTo>
                  <a:lnTo>
                    <a:pt x="419033" y="56740"/>
                  </a:lnTo>
                  <a:lnTo>
                    <a:pt x="451104" y="56740"/>
                  </a:lnTo>
                  <a:cubicBezTo>
                    <a:pt x="457683" y="39119"/>
                    <a:pt x="463439" y="20205"/>
                    <a:pt x="468373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cxnSp>
        <p:nvCxnSpPr>
          <p:cNvPr id="10" name="直接连接符 12"/>
          <p:cNvCxnSpPr>
            <a:stCxn id="9" idx="182"/>
            <a:endCxn id="9" idx="179"/>
          </p:cNvCxnSpPr>
          <p:nvPr/>
        </p:nvCxnSpPr>
        <p:spPr>
          <a:xfrm>
            <a:off x="396875" y="1439863"/>
            <a:ext cx="1139348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3"/>
          <p:cNvCxnSpPr>
            <a:stCxn id="9" idx="182"/>
            <a:endCxn id="9" idx="179"/>
          </p:cNvCxnSpPr>
          <p:nvPr/>
        </p:nvCxnSpPr>
        <p:spPr>
          <a:xfrm>
            <a:off x="396875" y="6075363"/>
            <a:ext cx="1139348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54072" y="902682"/>
            <a:ext cx="9199728" cy="529758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51FCD7-A127-4C0D-9650-080C797C78F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思维建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4" name="同侧圆角矩形 6"/>
          <p:cNvSpPr/>
          <p:nvPr/>
        </p:nvSpPr>
        <p:spPr>
          <a:xfrm flipV="1">
            <a:off x="396875" y="5513388"/>
            <a:ext cx="11393488" cy="774700"/>
          </a:xfrm>
          <a:prstGeom prst="round2Same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矩形 7"/>
          <p:cNvSpPr/>
          <p:nvPr/>
        </p:nvSpPr>
        <p:spPr>
          <a:xfrm>
            <a:off x="396875" y="1446213"/>
            <a:ext cx="11393488" cy="462915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6" name="任意多边形 8"/>
          <p:cNvSpPr/>
          <p:nvPr/>
        </p:nvSpPr>
        <p:spPr>
          <a:xfrm>
            <a:off x="396875" y="368300"/>
            <a:ext cx="11393488" cy="1077913"/>
          </a:xfrm>
          <a:custGeom>
            <a:avLst/>
            <a:gdLst>
              <a:gd name="connsiteX0" fmla="*/ 11061165 w 11393348"/>
              <a:gd name="connsiteY0" fmla="*/ 59498 h 1078080"/>
              <a:gd name="connsiteX1" fmla="*/ 10957047 w 11393348"/>
              <a:gd name="connsiteY1" fmla="*/ 163617 h 1078080"/>
              <a:gd name="connsiteX2" fmla="*/ 11061165 w 11393348"/>
              <a:gd name="connsiteY2" fmla="*/ 267735 h 1078080"/>
              <a:gd name="connsiteX3" fmla="*/ 11165283 w 11393348"/>
              <a:gd name="connsiteY3" fmla="*/ 163617 h 1078080"/>
              <a:gd name="connsiteX4" fmla="*/ 11061165 w 11393348"/>
              <a:gd name="connsiteY4" fmla="*/ 59498 h 1078080"/>
              <a:gd name="connsiteX5" fmla="*/ 10745617 w 11393348"/>
              <a:gd name="connsiteY5" fmla="*/ 59498 h 1078080"/>
              <a:gd name="connsiteX6" fmla="*/ 10641499 w 11393348"/>
              <a:gd name="connsiteY6" fmla="*/ 163617 h 1078080"/>
              <a:gd name="connsiteX7" fmla="*/ 10745617 w 11393348"/>
              <a:gd name="connsiteY7" fmla="*/ 267735 h 1078080"/>
              <a:gd name="connsiteX8" fmla="*/ 10849735 w 11393348"/>
              <a:gd name="connsiteY8" fmla="*/ 163617 h 1078080"/>
              <a:gd name="connsiteX9" fmla="*/ 10745617 w 11393348"/>
              <a:gd name="connsiteY9" fmla="*/ 59498 h 1078080"/>
              <a:gd name="connsiteX10" fmla="*/ 10430058 w 11393348"/>
              <a:gd name="connsiteY10" fmla="*/ 59498 h 1078080"/>
              <a:gd name="connsiteX11" fmla="*/ 10325940 w 11393348"/>
              <a:gd name="connsiteY11" fmla="*/ 163617 h 1078080"/>
              <a:gd name="connsiteX12" fmla="*/ 10430058 w 11393348"/>
              <a:gd name="connsiteY12" fmla="*/ 267735 h 1078080"/>
              <a:gd name="connsiteX13" fmla="*/ 10534176 w 11393348"/>
              <a:gd name="connsiteY13" fmla="*/ 163617 h 1078080"/>
              <a:gd name="connsiteX14" fmla="*/ 10430058 w 11393348"/>
              <a:gd name="connsiteY14" fmla="*/ 59498 h 1078080"/>
              <a:gd name="connsiteX15" fmla="*/ 10114500 w 11393348"/>
              <a:gd name="connsiteY15" fmla="*/ 59498 h 1078080"/>
              <a:gd name="connsiteX16" fmla="*/ 10010381 w 11393348"/>
              <a:gd name="connsiteY16" fmla="*/ 163617 h 1078080"/>
              <a:gd name="connsiteX17" fmla="*/ 10114500 w 11393348"/>
              <a:gd name="connsiteY17" fmla="*/ 267735 h 1078080"/>
              <a:gd name="connsiteX18" fmla="*/ 10218618 w 11393348"/>
              <a:gd name="connsiteY18" fmla="*/ 163617 h 1078080"/>
              <a:gd name="connsiteX19" fmla="*/ 10114500 w 11393348"/>
              <a:gd name="connsiteY19" fmla="*/ 59498 h 1078080"/>
              <a:gd name="connsiteX20" fmla="*/ 9798941 w 11393348"/>
              <a:gd name="connsiteY20" fmla="*/ 59498 h 1078080"/>
              <a:gd name="connsiteX21" fmla="*/ 9694823 w 11393348"/>
              <a:gd name="connsiteY21" fmla="*/ 163617 h 1078080"/>
              <a:gd name="connsiteX22" fmla="*/ 9798941 w 11393348"/>
              <a:gd name="connsiteY22" fmla="*/ 267735 h 1078080"/>
              <a:gd name="connsiteX23" fmla="*/ 9903059 w 11393348"/>
              <a:gd name="connsiteY23" fmla="*/ 163617 h 1078080"/>
              <a:gd name="connsiteX24" fmla="*/ 9798941 w 11393348"/>
              <a:gd name="connsiteY24" fmla="*/ 59498 h 1078080"/>
              <a:gd name="connsiteX25" fmla="*/ 9483382 w 11393348"/>
              <a:gd name="connsiteY25" fmla="*/ 59498 h 1078080"/>
              <a:gd name="connsiteX26" fmla="*/ 9379264 w 11393348"/>
              <a:gd name="connsiteY26" fmla="*/ 163617 h 1078080"/>
              <a:gd name="connsiteX27" fmla="*/ 9483382 w 11393348"/>
              <a:gd name="connsiteY27" fmla="*/ 267735 h 1078080"/>
              <a:gd name="connsiteX28" fmla="*/ 9587501 w 11393348"/>
              <a:gd name="connsiteY28" fmla="*/ 163617 h 1078080"/>
              <a:gd name="connsiteX29" fmla="*/ 9483382 w 11393348"/>
              <a:gd name="connsiteY29" fmla="*/ 59498 h 1078080"/>
              <a:gd name="connsiteX30" fmla="*/ 9167824 w 11393348"/>
              <a:gd name="connsiteY30" fmla="*/ 59498 h 1078080"/>
              <a:gd name="connsiteX31" fmla="*/ 9063706 w 11393348"/>
              <a:gd name="connsiteY31" fmla="*/ 163617 h 1078080"/>
              <a:gd name="connsiteX32" fmla="*/ 9167824 w 11393348"/>
              <a:gd name="connsiteY32" fmla="*/ 267735 h 1078080"/>
              <a:gd name="connsiteX33" fmla="*/ 9271942 w 11393348"/>
              <a:gd name="connsiteY33" fmla="*/ 163617 h 1078080"/>
              <a:gd name="connsiteX34" fmla="*/ 9167824 w 11393348"/>
              <a:gd name="connsiteY34" fmla="*/ 59498 h 1078080"/>
              <a:gd name="connsiteX35" fmla="*/ 8852265 w 11393348"/>
              <a:gd name="connsiteY35" fmla="*/ 59498 h 1078080"/>
              <a:gd name="connsiteX36" fmla="*/ 8748147 w 11393348"/>
              <a:gd name="connsiteY36" fmla="*/ 163617 h 1078080"/>
              <a:gd name="connsiteX37" fmla="*/ 8852265 w 11393348"/>
              <a:gd name="connsiteY37" fmla="*/ 267735 h 1078080"/>
              <a:gd name="connsiteX38" fmla="*/ 8956383 w 11393348"/>
              <a:gd name="connsiteY38" fmla="*/ 163617 h 1078080"/>
              <a:gd name="connsiteX39" fmla="*/ 8852265 w 11393348"/>
              <a:gd name="connsiteY39" fmla="*/ 59498 h 1078080"/>
              <a:gd name="connsiteX40" fmla="*/ 8536707 w 11393348"/>
              <a:gd name="connsiteY40" fmla="*/ 59498 h 1078080"/>
              <a:gd name="connsiteX41" fmla="*/ 8432588 w 11393348"/>
              <a:gd name="connsiteY41" fmla="*/ 163617 h 1078080"/>
              <a:gd name="connsiteX42" fmla="*/ 8536707 w 11393348"/>
              <a:gd name="connsiteY42" fmla="*/ 267735 h 1078080"/>
              <a:gd name="connsiteX43" fmla="*/ 8640825 w 11393348"/>
              <a:gd name="connsiteY43" fmla="*/ 163617 h 1078080"/>
              <a:gd name="connsiteX44" fmla="*/ 8536707 w 11393348"/>
              <a:gd name="connsiteY44" fmla="*/ 59498 h 1078080"/>
              <a:gd name="connsiteX45" fmla="*/ 8221148 w 11393348"/>
              <a:gd name="connsiteY45" fmla="*/ 59498 h 1078080"/>
              <a:gd name="connsiteX46" fmla="*/ 8117029 w 11393348"/>
              <a:gd name="connsiteY46" fmla="*/ 163617 h 1078080"/>
              <a:gd name="connsiteX47" fmla="*/ 8221148 w 11393348"/>
              <a:gd name="connsiteY47" fmla="*/ 267735 h 1078080"/>
              <a:gd name="connsiteX48" fmla="*/ 8325266 w 11393348"/>
              <a:gd name="connsiteY48" fmla="*/ 163617 h 1078080"/>
              <a:gd name="connsiteX49" fmla="*/ 8221148 w 11393348"/>
              <a:gd name="connsiteY49" fmla="*/ 59498 h 1078080"/>
              <a:gd name="connsiteX50" fmla="*/ 7905590 w 11393348"/>
              <a:gd name="connsiteY50" fmla="*/ 59498 h 1078080"/>
              <a:gd name="connsiteX51" fmla="*/ 7801471 w 11393348"/>
              <a:gd name="connsiteY51" fmla="*/ 163617 h 1078080"/>
              <a:gd name="connsiteX52" fmla="*/ 7905590 w 11393348"/>
              <a:gd name="connsiteY52" fmla="*/ 267735 h 1078080"/>
              <a:gd name="connsiteX53" fmla="*/ 8009707 w 11393348"/>
              <a:gd name="connsiteY53" fmla="*/ 163617 h 1078080"/>
              <a:gd name="connsiteX54" fmla="*/ 7905590 w 11393348"/>
              <a:gd name="connsiteY54" fmla="*/ 59498 h 1078080"/>
              <a:gd name="connsiteX55" fmla="*/ 7590031 w 11393348"/>
              <a:gd name="connsiteY55" fmla="*/ 59498 h 1078080"/>
              <a:gd name="connsiteX56" fmla="*/ 7485913 w 11393348"/>
              <a:gd name="connsiteY56" fmla="*/ 163617 h 1078080"/>
              <a:gd name="connsiteX57" fmla="*/ 7590031 w 11393348"/>
              <a:gd name="connsiteY57" fmla="*/ 267735 h 1078080"/>
              <a:gd name="connsiteX58" fmla="*/ 7694149 w 11393348"/>
              <a:gd name="connsiteY58" fmla="*/ 163617 h 1078080"/>
              <a:gd name="connsiteX59" fmla="*/ 7590031 w 11393348"/>
              <a:gd name="connsiteY59" fmla="*/ 59498 h 1078080"/>
              <a:gd name="connsiteX60" fmla="*/ 7274472 w 11393348"/>
              <a:gd name="connsiteY60" fmla="*/ 59498 h 1078080"/>
              <a:gd name="connsiteX61" fmla="*/ 7170354 w 11393348"/>
              <a:gd name="connsiteY61" fmla="*/ 163617 h 1078080"/>
              <a:gd name="connsiteX62" fmla="*/ 7274472 w 11393348"/>
              <a:gd name="connsiteY62" fmla="*/ 267735 h 1078080"/>
              <a:gd name="connsiteX63" fmla="*/ 7378591 w 11393348"/>
              <a:gd name="connsiteY63" fmla="*/ 163617 h 1078080"/>
              <a:gd name="connsiteX64" fmla="*/ 7274472 w 11393348"/>
              <a:gd name="connsiteY64" fmla="*/ 59498 h 1078080"/>
              <a:gd name="connsiteX65" fmla="*/ 6958914 w 11393348"/>
              <a:gd name="connsiteY65" fmla="*/ 59498 h 1078080"/>
              <a:gd name="connsiteX66" fmla="*/ 6854796 w 11393348"/>
              <a:gd name="connsiteY66" fmla="*/ 163617 h 1078080"/>
              <a:gd name="connsiteX67" fmla="*/ 6958914 w 11393348"/>
              <a:gd name="connsiteY67" fmla="*/ 267735 h 1078080"/>
              <a:gd name="connsiteX68" fmla="*/ 7063032 w 11393348"/>
              <a:gd name="connsiteY68" fmla="*/ 163617 h 1078080"/>
              <a:gd name="connsiteX69" fmla="*/ 6958914 w 11393348"/>
              <a:gd name="connsiteY69" fmla="*/ 59498 h 1078080"/>
              <a:gd name="connsiteX70" fmla="*/ 6643355 w 11393348"/>
              <a:gd name="connsiteY70" fmla="*/ 59498 h 1078080"/>
              <a:gd name="connsiteX71" fmla="*/ 6539237 w 11393348"/>
              <a:gd name="connsiteY71" fmla="*/ 163617 h 1078080"/>
              <a:gd name="connsiteX72" fmla="*/ 6643355 w 11393348"/>
              <a:gd name="connsiteY72" fmla="*/ 267735 h 1078080"/>
              <a:gd name="connsiteX73" fmla="*/ 6747473 w 11393348"/>
              <a:gd name="connsiteY73" fmla="*/ 163617 h 1078080"/>
              <a:gd name="connsiteX74" fmla="*/ 6643355 w 11393348"/>
              <a:gd name="connsiteY74" fmla="*/ 59498 h 1078080"/>
              <a:gd name="connsiteX75" fmla="*/ 6327797 w 11393348"/>
              <a:gd name="connsiteY75" fmla="*/ 59498 h 1078080"/>
              <a:gd name="connsiteX76" fmla="*/ 6223678 w 11393348"/>
              <a:gd name="connsiteY76" fmla="*/ 163617 h 1078080"/>
              <a:gd name="connsiteX77" fmla="*/ 6327797 w 11393348"/>
              <a:gd name="connsiteY77" fmla="*/ 267735 h 1078080"/>
              <a:gd name="connsiteX78" fmla="*/ 6431915 w 11393348"/>
              <a:gd name="connsiteY78" fmla="*/ 163617 h 1078080"/>
              <a:gd name="connsiteX79" fmla="*/ 6327797 w 11393348"/>
              <a:gd name="connsiteY79" fmla="*/ 59498 h 1078080"/>
              <a:gd name="connsiteX80" fmla="*/ 6012238 w 11393348"/>
              <a:gd name="connsiteY80" fmla="*/ 59498 h 1078080"/>
              <a:gd name="connsiteX81" fmla="*/ 5908120 w 11393348"/>
              <a:gd name="connsiteY81" fmla="*/ 163617 h 1078080"/>
              <a:gd name="connsiteX82" fmla="*/ 6012238 w 11393348"/>
              <a:gd name="connsiteY82" fmla="*/ 267735 h 1078080"/>
              <a:gd name="connsiteX83" fmla="*/ 6116356 w 11393348"/>
              <a:gd name="connsiteY83" fmla="*/ 163617 h 1078080"/>
              <a:gd name="connsiteX84" fmla="*/ 6012238 w 11393348"/>
              <a:gd name="connsiteY84" fmla="*/ 59498 h 1078080"/>
              <a:gd name="connsiteX85" fmla="*/ 5696680 w 11393348"/>
              <a:gd name="connsiteY85" fmla="*/ 59498 h 1078080"/>
              <a:gd name="connsiteX86" fmla="*/ 5592561 w 11393348"/>
              <a:gd name="connsiteY86" fmla="*/ 163617 h 1078080"/>
              <a:gd name="connsiteX87" fmla="*/ 5696680 w 11393348"/>
              <a:gd name="connsiteY87" fmla="*/ 267735 h 1078080"/>
              <a:gd name="connsiteX88" fmla="*/ 5800798 w 11393348"/>
              <a:gd name="connsiteY88" fmla="*/ 163617 h 1078080"/>
              <a:gd name="connsiteX89" fmla="*/ 5696680 w 11393348"/>
              <a:gd name="connsiteY89" fmla="*/ 59498 h 1078080"/>
              <a:gd name="connsiteX90" fmla="*/ 5381121 w 11393348"/>
              <a:gd name="connsiteY90" fmla="*/ 59498 h 1078080"/>
              <a:gd name="connsiteX91" fmla="*/ 5277003 w 11393348"/>
              <a:gd name="connsiteY91" fmla="*/ 163617 h 1078080"/>
              <a:gd name="connsiteX92" fmla="*/ 5381121 w 11393348"/>
              <a:gd name="connsiteY92" fmla="*/ 267735 h 1078080"/>
              <a:gd name="connsiteX93" fmla="*/ 5485239 w 11393348"/>
              <a:gd name="connsiteY93" fmla="*/ 163617 h 1078080"/>
              <a:gd name="connsiteX94" fmla="*/ 5381121 w 11393348"/>
              <a:gd name="connsiteY94" fmla="*/ 59498 h 1078080"/>
              <a:gd name="connsiteX95" fmla="*/ 5065562 w 11393348"/>
              <a:gd name="connsiteY95" fmla="*/ 59498 h 1078080"/>
              <a:gd name="connsiteX96" fmla="*/ 4961444 w 11393348"/>
              <a:gd name="connsiteY96" fmla="*/ 163617 h 1078080"/>
              <a:gd name="connsiteX97" fmla="*/ 5065562 w 11393348"/>
              <a:gd name="connsiteY97" fmla="*/ 267735 h 1078080"/>
              <a:gd name="connsiteX98" fmla="*/ 5169680 w 11393348"/>
              <a:gd name="connsiteY98" fmla="*/ 163617 h 1078080"/>
              <a:gd name="connsiteX99" fmla="*/ 5065562 w 11393348"/>
              <a:gd name="connsiteY99" fmla="*/ 59498 h 1078080"/>
              <a:gd name="connsiteX100" fmla="*/ 4750004 w 11393348"/>
              <a:gd name="connsiteY100" fmla="*/ 59498 h 1078080"/>
              <a:gd name="connsiteX101" fmla="*/ 4645885 w 11393348"/>
              <a:gd name="connsiteY101" fmla="*/ 163617 h 1078080"/>
              <a:gd name="connsiteX102" fmla="*/ 4750004 w 11393348"/>
              <a:gd name="connsiteY102" fmla="*/ 267735 h 1078080"/>
              <a:gd name="connsiteX103" fmla="*/ 4854122 w 11393348"/>
              <a:gd name="connsiteY103" fmla="*/ 163617 h 1078080"/>
              <a:gd name="connsiteX104" fmla="*/ 4750004 w 11393348"/>
              <a:gd name="connsiteY104" fmla="*/ 59498 h 1078080"/>
              <a:gd name="connsiteX105" fmla="*/ 4434445 w 11393348"/>
              <a:gd name="connsiteY105" fmla="*/ 59498 h 1078080"/>
              <a:gd name="connsiteX106" fmla="*/ 4330327 w 11393348"/>
              <a:gd name="connsiteY106" fmla="*/ 163617 h 1078080"/>
              <a:gd name="connsiteX107" fmla="*/ 4434445 w 11393348"/>
              <a:gd name="connsiteY107" fmla="*/ 267735 h 1078080"/>
              <a:gd name="connsiteX108" fmla="*/ 4538564 w 11393348"/>
              <a:gd name="connsiteY108" fmla="*/ 163617 h 1078080"/>
              <a:gd name="connsiteX109" fmla="*/ 4434445 w 11393348"/>
              <a:gd name="connsiteY109" fmla="*/ 59498 h 1078080"/>
              <a:gd name="connsiteX110" fmla="*/ 4118886 w 11393348"/>
              <a:gd name="connsiteY110" fmla="*/ 59498 h 1078080"/>
              <a:gd name="connsiteX111" fmla="*/ 4014769 w 11393348"/>
              <a:gd name="connsiteY111" fmla="*/ 163617 h 1078080"/>
              <a:gd name="connsiteX112" fmla="*/ 4118886 w 11393348"/>
              <a:gd name="connsiteY112" fmla="*/ 267735 h 1078080"/>
              <a:gd name="connsiteX113" fmla="*/ 4223004 w 11393348"/>
              <a:gd name="connsiteY113" fmla="*/ 163617 h 1078080"/>
              <a:gd name="connsiteX114" fmla="*/ 4118886 w 11393348"/>
              <a:gd name="connsiteY114" fmla="*/ 59498 h 1078080"/>
              <a:gd name="connsiteX115" fmla="*/ 3803328 w 11393348"/>
              <a:gd name="connsiteY115" fmla="*/ 59498 h 1078080"/>
              <a:gd name="connsiteX116" fmla="*/ 3699210 w 11393348"/>
              <a:gd name="connsiteY116" fmla="*/ 163617 h 1078080"/>
              <a:gd name="connsiteX117" fmla="*/ 3803328 w 11393348"/>
              <a:gd name="connsiteY117" fmla="*/ 267735 h 1078080"/>
              <a:gd name="connsiteX118" fmla="*/ 3907446 w 11393348"/>
              <a:gd name="connsiteY118" fmla="*/ 163617 h 1078080"/>
              <a:gd name="connsiteX119" fmla="*/ 3803328 w 11393348"/>
              <a:gd name="connsiteY119" fmla="*/ 59498 h 1078080"/>
              <a:gd name="connsiteX120" fmla="*/ 3487769 w 11393348"/>
              <a:gd name="connsiteY120" fmla="*/ 59498 h 1078080"/>
              <a:gd name="connsiteX121" fmla="*/ 3383651 w 11393348"/>
              <a:gd name="connsiteY121" fmla="*/ 163617 h 1078080"/>
              <a:gd name="connsiteX122" fmla="*/ 3487769 w 11393348"/>
              <a:gd name="connsiteY122" fmla="*/ 267735 h 1078080"/>
              <a:gd name="connsiteX123" fmla="*/ 3591887 w 11393348"/>
              <a:gd name="connsiteY123" fmla="*/ 163617 h 1078080"/>
              <a:gd name="connsiteX124" fmla="*/ 3487769 w 11393348"/>
              <a:gd name="connsiteY124" fmla="*/ 59498 h 1078080"/>
              <a:gd name="connsiteX125" fmla="*/ 3172211 w 11393348"/>
              <a:gd name="connsiteY125" fmla="*/ 59498 h 1078080"/>
              <a:gd name="connsiteX126" fmla="*/ 3068092 w 11393348"/>
              <a:gd name="connsiteY126" fmla="*/ 163617 h 1078080"/>
              <a:gd name="connsiteX127" fmla="*/ 3172211 w 11393348"/>
              <a:gd name="connsiteY127" fmla="*/ 267735 h 1078080"/>
              <a:gd name="connsiteX128" fmla="*/ 3276329 w 11393348"/>
              <a:gd name="connsiteY128" fmla="*/ 163617 h 1078080"/>
              <a:gd name="connsiteX129" fmla="*/ 3172211 w 11393348"/>
              <a:gd name="connsiteY129" fmla="*/ 59498 h 1078080"/>
              <a:gd name="connsiteX130" fmla="*/ 2856652 w 11393348"/>
              <a:gd name="connsiteY130" fmla="*/ 59498 h 1078080"/>
              <a:gd name="connsiteX131" fmla="*/ 2752534 w 11393348"/>
              <a:gd name="connsiteY131" fmla="*/ 163617 h 1078080"/>
              <a:gd name="connsiteX132" fmla="*/ 2856652 w 11393348"/>
              <a:gd name="connsiteY132" fmla="*/ 267735 h 1078080"/>
              <a:gd name="connsiteX133" fmla="*/ 2960770 w 11393348"/>
              <a:gd name="connsiteY133" fmla="*/ 163617 h 1078080"/>
              <a:gd name="connsiteX134" fmla="*/ 2856652 w 11393348"/>
              <a:gd name="connsiteY134" fmla="*/ 59498 h 1078080"/>
              <a:gd name="connsiteX135" fmla="*/ 2541093 w 11393348"/>
              <a:gd name="connsiteY135" fmla="*/ 59498 h 1078080"/>
              <a:gd name="connsiteX136" fmla="*/ 2436975 w 11393348"/>
              <a:gd name="connsiteY136" fmla="*/ 163617 h 1078080"/>
              <a:gd name="connsiteX137" fmla="*/ 2541093 w 11393348"/>
              <a:gd name="connsiteY137" fmla="*/ 267735 h 1078080"/>
              <a:gd name="connsiteX138" fmla="*/ 2645212 w 11393348"/>
              <a:gd name="connsiteY138" fmla="*/ 163617 h 1078080"/>
              <a:gd name="connsiteX139" fmla="*/ 2541093 w 11393348"/>
              <a:gd name="connsiteY139" fmla="*/ 59498 h 1078080"/>
              <a:gd name="connsiteX140" fmla="*/ 2225535 w 11393348"/>
              <a:gd name="connsiteY140" fmla="*/ 59498 h 1078080"/>
              <a:gd name="connsiteX141" fmla="*/ 2121417 w 11393348"/>
              <a:gd name="connsiteY141" fmla="*/ 163617 h 1078080"/>
              <a:gd name="connsiteX142" fmla="*/ 2225535 w 11393348"/>
              <a:gd name="connsiteY142" fmla="*/ 267735 h 1078080"/>
              <a:gd name="connsiteX143" fmla="*/ 2329653 w 11393348"/>
              <a:gd name="connsiteY143" fmla="*/ 163617 h 1078080"/>
              <a:gd name="connsiteX144" fmla="*/ 2225535 w 11393348"/>
              <a:gd name="connsiteY144" fmla="*/ 59498 h 1078080"/>
              <a:gd name="connsiteX145" fmla="*/ 1909976 w 11393348"/>
              <a:gd name="connsiteY145" fmla="*/ 59498 h 1078080"/>
              <a:gd name="connsiteX146" fmla="*/ 1805858 w 11393348"/>
              <a:gd name="connsiteY146" fmla="*/ 163617 h 1078080"/>
              <a:gd name="connsiteX147" fmla="*/ 1909976 w 11393348"/>
              <a:gd name="connsiteY147" fmla="*/ 267735 h 1078080"/>
              <a:gd name="connsiteX148" fmla="*/ 2014094 w 11393348"/>
              <a:gd name="connsiteY148" fmla="*/ 163617 h 1078080"/>
              <a:gd name="connsiteX149" fmla="*/ 1909976 w 11393348"/>
              <a:gd name="connsiteY149" fmla="*/ 59498 h 1078080"/>
              <a:gd name="connsiteX150" fmla="*/ 1594417 w 11393348"/>
              <a:gd name="connsiteY150" fmla="*/ 59498 h 1078080"/>
              <a:gd name="connsiteX151" fmla="*/ 1490299 w 11393348"/>
              <a:gd name="connsiteY151" fmla="*/ 163617 h 1078080"/>
              <a:gd name="connsiteX152" fmla="*/ 1594417 w 11393348"/>
              <a:gd name="connsiteY152" fmla="*/ 267735 h 1078080"/>
              <a:gd name="connsiteX153" fmla="*/ 1698536 w 11393348"/>
              <a:gd name="connsiteY153" fmla="*/ 163617 h 1078080"/>
              <a:gd name="connsiteX154" fmla="*/ 1594417 w 11393348"/>
              <a:gd name="connsiteY154" fmla="*/ 59498 h 1078080"/>
              <a:gd name="connsiteX155" fmla="*/ 1278859 w 11393348"/>
              <a:gd name="connsiteY155" fmla="*/ 59498 h 1078080"/>
              <a:gd name="connsiteX156" fmla="*/ 1174741 w 11393348"/>
              <a:gd name="connsiteY156" fmla="*/ 163617 h 1078080"/>
              <a:gd name="connsiteX157" fmla="*/ 1278859 w 11393348"/>
              <a:gd name="connsiteY157" fmla="*/ 267735 h 1078080"/>
              <a:gd name="connsiteX158" fmla="*/ 1382977 w 11393348"/>
              <a:gd name="connsiteY158" fmla="*/ 163617 h 1078080"/>
              <a:gd name="connsiteX159" fmla="*/ 1278859 w 11393348"/>
              <a:gd name="connsiteY159" fmla="*/ 59498 h 1078080"/>
              <a:gd name="connsiteX160" fmla="*/ 963300 w 11393348"/>
              <a:gd name="connsiteY160" fmla="*/ 59498 h 1078080"/>
              <a:gd name="connsiteX161" fmla="*/ 859182 w 11393348"/>
              <a:gd name="connsiteY161" fmla="*/ 163617 h 1078080"/>
              <a:gd name="connsiteX162" fmla="*/ 963300 w 11393348"/>
              <a:gd name="connsiteY162" fmla="*/ 267735 h 1078080"/>
              <a:gd name="connsiteX163" fmla="*/ 1067418 w 11393348"/>
              <a:gd name="connsiteY163" fmla="*/ 163617 h 1078080"/>
              <a:gd name="connsiteX164" fmla="*/ 963300 w 11393348"/>
              <a:gd name="connsiteY164" fmla="*/ 59498 h 1078080"/>
              <a:gd name="connsiteX165" fmla="*/ 647742 w 11393348"/>
              <a:gd name="connsiteY165" fmla="*/ 59498 h 1078080"/>
              <a:gd name="connsiteX166" fmla="*/ 543623 w 11393348"/>
              <a:gd name="connsiteY166" fmla="*/ 163617 h 1078080"/>
              <a:gd name="connsiteX167" fmla="*/ 647742 w 11393348"/>
              <a:gd name="connsiteY167" fmla="*/ 267735 h 1078080"/>
              <a:gd name="connsiteX168" fmla="*/ 751860 w 11393348"/>
              <a:gd name="connsiteY168" fmla="*/ 163617 h 1078080"/>
              <a:gd name="connsiteX169" fmla="*/ 647742 w 11393348"/>
              <a:gd name="connsiteY169" fmla="*/ 59498 h 1078080"/>
              <a:gd name="connsiteX170" fmla="*/ 332183 w 11393348"/>
              <a:gd name="connsiteY170" fmla="*/ 59498 h 1078080"/>
              <a:gd name="connsiteX171" fmla="*/ 228065 w 11393348"/>
              <a:gd name="connsiteY171" fmla="*/ 163617 h 1078080"/>
              <a:gd name="connsiteX172" fmla="*/ 332183 w 11393348"/>
              <a:gd name="connsiteY172" fmla="*/ 267735 h 1078080"/>
              <a:gd name="connsiteX173" fmla="*/ 436301 w 11393348"/>
              <a:gd name="connsiteY173" fmla="*/ 163617 h 1078080"/>
              <a:gd name="connsiteX174" fmla="*/ 332183 w 11393348"/>
              <a:gd name="connsiteY174" fmla="*/ 59498 h 1078080"/>
              <a:gd name="connsiteX175" fmla="*/ 178490 w 11393348"/>
              <a:gd name="connsiteY175" fmla="*/ 0 h 1078080"/>
              <a:gd name="connsiteX176" fmla="*/ 11214858 w 11393348"/>
              <a:gd name="connsiteY176" fmla="*/ 0 h 1078080"/>
              <a:gd name="connsiteX177" fmla="*/ 11393348 w 11393348"/>
              <a:gd name="connsiteY177" fmla="*/ 178490 h 1078080"/>
              <a:gd name="connsiteX178" fmla="*/ 11393348 w 11393348"/>
              <a:gd name="connsiteY178" fmla="*/ 711784 h 1078080"/>
              <a:gd name="connsiteX179" fmla="*/ 11393348 w 11393348"/>
              <a:gd name="connsiteY179" fmla="*/ 1070917 h 1078080"/>
              <a:gd name="connsiteX180" fmla="*/ 11393348 w 11393348"/>
              <a:gd name="connsiteY180" fmla="*/ 1078080 h 1078080"/>
              <a:gd name="connsiteX181" fmla="*/ 0 w 11393348"/>
              <a:gd name="connsiteY181" fmla="*/ 1078080 h 1078080"/>
              <a:gd name="connsiteX182" fmla="*/ 0 w 11393348"/>
              <a:gd name="connsiteY182" fmla="*/ 1070917 h 1078080"/>
              <a:gd name="connsiteX183" fmla="*/ 0 w 11393348"/>
              <a:gd name="connsiteY183" fmla="*/ 711784 h 1078080"/>
              <a:gd name="connsiteX184" fmla="*/ 0 w 11393348"/>
              <a:gd name="connsiteY184" fmla="*/ 178490 h 1078080"/>
              <a:gd name="connsiteX185" fmla="*/ 178490 w 11393348"/>
              <a:gd name="connsiteY185" fmla="*/ 0 h 107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1393348" h="1078080">
                <a:moveTo>
                  <a:pt x="11061165" y="59498"/>
                </a:moveTo>
                <a:cubicBezTo>
                  <a:pt x="11003663" y="59498"/>
                  <a:pt x="10957047" y="106114"/>
                  <a:pt x="10957047" y="163617"/>
                </a:cubicBezTo>
                <a:cubicBezTo>
                  <a:pt x="10957047" y="221119"/>
                  <a:pt x="11003663" y="267735"/>
                  <a:pt x="11061165" y="267735"/>
                </a:cubicBezTo>
                <a:cubicBezTo>
                  <a:pt x="11118667" y="267735"/>
                  <a:pt x="11165283" y="221119"/>
                  <a:pt x="11165283" y="163617"/>
                </a:cubicBezTo>
                <a:cubicBezTo>
                  <a:pt x="11165283" y="106114"/>
                  <a:pt x="11118667" y="59498"/>
                  <a:pt x="11061165" y="59498"/>
                </a:cubicBezTo>
                <a:close/>
                <a:moveTo>
                  <a:pt x="10745617" y="59498"/>
                </a:moveTo>
                <a:cubicBezTo>
                  <a:pt x="10688115" y="59498"/>
                  <a:pt x="10641499" y="106114"/>
                  <a:pt x="10641499" y="163617"/>
                </a:cubicBezTo>
                <a:cubicBezTo>
                  <a:pt x="10641499" y="221119"/>
                  <a:pt x="10688115" y="267735"/>
                  <a:pt x="10745617" y="267735"/>
                </a:cubicBezTo>
                <a:cubicBezTo>
                  <a:pt x="10803119" y="267735"/>
                  <a:pt x="10849735" y="221119"/>
                  <a:pt x="10849735" y="163617"/>
                </a:cubicBezTo>
                <a:cubicBezTo>
                  <a:pt x="10849735" y="106114"/>
                  <a:pt x="10803119" y="59498"/>
                  <a:pt x="10745617" y="59498"/>
                </a:cubicBezTo>
                <a:close/>
                <a:moveTo>
                  <a:pt x="10430058" y="59498"/>
                </a:moveTo>
                <a:cubicBezTo>
                  <a:pt x="10372556" y="59498"/>
                  <a:pt x="10325940" y="106114"/>
                  <a:pt x="10325940" y="163617"/>
                </a:cubicBezTo>
                <a:cubicBezTo>
                  <a:pt x="10325940" y="221119"/>
                  <a:pt x="10372556" y="267735"/>
                  <a:pt x="10430058" y="267735"/>
                </a:cubicBezTo>
                <a:cubicBezTo>
                  <a:pt x="10487560" y="267735"/>
                  <a:pt x="10534176" y="221119"/>
                  <a:pt x="10534176" y="163617"/>
                </a:cubicBezTo>
                <a:cubicBezTo>
                  <a:pt x="10534176" y="106114"/>
                  <a:pt x="10487560" y="59498"/>
                  <a:pt x="10430058" y="59498"/>
                </a:cubicBezTo>
                <a:close/>
                <a:moveTo>
                  <a:pt x="10114500" y="59498"/>
                </a:moveTo>
                <a:cubicBezTo>
                  <a:pt x="10056997" y="59498"/>
                  <a:pt x="10010381" y="106114"/>
                  <a:pt x="10010381" y="163617"/>
                </a:cubicBezTo>
                <a:cubicBezTo>
                  <a:pt x="10010381" y="221119"/>
                  <a:pt x="10056997" y="267735"/>
                  <a:pt x="10114500" y="267735"/>
                </a:cubicBezTo>
                <a:cubicBezTo>
                  <a:pt x="10172002" y="267735"/>
                  <a:pt x="10218618" y="221119"/>
                  <a:pt x="10218618" y="163617"/>
                </a:cubicBezTo>
                <a:cubicBezTo>
                  <a:pt x="10218618" y="106114"/>
                  <a:pt x="10172002" y="59498"/>
                  <a:pt x="10114500" y="59498"/>
                </a:cubicBezTo>
                <a:close/>
                <a:moveTo>
                  <a:pt x="9798941" y="59498"/>
                </a:moveTo>
                <a:cubicBezTo>
                  <a:pt x="9741439" y="59498"/>
                  <a:pt x="9694823" y="106114"/>
                  <a:pt x="9694823" y="163617"/>
                </a:cubicBezTo>
                <a:cubicBezTo>
                  <a:pt x="9694823" y="221119"/>
                  <a:pt x="9741439" y="267735"/>
                  <a:pt x="9798941" y="267735"/>
                </a:cubicBezTo>
                <a:cubicBezTo>
                  <a:pt x="9856443" y="267735"/>
                  <a:pt x="9903059" y="221119"/>
                  <a:pt x="9903059" y="163617"/>
                </a:cubicBezTo>
                <a:cubicBezTo>
                  <a:pt x="9903059" y="106114"/>
                  <a:pt x="9856443" y="59498"/>
                  <a:pt x="9798941" y="59498"/>
                </a:cubicBezTo>
                <a:close/>
                <a:moveTo>
                  <a:pt x="9483382" y="59498"/>
                </a:moveTo>
                <a:cubicBezTo>
                  <a:pt x="9425880" y="59498"/>
                  <a:pt x="9379264" y="106114"/>
                  <a:pt x="9379264" y="163617"/>
                </a:cubicBezTo>
                <a:cubicBezTo>
                  <a:pt x="9379264" y="221119"/>
                  <a:pt x="9425880" y="267735"/>
                  <a:pt x="9483382" y="267735"/>
                </a:cubicBezTo>
                <a:cubicBezTo>
                  <a:pt x="9540884" y="267735"/>
                  <a:pt x="9587501" y="221119"/>
                  <a:pt x="9587501" y="163617"/>
                </a:cubicBezTo>
                <a:cubicBezTo>
                  <a:pt x="9587501" y="106114"/>
                  <a:pt x="9540884" y="59498"/>
                  <a:pt x="9483382" y="59498"/>
                </a:cubicBezTo>
                <a:close/>
                <a:moveTo>
                  <a:pt x="9167824" y="59498"/>
                </a:moveTo>
                <a:cubicBezTo>
                  <a:pt x="9110322" y="59498"/>
                  <a:pt x="9063706" y="106114"/>
                  <a:pt x="9063706" y="163617"/>
                </a:cubicBezTo>
                <a:cubicBezTo>
                  <a:pt x="9063706" y="221119"/>
                  <a:pt x="9110322" y="267735"/>
                  <a:pt x="9167824" y="267735"/>
                </a:cubicBezTo>
                <a:cubicBezTo>
                  <a:pt x="9225326" y="267735"/>
                  <a:pt x="9271942" y="221119"/>
                  <a:pt x="9271942" y="163617"/>
                </a:cubicBezTo>
                <a:cubicBezTo>
                  <a:pt x="9271942" y="106114"/>
                  <a:pt x="9225326" y="59498"/>
                  <a:pt x="9167824" y="59498"/>
                </a:cubicBezTo>
                <a:close/>
                <a:moveTo>
                  <a:pt x="8852265" y="59498"/>
                </a:moveTo>
                <a:cubicBezTo>
                  <a:pt x="8794763" y="59498"/>
                  <a:pt x="8748147" y="106114"/>
                  <a:pt x="8748147" y="163617"/>
                </a:cubicBezTo>
                <a:cubicBezTo>
                  <a:pt x="8748147" y="221119"/>
                  <a:pt x="8794763" y="267735"/>
                  <a:pt x="8852265" y="267735"/>
                </a:cubicBezTo>
                <a:cubicBezTo>
                  <a:pt x="8909767" y="267735"/>
                  <a:pt x="8956383" y="221119"/>
                  <a:pt x="8956383" y="163617"/>
                </a:cubicBezTo>
                <a:cubicBezTo>
                  <a:pt x="8956383" y="106114"/>
                  <a:pt x="8909767" y="59498"/>
                  <a:pt x="8852265" y="59498"/>
                </a:cubicBezTo>
                <a:close/>
                <a:moveTo>
                  <a:pt x="8536707" y="59498"/>
                </a:moveTo>
                <a:cubicBezTo>
                  <a:pt x="8479204" y="59498"/>
                  <a:pt x="8432588" y="106114"/>
                  <a:pt x="8432588" y="163617"/>
                </a:cubicBezTo>
                <a:cubicBezTo>
                  <a:pt x="8432588" y="221119"/>
                  <a:pt x="8479204" y="267735"/>
                  <a:pt x="8536707" y="267735"/>
                </a:cubicBezTo>
                <a:cubicBezTo>
                  <a:pt x="8594209" y="267735"/>
                  <a:pt x="8640825" y="221119"/>
                  <a:pt x="8640825" y="163617"/>
                </a:cubicBezTo>
                <a:cubicBezTo>
                  <a:pt x="8640825" y="106114"/>
                  <a:pt x="8594209" y="59498"/>
                  <a:pt x="8536707" y="59498"/>
                </a:cubicBezTo>
                <a:close/>
                <a:moveTo>
                  <a:pt x="8221148" y="59498"/>
                </a:moveTo>
                <a:cubicBezTo>
                  <a:pt x="8163646" y="59498"/>
                  <a:pt x="8117029" y="106114"/>
                  <a:pt x="8117029" y="163617"/>
                </a:cubicBezTo>
                <a:cubicBezTo>
                  <a:pt x="8117029" y="221119"/>
                  <a:pt x="8163646" y="267735"/>
                  <a:pt x="8221148" y="267735"/>
                </a:cubicBezTo>
                <a:cubicBezTo>
                  <a:pt x="8278650" y="267735"/>
                  <a:pt x="8325266" y="221119"/>
                  <a:pt x="8325266" y="163617"/>
                </a:cubicBezTo>
                <a:cubicBezTo>
                  <a:pt x="8325266" y="106114"/>
                  <a:pt x="8278650" y="59498"/>
                  <a:pt x="8221148" y="59498"/>
                </a:cubicBezTo>
                <a:close/>
                <a:moveTo>
                  <a:pt x="7905590" y="59498"/>
                </a:moveTo>
                <a:cubicBezTo>
                  <a:pt x="7848087" y="59498"/>
                  <a:pt x="7801471" y="106114"/>
                  <a:pt x="7801471" y="163617"/>
                </a:cubicBezTo>
                <a:cubicBezTo>
                  <a:pt x="7801471" y="221119"/>
                  <a:pt x="7848087" y="267735"/>
                  <a:pt x="7905590" y="267735"/>
                </a:cubicBezTo>
                <a:cubicBezTo>
                  <a:pt x="7963092" y="267735"/>
                  <a:pt x="8009707" y="221119"/>
                  <a:pt x="8009707" y="163617"/>
                </a:cubicBezTo>
                <a:cubicBezTo>
                  <a:pt x="8009707" y="106114"/>
                  <a:pt x="7963092" y="59498"/>
                  <a:pt x="7905590" y="59498"/>
                </a:cubicBezTo>
                <a:close/>
                <a:moveTo>
                  <a:pt x="7590031" y="59498"/>
                </a:moveTo>
                <a:cubicBezTo>
                  <a:pt x="7532529" y="59498"/>
                  <a:pt x="7485913" y="106114"/>
                  <a:pt x="7485913" y="163617"/>
                </a:cubicBezTo>
                <a:cubicBezTo>
                  <a:pt x="7485913" y="221119"/>
                  <a:pt x="7532529" y="267735"/>
                  <a:pt x="7590031" y="267735"/>
                </a:cubicBezTo>
                <a:cubicBezTo>
                  <a:pt x="7647533" y="267735"/>
                  <a:pt x="7694149" y="221119"/>
                  <a:pt x="7694149" y="163617"/>
                </a:cubicBezTo>
                <a:cubicBezTo>
                  <a:pt x="7694149" y="106114"/>
                  <a:pt x="7647533" y="59498"/>
                  <a:pt x="7590031" y="59498"/>
                </a:cubicBezTo>
                <a:close/>
                <a:moveTo>
                  <a:pt x="7274472" y="59498"/>
                </a:moveTo>
                <a:cubicBezTo>
                  <a:pt x="7216970" y="59498"/>
                  <a:pt x="7170354" y="106114"/>
                  <a:pt x="7170354" y="163617"/>
                </a:cubicBezTo>
                <a:cubicBezTo>
                  <a:pt x="7170354" y="221119"/>
                  <a:pt x="7216970" y="267735"/>
                  <a:pt x="7274472" y="267735"/>
                </a:cubicBezTo>
                <a:cubicBezTo>
                  <a:pt x="7331974" y="267735"/>
                  <a:pt x="7378591" y="221119"/>
                  <a:pt x="7378591" y="163617"/>
                </a:cubicBezTo>
                <a:cubicBezTo>
                  <a:pt x="7378591" y="106114"/>
                  <a:pt x="7331974" y="59498"/>
                  <a:pt x="7274472" y="59498"/>
                </a:cubicBezTo>
                <a:close/>
                <a:moveTo>
                  <a:pt x="6958914" y="59498"/>
                </a:moveTo>
                <a:cubicBezTo>
                  <a:pt x="6901412" y="59498"/>
                  <a:pt x="6854796" y="106114"/>
                  <a:pt x="6854796" y="163617"/>
                </a:cubicBezTo>
                <a:cubicBezTo>
                  <a:pt x="6854796" y="221119"/>
                  <a:pt x="6901412" y="267735"/>
                  <a:pt x="6958914" y="267735"/>
                </a:cubicBezTo>
                <a:cubicBezTo>
                  <a:pt x="7016416" y="267735"/>
                  <a:pt x="7063032" y="221119"/>
                  <a:pt x="7063032" y="163617"/>
                </a:cubicBezTo>
                <a:cubicBezTo>
                  <a:pt x="7063032" y="106114"/>
                  <a:pt x="7016416" y="59498"/>
                  <a:pt x="6958914" y="59498"/>
                </a:cubicBezTo>
                <a:close/>
                <a:moveTo>
                  <a:pt x="6643355" y="59498"/>
                </a:moveTo>
                <a:cubicBezTo>
                  <a:pt x="6585853" y="59498"/>
                  <a:pt x="6539237" y="106114"/>
                  <a:pt x="6539237" y="163617"/>
                </a:cubicBezTo>
                <a:cubicBezTo>
                  <a:pt x="6539237" y="221119"/>
                  <a:pt x="6585853" y="267735"/>
                  <a:pt x="6643355" y="267735"/>
                </a:cubicBezTo>
                <a:cubicBezTo>
                  <a:pt x="6700857" y="267735"/>
                  <a:pt x="6747473" y="221119"/>
                  <a:pt x="6747473" y="163617"/>
                </a:cubicBezTo>
                <a:cubicBezTo>
                  <a:pt x="6747473" y="106114"/>
                  <a:pt x="6700857" y="59498"/>
                  <a:pt x="6643355" y="59498"/>
                </a:cubicBezTo>
                <a:close/>
                <a:moveTo>
                  <a:pt x="6327797" y="59498"/>
                </a:moveTo>
                <a:cubicBezTo>
                  <a:pt x="6270294" y="59498"/>
                  <a:pt x="6223678" y="106114"/>
                  <a:pt x="6223678" y="163617"/>
                </a:cubicBezTo>
                <a:cubicBezTo>
                  <a:pt x="6223678" y="221119"/>
                  <a:pt x="6270294" y="267735"/>
                  <a:pt x="6327797" y="267735"/>
                </a:cubicBezTo>
                <a:cubicBezTo>
                  <a:pt x="6385299" y="267735"/>
                  <a:pt x="6431915" y="221119"/>
                  <a:pt x="6431915" y="163617"/>
                </a:cubicBezTo>
                <a:cubicBezTo>
                  <a:pt x="6431915" y="106114"/>
                  <a:pt x="6385299" y="59498"/>
                  <a:pt x="6327797" y="59498"/>
                </a:cubicBezTo>
                <a:close/>
                <a:moveTo>
                  <a:pt x="6012238" y="59498"/>
                </a:moveTo>
                <a:cubicBezTo>
                  <a:pt x="5954736" y="59498"/>
                  <a:pt x="5908120" y="106114"/>
                  <a:pt x="5908120" y="163617"/>
                </a:cubicBezTo>
                <a:cubicBezTo>
                  <a:pt x="5908120" y="221119"/>
                  <a:pt x="5954736" y="267735"/>
                  <a:pt x="6012238" y="267735"/>
                </a:cubicBezTo>
                <a:cubicBezTo>
                  <a:pt x="6069740" y="267735"/>
                  <a:pt x="6116356" y="221119"/>
                  <a:pt x="6116356" y="163617"/>
                </a:cubicBezTo>
                <a:cubicBezTo>
                  <a:pt x="6116356" y="106114"/>
                  <a:pt x="6069740" y="59498"/>
                  <a:pt x="6012238" y="59498"/>
                </a:cubicBezTo>
                <a:close/>
                <a:moveTo>
                  <a:pt x="5696680" y="59498"/>
                </a:moveTo>
                <a:cubicBezTo>
                  <a:pt x="5639178" y="59498"/>
                  <a:pt x="5592561" y="106114"/>
                  <a:pt x="5592561" y="163617"/>
                </a:cubicBezTo>
                <a:cubicBezTo>
                  <a:pt x="5592561" y="221119"/>
                  <a:pt x="5639178" y="267735"/>
                  <a:pt x="5696680" y="267735"/>
                </a:cubicBezTo>
                <a:cubicBezTo>
                  <a:pt x="5754182" y="267735"/>
                  <a:pt x="5800798" y="221119"/>
                  <a:pt x="5800798" y="163617"/>
                </a:cubicBezTo>
                <a:cubicBezTo>
                  <a:pt x="5800798" y="106114"/>
                  <a:pt x="5754182" y="59498"/>
                  <a:pt x="5696680" y="59498"/>
                </a:cubicBezTo>
                <a:close/>
                <a:moveTo>
                  <a:pt x="5381121" y="59498"/>
                </a:moveTo>
                <a:cubicBezTo>
                  <a:pt x="5323619" y="59498"/>
                  <a:pt x="5277003" y="106114"/>
                  <a:pt x="5277003" y="163617"/>
                </a:cubicBezTo>
                <a:cubicBezTo>
                  <a:pt x="5277003" y="221119"/>
                  <a:pt x="5323619" y="267735"/>
                  <a:pt x="5381121" y="267735"/>
                </a:cubicBezTo>
                <a:cubicBezTo>
                  <a:pt x="5438623" y="267735"/>
                  <a:pt x="5485239" y="221119"/>
                  <a:pt x="5485239" y="163617"/>
                </a:cubicBezTo>
                <a:cubicBezTo>
                  <a:pt x="5485239" y="106114"/>
                  <a:pt x="5438623" y="59498"/>
                  <a:pt x="5381121" y="59498"/>
                </a:cubicBezTo>
                <a:close/>
                <a:moveTo>
                  <a:pt x="5065562" y="59498"/>
                </a:moveTo>
                <a:cubicBezTo>
                  <a:pt x="5008060" y="59498"/>
                  <a:pt x="4961444" y="106114"/>
                  <a:pt x="4961444" y="163617"/>
                </a:cubicBezTo>
                <a:cubicBezTo>
                  <a:pt x="4961444" y="221119"/>
                  <a:pt x="5008060" y="267735"/>
                  <a:pt x="5065562" y="267735"/>
                </a:cubicBezTo>
                <a:cubicBezTo>
                  <a:pt x="5123064" y="267735"/>
                  <a:pt x="5169680" y="221119"/>
                  <a:pt x="5169680" y="163617"/>
                </a:cubicBezTo>
                <a:cubicBezTo>
                  <a:pt x="5169680" y="106114"/>
                  <a:pt x="5123064" y="59498"/>
                  <a:pt x="5065562" y="59498"/>
                </a:cubicBezTo>
                <a:close/>
                <a:moveTo>
                  <a:pt x="4750004" y="59498"/>
                </a:moveTo>
                <a:cubicBezTo>
                  <a:pt x="4692501" y="59498"/>
                  <a:pt x="4645885" y="106114"/>
                  <a:pt x="4645885" y="163617"/>
                </a:cubicBezTo>
                <a:cubicBezTo>
                  <a:pt x="4645885" y="221119"/>
                  <a:pt x="4692501" y="267735"/>
                  <a:pt x="4750004" y="267735"/>
                </a:cubicBezTo>
                <a:cubicBezTo>
                  <a:pt x="4807506" y="267735"/>
                  <a:pt x="4854122" y="221119"/>
                  <a:pt x="4854122" y="163617"/>
                </a:cubicBezTo>
                <a:cubicBezTo>
                  <a:pt x="4854122" y="106114"/>
                  <a:pt x="4807506" y="59498"/>
                  <a:pt x="4750004" y="59498"/>
                </a:cubicBezTo>
                <a:close/>
                <a:moveTo>
                  <a:pt x="4434445" y="59498"/>
                </a:moveTo>
                <a:cubicBezTo>
                  <a:pt x="4376943" y="59498"/>
                  <a:pt x="4330327" y="106114"/>
                  <a:pt x="4330327" y="163617"/>
                </a:cubicBezTo>
                <a:cubicBezTo>
                  <a:pt x="4330327" y="221119"/>
                  <a:pt x="4376943" y="267735"/>
                  <a:pt x="4434445" y="267735"/>
                </a:cubicBezTo>
                <a:cubicBezTo>
                  <a:pt x="4491947" y="267735"/>
                  <a:pt x="4538564" y="221119"/>
                  <a:pt x="4538564" y="163617"/>
                </a:cubicBezTo>
                <a:cubicBezTo>
                  <a:pt x="4538564" y="106114"/>
                  <a:pt x="4491947" y="59498"/>
                  <a:pt x="4434445" y="59498"/>
                </a:cubicBezTo>
                <a:close/>
                <a:moveTo>
                  <a:pt x="4118886" y="59498"/>
                </a:moveTo>
                <a:cubicBezTo>
                  <a:pt x="4061384" y="59498"/>
                  <a:pt x="4014769" y="106114"/>
                  <a:pt x="4014769" y="163617"/>
                </a:cubicBezTo>
                <a:cubicBezTo>
                  <a:pt x="4014769" y="221119"/>
                  <a:pt x="4061384" y="267735"/>
                  <a:pt x="4118886" y="267735"/>
                </a:cubicBezTo>
                <a:cubicBezTo>
                  <a:pt x="4176388" y="267735"/>
                  <a:pt x="4223004" y="221119"/>
                  <a:pt x="4223004" y="163617"/>
                </a:cubicBezTo>
                <a:cubicBezTo>
                  <a:pt x="4223004" y="106114"/>
                  <a:pt x="4176388" y="59498"/>
                  <a:pt x="4118886" y="59498"/>
                </a:cubicBezTo>
                <a:close/>
                <a:moveTo>
                  <a:pt x="3803328" y="59498"/>
                </a:moveTo>
                <a:cubicBezTo>
                  <a:pt x="3745826" y="59498"/>
                  <a:pt x="3699210" y="106114"/>
                  <a:pt x="3699210" y="163617"/>
                </a:cubicBezTo>
                <a:cubicBezTo>
                  <a:pt x="3699210" y="221119"/>
                  <a:pt x="3745826" y="267735"/>
                  <a:pt x="3803328" y="267735"/>
                </a:cubicBezTo>
                <a:cubicBezTo>
                  <a:pt x="3860830" y="267735"/>
                  <a:pt x="3907446" y="221119"/>
                  <a:pt x="3907446" y="163617"/>
                </a:cubicBezTo>
                <a:cubicBezTo>
                  <a:pt x="3907446" y="106114"/>
                  <a:pt x="3860830" y="59498"/>
                  <a:pt x="3803328" y="59498"/>
                </a:cubicBezTo>
                <a:close/>
                <a:moveTo>
                  <a:pt x="3487769" y="59498"/>
                </a:moveTo>
                <a:cubicBezTo>
                  <a:pt x="3430267" y="59498"/>
                  <a:pt x="3383651" y="106114"/>
                  <a:pt x="3383651" y="163617"/>
                </a:cubicBezTo>
                <a:cubicBezTo>
                  <a:pt x="3383651" y="221119"/>
                  <a:pt x="3430267" y="267735"/>
                  <a:pt x="3487769" y="267735"/>
                </a:cubicBezTo>
                <a:cubicBezTo>
                  <a:pt x="3545271" y="267735"/>
                  <a:pt x="3591887" y="221119"/>
                  <a:pt x="3591887" y="163617"/>
                </a:cubicBezTo>
                <a:cubicBezTo>
                  <a:pt x="3591887" y="106114"/>
                  <a:pt x="3545271" y="59498"/>
                  <a:pt x="3487769" y="59498"/>
                </a:cubicBezTo>
                <a:close/>
                <a:moveTo>
                  <a:pt x="3172211" y="59498"/>
                </a:moveTo>
                <a:cubicBezTo>
                  <a:pt x="3114709" y="59498"/>
                  <a:pt x="3068092" y="106114"/>
                  <a:pt x="3068092" y="163617"/>
                </a:cubicBezTo>
                <a:cubicBezTo>
                  <a:pt x="3068092" y="221119"/>
                  <a:pt x="3114709" y="267735"/>
                  <a:pt x="3172211" y="267735"/>
                </a:cubicBezTo>
                <a:cubicBezTo>
                  <a:pt x="3229713" y="267735"/>
                  <a:pt x="3276329" y="221119"/>
                  <a:pt x="3276329" y="163617"/>
                </a:cubicBezTo>
                <a:cubicBezTo>
                  <a:pt x="3276329" y="106114"/>
                  <a:pt x="3229713" y="59498"/>
                  <a:pt x="3172211" y="59498"/>
                </a:cubicBezTo>
                <a:close/>
                <a:moveTo>
                  <a:pt x="2856652" y="59498"/>
                </a:moveTo>
                <a:cubicBezTo>
                  <a:pt x="2799150" y="59498"/>
                  <a:pt x="2752534" y="106114"/>
                  <a:pt x="2752534" y="163617"/>
                </a:cubicBezTo>
                <a:cubicBezTo>
                  <a:pt x="2752534" y="221119"/>
                  <a:pt x="2799150" y="267735"/>
                  <a:pt x="2856652" y="267735"/>
                </a:cubicBezTo>
                <a:cubicBezTo>
                  <a:pt x="2914154" y="267735"/>
                  <a:pt x="2960770" y="221119"/>
                  <a:pt x="2960770" y="163617"/>
                </a:cubicBezTo>
                <a:cubicBezTo>
                  <a:pt x="2960770" y="106114"/>
                  <a:pt x="2914154" y="59498"/>
                  <a:pt x="2856652" y="59498"/>
                </a:cubicBezTo>
                <a:close/>
                <a:moveTo>
                  <a:pt x="2541093" y="59498"/>
                </a:moveTo>
                <a:cubicBezTo>
                  <a:pt x="2483591" y="59498"/>
                  <a:pt x="2436975" y="106114"/>
                  <a:pt x="2436975" y="163617"/>
                </a:cubicBezTo>
                <a:cubicBezTo>
                  <a:pt x="2436975" y="221119"/>
                  <a:pt x="2483591" y="267735"/>
                  <a:pt x="2541093" y="267735"/>
                </a:cubicBezTo>
                <a:cubicBezTo>
                  <a:pt x="2598595" y="267735"/>
                  <a:pt x="2645212" y="221119"/>
                  <a:pt x="2645212" y="163617"/>
                </a:cubicBezTo>
                <a:cubicBezTo>
                  <a:pt x="2645212" y="106114"/>
                  <a:pt x="2598595" y="59498"/>
                  <a:pt x="2541093" y="59498"/>
                </a:cubicBezTo>
                <a:close/>
                <a:moveTo>
                  <a:pt x="2225535" y="59498"/>
                </a:moveTo>
                <a:cubicBezTo>
                  <a:pt x="2168033" y="59498"/>
                  <a:pt x="2121417" y="106114"/>
                  <a:pt x="2121417" y="163617"/>
                </a:cubicBezTo>
                <a:cubicBezTo>
                  <a:pt x="2121417" y="221119"/>
                  <a:pt x="2168033" y="267735"/>
                  <a:pt x="2225535" y="267735"/>
                </a:cubicBezTo>
                <a:cubicBezTo>
                  <a:pt x="2283037" y="267735"/>
                  <a:pt x="2329653" y="221119"/>
                  <a:pt x="2329653" y="163617"/>
                </a:cubicBezTo>
                <a:cubicBezTo>
                  <a:pt x="2329653" y="106114"/>
                  <a:pt x="2283037" y="59498"/>
                  <a:pt x="2225535" y="59498"/>
                </a:cubicBezTo>
                <a:close/>
                <a:moveTo>
                  <a:pt x="1909976" y="59498"/>
                </a:moveTo>
                <a:cubicBezTo>
                  <a:pt x="1852474" y="59498"/>
                  <a:pt x="1805858" y="106114"/>
                  <a:pt x="1805858" y="163617"/>
                </a:cubicBezTo>
                <a:cubicBezTo>
                  <a:pt x="1805858" y="221119"/>
                  <a:pt x="1852474" y="267735"/>
                  <a:pt x="1909976" y="267735"/>
                </a:cubicBezTo>
                <a:cubicBezTo>
                  <a:pt x="1967478" y="267735"/>
                  <a:pt x="2014094" y="221119"/>
                  <a:pt x="2014094" y="163617"/>
                </a:cubicBezTo>
                <a:cubicBezTo>
                  <a:pt x="2014094" y="106114"/>
                  <a:pt x="1967478" y="59498"/>
                  <a:pt x="1909976" y="59498"/>
                </a:cubicBezTo>
                <a:close/>
                <a:moveTo>
                  <a:pt x="1594417" y="59498"/>
                </a:moveTo>
                <a:cubicBezTo>
                  <a:pt x="1536915" y="59498"/>
                  <a:pt x="1490299" y="106114"/>
                  <a:pt x="1490299" y="163617"/>
                </a:cubicBezTo>
                <a:cubicBezTo>
                  <a:pt x="1490299" y="221119"/>
                  <a:pt x="1536915" y="267735"/>
                  <a:pt x="1594417" y="267735"/>
                </a:cubicBezTo>
                <a:cubicBezTo>
                  <a:pt x="1651919" y="267735"/>
                  <a:pt x="1698536" y="221119"/>
                  <a:pt x="1698536" y="163617"/>
                </a:cubicBezTo>
                <a:cubicBezTo>
                  <a:pt x="1698536" y="106114"/>
                  <a:pt x="1651919" y="59498"/>
                  <a:pt x="1594417" y="59498"/>
                </a:cubicBezTo>
                <a:close/>
                <a:moveTo>
                  <a:pt x="1278859" y="59498"/>
                </a:moveTo>
                <a:cubicBezTo>
                  <a:pt x="1221357" y="59498"/>
                  <a:pt x="1174741" y="106114"/>
                  <a:pt x="1174741" y="163617"/>
                </a:cubicBezTo>
                <a:cubicBezTo>
                  <a:pt x="1174741" y="221119"/>
                  <a:pt x="1221357" y="267735"/>
                  <a:pt x="1278859" y="267735"/>
                </a:cubicBezTo>
                <a:cubicBezTo>
                  <a:pt x="1336361" y="267735"/>
                  <a:pt x="1382977" y="221119"/>
                  <a:pt x="1382977" y="163617"/>
                </a:cubicBezTo>
                <a:cubicBezTo>
                  <a:pt x="1382977" y="106114"/>
                  <a:pt x="1336361" y="59498"/>
                  <a:pt x="1278859" y="59498"/>
                </a:cubicBezTo>
                <a:close/>
                <a:moveTo>
                  <a:pt x="963300" y="59498"/>
                </a:moveTo>
                <a:cubicBezTo>
                  <a:pt x="905798" y="59498"/>
                  <a:pt x="859182" y="106114"/>
                  <a:pt x="859182" y="163617"/>
                </a:cubicBezTo>
                <a:cubicBezTo>
                  <a:pt x="859182" y="221119"/>
                  <a:pt x="905798" y="267735"/>
                  <a:pt x="963300" y="267735"/>
                </a:cubicBezTo>
                <a:cubicBezTo>
                  <a:pt x="1020802" y="267735"/>
                  <a:pt x="1067418" y="221119"/>
                  <a:pt x="1067418" y="163617"/>
                </a:cubicBezTo>
                <a:cubicBezTo>
                  <a:pt x="1067418" y="106114"/>
                  <a:pt x="1020802" y="59498"/>
                  <a:pt x="963300" y="59498"/>
                </a:cubicBezTo>
                <a:close/>
                <a:moveTo>
                  <a:pt x="647742" y="59498"/>
                </a:moveTo>
                <a:cubicBezTo>
                  <a:pt x="590240" y="59498"/>
                  <a:pt x="543623" y="106114"/>
                  <a:pt x="543623" y="163617"/>
                </a:cubicBezTo>
                <a:cubicBezTo>
                  <a:pt x="543623" y="221119"/>
                  <a:pt x="590240" y="267735"/>
                  <a:pt x="647742" y="267735"/>
                </a:cubicBezTo>
                <a:cubicBezTo>
                  <a:pt x="705244" y="267735"/>
                  <a:pt x="751860" y="221119"/>
                  <a:pt x="751860" y="163617"/>
                </a:cubicBezTo>
                <a:cubicBezTo>
                  <a:pt x="751860" y="106114"/>
                  <a:pt x="705244" y="59498"/>
                  <a:pt x="647742" y="59498"/>
                </a:cubicBezTo>
                <a:close/>
                <a:moveTo>
                  <a:pt x="332183" y="59498"/>
                </a:moveTo>
                <a:cubicBezTo>
                  <a:pt x="274681" y="59498"/>
                  <a:pt x="228065" y="106114"/>
                  <a:pt x="228065" y="163617"/>
                </a:cubicBezTo>
                <a:cubicBezTo>
                  <a:pt x="228065" y="221119"/>
                  <a:pt x="274681" y="267735"/>
                  <a:pt x="332183" y="267735"/>
                </a:cubicBezTo>
                <a:cubicBezTo>
                  <a:pt x="389685" y="267735"/>
                  <a:pt x="436301" y="221119"/>
                  <a:pt x="436301" y="163617"/>
                </a:cubicBezTo>
                <a:cubicBezTo>
                  <a:pt x="436301" y="106114"/>
                  <a:pt x="389685" y="59498"/>
                  <a:pt x="332183" y="59498"/>
                </a:cubicBezTo>
                <a:close/>
                <a:moveTo>
                  <a:pt x="178490" y="0"/>
                </a:moveTo>
                <a:lnTo>
                  <a:pt x="11214858" y="0"/>
                </a:lnTo>
                <a:cubicBezTo>
                  <a:pt x="11313436" y="0"/>
                  <a:pt x="11393348" y="79912"/>
                  <a:pt x="11393348" y="178490"/>
                </a:cubicBezTo>
                <a:lnTo>
                  <a:pt x="11393348" y="711784"/>
                </a:lnTo>
                <a:lnTo>
                  <a:pt x="11393348" y="1070917"/>
                </a:lnTo>
                <a:lnTo>
                  <a:pt x="11393348" y="1078080"/>
                </a:lnTo>
                <a:lnTo>
                  <a:pt x="0" y="1078080"/>
                </a:lnTo>
                <a:lnTo>
                  <a:pt x="0" y="1070917"/>
                </a:lnTo>
                <a:lnTo>
                  <a:pt x="0" y="711784"/>
                </a:lnTo>
                <a:lnTo>
                  <a:pt x="0" y="178490"/>
                </a:lnTo>
                <a:cubicBezTo>
                  <a:pt x="0" y="79912"/>
                  <a:pt x="79912" y="0"/>
                  <a:pt x="178490" y="0"/>
                </a:cubicBez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7" name="直接连接符 12"/>
          <p:cNvCxnSpPr>
            <a:stCxn id="9" idx="182"/>
            <a:endCxn id="9" idx="179"/>
          </p:cNvCxnSpPr>
          <p:nvPr/>
        </p:nvCxnSpPr>
        <p:spPr>
          <a:xfrm>
            <a:off x="396875" y="1439863"/>
            <a:ext cx="1139348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3"/>
          <p:cNvCxnSpPr>
            <a:stCxn id="9" idx="182"/>
            <a:endCxn id="9" idx="179"/>
          </p:cNvCxnSpPr>
          <p:nvPr/>
        </p:nvCxnSpPr>
        <p:spPr>
          <a:xfrm>
            <a:off x="396875" y="6075363"/>
            <a:ext cx="1139348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9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1219" y="752270"/>
            <a:ext cx="829158" cy="829157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200150" y="957263"/>
            <a:ext cx="1511300" cy="365125"/>
          </a:xfrm>
          <a:custGeom>
            <a:avLst/>
            <a:gdLst/>
            <a:ahLst/>
            <a:cxnLst/>
            <a:rect l="l" t="t" r="r" b="b"/>
            <a:pathLst>
              <a:path w="1510665" h="364236">
                <a:moveTo>
                  <a:pt x="586359" y="253746"/>
                </a:moveTo>
                <a:lnTo>
                  <a:pt x="586359" y="314325"/>
                </a:lnTo>
                <a:lnTo>
                  <a:pt x="622554" y="314325"/>
                </a:lnTo>
                <a:lnTo>
                  <a:pt x="622554" y="253746"/>
                </a:lnTo>
                <a:close/>
                <a:moveTo>
                  <a:pt x="511302" y="240411"/>
                </a:moveTo>
                <a:lnTo>
                  <a:pt x="523113" y="264795"/>
                </a:lnTo>
                <a:cubicBezTo>
                  <a:pt x="492633" y="289687"/>
                  <a:pt x="456184" y="313944"/>
                  <a:pt x="413766" y="337566"/>
                </a:cubicBezTo>
                <a:lnTo>
                  <a:pt x="388620" y="284988"/>
                </a:lnTo>
                <a:cubicBezTo>
                  <a:pt x="429260" y="274828"/>
                  <a:pt x="470154" y="259969"/>
                  <a:pt x="511302" y="240411"/>
                </a:cubicBezTo>
                <a:close/>
                <a:moveTo>
                  <a:pt x="43434" y="213741"/>
                </a:moveTo>
                <a:lnTo>
                  <a:pt x="76200" y="223647"/>
                </a:lnTo>
                <a:cubicBezTo>
                  <a:pt x="73660" y="257937"/>
                  <a:pt x="66167" y="295529"/>
                  <a:pt x="53721" y="336423"/>
                </a:cubicBezTo>
                <a:lnTo>
                  <a:pt x="0" y="307467"/>
                </a:lnTo>
                <a:cubicBezTo>
                  <a:pt x="18796" y="278511"/>
                  <a:pt x="33274" y="247269"/>
                  <a:pt x="43434" y="213741"/>
                </a:cubicBezTo>
                <a:close/>
                <a:moveTo>
                  <a:pt x="1352550" y="210312"/>
                </a:moveTo>
                <a:lnTo>
                  <a:pt x="1410462" y="219456"/>
                </a:lnTo>
                <a:cubicBezTo>
                  <a:pt x="1410462" y="229616"/>
                  <a:pt x="1409700" y="236347"/>
                  <a:pt x="1408176" y="239649"/>
                </a:cubicBezTo>
                <a:lnTo>
                  <a:pt x="1456182" y="239649"/>
                </a:lnTo>
                <a:lnTo>
                  <a:pt x="1475994" y="222885"/>
                </a:lnTo>
                <a:lnTo>
                  <a:pt x="1508379" y="251841"/>
                </a:lnTo>
                <a:lnTo>
                  <a:pt x="1491996" y="267843"/>
                </a:lnTo>
                <a:lnTo>
                  <a:pt x="1422654" y="267843"/>
                </a:lnTo>
                <a:cubicBezTo>
                  <a:pt x="1430528" y="275971"/>
                  <a:pt x="1439799" y="283210"/>
                  <a:pt x="1450467" y="289560"/>
                </a:cubicBezTo>
                <a:cubicBezTo>
                  <a:pt x="1468501" y="300482"/>
                  <a:pt x="1488567" y="309118"/>
                  <a:pt x="1510665" y="315468"/>
                </a:cubicBezTo>
                <a:lnTo>
                  <a:pt x="1472184" y="364236"/>
                </a:lnTo>
                <a:cubicBezTo>
                  <a:pt x="1435354" y="341630"/>
                  <a:pt x="1408049" y="314960"/>
                  <a:pt x="1390269" y="284226"/>
                </a:cubicBezTo>
                <a:cubicBezTo>
                  <a:pt x="1383665" y="294132"/>
                  <a:pt x="1375283" y="303022"/>
                  <a:pt x="1365123" y="310896"/>
                </a:cubicBezTo>
                <a:cubicBezTo>
                  <a:pt x="1339723" y="332740"/>
                  <a:pt x="1308227" y="345948"/>
                  <a:pt x="1270635" y="350520"/>
                </a:cubicBezTo>
                <a:lnTo>
                  <a:pt x="1259967" y="328803"/>
                </a:lnTo>
                <a:cubicBezTo>
                  <a:pt x="1299083" y="313055"/>
                  <a:pt x="1325626" y="292735"/>
                  <a:pt x="1339596" y="267843"/>
                </a:cubicBezTo>
                <a:lnTo>
                  <a:pt x="1275207" y="267843"/>
                </a:lnTo>
                <a:lnTo>
                  <a:pt x="1267968" y="239649"/>
                </a:lnTo>
                <a:lnTo>
                  <a:pt x="1350264" y="239649"/>
                </a:lnTo>
                <a:cubicBezTo>
                  <a:pt x="1351788" y="232537"/>
                  <a:pt x="1352550" y="225298"/>
                  <a:pt x="1352550" y="217932"/>
                </a:cubicBezTo>
                <a:close/>
                <a:moveTo>
                  <a:pt x="86868" y="203835"/>
                </a:moveTo>
                <a:lnTo>
                  <a:pt x="144018" y="211074"/>
                </a:lnTo>
                <a:lnTo>
                  <a:pt x="144018" y="293370"/>
                </a:lnTo>
                <a:cubicBezTo>
                  <a:pt x="144018" y="299974"/>
                  <a:pt x="147574" y="303276"/>
                  <a:pt x="154686" y="303276"/>
                </a:cubicBezTo>
                <a:lnTo>
                  <a:pt x="240792" y="303276"/>
                </a:lnTo>
                <a:cubicBezTo>
                  <a:pt x="246380" y="303276"/>
                  <a:pt x="249936" y="301117"/>
                  <a:pt x="251460" y="296799"/>
                </a:cubicBezTo>
                <a:lnTo>
                  <a:pt x="262128" y="253365"/>
                </a:lnTo>
                <a:lnTo>
                  <a:pt x="289941" y="258318"/>
                </a:lnTo>
                <a:cubicBezTo>
                  <a:pt x="287909" y="265684"/>
                  <a:pt x="286893" y="272542"/>
                  <a:pt x="286893" y="278892"/>
                </a:cubicBezTo>
                <a:cubicBezTo>
                  <a:pt x="286893" y="298450"/>
                  <a:pt x="293624" y="312547"/>
                  <a:pt x="307086" y="321183"/>
                </a:cubicBezTo>
                <a:cubicBezTo>
                  <a:pt x="299466" y="341503"/>
                  <a:pt x="286131" y="351663"/>
                  <a:pt x="267081" y="351663"/>
                </a:cubicBezTo>
                <a:lnTo>
                  <a:pt x="127254" y="351663"/>
                </a:lnTo>
                <a:cubicBezTo>
                  <a:pt x="101346" y="351663"/>
                  <a:pt x="87884" y="339344"/>
                  <a:pt x="86868" y="314706"/>
                </a:cubicBezTo>
                <a:close/>
                <a:moveTo>
                  <a:pt x="181737" y="187833"/>
                </a:moveTo>
                <a:cubicBezTo>
                  <a:pt x="195453" y="194691"/>
                  <a:pt x="217551" y="211455"/>
                  <a:pt x="248031" y="238125"/>
                </a:cubicBezTo>
                <a:lnTo>
                  <a:pt x="199263" y="275844"/>
                </a:lnTo>
                <a:cubicBezTo>
                  <a:pt x="186055" y="247396"/>
                  <a:pt x="171704" y="224409"/>
                  <a:pt x="156210" y="206883"/>
                </a:cubicBezTo>
                <a:close/>
                <a:moveTo>
                  <a:pt x="586359" y="165735"/>
                </a:moveTo>
                <a:lnTo>
                  <a:pt x="586359" y="225552"/>
                </a:lnTo>
                <a:lnTo>
                  <a:pt x="622554" y="225552"/>
                </a:lnTo>
                <a:lnTo>
                  <a:pt x="622554" y="165735"/>
                </a:lnTo>
                <a:close/>
                <a:moveTo>
                  <a:pt x="1339215" y="160782"/>
                </a:moveTo>
                <a:lnTo>
                  <a:pt x="1339215" y="181356"/>
                </a:lnTo>
                <a:lnTo>
                  <a:pt x="1432941" y="181356"/>
                </a:lnTo>
                <a:lnTo>
                  <a:pt x="1432941" y="160782"/>
                </a:lnTo>
                <a:close/>
                <a:moveTo>
                  <a:pt x="1339215" y="119634"/>
                </a:moveTo>
                <a:lnTo>
                  <a:pt x="1339215" y="134874"/>
                </a:lnTo>
                <a:lnTo>
                  <a:pt x="1432941" y="134874"/>
                </a:lnTo>
                <a:lnTo>
                  <a:pt x="1432941" y="119634"/>
                </a:lnTo>
                <a:close/>
                <a:moveTo>
                  <a:pt x="211836" y="117729"/>
                </a:moveTo>
                <a:lnTo>
                  <a:pt x="211836" y="152019"/>
                </a:lnTo>
                <a:lnTo>
                  <a:pt x="269748" y="152019"/>
                </a:lnTo>
                <a:lnTo>
                  <a:pt x="269748" y="117729"/>
                </a:lnTo>
                <a:close/>
                <a:moveTo>
                  <a:pt x="97155" y="117729"/>
                </a:moveTo>
                <a:lnTo>
                  <a:pt x="97155" y="152019"/>
                </a:lnTo>
                <a:lnTo>
                  <a:pt x="153543" y="152019"/>
                </a:lnTo>
                <a:lnTo>
                  <a:pt x="153543" y="117729"/>
                </a:lnTo>
                <a:close/>
                <a:moveTo>
                  <a:pt x="1016508" y="105156"/>
                </a:moveTo>
                <a:lnTo>
                  <a:pt x="1016508" y="125349"/>
                </a:lnTo>
                <a:lnTo>
                  <a:pt x="1038225" y="125349"/>
                </a:lnTo>
                <a:lnTo>
                  <a:pt x="1038225" y="105156"/>
                </a:lnTo>
                <a:close/>
                <a:moveTo>
                  <a:pt x="586359" y="81153"/>
                </a:moveTo>
                <a:lnTo>
                  <a:pt x="586359" y="137541"/>
                </a:lnTo>
                <a:lnTo>
                  <a:pt x="622554" y="137541"/>
                </a:lnTo>
                <a:lnTo>
                  <a:pt x="622554" y="81153"/>
                </a:lnTo>
                <a:close/>
                <a:moveTo>
                  <a:pt x="1016508" y="58674"/>
                </a:moveTo>
                <a:lnTo>
                  <a:pt x="1016508" y="78486"/>
                </a:lnTo>
                <a:lnTo>
                  <a:pt x="1038225" y="78486"/>
                </a:lnTo>
                <a:lnTo>
                  <a:pt x="1038225" y="58674"/>
                </a:lnTo>
                <a:close/>
                <a:moveTo>
                  <a:pt x="211836" y="56007"/>
                </a:moveTo>
                <a:lnTo>
                  <a:pt x="211836" y="89535"/>
                </a:lnTo>
                <a:lnTo>
                  <a:pt x="269748" y="89535"/>
                </a:lnTo>
                <a:lnTo>
                  <a:pt x="269748" y="56007"/>
                </a:lnTo>
                <a:close/>
                <a:moveTo>
                  <a:pt x="97155" y="56007"/>
                </a:moveTo>
                <a:lnTo>
                  <a:pt x="97155" y="89535"/>
                </a:lnTo>
                <a:lnTo>
                  <a:pt x="153543" y="89535"/>
                </a:lnTo>
                <a:lnTo>
                  <a:pt x="153543" y="56007"/>
                </a:lnTo>
                <a:close/>
                <a:moveTo>
                  <a:pt x="833628" y="12192"/>
                </a:moveTo>
                <a:lnTo>
                  <a:pt x="878967" y="48387"/>
                </a:lnTo>
                <a:lnTo>
                  <a:pt x="854964" y="61341"/>
                </a:lnTo>
                <a:cubicBezTo>
                  <a:pt x="847852" y="85979"/>
                  <a:pt x="840740" y="109220"/>
                  <a:pt x="833628" y="131064"/>
                </a:cubicBezTo>
                <a:lnTo>
                  <a:pt x="843534" y="131064"/>
                </a:lnTo>
                <a:lnTo>
                  <a:pt x="862203" y="112776"/>
                </a:lnTo>
                <a:lnTo>
                  <a:pt x="910590" y="145161"/>
                </a:lnTo>
                <a:lnTo>
                  <a:pt x="894588" y="159639"/>
                </a:lnTo>
                <a:cubicBezTo>
                  <a:pt x="891540" y="200787"/>
                  <a:pt x="879348" y="239141"/>
                  <a:pt x="858012" y="274701"/>
                </a:cubicBezTo>
                <a:cubicBezTo>
                  <a:pt x="860298" y="276479"/>
                  <a:pt x="862584" y="278130"/>
                  <a:pt x="864870" y="279654"/>
                </a:cubicBezTo>
                <a:cubicBezTo>
                  <a:pt x="881126" y="292862"/>
                  <a:pt x="916559" y="299466"/>
                  <a:pt x="971169" y="299466"/>
                </a:cubicBezTo>
                <a:lnTo>
                  <a:pt x="1122807" y="299466"/>
                </a:lnTo>
                <a:lnTo>
                  <a:pt x="1110996" y="352425"/>
                </a:lnTo>
                <a:lnTo>
                  <a:pt x="987933" y="352425"/>
                </a:lnTo>
                <a:cubicBezTo>
                  <a:pt x="916559" y="352425"/>
                  <a:pt x="865759" y="340487"/>
                  <a:pt x="835533" y="316611"/>
                </a:cubicBezTo>
                <a:cubicBezTo>
                  <a:pt x="833755" y="315341"/>
                  <a:pt x="832358" y="314198"/>
                  <a:pt x="831342" y="313182"/>
                </a:cubicBezTo>
                <a:cubicBezTo>
                  <a:pt x="819404" y="327660"/>
                  <a:pt x="806069" y="341630"/>
                  <a:pt x="791337" y="355092"/>
                </a:cubicBezTo>
                <a:lnTo>
                  <a:pt x="766572" y="337566"/>
                </a:lnTo>
                <a:cubicBezTo>
                  <a:pt x="781304" y="320040"/>
                  <a:pt x="793750" y="302133"/>
                  <a:pt x="803910" y="283845"/>
                </a:cubicBezTo>
                <a:cubicBezTo>
                  <a:pt x="788416" y="261239"/>
                  <a:pt x="776732" y="231775"/>
                  <a:pt x="768858" y="195453"/>
                </a:cubicBezTo>
                <a:lnTo>
                  <a:pt x="800862" y="187833"/>
                </a:lnTo>
                <a:cubicBezTo>
                  <a:pt x="806450" y="207645"/>
                  <a:pt x="814324" y="224917"/>
                  <a:pt x="824484" y="239649"/>
                </a:cubicBezTo>
                <a:cubicBezTo>
                  <a:pt x="834136" y="213233"/>
                  <a:pt x="839724" y="186182"/>
                  <a:pt x="841248" y="158496"/>
                </a:cubicBezTo>
                <a:lnTo>
                  <a:pt x="824865" y="158496"/>
                </a:lnTo>
                <a:cubicBezTo>
                  <a:pt x="822579" y="165100"/>
                  <a:pt x="820420" y="171323"/>
                  <a:pt x="818388" y="177165"/>
                </a:cubicBezTo>
                <a:lnTo>
                  <a:pt x="770382" y="167259"/>
                </a:lnTo>
                <a:lnTo>
                  <a:pt x="804291" y="59436"/>
                </a:lnTo>
                <a:lnTo>
                  <a:pt x="775335" y="59436"/>
                </a:lnTo>
                <a:lnTo>
                  <a:pt x="769620" y="31242"/>
                </a:lnTo>
                <a:lnTo>
                  <a:pt x="808482" y="31242"/>
                </a:lnTo>
                <a:close/>
                <a:moveTo>
                  <a:pt x="1190625" y="4191"/>
                </a:moveTo>
                <a:lnTo>
                  <a:pt x="1243203" y="10287"/>
                </a:lnTo>
                <a:lnTo>
                  <a:pt x="1243203" y="81153"/>
                </a:lnTo>
                <a:lnTo>
                  <a:pt x="1259205" y="68961"/>
                </a:lnTo>
                <a:lnTo>
                  <a:pt x="1287018" y="93726"/>
                </a:lnTo>
                <a:lnTo>
                  <a:pt x="1273683" y="109347"/>
                </a:lnTo>
                <a:lnTo>
                  <a:pt x="1244727" y="109347"/>
                </a:lnTo>
                <a:cubicBezTo>
                  <a:pt x="1244219" y="110871"/>
                  <a:pt x="1243711" y="112395"/>
                  <a:pt x="1243203" y="113919"/>
                </a:cubicBezTo>
                <a:lnTo>
                  <a:pt x="1243203" y="114681"/>
                </a:lnTo>
                <a:cubicBezTo>
                  <a:pt x="1258189" y="130429"/>
                  <a:pt x="1272794" y="149733"/>
                  <a:pt x="1287018" y="172593"/>
                </a:cubicBezTo>
                <a:lnTo>
                  <a:pt x="1287018" y="93726"/>
                </a:lnTo>
                <a:lnTo>
                  <a:pt x="1287018" y="81153"/>
                </a:lnTo>
                <a:lnTo>
                  <a:pt x="1339215" y="87249"/>
                </a:lnTo>
                <a:lnTo>
                  <a:pt x="1339215" y="93345"/>
                </a:lnTo>
                <a:lnTo>
                  <a:pt x="1436751" y="93345"/>
                </a:lnTo>
                <a:lnTo>
                  <a:pt x="1453134" y="75819"/>
                </a:lnTo>
                <a:lnTo>
                  <a:pt x="1500759" y="112395"/>
                </a:lnTo>
                <a:lnTo>
                  <a:pt x="1485519" y="123444"/>
                </a:lnTo>
                <a:lnTo>
                  <a:pt x="1485519" y="215646"/>
                </a:lnTo>
                <a:lnTo>
                  <a:pt x="1432941" y="224790"/>
                </a:lnTo>
                <a:lnTo>
                  <a:pt x="1432941" y="208407"/>
                </a:lnTo>
                <a:lnTo>
                  <a:pt x="1339215" y="208407"/>
                </a:lnTo>
                <a:lnTo>
                  <a:pt x="1339215" y="220980"/>
                </a:lnTo>
                <a:lnTo>
                  <a:pt x="1287018" y="227838"/>
                </a:lnTo>
                <a:lnTo>
                  <a:pt x="1287018" y="180594"/>
                </a:lnTo>
                <a:lnTo>
                  <a:pt x="1253490" y="219456"/>
                </a:lnTo>
                <a:cubicBezTo>
                  <a:pt x="1250696" y="206756"/>
                  <a:pt x="1247267" y="194945"/>
                  <a:pt x="1243203" y="184023"/>
                </a:cubicBezTo>
                <a:lnTo>
                  <a:pt x="1243203" y="352425"/>
                </a:lnTo>
                <a:lnTo>
                  <a:pt x="1190625" y="358902"/>
                </a:lnTo>
                <a:lnTo>
                  <a:pt x="1190625" y="242697"/>
                </a:lnTo>
                <a:cubicBezTo>
                  <a:pt x="1183513" y="255397"/>
                  <a:pt x="1176401" y="266446"/>
                  <a:pt x="1169289" y="275844"/>
                </a:cubicBezTo>
                <a:lnTo>
                  <a:pt x="1149477" y="255651"/>
                </a:lnTo>
                <a:cubicBezTo>
                  <a:pt x="1166495" y="208915"/>
                  <a:pt x="1178560" y="160147"/>
                  <a:pt x="1185672" y="109347"/>
                </a:cubicBezTo>
                <a:lnTo>
                  <a:pt x="1160145" y="109347"/>
                </a:lnTo>
                <a:lnTo>
                  <a:pt x="1152525" y="81153"/>
                </a:lnTo>
                <a:lnTo>
                  <a:pt x="1190625" y="81153"/>
                </a:lnTo>
                <a:close/>
                <a:moveTo>
                  <a:pt x="960120" y="3429"/>
                </a:moveTo>
                <a:lnTo>
                  <a:pt x="1016508" y="9906"/>
                </a:lnTo>
                <a:lnTo>
                  <a:pt x="1016508" y="32766"/>
                </a:lnTo>
                <a:lnTo>
                  <a:pt x="1036701" y="32766"/>
                </a:lnTo>
                <a:lnTo>
                  <a:pt x="1063371" y="9525"/>
                </a:lnTo>
                <a:lnTo>
                  <a:pt x="1111758" y="47625"/>
                </a:lnTo>
                <a:lnTo>
                  <a:pt x="1094994" y="62865"/>
                </a:lnTo>
                <a:lnTo>
                  <a:pt x="1094994" y="78486"/>
                </a:lnTo>
                <a:lnTo>
                  <a:pt x="1096899" y="78486"/>
                </a:lnTo>
                <a:lnTo>
                  <a:pt x="1110996" y="69723"/>
                </a:lnTo>
                <a:lnTo>
                  <a:pt x="1134237" y="90297"/>
                </a:lnTo>
                <a:lnTo>
                  <a:pt x="1118616" y="105156"/>
                </a:lnTo>
                <a:lnTo>
                  <a:pt x="1094994" y="105156"/>
                </a:lnTo>
                <a:lnTo>
                  <a:pt x="1094994" y="158877"/>
                </a:lnTo>
                <a:lnTo>
                  <a:pt x="1038225" y="166497"/>
                </a:lnTo>
                <a:lnTo>
                  <a:pt x="1038225" y="152019"/>
                </a:lnTo>
                <a:lnTo>
                  <a:pt x="1016508" y="152019"/>
                </a:lnTo>
                <a:lnTo>
                  <a:pt x="1016508" y="178308"/>
                </a:lnTo>
                <a:lnTo>
                  <a:pt x="1064514" y="178308"/>
                </a:lnTo>
                <a:lnTo>
                  <a:pt x="1082421" y="163449"/>
                </a:lnTo>
                <a:lnTo>
                  <a:pt x="1111758" y="189738"/>
                </a:lnTo>
                <a:lnTo>
                  <a:pt x="1096518" y="204978"/>
                </a:lnTo>
                <a:lnTo>
                  <a:pt x="1016508" y="204978"/>
                </a:lnTo>
                <a:lnTo>
                  <a:pt x="1016508" y="227457"/>
                </a:lnTo>
                <a:lnTo>
                  <a:pt x="1071753" y="227457"/>
                </a:lnTo>
                <a:lnTo>
                  <a:pt x="1092708" y="207645"/>
                </a:lnTo>
                <a:lnTo>
                  <a:pt x="1126998" y="238506"/>
                </a:lnTo>
                <a:lnTo>
                  <a:pt x="1112139" y="253746"/>
                </a:lnTo>
                <a:lnTo>
                  <a:pt x="1016508" y="253746"/>
                </a:lnTo>
                <a:lnTo>
                  <a:pt x="1016508" y="289560"/>
                </a:lnTo>
                <a:lnTo>
                  <a:pt x="960120" y="296799"/>
                </a:lnTo>
                <a:lnTo>
                  <a:pt x="960120" y="253746"/>
                </a:lnTo>
                <a:lnTo>
                  <a:pt x="889254" y="253746"/>
                </a:lnTo>
                <a:lnTo>
                  <a:pt x="882777" y="227457"/>
                </a:lnTo>
                <a:lnTo>
                  <a:pt x="960120" y="227457"/>
                </a:lnTo>
                <a:lnTo>
                  <a:pt x="960120" y="204978"/>
                </a:lnTo>
                <a:lnTo>
                  <a:pt x="903732" y="204978"/>
                </a:lnTo>
                <a:lnTo>
                  <a:pt x="897255" y="178308"/>
                </a:lnTo>
                <a:lnTo>
                  <a:pt x="960120" y="178308"/>
                </a:lnTo>
                <a:lnTo>
                  <a:pt x="960120" y="152019"/>
                </a:lnTo>
                <a:lnTo>
                  <a:pt x="915162" y="152019"/>
                </a:lnTo>
                <a:lnTo>
                  <a:pt x="908685" y="125349"/>
                </a:lnTo>
                <a:lnTo>
                  <a:pt x="960120" y="125349"/>
                </a:lnTo>
                <a:lnTo>
                  <a:pt x="960120" y="105156"/>
                </a:lnTo>
                <a:lnTo>
                  <a:pt x="891921" y="105156"/>
                </a:lnTo>
                <a:lnTo>
                  <a:pt x="885444" y="78486"/>
                </a:lnTo>
                <a:lnTo>
                  <a:pt x="960120" y="78486"/>
                </a:lnTo>
                <a:lnTo>
                  <a:pt x="960120" y="58674"/>
                </a:lnTo>
                <a:lnTo>
                  <a:pt x="907161" y="58674"/>
                </a:lnTo>
                <a:lnTo>
                  <a:pt x="900303" y="32766"/>
                </a:lnTo>
                <a:lnTo>
                  <a:pt x="960120" y="32766"/>
                </a:lnTo>
                <a:close/>
                <a:moveTo>
                  <a:pt x="635127" y="1905"/>
                </a:moveTo>
                <a:cubicBezTo>
                  <a:pt x="655447" y="14605"/>
                  <a:pt x="671195" y="27178"/>
                  <a:pt x="682371" y="39624"/>
                </a:cubicBezTo>
                <a:lnTo>
                  <a:pt x="661416" y="53721"/>
                </a:lnTo>
                <a:lnTo>
                  <a:pt x="683133" y="53721"/>
                </a:lnTo>
                <a:lnTo>
                  <a:pt x="704850" y="33147"/>
                </a:lnTo>
                <a:lnTo>
                  <a:pt x="741045" y="65151"/>
                </a:lnTo>
                <a:lnTo>
                  <a:pt x="724281" y="81153"/>
                </a:lnTo>
                <a:lnTo>
                  <a:pt x="677418" y="81153"/>
                </a:lnTo>
                <a:lnTo>
                  <a:pt x="677418" y="137541"/>
                </a:lnTo>
                <a:lnTo>
                  <a:pt x="680085" y="137541"/>
                </a:lnTo>
                <a:lnTo>
                  <a:pt x="701802" y="117729"/>
                </a:lnTo>
                <a:lnTo>
                  <a:pt x="738378" y="149733"/>
                </a:lnTo>
                <a:lnTo>
                  <a:pt x="721233" y="165735"/>
                </a:lnTo>
                <a:lnTo>
                  <a:pt x="677418" y="165735"/>
                </a:lnTo>
                <a:lnTo>
                  <a:pt x="677418" y="225552"/>
                </a:lnTo>
                <a:lnTo>
                  <a:pt x="680085" y="225552"/>
                </a:lnTo>
                <a:lnTo>
                  <a:pt x="701802" y="205359"/>
                </a:lnTo>
                <a:lnTo>
                  <a:pt x="738378" y="237363"/>
                </a:lnTo>
                <a:lnTo>
                  <a:pt x="721233" y="253746"/>
                </a:lnTo>
                <a:lnTo>
                  <a:pt x="677418" y="253746"/>
                </a:lnTo>
                <a:lnTo>
                  <a:pt x="677418" y="314325"/>
                </a:lnTo>
                <a:lnTo>
                  <a:pt x="687324" y="314325"/>
                </a:lnTo>
                <a:lnTo>
                  <a:pt x="709041" y="293751"/>
                </a:lnTo>
                <a:lnTo>
                  <a:pt x="745998" y="326136"/>
                </a:lnTo>
                <a:lnTo>
                  <a:pt x="728853" y="342519"/>
                </a:lnTo>
                <a:lnTo>
                  <a:pt x="586359" y="342519"/>
                </a:lnTo>
                <a:lnTo>
                  <a:pt x="586359" y="352044"/>
                </a:lnTo>
                <a:lnTo>
                  <a:pt x="529971" y="358521"/>
                </a:lnTo>
                <a:lnTo>
                  <a:pt x="529971" y="172212"/>
                </a:lnTo>
                <a:cubicBezTo>
                  <a:pt x="526161" y="176784"/>
                  <a:pt x="522224" y="181229"/>
                  <a:pt x="518160" y="185547"/>
                </a:cubicBezTo>
                <a:lnTo>
                  <a:pt x="498348" y="169545"/>
                </a:lnTo>
                <a:cubicBezTo>
                  <a:pt x="508508" y="150495"/>
                  <a:pt x="517144" y="130810"/>
                  <a:pt x="524256" y="110490"/>
                </a:cubicBezTo>
                <a:cubicBezTo>
                  <a:pt x="503428" y="140716"/>
                  <a:pt x="482219" y="168148"/>
                  <a:pt x="460629" y="192786"/>
                </a:cubicBezTo>
                <a:cubicBezTo>
                  <a:pt x="474599" y="188976"/>
                  <a:pt x="488442" y="184785"/>
                  <a:pt x="502158" y="180213"/>
                </a:cubicBezTo>
                <a:lnTo>
                  <a:pt x="513969" y="204597"/>
                </a:lnTo>
                <a:cubicBezTo>
                  <a:pt x="485521" y="224155"/>
                  <a:pt x="451485" y="243332"/>
                  <a:pt x="411861" y="262128"/>
                </a:cubicBezTo>
                <a:lnTo>
                  <a:pt x="393954" y="224790"/>
                </a:lnTo>
                <a:lnTo>
                  <a:pt x="393573" y="224790"/>
                </a:lnTo>
                <a:cubicBezTo>
                  <a:pt x="393827" y="224536"/>
                  <a:pt x="393954" y="224409"/>
                  <a:pt x="393954" y="224409"/>
                </a:cubicBezTo>
                <a:lnTo>
                  <a:pt x="386715" y="209550"/>
                </a:lnTo>
                <a:cubicBezTo>
                  <a:pt x="393573" y="208280"/>
                  <a:pt x="400304" y="207010"/>
                  <a:pt x="406908" y="205740"/>
                </a:cubicBezTo>
                <a:cubicBezTo>
                  <a:pt x="420116" y="186436"/>
                  <a:pt x="432054" y="167132"/>
                  <a:pt x="442722" y="147828"/>
                </a:cubicBezTo>
                <a:cubicBezTo>
                  <a:pt x="426974" y="152654"/>
                  <a:pt x="412496" y="156337"/>
                  <a:pt x="399288" y="158877"/>
                </a:cubicBezTo>
                <a:lnTo>
                  <a:pt x="387096" y="112776"/>
                </a:lnTo>
                <a:cubicBezTo>
                  <a:pt x="389890" y="112776"/>
                  <a:pt x="392684" y="112649"/>
                  <a:pt x="395478" y="112395"/>
                </a:cubicBezTo>
                <a:cubicBezTo>
                  <a:pt x="409448" y="78105"/>
                  <a:pt x="418973" y="42672"/>
                  <a:pt x="424053" y="6096"/>
                </a:cubicBezTo>
                <a:lnTo>
                  <a:pt x="485394" y="24384"/>
                </a:lnTo>
                <a:cubicBezTo>
                  <a:pt x="471678" y="58674"/>
                  <a:pt x="456438" y="86995"/>
                  <a:pt x="439674" y="109347"/>
                </a:cubicBezTo>
                <a:cubicBezTo>
                  <a:pt x="449072" y="108077"/>
                  <a:pt x="457708" y="106553"/>
                  <a:pt x="465582" y="104775"/>
                </a:cubicBezTo>
                <a:cubicBezTo>
                  <a:pt x="472694" y="90297"/>
                  <a:pt x="479298" y="75692"/>
                  <a:pt x="485394" y="60960"/>
                </a:cubicBezTo>
                <a:lnTo>
                  <a:pt x="532257" y="85344"/>
                </a:lnTo>
                <a:cubicBezTo>
                  <a:pt x="539623" y="59436"/>
                  <a:pt x="544576" y="32512"/>
                  <a:pt x="547116" y="4572"/>
                </a:cubicBezTo>
                <a:lnTo>
                  <a:pt x="607695" y="15240"/>
                </a:lnTo>
                <a:cubicBezTo>
                  <a:pt x="604393" y="28702"/>
                  <a:pt x="600583" y="41529"/>
                  <a:pt x="596265" y="53721"/>
                </a:cubicBezTo>
                <a:lnTo>
                  <a:pt x="631317" y="53721"/>
                </a:lnTo>
                <a:cubicBezTo>
                  <a:pt x="625983" y="40005"/>
                  <a:pt x="619633" y="27305"/>
                  <a:pt x="612267" y="15621"/>
                </a:cubicBezTo>
                <a:close/>
                <a:moveTo>
                  <a:pt x="294132" y="762"/>
                </a:moveTo>
                <a:lnTo>
                  <a:pt x="349758" y="43815"/>
                </a:lnTo>
                <a:lnTo>
                  <a:pt x="331470" y="62103"/>
                </a:lnTo>
                <a:lnTo>
                  <a:pt x="331470" y="194310"/>
                </a:lnTo>
                <a:lnTo>
                  <a:pt x="296799" y="198501"/>
                </a:lnTo>
                <a:cubicBezTo>
                  <a:pt x="324485" y="222631"/>
                  <a:pt x="347472" y="248158"/>
                  <a:pt x="365760" y="275082"/>
                </a:cubicBezTo>
                <a:lnTo>
                  <a:pt x="316611" y="309753"/>
                </a:lnTo>
                <a:cubicBezTo>
                  <a:pt x="303149" y="273939"/>
                  <a:pt x="287020" y="242697"/>
                  <a:pt x="268224" y="216027"/>
                </a:cubicBezTo>
                <a:lnTo>
                  <a:pt x="294132" y="198882"/>
                </a:lnTo>
                <a:lnTo>
                  <a:pt x="269748" y="201930"/>
                </a:lnTo>
                <a:lnTo>
                  <a:pt x="269748" y="180213"/>
                </a:lnTo>
                <a:lnTo>
                  <a:pt x="97155" y="180213"/>
                </a:lnTo>
                <a:lnTo>
                  <a:pt x="97155" y="196215"/>
                </a:lnTo>
                <a:lnTo>
                  <a:pt x="33909" y="204216"/>
                </a:lnTo>
                <a:lnTo>
                  <a:pt x="33909" y="6477"/>
                </a:lnTo>
                <a:lnTo>
                  <a:pt x="97155" y="14097"/>
                </a:lnTo>
                <a:lnTo>
                  <a:pt x="97155" y="28575"/>
                </a:lnTo>
                <a:lnTo>
                  <a:pt x="265176" y="28575"/>
                </a:lnTo>
                <a:close/>
                <a:moveTo>
                  <a:pt x="1311021" y="0"/>
                </a:moveTo>
                <a:lnTo>
                  <a:pt x="1363218" y="6096"/>
                </a:lnTo>
                <a:lnTo>
                  <a:pt x="1363218" y="28575"/>
                </a:lnTo>
                <a:lnTo>
                  <a:pt x="1405128" y="28575"/>
                </a:lnTo>
                <a:lnTo>
                  <a:pt x="1405128" y="0"/>
                </a:lnTo>
                <a:lnTo>
                  <a:pt x="1457706" y="6096"/>
                </a:lnTo>
                <a:lnTo>
                  <a:pt x="1457706" y="28575"/>
                </a:lnTo>
                <a:lnTo>
                  <a:pt x="1463421" y="28575"/>
                </a:lnTo>
                <a:lnTo>
                  <a:pt x="1480185" y="15240"/>
                </a:lnTo>
                <a:lnTo>
                  <a:pt x="1507998" y="40386"/>
                </a:lnTo>
                <a:lnTo>
                  <a:pt x="1491996" y="55626"/>
                </a:lnTo>
                <a:lnTo>
                  <a:pt x="1457706" y="55626"/>
                </a:lnTo>
                <a:lnTo>
                  <a:pt x="1457706" y="74676"/>
                </a:lnTo>
                <a:lnTo>
                  <a:pt x="1405128" y="81534"/>
                </a:lnTo>
                <a:lnTo>
                  <a:pt x="1405128" y="55626"/>
                </a:lnTo>
                <a:lnTo>
                  <a:pt x="1363218" y="55626"/>
                </a:lnTo>
                <a:lnTo>
                  <a:pt x="1363218" y="75819"/>
                </a:lnTo>
                <a:lnTo>
                  <a:pt x="1311021" y="82677"/>
                </a:lnTo>
                <a:lnTo>
                  <a:pt x="1311021" y="55626"/>
                </a:lnTo>
                <a:lnTo>
                  <a:pt x="1273683" y="55626"/>
                </a:lnTo>
                <a:lnTo>
                  <a:pt x="1267206" y="28575"/>
                </a:lnTo>
                <a:lnTo>
                  <a:pt x="1311021" y="2857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000" dirty="0">
              <a:solidFill>
                <a:srgbClr val="BE5108"/>
              </a:solidFill>
              <a:latin typeface="华康俪金黑W8" pitchFamily="49" charset="-122"/>
              <a:ea typeface="华康俪金黑W8" pitchFamily="49" charset="-122"/>
            </a:endParaRPr>
          </a:p>
        </p:txBody>
      </p:sp>
      <p:pic>
        <p:nvPicPr>
          <p:cNvPr id="11" name="Picture 8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4225" y="6229350"/>
            <a:ext cx="11906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10980" y="902682"/>
            <a:ext cx="8642819" cy="529758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C11895-5886-4C92-A1A8-135D05865BD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BB0AB-4A04-4E4E-9091-369E50C6932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5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9.xml"/><Relationship Id="rId8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3.xml"/><Relationship Id="rId15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4.xml"/><Relationship Id="rId15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 noProof="1" dirty="0">
                <a:solidFill>
                  <a:srgbClr val="898989"/>
                </a:solidFill>
                <a:ea typeface="微软雅黑" panose="020B0503020204020204" pitchFamily="34" charset="-122"/>
              </a:defRPr>
            </a:lvl1pPr>
          </a:lstStyle>
          <a:p>
            <a:fld id="{9D43D307-D65D-4122-81BF-61B3792B00B9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文本占位符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 noProof="1" dirty="0">
                <a:solidFill>
                  <a:srgbClr val="898989"/>
                </a:solidFill>
                <a:ea typeface="微软雅黑" panose="020B0503020204020204" pitchFamily="34" charset="-122"/>
              </a:defRPr>
            </a:lvl1pPr>
          </a:lstStyle>
          <a:p>
            <a:fld id="{ACCD6748-8A42-4CF3-8469-F9365B3771F7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075" name="文本占位符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 noProof="1" dirty="0">
                <a:solidFill>
                  <a:srgbClr val="898989"/>
                </a:solidFill>
                <a:ea typeface="微软雅黑" panose="020B0503020204020204" pitchFamily="34" charset="-122"/>
              </a:defRPr>
            </a:lvl1pPr>
          </a:lstStyle>
          <a:p>
            <a:fld id="{FC3FEE94-3A3C-4012-81EC-176B9CA5AB10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099" name="文本占位符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 noProof="1" dirty="0">
                <a:solidFill>
                  <a:srgbClr val="898989"/>
                </a:solidFill>
                <a:ea typeface="微软雅黑" panose="020B0503020204020204" pitchFamily="34" charset="-122"/>
              </a:defRPr>
            </a:lvl1pPr>
          </a:lstStyle>
          <a:p>
            <a:fld id="{8B19F88B-ACB7-416C-B394-66B2EE913979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2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image" Target="../media/image39.png"/><Relationship Id="rId1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6.xml"/><Relationship Id="rId3" Type="http://schemas.openxmlformats.org/officeDocument/2006/relationships/image" Target="NULL" TargetMode="External"/><Relationship Id="rId2" Type="http://schemas.openxmlformats.org/officeDocument/2006/relationships/image" Target="../media/image40.png"/><Relationship Id="rId1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6.xml"/><Relationship Id="rId3" Type="http://schemas.openxmlformats.org/officeDocument/2006/relationships/image" Target="NULL" TargetMode="External"/><Relationship Id="rId2" Type="http://schemas.openxmlformats.org/officeDocument/2006/relationships/image" Target="../media/image40.png"/><Relationship Id="rId1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6.xml"/><Relationship Id="rId3" Type="http://schemas.openxmlformats.org/officeDocument/2006/relationships/image" Target="NULL" TargetMode="External"/><Relationship Id="rId2" Type="http://schemas.openxmlformats.org/officeDocument/2006/relationships/image" Target="../media/image41.png"/><Relationship Id="rId1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1.xml"/><Relationship Id="rId1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2.xml"/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microsoft.com/office/2007/relationships/hdphoto" Target="../media/image24.wdp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32.xml"/><Relationship Id="rId5" Type="http://schemas.openxmlformats.org/officeDocument/2006/relationships/themeOverride" Target="../theme/themeOverride2.xml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2.sv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户外艺术系列, 星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947" y="-1503612"/>
            <a:ext cx="13187893" cy="791273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-1895523" y="2666941"/>
            <a:ext cx="16361925" cy="707752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684649" y="4251818"/>
            <a:ext cx="793051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spc="300" dirty="0">
                <a:solidFill>
                  <a:srgbClr val="ED5602"/>
                </a:solidFill>
                <a:latin typeface="+mn-lt"/>
                <a:ea typeface="+mn-ea"/>
                <a:cs typeface="+mn-ea"/>
                <a:sym typeface="+mn-lt"/>
              </a:rPr>
              <a:t>第二节   太阳对地球的影响</a:t>
            </a:r>
            <a:endParaRPr lang="zh-CN" altLang="en-US" sz="4800" spc="300" dirty="0">
              <a:solidFill>
                <a:srgbClr val="ED5602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927389" y="4985306"/>
            <a:ext cx="5195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D5602"/>
                </a:solidFill>
                <a:latin typeface="+mn-lt"/>
                <a:ea typeface="+mn-ea"/>
                <a:cs typeface="+mn-ea"/>
                <a:sym typeface="+mn-lt"/>
              </a:rPr>
              <a:t>THE EFFECT OF THE SOLAR ON THE EARTH </a:t>
            </a:r>
            <a:endParaRPr lang="zh-CN" altLang="en-US" spc="300" dirty="0">
              <a:solidFill>
                <a:srgbClr val="ED5602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156"/>
            <a:ext cx="12192000" cy="613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22555" y="1205895"/>
            <a:ext cx="153416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黑子</a:t>
            </a:r>
            <a:endParaRPr lang="zh-CN" altLang="en-US" sz="24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87600" y="685800"/>
            <a:ext cx="122936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endParaRPr lang="zh-CN" altLang="en-US" sz="24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230485" y="1405950"/>
            <a:ext cx="122936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太阳风 </a:t>
            </a:r>
            <a:endParaRPr lang="zh-CN" altLang="en-US" sz="24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076565" y="2465735"/>
            <a:ext cx="122936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日冕</a:t>
            </a:r>
            <a:endParaRPr lang="zh-CN" altLang="en-US" sz="24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995285" y="4570314"/>
            <a:ext cx="122936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耀斑</a:t>
            </a:r>
            <a:endParaRPr lang="zh-CN" altLang="en-US" sz="24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233285" y="5913438"/>
            <a:ext cx="122936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日珥</a:t>
            </a:r>
            <a:endParaRPr lang="zh-CN" altLang="en-US" sz="24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772920" y="2747070"/>
            <a:ext cx="122936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光球层</a:t>
            </a:r>
            <a:endParaRPr lang="zh-CN" altLang="en-US" sz="24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153603" y="4570314"/>
            <a:ext cx="122936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色球层</a:t>
            </a:r>
            <a:endParaRPr lang="zh-CN" altLang="en-US" sz="24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656715" y="3965309"/>
            <a:ext cx="1229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温度极小值</a:t>
            </a:r>
            <a:endParaRPr lang="zh-CN" altLang="en-US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918200" y="3539798"/>
            <a:ext cx="7112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日核</a:t>
            </a:r>
            <a:endParaRPr lang="zh-CN" altLang="en-US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146333" y="4770369"/>
            <a:ext cx="3089275" cy="182402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" y="-313055"/>
            <a:ext cx="7065010" cy="39801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390" y="588010"/>
            <a:ext cx="6884670" cy="38728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565" y="1012825"/>
            <a:ext cx="7005955" cy="39408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1360" y="1564005"/>
            <a:ext cx="8077200" cy="45434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8990" y="3150235"/>
            <a:ext cx="7445375" cy="3612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太阳黑子周期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760.000000" end="8532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729765" y="2200996"/>
            <a:ext cx="4366235" cy="245600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321540" y="3198166"/>
            <a:ext cx="34163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>
                <a:latin typeface="+mn-lt"/>
                <a:ea typeface="+mn-ea"/>
                <a:cs typeface="+mn-ea"/>
                <a:sym typeface="+mn-lt"/>
              </a:rPr>
              <a:t>太阳黑子周期性变化</a:t>
            </a:r>
            <a:endParaRPr lang="zh-CN" altLang="en-US" sz="28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 cstate="hqprint"/>
          <a:stretch>
            <a:fillRect/>
          </a:stretch>
        </p:blipFill>
        <p:spPr>
          <a:xfrm>
            <a:off x="952680" y="2063067"/>
            <a:ext cx="5899417" cy="3143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6869430" cy="32473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735" y="1909445"/>
            <a:ext cx="7034530" cy="31819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910" y="3429000"/>
            <a:ext cx="6918960" cy="31623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山, 户外, 雪花, 天空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" t="6694" r="-122" b="11624"/>
          <a:stretch>
            <a:fillRect/>
          </a:stretch>
        </p:blipFill>
        <p:spPr>
          <a:xfrm>
            <a:off x="-17139" y="0"/>
            <a:ext cx="12209139" cy="6856161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580398" y="481680"/>
            <a:ext cx="11014063" cy="5892800"/>
          </a:xfrm>
          <a:prstGeom prst="roundRect">
            <a:avLst>
              <a:gd name="adj" fmla="val 5245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圆角矩形 44"/>
          <p:cNvSpPr/>
          <p:nvPr/>
        </p:nvSpPr>
        <p:spPr>
          <a:xfrm>
            <a:off x="1546225" y="1198563"/>
            <a:ext cx="9099550" cy="4460875"/>
          </a:xfrm>
          <a:prstGeom prst="roundRect">
            <a:avLst/>
          </a:prstGeom>
          <a:noFill/>
          <a:ln w="28575" cmpd="sng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>
              <a:cs typeface="+mn-ea"/>
              <a:sym typeface="+mn-lt"/>
            </a:endParaRPr>
          </a:p>
        </p:txBody>
      </p:sp>
      <p:grpSp>
        <p:nvGrpSpPr>
          <p:cNvPr id="62467" name="组合 23"/>
          <p:cNvGrpSpPr/>
          <p:nvPr/>
        </p:nvGrpSpPr>
        <p:grpSpPr bwMode="auto">
          <a:xfrm>
            <a:off x="2648091" y="2140216"/>
            <a:ext cx="7162800" cy="2392311"/>
            <a:chOff x="3387" y="3007"/>
            <a:chExt cx="12690" cy="4238"/>
          </a:xfrm>
        </p:grpSpPr>
        <p:grpSp>
          <p:nvGrpSpPr>
            <p:cNvPr id="62468" name="组合 16"/>
            <p:cNvGrpSpPr/>
            <p:nvPr/>
          </p:nvGrpSpPr>
          <p:grpSpPr bwMode="auto">
            <a:xfrm>
              <a:off x="3387" y="3007"/>
              <a:ext cx="12690" cy="4239"/>
              <a:chOff x="3387" y="3007"/>
              <a:chExt cx="12690" cy="4239"/>
            </a:xfrm>
          </p:grpSpPr>
          <p:grpSp>
            <p:nvGrpSpPr>
              <p:cNvPr id="62469" name="组合 5"/>
              <p:cNvGrpSpPr/>
              <p:nvPr/>
            </p:nvGrpSpPr>
            <p:grpSpPr bwMode="auto">
              <a:xfrm>
                <a:off x="3387" y="3007"/>
                <a:ext cx="12690" cy="4050"/>
                <a:chOff x="3387" y="3007"/>
                <a:chExt cx="12690" cy="4050"/>
              </a:xfrm>
            </p:grpSpPr>
            <p:cxnSp>
              <p:nvCxnSpPr>
                <p:cNvPr id="5" name="直接连接符 4"/>
                <p:cNvCxnSpPr/>
                <p:nvPr/>
              </p:nvCxnSpPr>
              <p:spPr>
                <a:xfrm>
                  <a:off x="3413" y="3007"/>
                  <a:ext cx="0" cy="404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直接连接符 6"/>
                <p:cNvCxnSpPr/>
                <p:nvPr/>
              </p:nvCxnSpPr>
              <p:spPr>
                <a:xfrm>
                  <a:off x="3388" y="7054"/>
                  <a:ext cx="1269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" name="直接连接符 7"/>
              <p:cNvCxnSpPr/>
              <p:nvPr/>
            </p:nvCxnSpPr>
            <p:spPr>
              <a:xfrm>
                <a:off x="4776" y="7032"/>
                <a:ext cx="0" cy="21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>
              <a:xfrm>
                <a:off x="3413" y="7032"/>
                <a:ext cx="0" cy="21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>
                <a:off x="6138" y="7032"/>
                <a:ext cx="0" cy="21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>
                <a:off x="7503" y="7032"/>
                <a:ext cx="0" cy="21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>
                <a:off x="8866" y="7032"/>
                <a:ext cx="0" cy="21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10228" y="7032"/>
                <a:ext cx="0" cy="21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11591" y="7032"/>
                <a:ext cx="0" cy="21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>
                <a:off x="12953" y="7032"/>
                <a:ext cx="0" cy="21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>
                <a:off x="14318" y="7032"/>
                <a:ext cx="0" cy="21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>
                <a:off x="15681" y="7032"/>
                <a:ext cx="0" cy="21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直接连接符 18"/>
            <p:cNvCxnSpPr/>
            <p:nvPr/>
          </p:nvCxnSpPr>
          <p:spPr>
            <a:xfrm>
              <a:off x="3388" y="6202"/>
              <a:ext cx="1237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3388" y="5404"/>
              <a:ext cx="1237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3388" y="4604"/>
              <a:ext cx="1237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3388" y="3807"/>
              <a:ext cx="1237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3388" y="3007"/>
              <a:ext cx="1237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5" name="任意多边形 24"/>
          <p:cNvSpPr/>
          <p:nvPr/>
        </p:nvSpPr>
        <p:spPr bwMode="auto">
          <a:xfrm>
            <a:off x="2744611" y="2450686"/>
            <a:ext cx="6922911" cy="1964427"/>
          </a:xfrm>
          <a:custGeom>
            <a:avLst/>
            <a:gdLst>
              <a:gd name="connisteX0" fmla="*/ 0 w 7787640"/>
              <a:gd name="connsiteY0" fmla="*/ 815340 h 2209800"/>
              <a:gd name="connisteX1" fmla="*/ 160020 w 7787640"/>
              <a:gd name="connsiteY1" fmla="*/ 1310640 h 2209800"/>
              <a:gd name="connisteX2" fmla="*/ 335280 w 7787640"/>
              <a:gd name="connsiteY2" fmla="*/ 1325880 h 2209800"/>
              <a:gd name="connisteX3" fmla="*/ 502920 w 7787640"/>
              <a:gd name="connsiteY3" fmla="*/ 1775460 h 2209800"/>
              <a:gd name="connisteX4" fmla="*/ 708660 w 7787640"/>
              <a:gd name="connsiteY4" fmla="*/ 1821180 h 2209800"/>
              <a:gd name="connisteX5" fmla="*/ 868680 w 7787640"/>
              <a:gd name="connsiteY5" fmla="*/ 2042160 h 2209800"/>
              <a:gd name="connisteX6" fmla="*/ 1028700 w 7787640"/>
              <a:gd name="connsiteY6" fmla="*/ 2118360 h 2209800"/>
              <a:gd name="connisteX7" fmla="*/ 1196340 w 7787640"/>
              <a:gd name="connsiteY7" fmla="*/ 1927860 h 2209800"/>
              <a:gd name="connisteX8" fmla="*/ 1516380 w 7787640"/>
              <a:gd name="connsiteY8" fmla="*/ 0 h 2209800"/>
              <a:gd name="connisteX9" fmla="*/ 1744980 w 7787640"/>
              <a:gd name="connsiteY9" fmla="*/ 0 h 2209800"/>
              <a:gd name="connisteX10" fmla="*/ 1897380 w 7787640"/>
              <a:gd name="connsiteY10" fmla="*/ 167640 h 2209800"/>
              <a:gd name="connisteX11" fmla="*/ 2110740 w 7787640"/>
              <a:gd name="connsiteY11" fmla="*/ 647700 h 2209800"/>
              <a:gd name="connisteX12" fmla="*/ 2270760 w 7787640"/>
              <a:gd name="connsiteY12" fmla="*/ 1310640 h 2209800"/>
              <a:gd name="connisteX13" fmla="*/ 2545080 w 7787640"/>
              <a:gd name="connsiteY13" fmla="*/ 1874520 h 2209800"/>
              <a:gd name="connisteX14" fmla="*/ 2628900 w 7787640"/>
              <a:gd name="connsiteY14" fmla="*/ 2042160 h 2209800"/>
              <a:gd name="connisteX15" fmla="*/ 2827020 w 7787640"/>
              <a:gd name="connsiteY15" fmla="*/ 2164080 h 2209800"/>
              <a:gd name="connisteX16" fmla="*/ 2956560 w 7787640"/>
              <a:gd name="connsiteY16" fmla="*/ 1996440 h 2209800"/>
              <a:gd name="connisteX17" fmla="*/ 3284220 w 7787640"/>
              <a:gd name="connsiteY17" fmla="*/ 99060 h 2209800"/>
              <a:gd name="connisteX18" fmla="*/ 3451860 w 7787640"/>
              <a:gd name="connsiteY18" fmla="*/ 266700 h 2209800"/>
              <a:gd name="connisteX19" fmla="*/ 3649980 w 7787640"/>
              <a:gd name="connsiteY19" fmla="*/ 160020 h 2209800"/>
              <a:gd name="connisteX20" fmla="*/ 3848100 w 7787640"/>
              <a:gd name="connsiteY20" fmla="*/ 876300 h 2209800"/>
              <a:gd name="connisteX21" fmla="*/ 4053840 w 7787640"/>
              <a:gd name="connsiteY21" fmla="*/ 1554480 h 2209800"/>
              <a:gd name="connisteX22" fmla="*/ 4229100 w 7787640"/>
              <a:gd name="connsiteY22" fmla="*/ 1874520 h 2209800"/>
              <a:gd name="connisteX23" fmla="*/ 4495800 w 7787640"/>
              <a:gd name="connsiteY23" fmla="*/ 2148840 h 2209800"/>
              <a:gd name="connisteX24" fmla="*/ 4693920 w 7787640"/>
              <a:gd name="connsiteY24" fmla="*/ 1996440 h 2209800"/>
              <a:gd name="connisteX25" fmla="*/ 5097780 w 7787640"/>
              <a:gd name="connsiteY25" fmla="*/ 784860 h 2209800"/>
              <a:gd name="connisteX26" fmla="*/ 5212080 w 7787640"/>
              <a:gd name="connsiteY26" fmla="*/ 495300 h 2209800"/>
              <a:gd name="connisteX27" fmla="*/ 5532120 w 7787640"/>
              <a:gd name="connsiteY27" fmla="*/ 586740 h 2209800"/>
              <a:gd name="connisteX28" fmla="*/ 5692140 w 7787640"/>
              <a:gd name="connsiteY28" fmla="*/ 1150620 h 2209800"/>
              <a:gd name="connisteX29" fmla="*/ 5913120 w 7787640"/>
              <a:gd name="connsiteY29" fmla="*/ 1554480 h 2209800"/>
              <a:gd name="connisteX30" fmla="*/ 6263640 w 7787640"/>
              <a:gd name="connsiteY30" fmla="*/ 1973580 h 2209800"/>
              <a:gd name="connisteX31" fmla="*/ 6499860 w 7787640"/>
              <a:gd name="connsiteY31" fmla="*/ 2164080 h 2209800"/>
              <a:gd name="connisteX32" fmla="*/ 6743700 w 7787640"/>
              <a:gd name="connsiteY32" fmla="*/ 2209800 h 2209800"/>
              <a:gd name="connisteX33" fmla="*/ 6911340 w 7787640"/>
              <a:gd name="connsiteY33" fmla="*/ 2026920 h 2209800"/>
              <a:gd name="connisteX34" fmla="*/ 7117080 w 7787640"/>
              <a:gd name="connsiteY34" fmla="*/ 1417320 h 2209800"/>
              <a:gd name="connisteX35" fmla="*/ 7284720 w 7787640"/>
              <a:gd name="connsiteY35" fmla="*/ 1341120 h 2209800"/>
              <a:gd name="connisteX36" fmla="*/ 7467600 w 7787640"/>
              <a:gd name="connsiteY36" fmla="*/ 1196340 h 2209800"/>
              <a:gd name="connisteX37" fmla="*/ 7589520 w 7787640"/>
              <a:gd name="connsiteY37" fmla="*/ 1021080 h 2209800"/>
              <a:gd name="connisteX38" fmla="*/ 7787640 w 7787640"/>
              <a:gd name="connsiteY38" fmla="*/ 1485900 h 2209800"/>
              <a:gd name="connisteX39" fmla="*/ 7818120 w 7787640"/>
              <a:gd name="connsiteY39" fmla="*/ 14859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7787640" h="2209800">
                <a:moveTo>
                  <a:pt x="0" y="815340"/>
                </a:moveTo>
                <a:lnTo>
                  <a:pt x="160020" y="1310640"/>
                </a:lnTo>
                <a:lnTo>
                  <a:pt x="335280" y="1325880"/>
                </a:lnTo>
                <a:lnTo>
                  <a:pt x="502920" y="1775460"/>
                </a:lnTo>
                <a:lnTo>
                  <a:pt x="708660" y="1821180"/>
                </a:lnTo>
                <a:lnTo>
                  <a:pt x="868680" y="2042160"/>
                </a:lnTo>
                <a:lnTo>
                  <a:pt x="1028700" y="2118360"/>
                </a:lnTo>
                <a:lnTo>
                  <a:pt x="1196340" y="1927860"/>
                </a:lnTo>
                <a:lnTo>
                  <a:pt x="1516380" y="0"/>
                </a:lnTo>
                <a:lnTo>
                  <a:pt x="1744980" y="0"/>
                </a:lnTo>
                <a:lnTo>
                  <a:pt x="1897380" y="167640"/>
                </a:lnTo>
                <a:lnTo>
                  <a:pt x="2110740" y="647700"/>
                </a:lnTo>
                <a:lnTo>
                  <a:pt x="2270760" y="1310640"/>
                </a:lnTo>
                <a:lnTo>
                  <a:pt x="2545080" y="1874520"/>
                </a:lnTo>
                <a:lnTo>
                  <a:pt x="2628900" y="2042160"/>
                </a:lnTo>
                <a:lnTo>
                  <a:pt x="2827020" y="2164080"/>
                </a:lnTo>
                <a:lnTo>
                  <a:pt x="2956560" y="1996440"/>
                </a:lnTo>
                <a:lnTo>
                  <a:pt x="3284220" y="99060"/>
                </a:lnTo>
                <a:lnTo>
                  <a:pt x="3451860" y="266700"/>
                </a:lnTo>
                <a:lnTo>
                  <a:pt x="3649980" y="160020"/>
                </a:lnTo>
                <a:lnTo>
                  <a:pt x="3848100" y="876300"/>
                </a:lnTo>
                <a:lnTo>
                  <a:pt x="4053840" y="1554480"/>
                </a:lnTo>
                <a:lnTo>
                  <a:pt x="4229100" y="1874520"/>
                </a:lnTo>
                <a:lnTo>
                  <a:pt x="4495800" y="2148840"/>
                </a:lnTo>
                <a:lnTo>
                  <a:pt x="4693920" y="1996440"/>
                </a:lnTo>
                <a:lnTo>
                  <a:pt x="5097780" y="784860"/>
                </a:lnTo>
                <a:lnTo>
                  <a:pt x="5212080" y="495300"/>
                </a:lnTo>
                <a:lnTo>
                  <a:pt x="5532120" y="586740"/>
                </a:lnTo>
                <a:lnTo>
                  <a:pt x="5692140" y="1150620"/>
                </a:lnTo>
                <a:lnTo>
                  <a:pt x="5913120" y="1554480"/>
                </a:lnTo>
                <a:lnTo>
                  <a:pt x="6263640" y="1973580"/>
                </a:lnTo>
                <a:lnTo>
                  <a:pt x="6499860" y="2164080"/>
                </a:lnTo>
                <a:lnTo>
                  <a:pt x="6743700" y="2209800"/>
                </a:lnTo>
                <a:lnTo>
                  <a:pt x="6911340" y="2026920"/>
                </a:lnTo>
                <a:lnTo>
                  <a:pt x="7117080" y="1417320"/>
                </a:lnTo>
                <a:lnTo>
                  <a:pt x="7284720" y="1341120"/>
                </a:lnTo>
                <a:lnTo>
                  <a:pt x="7467600" y="1196340"/>
                </a:lnTo>
                <a:lnTo>
                  <a:pt x="7589520" y="1021080"/>
                </a:lnTo>
                <a:lnTo>
                  <a:pt x="7787640" y="148590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400" noProof="1">
              <a:cs typeface="+mn-ea"/>
              <a:sym typeface="+mn-lt"/>
            </a:endParaRPr>
          </a:p>
        </p:txBody>
      </p:sp>
      <p:sp>
        <p:nvSpPr>
          <p:cNvPr id="62488" name="文本框 25"/>
          <p:cNvSpPr txBox="1">
            <a:spLocks noChangeArrowheads="1"/>
          </p:cNvSpPr>
          <p:nvPr/>
        </p:nvSpPr>
        <p:spPr bwMode="auto">
          <a:xfrm>
            <a:off x="2197100" y="4262701"/>
            <a:ext cx="521547" cy="30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1400">
                <a:latin typeface="+mn-lt"/>
                <a:ea typeface="+mn-ea"/>
                <a:cs typeface="+mn-ea"/>
                <a:sym typeface="+mn-lt"/>
              </a:rPr>
              <a:t>0</a:t>
            </a:r>
            <a:endParaRPr lang="en-US" altLang="zh-CN" sz="1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2489" name="文本框 26"/>
          <p:cNvSpPr txBox="1">
            <a:spLocks noChangeArrowheads="1"/>
          </p:cNvSpPr>
          <p:nvPr/>
        </p:nvSpPr>
        <p:spPr bwMode="auto">
          <a:xfrm>
            <a:off x="2197100" y="3780626"/>
            <a:ext cx="521547" cy="30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1400">
                <a:latin typeface="+mn-lt"/>
                <a:ea typeface="+mn-ea"/>
                <a:cs typeface="+mn-ea"/>
                <a:sym typeface="+mn-lt"/>
              </a:rPr>
              <a:t>50</a:t>
            </a:r>
            <a:endParaRPr lang="en-US" altLang="zh-CN" sz="1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2490" name="文本框 27"/>
          <p:cNvSpPr txBox="1">
            <a:spLocks noChangeArrowheads="1"/>
          </p:cNvSpPr>
          <p:nvPr/>
        </p:nvSpPr>
        <p:spPr bwMode="auto">
          <a:xfrm>
            <a:off x="2197100" y="3327340"/>
            <a:ext cx="521547" cy="30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1400">
                <a:latin typeface="+mn-lt"/>
                <a:ea typeface="+mn-ea"/>
                <a:cs typeface="+mn-ea"/>
                <a:sym typeface="+mn-lt"/>
              </a:rPr>
              <a:t>100</a:t>
            </a:r>
            <a:endParaRPr lang="en-US" altLang="zh-CN" sz="1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2491" name="文本框 28"/>
          <p:cNvSpPr txBox="1">
            <a:spLocks noChangeArrowheads="1"/>
          </p:cNvSpPr>
          <p:nvPr/>
        </p:nvSpPr>
        <p:spPr bwMode="auto">
          <a:xfrm>
            <a:off x="2197100" y="2878570"/>
            <a:ext cx="521547" cy="30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1400">
                <a:latin typeface="+mn-lt"/>
                <a:ea typeface="+mn-ea"/>
                <a:cs typeface="+mn-ea"/>
                <a:sym typeface="+mn-lt"/>
              </a:rPr>
              <a:t>150</a:t>
            </a:r>
            <a:endParaRPr lang="en-US" altLang="zh-CN" sz="1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2492" name="文本框 29"/>
          <p:cNvSpPr txBox="1">
            <a:spLocks noChangeArrowheads="1"/>
          </p:cNvSpPr>
          <p:nvPr/>
        </p:nvSpPr>
        <p:spPr bwMode="auto">
          <a:xfrm>
            <a:off x="2197100" y="2427542"/>
            <a:ext cx="521547" cy="30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1400">
                <a:latin typeface="+mn-lt"/>
                <a:ea typeface="+mn-ea"/>
                <a:cs typeface="+mn-ea"/>
                <a:sym typeface="+mn-lt"/>
              </a:rPr>
              <a:t>200</a:t>
            </a:r>
            <a:endParaRPr lang="en-US" altLang="zh-CN" sz="1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2493" name="文本框 30"/>
          <p:cNvSpPr txBox="1">
            <a:spLocks noChangeArrowheads="1"/>
          </p:cNvSpPr>
          <p:nvPr/>
        </p:nvSpPr>
        <p:spPr bwMode="auto">
          <a:xfrm>
            <a:off x="2197100" y="1976514"/>
            <a:ext cx="521547" cy="30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1400">
                <a:latin typeface="+mn-lt"/>
                <a:ea typeface="+mn-ea"/>
                <a:cs typeface="+mn-ea"/>
                <a:sym typeface="+mn-lt"/>
              </a:rPr>
              <a:t>250</a:t>
            </a:r>
            <a:endParaRPr lang="en-US" altLang="zh-CN" sz="1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2494" name="文本框 31"/>
          <p:cNvSpPr txBox="1">
            <a:spLocks noChangeArrowheads="1"/>
          </p:cNvSpPr>
          <p:nvPr/>
        </p:nvSpPr>
        <p:spPr bwMode="auto">
          <a:xfrm>
            <a:off x="2329744" y="4530834"/>
            <a:ext cx="665480" cy="30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1400">
                <a:latin typeface="+mn-lt"/>
                <a:ea typeface="+mn-ea"/>
                <a:cs typeface="+mn-ea"/>
                <a:sym typeface="+mn-lt"/>
              </a:rPr>
              <a:t>1970</a:t>
            </a:r>
            <a:endParaRPr lang="en-US" altLang="zh-CN" sz="1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2495" name="文本框 32"/>
          <p:cNvSpPr txBox="1">
            <a:spLocks noChangeArrowheads="1"/>
          </p:cNvSpPr>
          <p:nvPr/>
        </p:nvSpPr>
        <p:spPr bwMode="auto">
          <a:xfrm>
            <a:off x="3099082" y="4530834"/>
            <a:ext cx="665480" cy="30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1400">
                <a:latin typeface="+mn-lt"/>
                <a:ea typeface="+mn-ea"/>
                <a:cs typeface="+mn-ea"/>
                <a:sym typeface="+mn-lt"/>
              </a:rPr>
              <a:t>1975</a:t>
            </a:r>
            <a:endParaRPr lang="en-US" altLang="zh-CN" sz="1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2496" name="文本框 33"/>
          <p:cNvSpPr txBox="1">
            <a:spLocks noChangeArrowheads="1"/>
          </p:cNvSpPr>
          <p:nvPr/>
        </p:nvSpPr>
        <p:spPr bwMode="auto">
          <a:xfrm>
            <a:off x="3868420" y="4530834"/>
            <a:ext cx="665480" cy="30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1400">
                <a:latin typeface="+mn-lt"/>
                <a:ea typeface="+mn-ea"/>
                <a:cs typeface="+mn-ea"/>
                <a:sym typeface="+mn-lt"/>
              </a:rPr>
              <a:t>1980</a:t>
            </a:r>
            <a:endParaRPr lang="en-US" altLang="zh-CN" sz="1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2497" name="文本框 34"/>
          <p:cNvSpPr txBox="1">
            <a:spLocks noChangeArrowheads="1"/>
          </p:cNvSpPr>
          <p:nvPr/>
        </p:nvSpPr>
        <p:spPr bwMode="auto">
          <a:xfrm>
            <a:off x="4637758" y="4530834"/>
            <a:ext cx="665480" cy="30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1400">
                <a:latin typeface="+mn-lt"/>
                <a:ea typeface="+mn-ea"/>
                <a:cs typeface="+mn-ea"/>
                <a:sym typeface="+mn-lt"/>
              </a:rPr>
              <a:t>1985</a:t>
            </a:r>
            <a:endParaRPr lang="en-US" altLang="zh-CN" sz="1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2498" name="文本框 35"/>
          <p:cNvSpPr txBox="1">
            <a:spLocks noChangeArrowheads="1"/>
          </p:cNvSpPr>
          <p:nvPr/>
        </p:nvSpPr>
        <p:spPr bwMode="auto">
          <a:xfrm>
            <a:off x="5407095" y="4530834"/>
            <a:ext cx="665480" cy="30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1400">
                <a:latin typeface="+mn-lt"/>
                <a:ea typeface="+mn-ea"/>
                <a:cs typeface="+mn-ea"/>
                <a:sym typeface="+mn-lt"/>
              </a:rPr>
              <a:t>1990</a:t>
            </a:r>
            <a:endParaRPr lang="en-US" altLang="zh-CN" sz="1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2499" name="文本框 36"/>
          <p:cNvSpPr txBox="1">
            <a:spLocks noChangeArrowheads="1"/>
          </p:cNvSpPr>
          <p:nvPr/>
        </p:nvSpPr>
        <p:spPr bwMode="auto">
          <a:xfrm>
            <a:off x="6176433" y="4530834"/>
            <a:ext cx="665480" cy="30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1400">
                <a:latin typeface="+mn-lt"/>
                <a:ea typeface="+mn-ea"/>
                <a:cs typeface="+mn-ea"/>
                <a:sym typeface="+mn-lt"/>
              </a:rPr>
              <a:t>1995</a:t>
            </a:r>
            <a:endParaRPr lang="en-US" altLang="zh-CN" sz="1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2500" name="文本框 37"/>
          <p:cNvSpPr txBox="1">
            <a:spLocks noChangeArrowheads="1"/>
          </p:cNvSpPr>
          <p:nvPr/>
        </p:nvSpPr>
        <p:spPr bwMode="auto">
          <a:xfrm>
            <a:off x="6945771" y="4530834"/>
            <a:ext cx="665480" cy="30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1400">
                <a:latin typeface="+mn-lt"/>
                <a:ea typeface="+mn-ea"/>
                <a:cs typeface="+mn-ea"/>
                <a:sym typeface="+mn-lt"/>
              </a:rPr>
              <a:t>2000</a:t>
            </a:r>
            <a:endParaRPr lang="en-US" altLang="zh-CN" sz="1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2501" name="文本框 38"/>
          <p:cNvSpPr txBox="1">
            <a:spLocks noChangeArrowheads="1"/>
          </p:cNvSpPr>
          <p:nvPr/>
        </p:nvSpPr>
        <p:spPr bwMode="auto">
          <a:xfrm>
            <a:off x="7715109" y="4530834"/>
            <a:ext cx="665480" cy="30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1400">
                <a:latin typeface="+mn-lt"/>
                <a:ea typeface="+mn-ea"/>
                <a:cs typeface="+mn-ea"/>
                <a:sym typeface="+mn-lt"/>
              </a:rPr>
              <a:t>2005</a:t>
            </a:r>
            <a:endParaRPr lang="en-US" altLang="zh-CN" sz="1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2502" name="文本框 39"/>
          <p:cNvSpPr txBox="1">
            <a:spLocks noChangeArrowheads="1"/>
          </p:cNvSpPr>
          <p:nvPr/>
        </p:nvSpPr>
        <p:spPr bwMode="auto">
          <a:xfrm>
            <a:off x="8484446" y="4530834"/>
            <a:ext cx="665480" cy="30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1400">
                <a:latin typeface="+mn-lt"/>
                <a:ea typeface="+mn-ea"/>
                <a:cs typeface="+mn-ea"/>
                <a:sym typeface="+mn-lt"/>
              </a:rPr>
              <a:t>2010</a:t>
            </a:r>
            <a:endParaRPr lang="en-US" altLang="zh-CN" sz="1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2503" name="文本框 40"/>
          <p:cNvSpPr txBox="1">
            <a:spLocks noChangeArrowheads="1"/>
          </p:cNvSpPr>
          <p:nvPr/>
        </p:nvSpPr>
        <p:spPr bwMode="auto">
          <a:xfrm>
            <a:off x="9253784" y="4530834"/>
            <a:ext cx="665480" cy="30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1400">
                <a:latin typeface="+mn-lt"/>
                <a:ea typeface="+mn-ea"/>
                <a:cs typeface="+mn-ea"/>
                <a:sym typeface="+mn-lt"/>
              </a:rPr>
              <a:t>2010</a:t>
            </a:r>
            <a:endParaRPr lang="en-US" altLang="zh-CN" sz="1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2504" name="文本框 42"/>
          <p:cNvSpPr txBox="1">
            <a:spLocks noChangeArrowheads="1"/>
          </p:cNvSpPr>
          <p:nvPr/>
        </p:nvSpPr>
        <p:spPr bwMode="auto">
          <a:xfrm>
            <a:off x="4820638" y="5113388"/>
            <a:ext cx="3996266" cy="30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400">
                <a:latin typeface="+mn-lt"/>
                <a:ea typeface="+mn-ea"/>
                <a:cs typeface="+mn-ea"/>
                <a:sym typeface="+mn-lt"/>
              </a:rPr>
              <a:t>a</a:t>
            </a:r>
            <a:r>
              <a:rPr lang="zh-CN" altLang="en-US" sz="1400">
                <a:latin typeface="+mn-lt"/>
                <a:ea typeface="+mn-ea"/>
                <a:cs typeface="+mn-ea"/>
                <a:sym typeface="+mn-lt"/>
              </a:rPr>
              <a:t>，</a:t>
            </a:r>
            <a:r>
              <a:rPr lang="en-US" altLang="zh-CN" sz="1400">
                <a:latin typeface="+mn-lt"/>
                <a:ea typeface="+mn-ea"/>
                <a:cs typeface="+mn-ea"/>
                <a:sym typeface="+mn-lt"/>
              </a:rPr>
              <a:t>1970-2010</a:t>
            </a:r>
            <a:r>
              <a:rPr lang="zh-CN" altLang="en-US" sz="1400">
                <a:latin typeface="+mn-lt"/>
                <a:ea typeface="+mn-ea"/>
                <a:cs typeface="+mn-ea"/>
                <a:sym typeface="+mn-lt"/>
              </a:rPr>
              <a:t>年太阳黑子数</a:t>
            </a:r>
            <a:endParaRPr lang="zh-CN" altLang="en-US" sz="1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2506" name="文本框 49"/>
          <p:cNvSpPr txBox="1">
            <a:spLocks noChangeArrowheads="1"/>
          </p:cNvSpPr>
          <p:nvPr/>
        </p:nvSpPr>
        <p:spPr bwMode="auto">
          <a:xfrm>
            <a:off x="2365023" y="1673125"/>
            <a:ext cx="17243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400">
                <a:latin typeface="+mn-lt"/>
                <a:ea typeface="+mn-ea"/>
                <a:cs typeface="+mn-ea"/>
                <a:sym typeface="+mn-lt"/>
              </a:rPr>
              <a:t>太阳黑子数</a:t>
            </a:r>
            <a:r>
              <a:rPr lang="en-US" altLang="zh-CN" sz="1400">
                <a:latin typeface="+mn-lt"/>
                <a:ea typeface="+mn-ea"/>
                <a:cs typeface="+mn-ea"/>
                <a:sym typeface="+mn-lt"/>
              </a:rPr>
              <a:t>/</a:t>
            </a:r>
            <a:r>
              <a:rPr lang="zh-CN" altLang="en-US" sz="1400">
                <a:latin typeface="+mn-lt"/>
                <a:ea typeface="+mn-ea"/>
                <a:cs typeface="+mn-ea"/>
                <a:sym typeface="+mn-lt"/>
              </a:rPr>
              <a:t>个</a:t>
            </a:r>
            <a:endParaRPr lang="zh-CN" altLang="en-US" sz="1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2507" name="文本框 45"/>
          <p:cNvSpPr txBox="1">
            <a:spLocks noChangeArrowheads="1"/>
          </p:cNvSpPr>
          <p:nvPr/>
        </p:nvSpPr>
        <p:spPr bwMode="auto">
          <a:xfrm>
            <a:off x="1219200" y="689915"/>
            <a:ext cx="10334625" cy="60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b="1">
                <a:latin typeface="+mn-lt"/>
                <a:ea typeface="+mn-ea"/>
                <a:cs typeface="+mn-ea"/>
                <a:sym typeface="+mn-lt"/>
              </a:rPr>
              <a:t>活动探究三  分析太阳黑子的变化周期</a:t>
            </a:r>
            <a:endParaRPr lang="zh-CN" altLang="en-US" sz="2800" b="1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2508" name="文本框 46"/>
          <p:cNvSpPr txBox="1">
            <a:spLocks noChangeArrowheads="1"/>
          </p:cNvSpPr>
          <p:nvPr/>
        </p:nvSpPr>
        <p:spPr bwMode="auto">
          <a:xfrm>
            <a:off x="2662484" y="5603033"/>
            <a:ext cx="10528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400" b="1">
                <a:latin typeface="+mn-lt"/>
                <a:ea typeface="+mn-ea"/>
                <a:cs typeface="+mn-ea"/>
                <a:sym typeface="+mn-lt"/>
              </a:rPr>
              <a:t>问题</a:t>
            </a:r>
            <a:r>
              <a:rPr lang="en-US" altLang="zh-CN" sz="2400" b="1">
                <a:latin typeface="+mn-lt"/>
                <a:ea typeface="+mn-ea"/>
                <a:cs typeface="+mn-ea"/>
                <a:sym typeface="+mn-lt"/>
              </a:rPr>
              <a:t>1</a:t>
            </a:r>
            <a:r>
              <a:rPr lang="zh-CN" altLang="en-US" sz="2400" b="1">
                <a:latin typeface="+mn-lt"/>
                <a:ea typeface="+mn-ea"/>
                <a:cs typeface="+mn-ea"/>
                <a:sym typeface="+mn-lt"/>
              </a:rPr>
              <a:t>：</a:t>
            </a:r>
            <a:r>
              <a:rPr lang="zh-CN" altLang="en-US" sz="2400">
                <a:latin typeface="+mn-lt"/>
                <a:ea typeface="+mn-ea"/>
                <a:cs typeface="+mn-ea"/>
                <a:sym typeface="+mn-lt"/>
              </a:rPr>
              <a:t>在</a:t>
            </a:r>
            <a:r>
              <a:rPr lang="en-US" altLang="zh-CN" sz="2400">
                <a:latin typeface="+mn-lt"/>
                <a:ea typeface="+mn-ea"/>
                <a:cs typeface="+mn-ea"/>
                <a:sym typeface="+mn-lt"/>
              </a:rPr>
              <a:t>a</a:t>
            </a:r>
            <a:r>
              <a:rPr lang="zh-CN" altLang="en-US" sz="2400">
                <a:latin typeface="+mn-lt"/>
                <a:ea typeface="+mn-ea"/>
                <a:cs typeface="+mn-ea"/>
                <a:sym typeface="+mn-lt"/>
              </a:rPr>
              <a:t>图中找出相邻的两个波谷的时间间隔</a:t>
            </a: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7" name="图形 46" descr="秒表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58459" y="711324"/>
            <a:ext cx="635000" cy="63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 descr="图片包含 山, 户外, 雪花, 天空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" t="6694" r="-122" b="11624"/>
          <a:stretch>
            <a:fillRect/>
          </a:stretch>
        </p:blipFill>
        <p:spPr>
          <a:xfrm>
            <a:off x="-17139" y="0"/>
            <a:ext cx="12209139" cy="6856161"/>
          </a:xfrm>
          <a:prstGeom prst="rect">
            <a:avLst/>
          </a:prstGeom>
        </p:spPr>
      </p:pic>
      <p:sp>
        <p:nvSpPr>
          <p:cNvPr id="117" name="矩形: 圆角 116"/>
          <p:cNvSpPr/>
          <p:nvPr/>
        </p:nvSpPr>
        <p:spPr>
          <a:xfrm>
            <a:off x="580398" y="481680"/>
            <a:ext cx="11014063" cy="5892800"/>
          </a:xfrm>
          <a:prstGeom prst="roundRect">
            <a:avLst>
              <a:gd name="adj" fmla="val 5245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3491" name="组合 41"/>
          <p:cNvGrpSpPr/>
          <p:nvPr/>
        </p:nvGrpSpPr>
        <p:grpSpPr bwMode="auto">
          <a:xfrm>
            <a:off x="1622425" y="1174509"/>
            <a:ext cx="8886749" cy="3322583"/>
            <a:chOff x="2588" y="2717"/>
            <a:chExt cx="13489" cy="5044"/>
          </a:xfrm>
        </p:grpSpPr>
        <p:grpSp>
          <p:nvGrpSpPr>
            <p:cNvPr id="63492" name="组合 23"/>
            <p:cNvGrpSpPr/>
            <p:nvPr/>
          </p:nvGrpSpPr>
          <p:grpSpPr bwMode="auto">
            <a:xfrm>
              <a:off x="3387" y="3007"/>
              <a:ext cx="12690" cy="4240"/>
              <a:chOff x="3387" y="3007"/>
              <a:chExt cx="12690" cy="4240"/>
            </a:xfrm>
          </p:grpSpPr>
          <p:grpSp>
            <p:nvGrpSpPr>
              <p:cNvPr id="63493" name="组合 16"/>
              <p:cNvGrpSpPr/>
              <p:nvPr/>
            </p:nvGrpSpPr>
            <p:grpSpPr bwMode="auto">
              <a:xfrm>
                <a:off x="3387" y="3007"/>
                <a:ext cx="12690" cy="4240"/>
                <a:chOff x="3387" y="3007"/>
                <a:chExt cx="12690" cy="4240"/>
              </a:xfrm>
            </p:grpSpPr>
            <p:grpSp>
              <p:nvGrpSpPr>
                <p:cNvPr id="63494" name="组合 5"/>
                <p:cNvGrpSpPr/>
                <p:nvPr/>
              </p:nvGrpSpPr>
              <p:grpSpPr bwMode="auto">
                <a:xfrm>
                  <a:off x="3387" y="3007"/>
                  <a:ext cx="12690" cy="4050"/>
                  <a:chOff x="3387" y="3007"/>
                  <a:chExt cx="12690" cy="4050"/>
                </a:xfrm>
              </p:grpSpPr>
              <p:cxnSp>
                <p:nvCxnSpPr>
                  <p:cNvPr id="3" name="直接连接符 2"/>
                  <p:cNvCxnSpPr/>
                  <p:nvPr/>
                </p:nvCxnSpPr>
                <p:spPr>
                  <a:xfrm>
                    <a:off x="3413" y="3007"/>
                    <a:ext cx="0" cy="405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" name="直接连接符 4"/>
                  <p:cNvCxnSpPr/>
                  <p:nvPr/>
                </p:nvCxnSpPr>
                <p:spPr>
                  <a:xfrm>
                    <a:off x="3388" y="7057"/>
                    <a:ext cx="12689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" name="直接连接符 6"/>
                <p:cNvCxnSpPr/>
                <p:nvPr/>
              </p:nvCxnSpPr>
              <p:spPr>
                <a:xfrm>
                  <a:off x="5240" y="7035"/>
                  <a:ext cx="0" cy="21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直接连接符 7"/>
                <p:cNvCxnSpPr/>
                <p:nvPr/>
              </p:nvCxnSpPr>
              <p:spPr>
                <a:xfrm>
                  <a:off x="3413" y="7035"/>
                  <a:ext cx="0" cy="21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直接连接符 9"/>
                <p:cNvCxnSpPr/>
                <p:nvPr/>
              </p:nvCxnSpPr>
              <p:spPr>
                <a:xfrm>
                  <a:off x="7428" y="7035"/>
                  <a:ext cx="0" cy="21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直接连接符 10"/>
                <p:cNvCxnSpPr/>
                <p:nvPr/>
              </p:nvCxnSpPr>
              <p:spPr>
                <a:xfrm>
                  <a:off x="9540" y="7035"/>
                  <a:ext cx="0" cy="21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直接连接符 12"/>
                <p:cNvCxnSpPr/>
                <p:nvPr/>
              </p:nvCxnSpPr>
              <p:spPr>
                <a:xfrm>
                  <a:off x="11590" y="7035"/>
                  <a:ext cx="0" cy="21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接连接符 14"/>
                <p:cNvCxnSpPr/>
                <p:nvPr/>
              </p:nvCxnSpPr>
              <p:spPr>
                <a:xfrm>
                  <a:off x="13792" y="7035"/>
                  <a:ext cx="0" cy="21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连接符 15"/>
                <p:cNvCxnSpPr/>
                <p:nvPr/>
              </p:nvCxnSpPr>
              <p:spPr>
                <a:xfrm>
                  <a:off x="15680" y="7035"/>
                  <a:ext cx="0" cy="21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" name="直接连接符 17"/>
              <p:cNvCxnSpPr/>
              <p:nvPr/>
            </p:nvCxnSpPr>
            <p:spPr>
              <a:xfrm>
                <a:off x="3388" y="6202"/>
                <a:ext cx="1237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>
                <a:off x="3388" y="5405"/>
                <a:ext cx="1237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>
                <a:off x="3388" y="4605"/>
                <a:ext cx="1237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>
                <a:off x="3388" y="3807"/>
                <a:ext cx="1237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>
                <a:off x="3388" y="3007"/>
                <a:ext cx="1237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  <p:sp>
          <p:nvSpPr>
            <p:cNvPr id="63509" name="文本框 25"/>
            <p:cNvSpPr txBox="1">
              <a:spLocks noChangeArrowheads="1"/>
            </p:cNvSpPr>
            <p:nvPr/>
          </p:nvSpPr>
          <p:spPr bwMode="auto">
            <a:xfrm>
              <a:off x="2588" y="6767"/>
              <a:ext cx="924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1600">
                  <a:latin typeface="+mn-lt"/>
                  <a:ea typeface="+mn-ea"/>
                  <a:cs typeface="+mn-ea"/>
                  <a:sym typeface="+mn-lt"/>
                </a:rPr>
                <a:t>0</a:t>
              </a:r>
              <a:endParaRPr lang="en-US" altLang="zh-CN" sz="1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3510" name="文本框 26"/>
            <p:cNvSpPr txBox="1">
              <a:spLocks noChangeArrowheads="1"/>
            </p:cNvSpPr>
            <p:nvPr/>
          </p:nvSpPr>
          <p:spPr bwMode="auto">
            <a:xfrm>
              <a:off x="2588" y="5913"/>
              <a:ext cx="924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1600">
                  <a:latin typeface="+mn-lt"/>
                  <a:ea typeface="+mn-ea"/>
                  <a:cs typeface="+mn-ea"/>
                  <a:sym typeface="+mn-lt"/>
                </a:rPr>
                <a:t>50</a:t>
              </a:r>
              <a:endParaRPr lang="en-US" altLang="zh-CN" sz="1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3511" name="文本框 27"/>
            <p:cNvSpPr txBox="1">
              <a:spLocks noChangeArrowheads="1"/>
            </p:cNvSpPr>
            <p:nvPr/>
          </p:nvSpPr>
          <p:spPr bwMode="auto">
            <a:xfrm>
              <a:off x="2588" y="5110"/>
              <a:ext cx="924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1600">
                  <a:latin typeface="+mn-lt"/>
                  <a:ea typeface="+mn-ea"/>
                  <a:cs typeface="+mn-ea"/>
                  <a:sym typeface="+mn-lt"/>
                </a:rPr>
                <a:t>100</a:t>
              </a:r>
              <a:endParaRPr lang="en-US" altLang="zh-CN" sz="1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3512" name="文本框 28"/>
            <p:cNvSpPr txBox="1">
              <a:spLocks noChangeArrowheads="1"/>
            </p:cNvSpPr>
            <p:nvPr/>
          </p:nvSpPr>
          <p:spPr bwMode="auto">
            <a:xfrm>
              <a:off x="2588" y="4315"/>
              <a:ext cx="924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1600">
                  <a:latin typeface="+mn-lt"/>
                  <a:ea typeface="+mn-ea"/>
                  <a:cs typeface="+mn-ea"/>
                  <a:sym typeface="+mn-lt"/>
                </a:rPr>
                <a:t>150</a:t>
              </a:r>
              <a:endParaRPr lang="en-US" altLang="zh-CN" sz="1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3513" name="文本框 29"/>
            <p:cNvSpPr txBox="1">
              <a:spLocks noChangeArrowheads="1"/>
            </p:cNvSpPr>
            <p:nvPr/>
          </p:nvSpPr>
          <p:spPr bwMode="auto">
            <a:xfrm>
              <a:off x="2588" y="3516"/>
              <a:ext cx="924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1600">
                  <a:latin typeface="+mn-lt"/>
                  <a:ea typeface="+mn-ea"/>
                  <a:cs typeface="+mn-ea"/>
                  <a:sym typeface="+mn-lt"/>
                </a:rPr>
                <a:t>200</a:t>
              </a:r>
              <a:endParaRPr lang="en-US" altLang="zh-CN" sz="1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3514" name="文本框 30"/>
            <p:cNvSpPr txBox="1">
              <a:spLocks noChangeArrowheads="1"/>
            </p:cNvSpPr>
            <p:nvPr/>
          </p:nvSpPr>
          <p:spPr bwMode="auto">
            <a:xfrm>
              <a:off x="2588" y="2717"/>
              <a:ext cx="924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1600">
                  <a:latin typeface="+mn-lt"/>
                  <a:ea typeface="+mn-ea"/>
                  <a:cs typeface="+mn-ea"/>
                  <a:sym typeface="+mn-lt"/>
                </a:rPr>
                <a:t>250</a:t>
              </a:r>
              <a:endParaRPr lang="en-US" altLang="zh-CN" sz="1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3515" name="文本框 31"/>
            <p:cNvSpPr txBox="1">
              <a:spLocks noChangeArrowheads="1"/>
            </p:cNvSpPr>
            <p:nvPr/>
          </p:nvSpPr>
          <p:spPr bwMode="auto">
            <a:xfrm>
              <a:off x="2823" y="7242"/>
              <a:ext cx="1179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1600">
                  <a:latin typeface="+mn-lt"/>
                  <a:ea typeface="+mn-ea"/>
                  <a:cs typeface="+mn-ea"/>
                  <a:sym typeface="+mn-lt"/>
                </a:rPr>
                <a:t>1700</a:t>
              </a:r>
              <a:endParaRPr lang="en-US" altLang="zh-CN" sz="1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3516" name="文本框 32"/>
            <p:cNvSpPr txBox="1">
              <a:spLocks noChangeArrowheads="1"/>
            </p:cNvSpPr>
            <p:nvPr/>
          </p:nvSpPr>
          <p:spPr bwMode="auto">
            <a:xfrm>
              <a:off x="4651" y="7247"/>
              <a:ext cx="1179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1600">
                  <a:latin typeface="+mn-lt"/>
                  <a:ea typeface="+mn-ea"/>
                  <a:cs typeface="+mn-ea"/>
                  <a:sym typeface="+mn-lt"/>
                </a:rPr>
                <a:t>1750</a:t>
              </a:r>
              <a:endParaRPr lang="en-US" altLang="zh-CN" sz="1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3517" name="文本框 36"/>
            <p:cNvSpPr txBox="1">
              <a:spLocks noChangeArrowheads="1"/>
            </p:cNvSpPr>
            <p:nvPr/>
          </p:nvSpPr>
          <p:spPr bwMode="auto">
            <a:xfrm>
              <a:off x="11000" y="7242"/>
              <a:ext cx="1179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1600">
                  <a:latin typeface="+mn-lt"/>
                  <a:ea typeface="+mn-ea"/>
                  <a:cs typeface="+mn-ea"/>
                  <a:sym typeface="+mn-lt"/>
                </a:rPr>
                <a:t>1900</a:t>
              </a:r>
              <a:endParaRPr lang="en-US" altLang="zh-CN" sz="1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3518" name="文本框 37"/>
            <p:cNvSpPr txBox="1">
              <a:spLocks noChangeArrowheads="1"/>
            </p:cNvSpPr>
            <p:nvPr/>
          </p:nvSpPr>
          <p:spPr bwMode="auto">
            <a:xfrm>
              <a:off x="8907" y="7247"/>
              <a:ext cx="1179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1600">
                  <a:latin typeface="+mn-lt"/>
                  <a:ea typeface="+mn-ea"/>
                  <a:cs typeface="+mn-ea"/>
                  <a:sym typeface="+mn-lt"/>
                </a:rPr>
                <a:t>1850</a:t>
              </a:r>
              <a:endParaRPr lang="en-US" altLang="zh-CN" sz="1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3519" name="文本框 46"/>
            <p:cNvSpPr txBox="1">
              <a:spLocks noChangeArrowheads="1"/>
            </p:cNvSpPr>
            <p:nvPr/>
          </p:nvSpPr>
          <p:spPr bwMode="auto">
            <a:xfrm>
              <a:off x="6837" y="7247"/>
              <a:ext cx="1179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1600">
                  <a:latin typeface="+mn-lt"/>
                  <a:ea typeface="+mn-ea"/>
                  <a:cs typeface="+mn-ea"/>
                  <a:sym typeface="+mn-lt"/>
                </a:rPr>
                <a:t>1800</a:t>
              </a:r>
              <a:endParaRPr lang="en-US" altLang="zh-CN" sz="160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63520" name="文本框 42"/>
          <p:cNvSpPr txBox="1">
            <a:spLocks noChangeArrowheads="1"/>
          </p:cNvSpPr>
          <p:nvPr/>
        </p:nvSpPr>
        <p:spPr bwMode="auto">
          <a:xfrm>
            <a:off x="4421728" y="4662102"/>
            <a:ext cx="4664407" cy="3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600">
                <a:latin typeface="+mn-lt"/>
                <a:ea typeface="+mn-ea"/>
                <a:cs typeface="+mn-ea"/>
                <a:sym typeface="+mn-lt"/>
              </a:rPr>
              <a:t>b</a:t>
            </a:r>
            <a:r>
              <a:rPr lang="zh-CN" altLang="en-US" sz="1600">
                <a:latin typeface="+mn-lt"/>
                <a:ea typeface="+mn-ea"/>
                <a:cs typeface="+mn-ea"/>
                <a:sym typeface="+mn-lt"/>
              </a:rPr>
              <a:t>，</a:t>
            </a:r>
            <a:r>
              <a:rPr lang="en-US" altLang="zh-CN" sz="1600">
                <a:latin typeface="+mn-lt"/>
                <a:ea typeface="+mn-ea"/>
                <a:cs typeface="+mn-ea"/>
                <a:sym typeface="+mn-lt"/>
              </a:rPr>
              <a:t>18</a:t>
            </a:r>
            <a:r>
              <a:rPr lang="zh-CN" altLang="en-US" sz="1600">
                <a:latin typeface="+mn-lt"/>
                <a:ea typeface="+mn-ea"/>
                <a:cs typeface="+mn-ea"/>
                <a:sym typeface="+mn-lt"/>
              </a:rPr>
              <a:t>世纪以来的太阳黑子数</a:t>
            </a:r>
            <a:endParaRPr lang="zh-CN" altLang="en-US" sz="16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6" name="任意多边形 45"/>
          <p:cNvSpPr/>
          <p:nvPr/>
        </p:nvSpPr>
        <p:spPr bwMode="auto">
          <a:xfrm>
            <a:off x="2170559" y="1144866"/>
            <a:ext cx="8005914" cy="2864114"/>
          </a:xfrm>
          <a:custGeom>
            <a:avLst/>
            <a:gdLst>
              <a:gd name="connsiteX0" fmla="*/ 0 w 12150"/>
              <a:gd name="connsiteY0" fmla="*/ 3928 h 4348"/>
              <a:gd name="connsiteX1" fmla="*/ 165 w 12150"/>
              <a:gd name="connsiteY1" fmla="*/ 2773 h 4348"/>
              <a:gd name="connsiteX2" fmla="*/ 180 w 12150"/>
              <a:gd name="connsiteY2" fmla="*/ 3958 h 4348"/>
              <a:gd name="connsiteX3" fmla="*/ 315 w 12150"/>
              <a:gd name="connsiteY3" fmla="*/ 4198 h 4348"/>
              <a:gd name="connsiteX4" fmla="*/ 615 w 12150"/>
              <a:gd name="connsiteY4" fmla="*/ 2743 h 4348"/>
              <a:gd name="connsiteX5" fmla="*/ 675 w 12150"/>
              <a:gd name="connsiteY5" fmla="*/ 3358 h 4348"/>
              <a:gd name="connsiteX6" fmla="*/ 735 w 12150"/>
              <a:gd name="connsiteY6" fmla="*/ 3658 h 4348"/>
              <a:gd name="connsiteX7" fmla="*/ 735 w 12150"/>
              <a:gd name="connsiteY7" fmla="*/ 3928 h 4348"/>
              <a:gd name="connsiteX8" fmla="*/ 900 w 12150"/>
              <a:gd name="connsiteY8" fmla="*/ 3223 h 4348"/>
              <a:gd name="connsiteX9" fmla="*/ 1035 w 12150"/>
              <a:gd name="connsiteY9" fmla="*/ 1993 h 4348"/>
              <a:gd name="connsiteX10" fmla="*/ 1095 w 12150"/>
              <a:gd name="connsiteY10" fmla="*/ 1453 h 4348"/>
              <a:gd name="connsiteX11" fmla="*/ 1140 w 12150"/>
              <a:gd name="connsiteY11" fmla="*/ 2653 h 4348"/>
              <a:gd name="connsiteX12" fmla="*/ 1110 w 12150"/>
              <a:gd name="connsiteY12" fmla="*/ 4018 h 4348"/>
              <a:gd name="connsiteX13" fmla="*/ 1305 w 12150"/>
              <a:gd name="connsiteY13" fmla="*/ 2833 h 4348"/>
              <a:gd name="connsiteX14" fmla="*/ 1410 w 12150"/>
              <a:gd name="connsiteY14" fmla="*/ 2473 h 4348"/>
              <a:gd name="connsiteX15" fmla="*/ 1530 w 12150"/>
              <a:gd name="connsiteY15" fmla="*/ 1708 h 4348"/>
              <a:gd name="connsiteX16" fmla="*/ 1515 w 12150"/>
              <a:gd name="connsiteY16" fmla="*/ 2998 h 4348"/>
              <a:gd name="connsiteX17" fmla="*/ 1515 w 12150"/>
              <a:gd name="connsiteY17" fmla="*/ 3838 h 4348"/>
              <a:gd name="connsiteX18" fmla="*/ 1560 w 12150"/>
              <a:gd name="connsiteY18" fmla="*/ 4063 h 4348"/>
              <a:gd name="connsiteX19" fmla="*/ 1725 w 12150"/>
              <a:gd name="connsiteY19" fmla="*/ 3568 h 4348"/>
              <a:gd name="connsiteX20" fmla="*/ 1875 w 12150"/>
              <a:gd name="connsiteY20" fmla="*/ 2323 h 4348"/>
              <a:gd name="connsiteX21" fmla="*/ 1920 w 12150"/>
              <a:gd name="connsiteY21" fmla="*/ 3103 h 4348"/>
              <a:gd name="connsiteX22" fmla="*/ 1965 w 12150"/>
              <a:gd name="connsiteY22" fmla="*/ 3643 h 4348"/>
              <a:gd name="connsiteX23" fmla="*/ 1995 w 12150"/>
              <a:gd name="connsiteY23" fmla="*/ 4138 h 4348"/>
              <a:gd name="connsiteX24" fmla="*/ 2100 w 12150"/>
              <a:gd name="connsiteY24" fmla="*/ 3868 h 4348"/>
              <a:gd name="connsiteX25" fmla="*/ 2220 w 12150"/>
              <a:gd name="connsiteY25" fmla="*/ 2953 h 4348"/>
              <a:gd name="connsiteX26" fmla="*/ 2340 w 12150"/>
              <a:gd name="connsiteY26" fmla="*/ 2293 h 4348"/>
              <a:gd name="connsiteX27" fmla="*/ 2355 w 12150"/>
              <a:gd name="connsiteY27" fmla="*/ 3178 h 4348"/>
              <a:gd name="connsiteX28" fmla="*/ 2475 w 12150"/>
              <a:gd name="connsiteY28" fmla="*/ 3448 h 4348"/>
              <a:gd name="connsiteX29" fmla="*/ 2430 w 12150"/>
              <a:gd name="connsiteY29" fmla="*/ 3988 h 4348"/>
              <a:gd name="connsiteX30" fmla="*/ 2535 w 12150"/>
              <a:gd name="connsiteY30" fmla="*/ 3148 h 4348"/>
              <a:gd name="connsiteX31" fmla="*/ 2685 w 12150"/>
              <a:gd name="connsiteY31" fmla="*/ 1828 h 4348"/>
              <a:gd name="connsiteX32" fmla="*/ 2790 w 12150"/>
              <a:gd name="connsiteY32" fmla="*/ 3283 h 4348"/>
              <a:gd name="connsiteX33" fmla="*/ 2820 w 12150"/>
              <a:gd name="connsiteY33" fmla="*/ 3838 h 4348"/>
              <a:gd name="connsiteX34" fmla="*/ 2835 w 12150"/>
              <a:gd name="connsiteY34" fmla="*/ 4123 h 4348"/>
              <a:gd name="connsiteX35" fmla="*/ 2925 w 12150"/>
              <a:gd name="connsiteY35" fmla="*/ 3373 h 4348"/>
              <a:gd name="connsiteX36" fmla="*/ 2970 w 12150"/>
              <a:gd name="connsiteY36" fmla="*/ 2383 h 4348"/>
              <a:gd name="connsiteX37" fmla="*/ 3146 w 12150"/>
              <a:gd name="connsiteY37" fmla="*/ 0 h 4348"/>
              <a:gd name="connsiteX38" fmla="*/ 3165 w 12150"/>
              <a:gd name="connsiteY38" fmla="*/ 4063 h 4348"/>
              <a:gd name="connsiteX39" fmla="*/ 3435 w 12150"/>
              <a:gd name="connsiteY39" fmla="*/ 1258 h 4348"/>
              <a:gd name="connsiteX40" fmla="*/ 3690 w 12150"/>
              <a:gd name="connsiteY40" fmla="*/ 4153 h 4348"/>
              <a:gd name="connsiteX41" fmla="*/ 3885 w 12150"/>
              <a:gd name="connsiteY41" fmla="*/ 3883 h 4348"/>
              <a:gd name="connsiteX42" fmla="*/ 3960 w 12150"/>
              <a:gd name="connsiteY42" fmla="*/ 3103 h 4348"/>
              <a:gd name="connsiteX43" fmla="*/ 4080 w 12150"/>
              <a:gd name="connsiteY43" fmla="*/ 3583 h 4348"/>
              <a:gd name="connsiteX44" fmla="*/ 4095 w 12150"/>
              <a:gd name="connsiteY44" fmla="*/ 4048 h 4348"/>
              <a:gd name="connsiteX45" fmla="*/ 4200 w 12150"/>
              <a:gd name="connsiteY45" fmla="*/ 4273 h 4348"/>
              <a:gd name="connsiteX46" fmla="*/ 4350 w 12150"/>
              <a:gd name="connsiteY46" fmla="*/ 3988 h 4348"/>
              <a:gd name="connsiteX47" fmla="*/ 4455 w 12150"/>
              <a:gd name="connsiteY47" fmla="*/ 3178 h 4348"/>
              <a:gd name="connsiteX48" fmla="*/ 4710 w 12150"/>
              <a:gd name="connsiteY48" fmla="*/ 4243 h 4348"/>
              <a:gd name="connsiteX49" fmla="*/ 4920 w 12150"/>
              <a:gd name="connsiteY49" fmla="*/ 3118 h 4348"/>
              <a:gd name="connsiteX50" fmla="*/ 5025 w 12150"/>
              <a:gd name="connsiteY50" fmla="*/ 2713 h 4348"/>
              <a:gd name="connsiteX51" fmla="*/ 5115 w 12150"/>
              <a:gd name="connsiteY51" fmla="*/ 4168 h 4348"/>
              <a:gd name="connsiteX52" fmla="*/ 5205 w 12150"/>
              <a:gd name="connsiteY52" fmla="*/ 3283 h 4348"/>
              <a:gd name="connsiteX53" fmla="*/ 5340 w 12150"/>
              <a:gd name="connsiteY53" fmla="*/ 1858 h 4348"/>
              <a:gd name="connsiteX54" fmla="*/ 5385 w 12150"/>
              <a:gd name="connsiteY54" fmla="*/ 1213 h 4348"/>
              <a:gd name="connsiteX55" fmla="*/ 5475 w 12150"/>
              <a:gd name="connsiteY55" fmla="*/ 3853 h 4348"/>
              <a:gd name="connsiteX56" fmla="*/ 5490 w 12150"/>
              <a:gd name="connsiteY56" fmla="*/ 4168 h 4348"/>
              <a:gd name="connsiteX57" fmla="*/ 5610 w 12150"/>
              <a:gd name="connsiteY57" fmla="*/ 3553 h 4348"/>
              <a:gd name="connsiteX58" fmla="*/ 5775 w 12150"/>
              <a:gd name="connsiteY58" fmla="*/ 1918 h 4348"/>
              <a:gd name="connsiteX59" fmla="*/ 5745 w 12150"/>
              <a:gd name="connsiteY59" fmla="*/ 1468 h 4348"/>
              <a:gd name="connsiteX60" fmla="*/ 5955 w 12150"/>
              <a:gd name="connsiteY60" fmla="*/ 3643 h 4348"/>
              <a:gd name="connsiteX61" fmla="*/ 6000 w 12150"/>
              <a:gd name="connsiteY61" fmla="*/ 4063 h 4348"/>
              <a:gd name="connsiteX62" fmla="*/ 6210 w 12150"/>
              <a:gd name="connsiteY62" fmla="*/ 1873 h 4348"/>
              <a:gd name="connsiteX63" fmla="*/ 6270 w 12150"/>
              <a:gd name="connsiteY63" fmla="*/ 3028 h 4348"/>
              <a:gd name="connsiteX64" fmla="*/ 6405 w 12150"/>
              <a:gd name="connsiteY64" fmla="*/ 3343 h 4348"/>
              <a:gd name="connsiteX65" fmla="*/ 6420 w 12150"/>
              <a:gd name="connsiteY65" fmla="*/ 4108 h 4348"/>
              <a:gd name="connsiteX66" fmla="*/ 6480 w 12150"/>
              <a:gd name="connsiteY66" fmla="*/ 3253 h 4348"/>
              <a:gd name="connsiteX67" fmla="*/ 6630 w 12150"/>
              <a:gd name="connsiteY67" fmla="*/ 1243 h 4348"/>
              <a:gd name="connsiteX68" fmla="*/ 6705 w 12150"/>
              <a:gd name="connsiteY68" fmla="*/ 2053 h 4348"/>
              <a:gd name="connsiteX69" fmla="*/ 6750 w 12150"/>
              <a:gd name="connsiteY69" fmla="*/ 2758 h 4348"/>
              <a:gd name="connsiteX70" fmla="*/ 6795 w 12150"/>
              <a:gd name="connsiteY70" fmla="*/ 4258 h 4348"/>
              <a:gd name="connsiteX71" fmla="*/ 7110 w 12150"/>
              <a:gd name="connsiteY71" fmla="*/ 2908 h 4348"/>
              <a:gd name="connsiteX72" fmla="*/ 7230 w 12150"/>
              <a:gd name="connsiteY72" fmla="*/ 4153 h 4348"/>
              <a:gd name="connsiteX73" fmla="*/ 7350 w 12150"/>
              <a:gd name="connsiteY73" fmla="*/ 4183 h 4348"/>
              <a:gd name="connsiteX74" fmla="*/ 7350 w 12150"/>
              <a:gd name="connsiteY74" fmla="*/ 3598 h 4348"/>
              <a:gd name="connsiteX75" fmla="*/ 7470 w 12150"/>
              <a:gd name="connsiteY75" fmla="*/ 2428 h 4348"/>
              <a:gd name="connsiteX76" fmla="*/ 7545 w 12150"/>
              <a:gd name="connsiteY76" fmla="*/ 3733 h 4348"/>
              <a:gd name="connsiteX77" fmla="*/ 7725 w 12150"/>
              <a:gd name="connsiteY77" fmla="*/ 4273 h 4348"/>
              <a:gd name="connsiteX78" fmla="*/ 7815 w 12150"/>
              <a:gd name="connsiteY78" fmla="*/ 3703 h 4348"/>
              <a:gd name="connsiteX79" fmla="*/ 7860 w 12150"/>
              <a:gd name="connsiteY79" fmla="*/ 2893 h 4348"/>
              <a:gd name="connsiteX80" fmla="*/ 7950 w 12150"/>
              <a:gd name="connsiteY80" fmla="*/ 3118 h 4348"/>
              <a:gd name="connsiteX81" fmla="*/ 7950 w 12150"/>
              <a:gd name="connsiteY81" fmla="*/ 2923 h 4348"/>
              <a:gd name="connsiteX82" fmla="*/ 8070 w 12150"/>
              <a:gd name="connsiteY82" fmla="*/ 3658 h 4348"/>
              <a:gd name="connsiteX83" fmla="*/ 8130 w 12150"/>
              <a:gd name="connsiteY83" fmla="*/ 4303 h 4348"/>
              <a:gd name="connsiteX84" fmla="*/ 8310 w 12150"/>
              <a:gd name="connsiteY84" fmla="*/ 2893 h 4348"/>
              <a:gd name="connsiteX85" fmla="*/ 8415 w 12150"/>
              <a:gd name="connsiteY85" fmla="*/ 2158 h 4348"/>
              <a:gd name="connsiteX86" fmla="*/ 8565 w 12150"/>
              <a:gd name="connsiteY86" fmla="*/ 4198 h 4348"/>
              <a:gd name="connsiteX87" fmla="*/ 8760 w 12150"/>
              <a:gd name="connsiteY87" fmla="*/ 2668 h 4348"/>
              <a:gd name="connsiteX88" fmla="*/ 8940 w 12150"/>
              <a:gd name="connsiteY88" fmla="*/ 4288 h 4348"/>
              <a:gd name="connsiteX89" fmla="*/ 9165 w 12150"/>
              <a:gd name="connsiteY89" fmla="*/ 1813 h 4348"/>
              <a:gd name="connsiteX90" fmla="*/ 9390 w 12150"/>
              <a:gd name="connsiteY90" fmla="*/ 4153 h 4348"/>
              <a:gd name="connsiteX91" fmla="*/ 9540 w 12150"/>
              <a:gd name="connsiteY91" fmla="*/ 1528 h 4348"/>
              <a:gd name="connsiteX92" fmla="*/ 9690 w 12150"/>
              <a:gd name="connsiteY92" fmla="*/ 3928 h 4348"/>
              <a:gd name="connsiteX93" fmla="*/ 9780 w 12150"/>
              <a:gd name="connsiteY93" fmla="*/ 4258 h 4348"/>
              <a:gd name="connsiteX94" fmla="*/ 9926 w 12150"/>
              <a:gd name="connsiteY94" fmla="*/ 135 h 4348"/>
              <a:gd name="connsiteX95" fmla="*/ 10065 w 12150"/>
              <a:gd name="connsiteY95" fmla="*/ 2278 h 4348"/>
              <a:gd name="connsiteX96" fmla="*/ 10065 w 12150"/>
              <a:gd name="connsiteY96" fmla="*/ 3673 h 4348"/>
              <a:gd name="connsiteX97" fmla="*/ 10140 w 12150"/>
              <a:gd name="connsiteY97" fmla="*/ 4123 h 4348"/>
              <a:gd name="connsiteX98" fmla="*/ 10335 w 12150"/>
              <a:gd name="connsiteY98" fmla="*/ 2428 h 4348"/>
              <a:gd name="connsiteX99" fmla="*/ 10410 w 12150"/>
              <a:gd name="connsiteY99" fmla="*/ 3043 h 4348"/>
              <a:gd name="connsiteX100" fmla="*/ 10515 w 12150"/>
              <a:gd name="connsiteY100" fmla="*/ 3343 h 4348"/>
              <a:gd name="connsiteX101" fmla="*/ 10605 w 12150"/>
              <a:gd name="connsiteY101" fmla="*/ 4228 h 4348"/>
              <a:gd name="connsiteX102" fmla="*/ 10710 w 12150"/>
              <a:gd name="connsiteY102" fmla="*/ 1468 h 4348"/>
              <a:gd name="connsiteX103" fmla="*/ 10860 w 12150"/>
              <a:gd name="connsiteY103" fmla="*/ 1888 h 4348"/>
              <a:gd name="connsiteX104" fmla="*/ 10965 w 12150"/>
              <a:gd name="connsiteY104" fmla="*/ 4108 h 4348"/>
              <a:gd name="connsiteX105" fmla="*/ 11115 w 12150"/>
              <a:gd name="connsiteY105" fmla="*/ 1558 h 4348"/>
              <a:gd name="connsiteX106" fmla="*/ 11220 w 12150"/>
              <a:gd name="connsiteY106" fmla="*/ 1843 h 4348"/>
              <a:gd name="connsiteX107" fmla="*/ 11280 w 12150"/>
              <a:gd name="connsiteY107" fmla="*/ 1558 h 4348"/>
              <a:gd name="connsiteX108" fmla="*/ 11370 w 12150"/>
              <a:gd name="connsiteY108" fmla="*/ 4123 h 4348"/>
              <a:gd name="connsiteX109" fmla="*/ 11580 w 12150"/>
              <a:gd name="connsiteY109" fmla="*/ 2083 h 4348"/>
              <a:gd name="connsiteX110" fmla="*/ 11760 w 12150"/>
              <a:gd name="connsiteY110" fmla="*/ 4003 h 4348"/>
              <a:gd name="connsiteX111" fmla="*/ 11895 w 12150"/>
              <a:gd name="connsiteY111" fmla="*/ 4348 h 4348"/>
              <a:gd name="connsiteX112" fmla="*/ 11925 w 12150"/>
              <a:gd name="connsiteY112" fmla="*/ 3238 h 4348"/>
              <a:gd name="connsiteX113" fmla="*/ 12045 w 12150"/>
              <a:gd name="connsiteY113" fmla="*/ 2833 h 4348"/>
              <a:gd name="connsiteX114" fmla="*/ 12150 w 12150"/>
              <a:gd name="connsiteY114" fmla="*/ 3463 h 4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2150" h="4348">
                <a:moveTo>
                  <a:pt x="0" y="3928"/>
                </a:moveTo>
                <a:lnTo>
                  <a:pt x="165" y="2773"/>
                </a:lnTo>
                <a:lnTo>
                  <a:pt x="180" y="3958"/>
                </a:lnTo>
                <a:lnTo>
                  <a:pt x="315" y="4198"/>
                </a:lnTo>
                <a:lnTo>
                  <a:pt x="615" y="2743"/>
                </a:lnTo>
                <a:lnTo>
                  <a:pt x="675" y="3358"/>
                </a:lnTo>
                <a:lnTo>
                  <a:pt x="735" y="3658"/>
                </a:lnTo>
                <a:lnTo>
                  <a:pt x="735" y="3928"/>
                </a:lnTo>
                <a:lnTo>
                  <a:pt x="900" y="3223"/>
                </a:lnTo>
                <a:lnTo>
                  <a:pt x="1035" y="1993"/>
                </a:lnTo>
                <a:lnTo>
                  <a:pt x="1095" y="1453"/>
                </a:lnTo>
                <a:lnTo>
                  <a:pt x="1140" y="2653"/>
                </a:lnTo>
                <a:lnTo>
                  <a:pt x="1110" y="4018"/>
                </a:lnTo>
                <a:lnTo>
                  <a:pt x="1305" y="2833"/>
                </a:lnTo>
                <a:lnTo>
                  <a:pt x="1410" y="2473"/>
                </a:lnTo>
                <a:lnTo>
                  <a:pt x="1530" y="1708"/>
                </a:lnTo>
                <a:lnTo>
                  <a:pt x="1515" y="2998"/>
                </a:lnTo>
                <a:lnTo>
                  <a:pt x="1515" y="3838"/>
                </a:lnTo>
                <a:lnTo>
                  <a:pt x="1560" y="4063"/>
                </a:lnTo>
                <a:lnTo>
                  <a:pt x="1725" y="3568"/>
                </a:lnTo>
                <a:lnTo>
                  <a:pt x="1875" y="2323"/>
                </a:lnTo>
                <a:lnTo>
                  <a:pt x="1920" y="3103"/>
                </a:lnTo>
                <a:lnTo>
                  <a:pt x="1965" y="3643"/>
                </a:lnTo>
                <a:lnTo>
                  <a:pt x="1995" y="4138"/>
                </a:lnTo>
                <a:lnTo>
                  <a:pt x="2100" y="3868"/>
                </a:lnTo>
                <a:lnTo>
                  <a:pt x="2220" y="2953"/>
                </a:lnTo>
                <a:lnTo>
                  <a:pt x="2340" y="2293"/>
                </a:lnTo>
                <a:lnTo>
                  <a:pt x="2355" y="3178"/>
                </a:lnTo>
                <a:lnTo>
                  <a:pt x="2475" y="3448"/>
                </a:lnTo>
                <a:lnTo>
                  <a:pt x="2430" y="3988"/>
                </a:lnTo>
                <a:lnTo>
                  <a:pt x="2535" y="3148"/>
                </a:lnTo>
                <a:lnTo>
                  <a:pt x="2685" y="1828"/>
                </a:lnTo>
                <a:lnTo>
                  <a:pt x="2790" y="3283"/>
                </a:lnTo>
                <a:lnTo>
                  <a:pt x="2820" y="3838"/>
                </a:lnTo>
                <a:lnTo>
                  <a:pt x="2835" y="4123"/>
                </a:lnTo>
                <a:lnTo>
                  <a:pt x="2925" y="3373"/>
                </a:lnTo>
                <a:lnTo>
                  <a:pt x="2970" y="2383"/>
                </a:lnTo>
                <a:lnTo>
                  <a:pt x="3146" y="0"/>
                </a:lnTo>
                <a:lnTo>
                  <a:pt x="3165" y="4063"/>
                </a:lnTo>
                <a:lnTo>
                  <a:pt x="3435" y="1258"/>
                </a:lnTo>
                <a:lnTo>
                  <a:pt x="3690" y="4153"/>
                </a:lnTo>
                <a:lnTo>
                  <a:pt x="3885" y="3883"/>
                </a:lnTo>
                <a:lnTo>
                  <a:pt x="3960" y="3103"/>
                </a:lnTo>
                <a:lnTo>
                  <a:pt x="4080" y="3583"/>
                </a:lnTo>
                <a:lnTo>
                  <a:pt x="4095" y="4048"/>
                </a:lnTo>
                <a:lnTo>
                  <a:pt x="4200" y="4273"/>
                </a:lnTo>
                <a:lnTo>
                  <a:pt x="4350" y="3988"/>
                </a:lnTo>
                <a:lnTo>
                  <a:pt x="4455" y="3178"/>
                </a:lnTo>
                <a:lnTo>
                  <a:pt x="4710" y="4243"/>
                </a:lnTo>
                <a:lnTo>
                  <a:pt x="4920" y="3118"/>
                </a:lnTo>
                <a:lnTo>
                  <a:pt x="5025" y="2713"/>
                </a:lnTo>
                <a:lnTo>
                  <a:pt x="5115" y="4168"/>
                </a:lnTo>
                <a:lnTo>
                  <a:pt x="5205" y="3283"/>
                </a:lnTo>
                <a:lnTo>
                  <a:pt x="5340" y="1858"/>
                </a:lnTo>
                <a:lnTo>
                  <a:pt x="5385" y="1213"/>
                </a:lnTo>
                <a:lnTo>
                  <a:pt x="5475" y="3853"/>
                </a:lnTo>
                <a:lnTo>
                  <a:pt x="5490" y="4168"/>
                </a:lnTo>
                <a:lnTo>
                  <a:pt x="5610" y="3553"/>
                </a:lnTo>
                <a:lnTo>
                  <a:pt x="5775" y="1918"/>
                </a:lnTo>
                <a:lnTo>
                  <a:pt x="5745" y="1468"/>
                </a:lnTo>
                <a:lnTo>
                  <a:pt x="5955" y="3643"/>
                </a:lnTo>
                <a:lnTo>
                  <a:pt x="6000" y="4063"/>
                </a:lnTo>
                <a:lnTo>
                  <a:pt x="6210" y="1873"/>
                </a:lnTo>
                <a:lnTo>
                  <a:pt x="6270" y="3028"/>
                </a:lnTo>
                <a:lnTo>
                  <a:pt x="6405" y="3343"/>
                </a:lnTo>
                <a:lnTo>
                  <a:pt x="6420" y="4108"/>
                </a:lnTo>
                <a:lnTo>
                  <a:pt x="6480" y="3253"/>
                </a:lnTo>
                <a:lnTo>
                  <a:pt x="6630" y="1243"/>
                </a:lnTo>
                <a:lnTo>
                  <a:pt x="6705" y="2053"/>
                </a:lnTo>
                <a:lnTo>
                  <a:pt x="6750" y="2758"/>
                </a:lnTo>
                <a:lnTo>
                  <a:pt x="6795" y="4258"/>
                </a:lnTo>
                <a:lnTo>
                  <a:pt x="7110" y="2908"/>
                </a:lnTo>
                <a:lnTo>
                  <a:pt x="7230" y="4153"/>
                </a:lnTo>
                <a:lnTo>
                  <a:pt x="7350" y="4183"/>
                </a:lnTo>
                <a:lnTo>
                  <a:pt x="7350" y="3598"/>
                </a:lnTo>
                <a:lnTo>
                  <a:pt x="7470" y="2428"/>
                </a:lnTo>
                <a:lnTo>
                  <a:pt x="7545" y="3733"/>
                </a:lnTo>
                <a:lnTo>
                  <a:pt x="7725" y="4273"/>
                </a:lnTo>
                <a:lnTo>
                  <a:pt x="7815" y="3703"/>
                </a:lnTo>
                <a:lnTo>
                  <a:pt x="7860" y="2893"/>
                </a:lnTo>
                <a:lnTo>
                  <a:pt x="7950" y="3118"/>
                </a:lnTo>
                <a:lnTo>
                  <a:pt x="7950" y="2923"/>
                </a:lnTo>
                <a:lnTo>
                  <a:pt x="8070" y="3658"/>
                </a:lnTo>
                <a:lnTo>
                  <a:pt x="8130" y="4303"/>
                </a:lnTo>
                <a:lnTo>
                  <a:pt x="8310" y="2893"/>
                </a:lnTo>
                <a:lnTo>
                  <a:pt x="8415" y="2158"/>
                </a:lnTo>
                <a:lnTo>
                  <a:pt x="8565" y="4198"/>
                </a:lnTo>
                <a:lnTo>
                  <a:pt x="8760" y="2668"/>
                </a:lnTo>
                <a:lnTo>
                  <a:pt x="8940" y="4288"/>
                </a:lnTo>
                <a:lnTo>
                  <a:pt x="9165" y="1813"/>
                </a:lnTo>
                <a:lnTo>
                  <a:pt x="9390" y="4153"/>
                </a:lnTo>
                <a:lnTo>
                  <a:pt x="9540" y="1528"/>
                </a:lnTo>
                <a:lnTo>
                  <a:pt x="9690" y="3928"/>
                </a:lnTo>
                <a:lnTo>
                  <a:pt x="9780" y="4258"/>
                </a:lnTo>
                <a:lnTo>
                  <a:pt x="9926" y="135"/>
                </a:lnTo>
                <a:lnTo>
                  <a:pt x="10065" y="2278"/>
                </a:lnTo>
                <a:lnTo>
                  <a:pt x="10065" y="3673"/>
                </a:lnTo>
                <a:lnTo>
                  <a:pt x="10140" y="4123"/>
                </a:lnTo>
                <a:lnTo>
                  <a:pt x="10335" y="2428"/>
                </a:lnTo>
                <a:lnTo>
                  <a:pt x="10410" y="3043"/>
                </a:lnTo>
                <a:lnTo>
                  <a:pt x="10515" y="3343"/>
                </a:lnTo>
                <a:lnTo>
                  <a:pt x="10605" y="4228"/>
                </a:lnTo>
                <a:lnTo>
                  <a:pt x="10710" y="1468"/>
                </a:lnTo>
                <a:lnTo>
                  <a:pt x="10860" y="1888"/>
                </a:lnTo>
                <a:lnTo>
                  <a:pt x="10965" y="4108"/>
                </a:lnTo>
                <a:lnTo>
                  <a:pt x="11115" y="1558"/>
                </a:lnTo>
                <a:lnTo>
                  <a:pt x="11220" y="1843"/>
                </a:lnTo>
                <a:lnTo>
                  <a:pt x="11280" y="1558"/>
                </a:lnTo>
                <a:lnTo>
                  <a:pt x="11370" y="4123"/>
                </a:lnTo>
                <a:lnTo>
                  <a:pt x="11580" y="2083"/>
                </a:lnTo>
                <a:lnTo>
                  <a:pt x="11760" y="4003"/>
                </a:lnTo>
                <a:lnTo>
                  <a:pt x="11895" y="4348"/>
                </a:lnTo>
                <a:lnTo>
                  <a:pt x="11925" y="3238"/>
                </a:lnTo>
                <a:lnTo>
                  <a:pt x="12045" y="2833"/>
                </a:lnTo>
                <a:lnTo>
                  <a:pt x="12150" y="3463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600" noProof="1">
              <a:cs typeface="+mn-ea"/>
              <a:sym typeface="+mn-lt"/>
            </a:endParaRPr>
          </a:p>
        </p:txBody>
      </p:sp>
      <p:sp>
        <p:nvSpPr>
          <p:cNvPr id="63522" name="文本框 47"/>
          <p:cNvSpPr txBox="1">
            <a:spLocks noChangeArrowheads="1"/>
          </p:cNvSpPr>
          <p:nvPr/>
        </p:nvSpPr>
        <p:spPr bwMode="auto">
          <a:xfrm>
            <a:off x="8614423" y="4158510"/>
            <a:ext cx="776742" cy="3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1600">
                <a:latin typeface="+mn-lt"/>
                <a:ea typeface="+mn-ea"/>
                <a:cs typeface="+mn-ea"/>
                <a:sym typeface="+mn-lt"/>
              </a:rPr>
              <a:t>1950</a:t>
            </a:r>
            <a:endParaRPr lang="en-US" altLang="zh-CN" sz="16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3523" name="文本框 48"/>
          <p:cNvSpPr txBox="1">
            <a:spLocks noChangeArrowheads="1"/>
          </p:cNvSpPr>
          <p:nvPr/>
        </p:nvSpPr>
        <p:spPr bwMode="auto">
          <a:xfrm>
            <a:off x="9858924" y="4155216"/>
            <a:ext cx="776742" cy="3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1600">
                <a:latin typeface="+mn-lt"/>
                <a:ea typeface="+mn-ea"/>
                <a:cs typeface="+mn-ea"/>
                <a:sym typeface="+mn-lt"/>
              </a:rPr>
              <a:t>2000</a:t>
            </a:r>
            <a:endParaRPr lang="en-US" altLang="zh-CN" sz="16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3524" name="文本框 49"/>
          <p:cNvSpPr txBox="1">
            <a:spLocks noChangeArrowheads="1"/>
          </p:cNvSpPr>
          <p:nvPr/>
        </p:nvSpPr>
        <p:spPr bwMode="auto">
          <a:xfrm>
            <a:off x="1622425" y="792451"/>
            <a:ext cx="2012678" cy="3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600">
                <a:latin typeface="+mn-lt"/>
                <a:ea typeface="+mn-ea"/>
                <a:cs typeface="+mn-ea"/>
                <a:sym typeface="+mn-lt"/>
              </a:rPr>
              <a:t>太阳黑子数</a:t>
            </a:r>
            <a:r>
              <a:rPr lang="en-US" altLang="zh-CN" sz="1600">
                <a:latin typeface="+mn-lt"/>
                <a:ea typeface="+mn-ea"/>
                <a:cs typeface="+mn-ea"/>
                <a:sym typeface="+mn-lt"/>
              </a:rPr>
              <a:t>/</a:t>
            </a:r>
            <a:r>
              <a:rPr lang="zh-CN" altLang="en-US" sz="1600">
                <a:latin typeface="+mn-lt"/>
                <a:ea typeface="+mn-ea"/>
                <a:cs typeface="+mn-ea"/>
                <a:sym typeface="+mn-lt"/>
              </a:rPr>
              <a:t>个</a:t>
            </a:r>
            <a:endParaRPr lang="zh-CN" altLang="en-US" sz="16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3525" name="文本框 50"/>
          <p:cNvSpPr txBox="1">
            <a:spLocks noChangeArrowheads="1"/>
          </p:cNvSpPr>
          <p:nvPr/>
        </p:nvSpPr>
        <p:spPr bwMode="auto">
          <a:xfrm>
            <a:off x="10420234" y="3842324"/>
            <a:ext cx="747754" cy="3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600">
                <a:latin typeface="+mn-lt"/>
                <a:ea typeface="+mn-ea"/>
                <a:cs typeface="+mn-ea"/>
                <a:sym typeface="+mn-lt"/>
              </a:rPr>
              <a:t>年份</a:t>
            </a:r>
            <a:endParaRPr lang="zh-CN" altLang="en-US" sz="16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338263" y="577850"/>
            <a:ext cx="9358312" cy="4579938"/>
          </a:xfrm>
          <a:prstGeom prst="roundRect">
            <a:avLst/>
          </a:prstGeom>
          <a:noFill/>
          <a:ln w="28575" cmpd="sng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>
              <a:cs typeface="+mn-ea"/>
              <a:sym typeface="+mn-lt"/>
            </a:endParaRPr>
          </a:p>
        </p:txBody>
      </p:sp>
      <p:sp>
        <p:nvSpPr>
          <p:cNvPr id="63527" name="文本框 8"/>
          <p:cNvSpPr txBox="1">
            <a:spLocks noChangeArrowheads="1"/>
          </p:cNvSpPr>
          <p:nvPr/>
        </p:nvSpPr>
        <p:spPr bwMode="auto">
          <a:xfrm>
            <a:off x="1622425" y="5097184"/>
            <a:ext cx="9334500" cy="100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rPr>
              <a:t>问题</a:t>
            </a:r>
            <a:r>
              <a:rPr lang="en-US" altLang="zh-CN" sz="2400" b="1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rPr>
              <a:t>1</a:t>
            </a:r>
            <a:r>
              <a:rPr lang="zh-CN" altLang="en-US" sz="2400" b="1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rPr>
              <a:t>：</a:t>
            </a:r>
            <a:r>
              <a:rPr lang="zh-CN" altLang="en-US" sz="2400">
                <a:latin typeface="+mn-lt"/>
                <a:ea typeface="+mn-ea"/>
                <a:cs typeface="+mn-ea"/>
                <a:sym typeface="+mn-lt"/>
              </a:rPr>
              <a:t>在</a:t>
            </a:r>
            <a:r>
              <a:rPr lang="en-US" altLang="zh-CN" sz="2400">
                <a:latin typeface="+mn-lt"/>
                <a:ea typeface="+mn-ea"/>
                <a:cs typeface="+mn-ea"/>
                <a:sym typeface="+mn-lt"/>
              </a:rPr>
              <a:t>b</a:t>
            </a:r>
            <a:r>
              <a:rPr lang="zh-CN" altLang="en-US" sz="2400">
                <a:latin typeface="+mn-lt"/>
                <a:ea typeface="+mn-ea"/>
                <a:cs typeface="+mn-ea"/>
                <a:sym typeface="+mn-lt"/>
              </a:rPr>
              <a:t>图中找出最左侧和最右侧波谷的年份，数出这两个年份间波峰的个数，计算相邻两个波谷间的平均时间间隔。</a:t>
            </a:r>
            <a:endParaRPr lang="zh-CN" altLang="en-US" sz="2000"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图片包含 山, 户外, 雪花, 天空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" t="6694" r="-122" b="11624"/>
          <a:stretch>
            <a:fillRect/>
          </a:stretch>
        </p:blipFill>
        <p:spPr>
          <a:xfrm>
            <a:off x="-17139" y="0"/>
            <a:ext cx="12209139" cy="6856161"/>
          </a:xfrm>
          <a:prstGeom prst="rect">
            <a:avLst/>
          </a:prstGeom>
        </p:spPr>
      </p:pic>
      <p:sp>
        <p:nvSpPr>
          <p:cNvPr id="17" name="矩形: 圆角 16"/>
          <p:cNvSpPr/>
          <p:nvPr/>
        </p:nvSpPr>
        <p:spPr>
          <a:xfrm>
            <a:off x="526415" y="433070"/>
            <a:ext cx="11139170" cy="5989955"/>
          </a:xfrm>
          <a:prstGeom prst="roundRect">
            <a:avLst>
              <a:gd name="adj" fmla="val 5245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7588" name="Picture 2" descr="3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68" y="4202112"/>
            <a:ext cx="4287090" cy="1711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5" name="矩形 2"/>
          <p:cNvSpPr>
            <a:spLocks noChangeArrowheads="1"/>
          </p:cNvSpPr>
          <p:nvPr/>
        </p:nvSpPr>
        <p:spPr bwMode="auto">
          <a:xfrm>
            <a:off x="954568" y="2143383"/>
            <a:ext cx="4652962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zh-CN" altLang="en-US" sz="2400">
                <a:latin typeface="+mn-lt"/>
                <a:ea typeface="+mn-ea"/>
                <a:cs typeface="+mn-ea"/>
                <a:sym typeface="+mn-lt"/>
              </a:rPr>
              <a:t>太阳能光热电站通过数以十万计的反光板聚焦太阳能，给高塔顶端的锅炉加热，产生蒸汽，驱动发电机发电。</a:t>
            </a: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7586" name="矩形 3"/>
          <p:cNvSpPr>
            <a:spLocks noChangeArrowheads="1"/>
          </p:cNvSpPr>
          <p:nvPr/>
        </p:nvSpPr>
        <p:spPr bwMode="auto">
          <a:xfrm>
            <a:off x="6038371" y="2098353"/>
            <a:ext cx="5237159" cy="216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CN" sz="2400">
                <a:latin typeface="+mn-lt"/>
                <a:ea typeface="+mn-ea"/>
                <a:cs typeface="+mn-ea"/>
                <a:sym typeface="+mn-lt"/>
              </a:rPr>
              <a:t>1.</a:t>
            </a:r>
            <a:r>
              <a:rPr lang="zh-CN" altLang="en-US" sz="2400">
                <a:latin typeface="+mn-lt"/>
                <a:ea typeface="+mn-ea"/>
                <a:cs typeface="+mn-ea"/>
                <a:sym typeface="+mn-lt"/>
              </a:rPr>
              <a:t>我国下列地区中，资源条件最适宜建太阳能光热电站的是</a:t>
            </a:r>
            <a:endParaRPr lang="en-US" altLang="zh-CN" sz="240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CN" sz="2400">
                <a:latin typeface="+mn-lt"/>
                <a:ea typeface="+mn-ea"/>
                <a:cs typeface="+mn-ea"/>
                <a:sym typeface="+mn-lt"/>
              </a:rPr>
              <a:t>A.</a:t>
            </a:r>
            <a:r>
              <a:rPr lang="zh-CN" altLang="en-US" sz="2400">
                <a:latin typeface="+mn-lt"/>
                <a:ea typeface="+mn-ea"/>
                <a:cs typeface="+mn-ea"/>
                <a:sym typeface="+mn-lt"/>
              </a:rPr>
              <a:t>柴达木盆地  	</a:t>
            </a:r>
            <a:r>
              <a:rPr lang="en-US" altLang="zh-CN" sz="2400">
                <a:latin typeface="+mn-lt"/>
                <a:ea typeface="+mn-ea"/>
                <a:cs typeface="+mn-ea"/>
                <a:sym typeface="+mn-lt"/>
              </a:rPr>
              <a:t>B.</a:t>
            </a:r>
            <a:r>
              <a:rPr lang="zh-CN" altLang="en-US" sz="2400">
                <a:latin typeface="+mn-lt"/>
                <a:ea typeface="+mn-ea"/>
                <a:cs typeface="+mn-ea"/>
                <a:sym typeface="+mn-lt"/>
              </a:rPr>
              <a:t>黄土高原</a:t>
            </a:r>
            <a:r>
              <a:rPr lang="en-US" altLang="zh-CN" sz="2400">
                <a:latin typeface="+mn-lt"/>
                <a:ea typeface="+mn-ea"/>
                <a:cs typeface="+mn-ea"/>
                <a:sym typeface="+mn-lt"/>
              </a:rPr>
              <a:t>	</a:t>
            </a:r>
            <a:endParaRPr lang="en-US" altLang="zh-CN" sz="240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CN" sz="2400">
                <a:latin typeface="+mn-lt"/>
                <a:ea typeface="+mn-ea"/>
                <a:cs typeface="+mn-ea"/>
                <a:sym typeface="+mn-lt"/>
              </a:rPr>
              <a:t>C.</a:t>
            </a:r>
            <a:r>
              <a:rPr lang="zh-CN" altLang="en-US" sz="2400">
                <a:latin typeface="+mn-lt"/>
                <a:ea typeface="+mn-ea"/>
                <a:cs typeface="+mn-ea"/>
                <a:sym typeface="+mn-lt"/>
              </a:rPr>
              <a:t>山东半岛</a:t>
            </a:r>
            <a:r>
              <a:rPr lang="en-US" altLang="zh-CN" sz="2400">
                <a:latin typeface="+mn-lt"/>
                <a:ea typeface="+mn-ea"/>
                <a:cs typeface="+mn-ea"/>
                <a:sym typeface="+mn-lt"/>
              </a:rPr>
              <a:t>		D.</a:t>
            </a:r>
            <a:r>
              <a:rPr lang="zh-CN" altLang="en-US" sz="2400">
                <a:latin typeface="+mn-lt"/>
                <a:ea typeface="+mn-ea"/>
                <a:cs typeface="+mn-ea"/>
                <a:sym typeface="+mn-lt"/>
              </a:rPr>
              <a:t>东南丘陵</a:t>
            </a: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7589" name="矩形 6"/>
          <p:cNvSpPr>
            <a:spLocks noChangeArrowheads="1"/>
          </p:cNvSpPr>
          <p:nvPr/>
        </p:nvSpPr>
        <p:spPr bwMode="auto">
          <a:xfrm>
            <a:off x="6038509" y="4387605"/>
            <a:ext cx="6325830" cy="163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CN" sz="2400">
                <a:latin typeface="+mn-lt"/>
                <a:ea typeface="+mn-ea"/>
                <a:cs typeface="+mn-ea"/>
                <a:sym typeface="+mn-lt"/>
              </a:rPr>
              <a:t>2.</a:t>
            </a:r>
            <a:r>
              <a:rPr lang="zh-CN" altLang="en-US" sz="2400">
                <a:latin typeface="+mn-lt"/>
                <a:ea typeface="+mn-ea"/>
                <a:cs typeface="+mn-ea"/>
                <a:sym typeface="+mn-lt"/>
              </a:rPr>
              <a:t>太阳能光热电站可能会</a:t>
            </a:r>
            <a:endParaRPr lang="en-US" altLang="zh-CN" sz="240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CN" sz="2400">
                <a:latin typeface="+mn-lt"/>
                <a:ea typeface="+mn-ea"/>
                <a:cs typeface="+mn-ea"/>
                <a:sym typeface="+mn-lt"/>
              </a:rPr>
              <a:t>A.</a:t>
            </a:r>
            <a:r>
              <a:rPr lang="zh-CN" altLang="en-US" sz="2400">
                <a:latin typeface="+mn-lt"/>
                <a:ea typeface="+mn-ea"/>
                <a:cs typeface="+mn-ea"/>
                <a:sym typeface="+mn-lt"/>
              </a:rPr>
              <a:t>提升地表温度</a:t>
            </a:r>
            <a:r>
              <a:rPr lang="en-US" altLang="zh-CN" sz="2400">
                <a:latin typeface="+mn-lt"/>
                <a:ea typeface="+mn-ea"/>
                <a:cs typeface="+mn-ea"/>
                <a:sym typeface="+mn-lt"/>
              </a:rPr>
              <a:t>	B.</a:t>
            </a:r>
            <a:r>
              <a:rPr lang="zh-CN" altLang="en-US" sz="2400">
                <a:latin typeface="+mn-lt"/>
                <a:ea typeface="+mn-ea"/>
                <a:cs typeface="+mn-ea"/>
                <a:sym typeface="+mn-lt"/>
              </a:rPr>
              <a:t>干扰飞机电子导航</a:t>
            </a: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CN" sz="2400">
                <a:latin typeface="+mn-lt"/>
                <a:ea typeface="+mn-ea"/>
                <a:cs typeface="+mn-ea"/>
                <a:sym typeface="+mn-lt"/>
              </a:rPr>
              <a:t>C.</a:t>
            </a:r>
            <a:r>
              <a:rPr lang="zh-CN" altLang="en-US" sz="2400">
                <a:latin typeface="+mn-lt"/>
                <a:ea typeface="+mn-ea"/>
                <a:cs typeface="+mn-ea"/>
                <a:sym typeface="+mn-lt"/>
              </a:rPr>
              <a:t>误伤途经飞鸟</a:t>
            </a:r>
            <a:r>
              <a:rPr lang="en-US" altLang="zh-CN" sz="2400">
                <a:latin typeface="+mn-lt"/>
                <a:ea typeface="+mn-ea"/>
                <a:cs typeface="+mn-ea"/>
                <a:sym typeface="+mn-lt"/>
              </a:rPr>
              <a:t>	D.</a:t>
            </a:r>
            <a:r>
              <a:rPr lang="zh-CN" altLang="en-US" sz="2400">
                <a:latin typeface="+mn-lt"/>
                <a:ea typeface="+mn-ea"/>
                <a:cs typeface="+mn-ea"/>
                <a:sym typeface="+mn-lt"/>
              </a:rPr>
              <a:t>提高作物产量</a:t>
            </a: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5981700" y="2150410"/>
            <a:ext cx="0" cy="387722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/>
        </p:nvGrpSpPr>
        <p:grpSpPr>
          <a:xfrm>
            <a:off x="164594" y="1017277"/>
            <a:ext cx="10922000" cy="787400"/>
            <a:chOff x="-352360" y="496590"/>
            <a:chExt cx="10922000" cy="787400"/>
          </a:xfrm>
        </p:grpSpPr>
        <p:cxnSp>
          <p:nvCxnSpPr>
            <p:cNvPr id="19" name="直接连接符 7"/>
            <p:cNvCxnSpPr>
              <a:cxnSpLocks noChangeShapeType="1"/>
            </p:cNvCxnSpPr>
            <p:nvPr/>
          </p:nvCxnSpPr>
          <p:spPr bwMode="auto">
            <a:xfrm>
              <a:off x="2115249" y="496590"/>
              <a:ext cx="0" cy="787400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直接连接符 9"/>
            <p:cNvCxnSpPr>
              <a:cxnSpLocks noChangeShapeType="1"/>
            </p:cNvCxnSpPr>
            <p:nvPr/>
          </p:nvCxnSpPr>
          <p:spPr bwMode="auto">
            <a:xfrm>
              <a:off x="1779651" y="556598"/>
              <a:ext cx="669925" cy="0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" name="TextBox 33"/>
            <p:cNvSpPr txBox="1">
              <a:spLocks noChangeArrowheads="1"/>
            </p:cNvSpPr>
            <p:nvPr/>
          </p:nvSpPr>
          <p:spPr bwMode="auto">
            <a:xfrm>
              <a:off x="-352360" y="586713"/>
              <a:ext cx="2452687" cy="6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sz="2800" b="1">
                  <a:solidFill>
                    <a:srgbClr val="00B0F0"/>
                  </a:solidFill>
                  <a:latin typeface="+mn-lt"/>
                  <a:ea typeface="+mn-ea"/>
                  <a:cs typeface="+mn-ea"/>
                  <a:sym typeface="+mn-lt"/>
                </a:rPr>
                <a:t>考法一</a:t>
              </a:r>
              <a:endParaRPr lang="zh-CN" altLang="en-US" sz="2800" b="1">
                <a:solidFill>
                  <a:srgbClr val="00B0F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2" name="矩形 15"/>
            <p:cNvSpPr>
              <a:spLocks noChangeArrowheads="1"/>
            </p:cNvSpPr>
            <p:nvPr/>
          </p:nvSpPr>
          <p:spPr bwMode="auto">
            <a:xfrm>
              <a:off x="2240345" y="599460"/>
              <a:ext cx="8329295" cy="59055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lIns="90000" tIns="46800" rIns="90000" bIns="4680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结合太阳能的应用考查太阳辐射的分布和对人类活动的影响</a:t>
              </a:r>
              <a:endParaRPr lang="zh-CN" altLang="en-US" sz="24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cxnSp>
          <p:nvCxnSpPr>
            <p:cNvPr id="23" name="直接连接符 22"/>
            <p:cNvCxnSpPr>
              <a:cxnSpLocks noChangeShapeType="1"/>
            </p:cNvCxnSpPr>
            <p:nvPr/>
          </p:nvCxnSpPr>
          <p:spPr bwMode="auto">
            <a:xfrm>
              <a:off x="1765999" y="1212553"/>
              <a:ext cx="654050" cy="0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4" name="任意多边形 4"/>
          <p:cNvSpPr/>
          <p:nvPr/>
        </p:nvSpPr>
        <p:spPr>
          <a:xfrm rot="21062554">
            <a:off x="5895023" y="3364601"/>
            <a:ext cx="738188" cy="430212"/>
          </a:xfrm>
          <a:custGeom>
            <a:avLst/>
            <a:gdLst>
              <a:gd name="connsiteX0" fmla="*/ 0 w 1875453"/>
              <a:gd name="connsiteY0" fmla="*/ 587828 h 1166326"/>
              <a:gd name="connsiteX1" fmla="*/ 279918 w 1875453"/>
              <a:gd name="connsiteY1" fmla="*/ 354563 h 1166326"/>
              <a:gd name="connsiteX2" fmla="*/ 755779 w 1875453"/>
              <a:gd name="connsiteY2" fmla="*/ 895738 h 1166326"/>
              <a:gd name="connsiteX3" fmla="*/ 1866122 w 1875453"/>
              <a:gd name="connsiteY3" fmla="*/ 0 h 1166326"/>
              <a:gd name="connsiteX4" fmla="*/ 1875453 w 1875453"/>
              <a:gd name="connsiteY4" fmla="*/ 111967 h 1166326"/>
              <a:gd name="connsiteX5" fmla="*/ 793102 w 1875453"/>
              <a:gd name="connsiteY5" fmla="*/ 1166326 h 1166326"/>
              <a:gd name="connsiteX6" fmla="*/ 289249 w 1875453"/>
              <a:gd name="connsiteY6" fmla="*/ 541175 h 1166326"/>
              <a:gd name="connsiteX7" fmla="*/ 0 w 1875453"/>
              <a:gd name="connsiteY7" fmla="*/ 587828 h 1166326"/>
              <a:gd name="connsiteX0-1" fmla="*/ 0 w 1875453"/>
              <a:gd name="connsiteY0-2" fmla="*/ 587828 h 1166326"/>
              <a:gd name="connsiteX1-3" fmla="*/ 279918 w 1875453"/>
              <a:gd name="connsiteY1-4" fmla="*/ 354563 h 1166326"/>
              <a:gd name="connsiteX2-5" fmla="*/ 755779 w 1875453"/>
              <a:gd name="connsiteY2-6" fmla="*/ 895738 h 1166326"/>
              <a:gd name="connsiteX3-7" fmla="*/ 1866122 w 1875453"/>
              <a:gd name="connsiteY3-8" fmla="*/ 0 h 1166326"/>
              <a:gd name="connsiteX4-9" fmla="*/ 1875453 w 1875453"/>
              <a:gd name="connsiteY4-10" fmla="*/ 111967 h 1166326"/>
              <a:gd name="connsiteX5-11" fmla="*/ 699795 w 1875453"/>
              <a:gd name="connsiteY5-12" fmla="*/ 1166326 h 1166326"/>
              <a:gd name="connsiteX6-13" fmla="*/ 289249 w 1875453"/>
              <a:gd name="connsiteY6-14" fmla="*/ 541175 h 1166326"/>
              <a:gd name="connsiteX7-15" fmla="*/ 0 w 1875453"/>
              <a:gd name="connsiteY7-16" fmla="*/ 587828 h 1166326"/>
              <a:gd name="connsiteX0-17" fmla="*/ 0 w 2043404"/>
              <a:gd name="connsiteY0-18" fmla="*/ 587828 h 1166326"/>
              <a:gd name="connsiteX1-19" fmla="*/ 279918 w 2043404"/>
              <a:gd name="connsiteY1-20" fmla="*/ 354563 h 1166326"/>
              <a:gd name="connsiteX2-21" fmla="*/ 755779 w 2043404"/>
              <a:gd name="connsiteY2-22" fmla="*/ 895738 h 1166326"/>
              <a:gd name="connsiteX3-23" fmla="*/ 1866122 w 2043404"/>
              <a:gd name="connsiteY3-24" fmla="*/ 0 h 1166326"/>
              <a:gd name="connsiteX4-25" fmla="*/ 2043404 w 2043404"/>
              <a:gd name="connsiteY4-26" fmla="*/ 9330 h 1166326"/>
              <a:gd name="connsiteX5-27" fmla="*/ 699795 w 2043404"/>
              <a:gd name="connsiteY5-28" fmla="*/ 1166326 h 1166326"/>
              <a:gd name="connsiteX6-29" fmla="*/ 289249 w 2043404"/>
              <a:gd name="connsiteY6-30" fmla="*/ 541175 h 1166326"/>
              <a:gd name="connsiteX7-31" fmla="*/ 0 w 2043404"/>
              <a:gd name="connsiteY7-32" fmla="*/ 587828 h 1166326"/>
              <a:gd name="connsiteX0-33" fmla="*/ 0 w 2043404"/>
              <a:gd name="connsiteY0-34" fmla="*/ 615820 h 1194318"/>
              <a:gd name="connsiteX1-35" fmla="*/ 279918 w 2043404"/>
              <a:gd name="connsiteY1-36" fmla="*/ 382555 h 1194318"/>
              <a:gd name="connsiteX2-37" fmla="*/ 755779 w 2043404"/>
              <a:gd name="connsiteY2-38" fmla="*/ 923730 h 1194318"/>
              <a:gd name="connsiteX3-39" fmla="*/ 1978090 w 2043404"/>
              <a:gd name="connsiteY3-40" fmla="*/ 0 h 1194318"/>
              <a:gd name="connsiteX4-41" fmla="*/ 2043404 w 2043404"/>
              <a:gd name="connsiteY4-42" fmla="*/ 37322 h 1194318"/>
              <a:gd name="connsiteX5-43" fmla="*/ 699795 w 2043404"/>
              <a:gd name="connsiteY5-44" fmla="*/ 1194318 h 1194318"/>
              <a:gd name="connsiteX6-45" fmla="*/ 289249 w 2043404"/>
              <a:gd name="connsiteY6-46" fmla="*/ 569167 h 1194318"/>
              <a:gd name="connsiteX7-47" fmla="*/ 0 w 2043404"/>
              <a:gd name="connsiteY7-48" fmla="*/ 615820 h 1194318"/>
              <a:gd name="connsiteX0-49" fmla="*/ 0 w 2043404"/>
              <a:gd name="connsiteY0-50" fmla="*/ 615820 h 1194318"/>
              <a:gd name="connsiteX1-51" fmla="*/ 279918 w 2043404"/>
              <a:gd name="connsiteY1-52" fmla="*/ 382555 h 1194318"/>
              <a:gd name="connsiteX2-53" fmla="*/ 755779 w 2043404"/>
              <a:gd name="connsiteY2-54" fmla="*/ 923730 h 1194318"/>
              <a:gd name="connsiteX3-55" fmla="*/ 1978090 w 2043404"/>
              <a:gd name="connsiteY3-56" fmla="*/ 0 h 1194318"/>
              <a:gd name="connsiteX4-57" fmla="*/ 2043404 w 2043404"/>
              <a:gd name="connsiteY4-58" fmla="*/ 37322 h 1194318"/>
              <a:gd name="connsiteX5-59" fmla="*/ 699795 w 2043404"/>
              <a:gd name="connsiteY5-60" fmla="*/ 1194318 h 1194318"/>
              <a:gd name="connsiteX6-61" fmla="*/ 205274 w 2043404"/>
              <a:gd name="connsiteY6-62" fmla="*/ 559836 h 1194318"/>
              <a:gd name="connsiteX7-63" fmla="*/ 0 w 2043404"/>
              <a:gd name="connsiteY7-64" fmla="*/ 615820 h 1194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2043404" h="1194318">
                <a:moveTo>
                  <a:pt x="0" y="615820"/>
                </a:moveTo>
                <a:lnTo>
                  <a:pt x="279918" y="382555"/>
                </a:lnTo>
                <a:lnTo>
                  <a:pt x="755779" y="923730"/>
                </a:lnTo>
                <a:lnTo>
                  <a:pt x="1978090" y="0"/>
                </a:lnTo>
                <a:lnTo>
                  <a:pt x="2043404" y="37322"/>
                </a:lnTo>
                <a:lnTo>
                  <a:pt x="699795" y="1194318"/>
                </a:lnTo>
                <a:lnTo>
                  <a:pt x="205274" y="559836"/>
                </a:lnTo>
                <a:lnTo>
                  <a:pt x="0" y="61582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任意多边形 4"/>
          <p:cNvSpPr/>
          <p:nvPr/>
        </p:nvSpPr>
        <p:spPr>
          <a:xfrm rot="21062554">
            <a:off x="6124992" y="5613245"/>
            <a:ext cx="738188" cy="430212"/>
          </a:xfrm>
          <a:custGeom>
            <a:avLst/>
            <a:gdLst>
              <a:gd name="connsiteX0" fmla="*/ 0 w 1875453"/>
              <a:gd name="connsiteY0" fmla="*/ 587828 h 1166326"/>
              <a:gd name="connsiteX1" fmla="*/ 279918 w 1875453"/>
              <a:gd name="connsiteY1" fmla="*/ 354563 h 1166326"/>
              <a:gd name="connsiteX2" fmla="*/ 755779 w 1875453"/>
              <a:gd name="connsiteY2" fmla="*/ 895738 h 1166326"/>
              <a:gd name="connsiteX3" fmla="*/ 1866122 w 1875453"/>
              <a:gd name="connsiteY3" fmla="*/ 0 h 1166326"/>
              <a:gd name="connsiteX4" fmla="*/ 1875453 w 1875453"/>
              <a:gd name="connsiteY4" fmla="*/ 111967 h 1166326"/>
              <a:gd name="connsiteX5" fmla="*/ 793102 w 1875453"/>
              <a:gd name="connsiteY5" fmla="*/ 1166326 h 1166326"/>
              <a:gd name="connsiteX6" fmla="*/ 289249 w 1875453"/>
              <a:gd name="connsiteY6" fmla="*/ 541175 h 1166326"/>
              <a:gd name="connsiteX7" fmla="*/ 0 w 1875453"/>
              <a:gd name="connsiteY7" fmla="*/ 587828 h 1166326"/>
              <a:gd name="connsiteX0-1" fmla="*/ 0 w 1875453"/>
              <a:gd name="connsiteY0-2" fmla="*/ 587828 h 1166326"/>
              <a:gd name="connsiteX1-3" fmla="*/ 279918 w 1875453"/>
              <a:gd name="connsiteY1-4" fmla="*/ 354563 h 1166326"/>
              <a:gd name="connsiteX2-5" fmla="*/ 755779 w 1875453"/>
              <a:gd name="connsiteY2-6" fmla="*/ 895738 h 1166326"/>
              <a:gd name="connsiteX3-7" fmla="*/ 1866122 w 1875453"/>
              <a:gd name="connsiteY3-8" fmla="*/ 0 h 1166326"/>
              <a:gd name="connsiteX4-9" fmla="*/ 1875453 w 1875453"/>
              <a:gd name="connsiteY4-10" fmla="*/ 111967 h 1166326"/>
              <a:gd name="connsiteX5-11" fmla="*/ 699795 w 1875453"/>
              <a:gd name="connsiteY5-12" fmla="*/ 1166326 h 1166326"/>
              <a:gd name="connsiteX6-13" fmla="*/ 289249 w 1875453"/>
              <a:gd name="connsiteY6-14" fmla="*/ 541175 h 1166326"/>
              <a:gd name="connsiteX7-15" fmla="*/ 0 w 1875453"/>
              <a:gd name="connsiteY7-16" fmla="*/ 587828 h 1166326"/>
              <a:gd name="connsiteX0-17" fmla="*/ 0 w 2043404"/>
              <a:gd name="connsiteY0-18" fmla="*/ 587828 h 1166326"/>
              <a:gd name="connsiteX1-19" fmla="*/ 279918 w 2043404"/>
              <a:gd name="connsiteY1-20" fmla="*/ 354563 h 1166326"/>
              <a:gd name="connsiteX2-21" fmla="*/ 755779 w 2043404"/>
              <a:gd name="connsiteY2-22" fmla="*/ 895738 h 1166326"/>
              <a:gd name="connsiteX3-23" fmla="*/ 1866122 w 2043404"/>
              <a:gd name="connsiteY3-24" fmla="*/ 0 h 1166326"/>
              <a:gd name="connsiteX4-25" fmla="*/ 2043404 w 2043404"/>
              <a:gd name="connsiteY4-26" fmla="*/ 9330 h 1166326"/>
              <a:gd name="connsiteX5-27" fmla="*/ 699795 w 2043404"/>
              <a:gd name="connsiteY5-28" fmla="*/ 1166326 h 1166326"/>
              <a:gd name="connsiteX6-29" fmla="*/ 289249 w 2043404"/>
              <a:gd name="connsiteY6-30" fmla="*/ 541175 h 1166326"/>
              <a:gd name="connsiteX7-31" fmla="*/ 0 w 2043404"/>
              <a:gd name="connsiteY7-32" fmla="*/ 587828 h 1166326"/>
              <a:gd name="connsiteX0-33" fmla="*/ 0 w 2043404"/>
              <a:gd name="connsiteY0-34" fmla="*/ 615820 h 1194318"/>
              <a:gd name="connsiteX1-35" fmla="*/ 279918 w 2043404"/>
              <a:gd name="connsiteY1-36" fmla="*/ 382555 h 1194318"/>
              <a:gd name="connsiteX2-37" fmla="*/ 755779 w 2043404"/>
              <a:gd name="connsiteY2-38" fmla="*/ 923730 h 1194318"/>
              <a:gd name="connsiteX3-39" fmla="*/ 1978090 w 2043404"/>
              <a:gd name="connsiteY3-40" fmla="*/ 0 h 1194318"/>
              <a:gd name="connsiteX4-41" fmla="*/ 2043404 w 2043404"/>
              <a:gd name="connsiteY4-42" fmla="*/ 37322 h 1194318"/>
              <a:gd name="connsiteX5-43" fmla="*/ 699795 w 2043404"/>
              <a:gd name="connsiteY5-44" fmla="*/ 1194318 h 1194318"/>
              <a:gd name="connsiteX6-45" fmla="*/ 289249 w 2043404"/>
              <a:gd name="connsiteY6-46" fmla="*/ 569167 h 1194318"/>
              <a:gd name="connsiteX7-47" fmla="*/ 0 w 2043404"/>
              <a:gd name="connsiteY7-48" fmla="*/ 615820 h 1194318"/>
              <a:gd name="connsiteX0-49" fmla="*/ 0 w 2043404"/>
              <a:gd name="connsiteY0-50" fmla="*/ 615820 h 1194318"/>
              <a:gd name="connsiteX1-51" fmla="*/ 279918 w 2043404"/>
              <a:gd name="connsiteY1-52" fmla="*/ 382555 h 1194318"/>
              <a:gd name="connsiteX2-53" fmla="*/ 755779 w 2043404"/>
              <a:gd name="connsiteY2-54" fmla="*/ 923730 h 1194318"/>
              <a:gd name="connsiteX3-55" fmla="*/ 1978090 w 2043404"/>
              <a:gd name="connsiteY3-56" fmla="*/ 0 h 1194318"/>
              <a:gd name="connsiteX4-57" fmla="*/ 2043404 w 2043404"/>
              <a:gd name="connsiteY4-58" fmla="*/ 37322 h 1194318"/>
              <a:gd name="connsiteX5-59" fmla="*/ 699795 w 2043404"/>
              <a:gd name="connsiteY5-60" fmla="*/ 1194318 h 1194318"/>
              <a:gd name="connsiteX6-61" fmla="*/ 205274 w 2043404"/>
              <a:gd name="connsiteY6-62" fmla="*/ 559836 h 1194318"/>
              <a:gd name="connsiteX7-63" fmla="*/ 0 w 2043404"/>
              <a:gd name="connsiteY7-64" fmla="*/ 615820 h 1194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2043404" h="1194318">
                <a:moveTo>
                  <a:pt x="0" y="615820"/>
                </a:moveTo>
                <a:lnTo>
                  <a:pt x="279918" y="382555"/>
                </a:lnTo>
                <a:lnTo>
                  <a:pt x="755779" y="923730"/>
                </a:lnTo>
                <a:lnTo>
                  <a:pt x="1978090" y="0"/>
                </a:lnTo>
                <a:lnTo>
                  <a:pt x="2043404" y="37322"/>
                </a:lnTo>
                <a:lnTo>
                  <a:pt x="699795" y="1194318"/>
                </a:lnTo>
                <a:lnTo>
                  <a:pt x="205274" y="559836"/>
                </a:lnTo>
                <a:lnTo>
                  <a:pt x="0" y="61582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图片包含 山, 户外, 雪花, 天空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" t="6694" r="-122" b="11624"/>
          <a:stretch>
            <a:fillRect/>
          </a:stretch>
        </p:blipFill>
        <p:spPr>
          <a:xfrm>
            <a:off x="-17139" y="0"/>
            <a:ext cx="12209139" cy="6856161"/>
          </a:xfrm>
          <a:prstGeom prst="rect">
            <a:avLst/>
          </a:prstGeom>
        </p:spPr>
      </p:pic>
      <p:sp>
        <p:nvSpPr>
          <p:cNvPr id="17" name="矩形: 圆角 16"/>
          <p:cNvSpPr/>
          <p:nvPr/>
        </p:nvSpPr>
        <p:spPr>
          <a:xfrm>
            <a:off x="526415" y="433070"/>
            <a:ext cx="11139170" cy="5989955"/>
          </a:xfrm>
          <a:prstGeom prst="roundRect">
            <a:avLst>
              <a:gd name="adj" fmla="val 5245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7585" name="矩形 2"/>
          <p:cNvSpPr>
            <a:spLocks noChangeArrowheads="1"/>
          </p:cNvSpPr>
          <p:nvPr/>
        </p:nvSpPr>
        <p:spPr bwMode="auto">
          <a:xfrm>
            <a:off x="1431925" y="1884059"/>
            <a:ext cx="9525000" cy="148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zh-CN" altLang="en-US" sz="2400">
                <a:latin typeface="+mn-lt"/>
                <a:ea typeface="+mn-ea"/>
                <a:cs typeface="+mn-ea"/>
                <a:sym typeface="+mn-lt"/>
              </a:rPr>
              <a:t>“渔光互补”式光伏电站是在水面上架设太阳能电池板发电，水域用于水产养殖，实现“一地两用”，提高单位面积土地的经济价值。读图，完成</a:t>
            </a:r>
            <a:r>
              <a:rPr lang="en-US" altLang="zh-CN" sz="2400">
                <a:latin typeface="+mn-lt"/>
                <a:ea typeface="+mn-ea"/>
                <a:cs typeface="+mn-ea"/>
                <a:sym typeface="+mn-lt"/>
              </a:rPr>
              <a:t>1-2</a:t>
            </a:r>
            <a:r>
              <a:rPr lang="zh-CN" altLang="en-US" sz="2400">
                <a:latin typeface="+mn-lt"/>
                <a:ea typeface="+mn-ea"/>
                <a:cs typeface="+mn-ea"/>
                <a:sym typeface="+mn-lt"/>
              </a:rPr>
              <a:t>题。</a:t>
            </a: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64594" y="1017277"/>
            <a:ext cx="10922000" cy="787400"/>
            <a:chOff x="-352360" y="496590"/>
            <a:chExt cx="10922000" cy="787400"/>
          </a:xfrm>
        </p:grpSpPr>
        <p:cxnSp>
          <p:nvCxnSpPr>
            <p:cNvPr id="19" name="直接连接符 7"/>
            <p:cNvCxnSpPr>
              <a:cxnSpLocks noChangeShapeType="1"/>
            </p:cNvCxnSpPr>
            <p:nvPr/>
          </p:nvCxnSpPr>
          <p:spPr bwMode="auto">
            <a:xfrm>
              <a:off x="2115249" y="496590"/>
              <a:ext cx="0" cy="787400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直接连接符 9"/>
            <p:cNvCxnSpPr>
              <a:cxnSpLocks noChangeShapeType="1"/>
            </p:cNvCxnSpPr>
            <p:nvPr/>
          </p:nvCxnSpPr>
          <p:spPr bwMode="auto">
            <a:xfrm>
              <a:off x="1779651" y="556598"/>
              <a:ext cx="669925" cy="0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" name="TextBox 33"/>
            <p:cNvSpPr txBox="1">
              <a:spLocks noChangeArrowheads="1"/>
            </p:cNvSpPr>
            <p:nvPr/>
          </p:nvSpPr>
          <p:spPr bwMode="auto">
            <a:xfrm>
              <a:off x="-352360" y="586713"/>
              <a:ext cx="2452687" cy="572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2800" b="1">
                  <a:solidFill>
                    <a:srgbClr val="00B0F0"/>
                  </a:solidFill>
                  <a:latin typeface="+mn-lt"/>
                  <a:ea typeface="+mn-ea"/>
                  <a:cs typeface="+mn-ea"/>
                  <a:sym typeface="+mn-lt"/>
                </a:rPr>
                <a:t>考法一</a:t>
              </a:r>
              <a:endParaRPr lang="zh-CN" altLang="en-US" sz="2800" b="1">
                <a:solidFill>
                  <a:srgbClr val="00B0F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2" name="矩形 15"/>
            <p:cNvSpPr>
              <a:spLocks noChangeArrowheads="1"/>
            </p:cNvSpPr>
            <p:nvPr/>
          </p:nvSpPr>
          <p:spPr bwMode="auto">
            <a:xfrm>
              <a:off x="2240345" y="599460"/>
              <a:ext cx="8329295" cy="59055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lIns="90000" tIns="46800" rIns="90000" bIns="46800" anchor="ctr"/>
            <a:lstStyle/>
            <a:p>
              <a:pPr algn="ctr"/>
              <a:r>
                <a:rPr lang="zh-CN" altLang="en-US" sz="2400" b="1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结合太阳能的应用考查太阳辐射的分布和对人类活动的影响</a:t>
              </a:r>
              <a:endParaRPr lang="zh-CN" altLang="en-US" sz="24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cxnSp>
          <p:nvCxnSpPr>
            <p:cNvPr id="23" name="直接连接符 22"/>
            <p:cNvCxnSpPr>
              <a:cxnSpLocks noChangeShapeType="1"/>
            </p:cNvCxnSpPr>
            <p:nvPr/>
          </p:nvCxnSpPr>
          <p:spPr bwMode="auto">
            <a:xfrm>
              <a:off x="1765999" y="1212553"/>
              <a:ext cx="654050" cy="0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" name="文本框 4"/>
          <p:cNvSpPr txBox="1"/>
          <p:nvPr/>
        </p:nvSpPr>
        <p:spPr>
          <a:xfrm>
            <a:off x="5581015" y="3334786"/>
            <a:ext cx="5277485" cy="29263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>
                <a:latin typeface="+mn-lt"/>
                <a:ea typeface="+mn-ea"/>
                <a:cs typeface="+mn-ea"/>
                <a:sym typeface="+mn-lt"/>
              </a:rPr>
              <a:t>1</a:t>
            </a:r>
            <a:r>
              <a:rPr lang="en-US" altLang="zh-CN" sz="2400">
                <a:latin typeface="+mn-lt"/>
                <a:ea typeface="+mn-ea"/>
                <a:cs typeface="+mn-ea"/>
                <a:sym typeface="+mn-lt"/>
              </a:rPr>
              <a:t>.</a:t>
            </a:r>
            <a:r>
              <a:rPr lang="zh-CN" altLang="en-US" sz="2400">
                <a:latin typeface="+mn-lt"/>
                <a:ea typeface="+mn-ea"/>
                <a:cs typeface="+mn-ea"/>
                <a:sym typeface="+mn-lt"/>
              </a:rPr>
              <a:t>我国下列地区中，最适合大范围建“渔光互补”式光伏电站的是   </a:t>
            </a: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r>
              <a:rPr lang="en-US" altLang="zh-CN" sz="2400">
                <a:latin typeface="+mn-lt"/>
                <a:ea typeface="+mn-ea"/>
                <a:cs typeface="+mn-ea"/>
                <a:sym typeface="+mn-lt"/>
              </a:rPr>
              <a:t>	</a:t>
            </a:r>
            <a:r>
              <a:rPr lang="zh-CN" altLang="en-US" sz="2400">
                <a:latin typeface="+mn-lt"/>
                <a:ea typeface="+mn-ea"/>
                <a:cs typeface="+mn-ea"/>
                <a:sym typeface="+mn-lt"/>
              </a:rPr>
              <a:t>A．塔里木盆地　	</a:t>
            </a: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r>
              <a:rPr lang="en-US" altLang="zh-CN" sz="2400">
                <a:latin typeface="+mn-lt"/>
                <a:ea typeface="+mn-ea"/>
                <a:cs typeface="+mn-ea"/>
                <a:sym typeface="+mn-lt"/>
              </a:rPr>
              <a:t>	</a:t>
            </a:r>
            <a:r>
              <a:rPr lang="zh-CN" altLang="en-US" sz="2400">
                <a:latin typeface="+mn-lt"/>
                <a:ea typeface="+mn-ea"/>
                <a:cs typeface="+mn-ea"/>
                <a:sym typeface="+mn-lt"/>
              </a:rPr>
              <a:t>B．太湖平原</a:t>
            </a: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r>
              <a:rPr lang="en-US" altLang="zh-CN" sz="2400">
                <a:latin typeface="+mn-lt"/>
                <a:ea typeface="+mn-ea"/>
                <a:cs typeface="+mn-ea"/>
                <a:sym typeface="+mn-lt"/>
              </a:rPr>
              <a:t>	</a:t>
            </a:r>
            <a:r>
              <a:rPr lang="zh-CN" altLang="en-US" sz="2400">
                <a:latin typeface="+mn-lt"/>
                <a:ea typeface="+mn-ea"/>
                <a:cs typeface="+mn-ea"/>
                <a:sym typeface="+mn-lt"/>
              </a:rPr>
              <a:t>C．华北平原	</a:t>
            </a:r>
            <a:r>
              <a:rPr lang="en-US" altLang="zh-CN" sz="2400">
                <a:latin typeface="+mn-lt"/>
                <a:ea typeface="+mn-ea"/>
                <a:cs typeface="+mn-ea"/>
                <a:sym typeface="+mn-lt"/>
              </a:rPr>
              <a:t>	</a:t>
            </a:r>
            <a:endParaRPr lang="en-US" altLang="zh-CN" sz="240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altLang="zh-CN" sz="2400">
                <a:latin typeface="+mn-lt"/>
                <a:ea typeface="+mn-ea"/>
                <a:cs typeface="+mn-ea"/>
                <a:sym typeface="+mn-lt"/>
              </a:rPr>
              <a:t>	</a:t>
            </a:r>
            <a:r>
              <a:rPr lang="zh-CN" altLang="en-US" sz="2400">
                <a:latin typeface="+mn-lt"/>
                <a:ea typeface="+mn-ea"/>
                <a:cs typeface="+mn-ea"/>
                <a:sym typeface="+mn-lt"/>
              </a:rPr>
              <a:t>D．东北平原</a:t>
            </a: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85029" name="图片 385028" descr="E:/2019新坐标一轮/课件 一轮鲁教地理教参/KYB191-1-82.TIF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1333500" y="3581034"/>
            <a:ext cx="3917020" cy="26800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任意多边形 4"/>
          <p:cNvSpPr/>
          <p:nvPr/>
        </p:nvSpPr>
        <p:spPr>
          <a:xfrm rot="21062554">
            <a:off x="6412680" y="4852788"/>
            <a:ext cx="738188" cy="430212"/>
          </a:xfrm>
          <a:custGeom>
            <a:avLst/>
            <a:gdLst>
              <a:gd name="connsiteX0" fmla="*/ 0 w 1875453"/>
              <a:gd name="connsiteY0" fmla="*/ 587828 h 1166326"/>
              <a:gd name="connsiteX1" fmla="*/ 279918 w 1875453"/>
              <a:gd name="connsiteY1" fmla="*/ 354563 h 1166326"/>
              <a:gd name="connsiteX2" fmla="*/ 755779 w 1875453"/>
              <a:gd name="connsiteY2" fmla="*/ 895738 h 1166326"/>
              <a:gd name="connsiteX3" fmla="*/ 1866122 w 1875453"/>
              <a:gd name="connsiteY3" fmla="*/ 0 h 1166326"/>
              <a:gd name="connsiteX4" fmla="*/ 1875453 w 1875453"/>
              <a:gd name="connsiteY4" fmla="*/ 111967 h 1166326"/>
              <a:gd name="connsiteX5" fmla="*/ 793102 w 1875453"/>
              <a:gd name="connsiteY5" fmla="*/ 1166326 h 1166326"/>
              <a:gd name="connsiteX6" fmla="*/ 289249 w 1875453"/>
              <a:gd name="connsiteY6" fmla="*/ 541175 h 1166326"/>
              <a:gd name="connsiteX7" fmla="*/ 0 w 1875453"/>
              <a:gd name="connsiteY7" fmla="*/ 587828 h 1166326"/>
              <a:gd name="connsiteX0-1" fmla="*/ 0 w 1875453"/>
              <a:gd name="connsiteY0-2" fmla="*/ 587828 h 1166326"/>
              <a:gd name="connsiteX1-3" fmla="*/ 279918 w 1875453"/>
              <a:gd name="connsiteY1-4" fmla="*/ 354563 h 1166326"/>
              <a:gd name="connsiteX2-5" fmla="*/ 755779 w 1875453"/>
              <a:gd name="connsiteY2-6" fmla="*/ 895738 h 1166326"/>
              <a:gd name="connsiteX3-7" fmla="*/ 1866122 w 1875453"/>
              <a:gd name="connsiteY3-8" fmla="*/ 0 h 1166326"/>
              <a:gd name="connsiteX4-9" fmla="*/ 1875453 w 1875453"/>
              <a:gd name="connsiteY4-10" fmla="*/ 111967 h 1166326"/>
              <a:gd name="connsiteX5-11" fmla="*/ 699795 w 1875453"/>
              <a:gd name="connsiteY5-12" fmla="*/ 1166326 h 1166326"/>
              <a:gd name="connsiteX6-13" fmla="*/ 289249 w 1875453"/>
              <a:gd name="connsiteY6-14" fmla="*/ 541175 h 1166326"/>
              <a:gd name="connsiteX7-15" fmla="*/ 0 w 1875453"/>
              <a:gd name="connsiteY7-16" fmla="*/ 587828 h 1166326"/>
              <a:gd name="connsiteX0-17" fmla="*/ 0 w 2043404"/>
              <a:gd name="connsiteY0-18" fmla="*/ 587828 h 1166326"/>
              <a:gd name="connsiteX1-19" fmla="*/ 279918 w 2043404"/>
              <a:gd name="connsiteY1-20" fmla="*/ 354563 h 1166326"/>
              <a:gd name="connsiteX2-21" fmla="*/ 755779 w 2043404"/>
              <a:gd name="connsiteY2-22" fmla="*/ 895738 h 1166326"/>
              <a:gd name="connsiteX3-23" fmla="*/ 1866122 w 2043404"/>
              <a:gd name="connsiteY3-24" fmla="*/ 0 h 1166326"/>
              <a:gd name="connsiteX4-25" fmla="*/ 2043404 w 2043404"/>
              <a:gd name="connsiteY4-26" fmla="*/ 9330 h 1166326"/>
              <a:gd name="connsiteX5-27" fmla="*/ 699795 w 2043404"/>
              <a:gd name="connsiteY5-28" fmla="*/ 1166326 h 1166326"/>
              <a:gd name="connsiteX6-29" fmla="*/ 289249 w 2043404"/>
              <a:gd name="connsiteY6-30" fmla="*/ 541175 h 1166326"/>
              <a:gd name="connsiteX7-31" fmla="*/ 0 w 2043404"/>
              <a:gd name="connsiteY7-32" fmla="*/ 587828 h 1166326"/>
              <a:gd name="connsiteX0-33" fmla="*/ 0 w 2043404"/>
              <a:gd name="connsiteY0-34" fmla="*/ 615820 h 1194318"/>
              <a:gd name="connsiteX1-35" fmla="*/ 279918 w 2043404"/>
              <a:gd name="connsiteY1-36" fmla="*/ 382555 h 1194318"/>
              <a:gd name="connsiteX2-37" fmla="*/ 755779 w 2043404"/>
              <a:gd name="connsiteY2-38" fmla="*/ 923730 h 1194318"/>
              <a:gd name="connsiteX3-39" fmla="*/ 1978090 w 2043404"/>
              <a:gd name="connsiteY3-40" fmla="*/ 0 h 1194318"/>
              <a:gd name="connsiteX4-41" fmla="*/ 2043404 w 2043404"/>
              <a:gd name="connsiteY4-42" fmla="*/ 37322 h 1194318"/>
              <a:gd name="connsiteX5-43" fmla="*/ 699795 w 2043404"/>
              <a:gd name="connsiteY5-44" fmla="*/ 1194318 h 1194318"/>
              <a:gd name="connsiteX6-45" fmla="*/ 289249 w 2043404"/>
              <a:gd name="connsiteY6-46" fmla="*/ 569167 h 1194318"/>
              <a:gd name="connsiteX7-47" fmla="*/ 0 w 2043404"/>
              <a:gd name="connsiteY7-48" fmla="*/ 615820 h 1194318"/>
              <a:gd name="connsiteX0-49" fmla="*/ 0 w 2043404"/>
              <a:gd name="connsiteY0-50" fmla="*/ 615820 h 1194318"/>
              <a:gd name="connsiteX1-51" fmla="*/ 279918 w 2043404"/>
              <a:gd name="connsiteY1-52" fmla="*/ 382555 h 1194318"/>
              <a:gd name="connsiteX2-53" fmla="*/ 755779 w 2043404"/>
              <a:gd name="connsiteY2-54" fmla="*/ 923730 h 1194318"/>
              <a:gd name="connsiteX3-55" fmla="*/ 1978090 w 2043404"/>
              <a:gd name="connsiteY3-56" fmla="*/ 0 h 1194318"/>
              <a:gd name="connsiteX4-57" fmla="*/ 2043404 w 2043404"/>
              <a:gd name="connsiteY4-58" fmla="*/ 37322 h 1194318"/>
              <a:gd name="connsiteX5-59" fmla="*/ 699795 w 2043404"/>
              <a:gd name="connsiteY5-60" fmla="*/ 1194318 h 1194318"/>
              <a:gd name="connsiteX6-61" fmla="*/ 205274 w 2043404"/>
              <a:gd name="connsiteY6-62" fmla="*/ 559836 h 1194318"/>
              <a:gd name="connsiteX7-63" fmla="*/ 0 w 2043404"/>
              <a:gd name="connsiteY7-64" fmla="*/ 615820 h 1194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2043404" h="1194318">
                <a:moveTo>
                  <a:pt x="0" y="615820"/>
                </a:moveTo>
                <a:lnTo>
                  <a:pt x="279918" y="382555"/>
                </a:lnTo>
                <a:lnTo>
                  <a:pt x="755779" y="923730"/>
                </a:lnTo>
                <a:lnTo>
                  <a:pt x="1978090" y="0"/>
                </a:lnTo>
                <a:lnTo>
                  <a:pt x="2043404" y="37322"/>
                </a:lnTo>
                <a:lnTo>
                  <a:pt x="699795" y="1194318"/>
                </a:lnTo>
                <a:lnTo>
                  <a:pt x="205274" y="559836"/>
                </a:lnTo>
                <a:lnTo>
                  <a:pt x="0" y="61582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图片包含 山, 户外, 雪花, 天空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" t="6694" r="-122" b="11624"/>
          <a:stretch>
            <a:fillRect/>
          </a:stretch>
        </p:blipFill>
        <p:spPr>
          <a:xfrm>
            <a:off x="-17139" y="0"/>
            <a:ext cx="12209139" cy="6856161"/>
          </a:xfrm>
          <a:prstGeom prst="rect">
            <a:avLst/>
          </a:prstGeom>
        </p:spPr>
      </p:pic>
      <p:sp>
        <p:nvSpPr>
          <p:cNvPr id="17" name="矩形: 圆角 16"/>
          <p:cNvSpPr/>
          <p:nvPr/>
        </p:nvSpPr>
        <p:spPr>
          <a:xfrm>
            <a:off x="526415" y="433070"/>
            <a:ext cx="11139170" cy="5989955"/>
          </a:xfrm>
          <a:prstGeom prst="roundRect">
            <a:avLst>
              <a:gd name="adj" fmla="val 5245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7585" name="矩形 2"/>
          <p:cNvSpPr>
            <a:spLocks noChangeArrowheads="1"/>
          </p:cNvSpPr>
          <p:nvPr/>
        </p:nvSpPr>
        <p:spPr bwMode="auto">
          <a:xfrm>
            <a:off x="1242030" y="1927797"/>
            <a:ext cx="9714896" cy="148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zh-CN" altLang="en-US" sz="2400">
                <a:latin typeface="+mn-lt"/>
                <a:ea typeface="+mn-ea"/>
                <a:cs typeface="+mn-ea"/>
                <a:sym typeface="+mn-lt"/>
              </a:rPr>
              <a:t>“渔光互补”式光伏电站是在水面上架设太阳能电池板发电，水域用于水产养殖，实现“一地两用”，提高单位面积土地的经济价值。读图，完成</a:t>
            </a:r>
            <a:r>
              <a:rPr lang="en-US" altLang="zh-CN" sz="2400">
                <a:latin typeface="+mn-lt"/>
                <a:ea typeface="+mn-ea"/>
                <a:cs typeface="+mn-ea"/>
                <a:sym typeface="+mn-lt"/>
              </a:rPr>
              <a:t>1-2</a:t>
            </a:r>
            <a:r>
              <a:rPr lang="zh-CN" altLang="en-US" sz="2400">
                <a:latin typeface="+mn-lt"/>
                <a:ea typeface="+mn-ea"/>
                <a:cs typeface="+mn-ea"/>
                <a:sym typeface="+mn-lt"/>
              </a:rPr>
              <a:t>题。</a:t>
            </a: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64594" y="1017277"/>
            <a:ext cx="10922000" cy="787400"/>
            <a:chOff x="-352360" y="496590"/>
            <a:chExt cx="10922000" cy="787400"/>
          </a:xfrm>
        </p:grpSpPr>
        <p:cxnSp>
          <p:nvCxnSpPr>
            <p:cNvPr id="19" name="直接连接符 7"/>
            <p:cNvCxnSpPr>
              <a:cxnSpLocks noChangeShapeType="1"/>
            </p:cNvCxnSpPr>
            <p:nvPr/>
          </p:nvCxnSpPr>
          <p:spPr bwMode="auto">
            <a:xfrm>
              <a:off x="2115249" y="496590"/>
              <a:ext cx="0" cy="787400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直接连接符 9"/>
            <p:cNvCxnSpPr>
              <a:cxnSpLocks noChangeShapeType="1"/>
            </p:cNvCxnSpPr>
            <p:nvPr/>
          </p:nvCxnSpPr>
          <p:spPr bwMode="auto">
            <a:xfrm>
              <a:off x="1779651" y="556598"/>
              <a:ext cx="669925" cy="0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" name="TextBox 33"/>
            <p:cNvSpPr txBox="1">
              <a:spLocks noChangeArrowheads="1"/>
            </p:cNvSpPr>
            <p:nvPr/>
          </p:nvSpPr>
          <p:spPr bwMode="auto">
            <a:xfrm>
              <a:off x="-352360" y="586713"/>
              <a:ext cx="2452687" cy="572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2800" b="1">
                  <a:solidFill>
                    <a:srgbClr val="00B0F0"/>
                  </a:solidFill>
                  <a:latin typeface="+mn-lt"/>
                  <a:ea typeface="+mn-ea"/>
                  <a:cs typeface="+mn-ea"/>
                  <a:sym typeface="+mn-lt"/>
                </a:rPr>
                <a:t>考法一</a:t>
              </a:r>
              <a:endParaRPr lang="zh-CN" altLang="en-US" sz="2800" b="1">
                <a:solidFill>
                  <a:srgbClr val="00B0F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2" name="矩形 15"/>
            <p:cNvSpPr>
              <a:spLocks noChangeArrowheads="1"/>
            </p:cNvSpPr>
            <p:nvPr/>
          </p:nvSpPr>
          <p:spPr bwMode="auto">
            <a:xfrm>
              <a:off x="2240345" y="599460"/>
              <a:ext cx="8329295" cy="59055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lIns="90000" tIns="46800" rIns="90000" bIns="46800" anchor="ctr"/>
            <a:lstStyle/>
            <a:p>
              <a:pPr algn="ctr"/>
              <a:r>
                <a:rPr lang="zh-CN" altLang="en-US" sz="2400" b="1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结合太阳能的应用考查太阳辐射的分布和对人类活动的影响</a:t>
              </a:r>
              <a:endParaRPr lang="zh-CN" altLang="en-US" sz="24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cxnSp>
          <p:nvCxnSpPr>
            <p:cNvPr id="23" name="直接连接符 22"/>
            <p:cNvCxnSpPr>
              <a:cxnSpLocks noChangeShapeType="1"/>
            </p:cNvCxnSpPr>
            <p:nvPr/>
          </p:nvCxnSpPr>
          <p:spPr bwMode="auto">
            <a:xfrm>
              <a:off x="1765999" y="1212553"/>
              <a:ext cx="654050" cy="0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" name="文本框 4"/>
          <p:cNvSpPr txBox="1"/>
          <p:nvPr/>
        </p:nvSpPr>
        <p:spPr>
          <a:xfrm>
            <a:off x="5981699" y="3447098"/>
            <a:ext cx="5683885" cy="24461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lang="en-US" altLang="zh-CN" sz="2400">
                <a:latin typeface="+mn-lt"/>
                <a:ea typeface="+mn-ea"/>
                <a:cs typeface="+mn-ea"/>
                <a:sym typeface="+mn-lt"/>
              </a:rPr>
              <a:t>.</a:t>
            </a:r>
            <a:r>
              <a:rPr lang="zh-CN" altLang="en-US" sz="2400">
                <a:latin typeface="+mn-lt"/>
                <a:ea typeface="+mn-ea"/>
                <a:cs typeface="+mn-ea"/>
                <a:sym typeface="+mn-lt"/>
              </a:rPr>
              <a:t>“渔光互补”式光伏电站可能会</a:t>
            </a: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r>
              <a:rPr lang="en-US" altLang="zh-CN" sz="2400">
                <a:latin typeface="+mn-lt"/>
                <a:ea typeface="+mn-ea"/>
                <a:cs typeface="+mn-ea"/>
                <a:sym typeface="+mn-lt"/>
              </a:rPr>
              <a:t>	</a:t>
            </a:r>
            <a:r>
              <a:rPr lang="zh-CN" altLang="en-US" sz="2400">
                <a:latin typeface="+mn-lt"/>
                <a:ea typeface="+mn-ea"/>
                <a:cs typeface="+mn-ea"/>
                <a:sym typeface="+mn-lt"/>
              </a:rPr>
              <a:t>A．降低大气温度	</a:t>
            </a: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r>
              <a:rPr lang="en-US" altLang="zh-CN" sz="2400">
                <a:latin typeface="+mn-lt"/>
                <a:ea typeface="+mn-ea"/>
                <a:cs typeface="+mn-ea"/>
                <a:sym typeface="+mn-lt"/>
              </a:rPr>
              <a:t>	</a:t>
            </a:r>
            <a:r>
              <a:rPr lang="zh-CN" altLang="en-US" sz="2400">
                <a:latin typeface="+mn-lt"/>
                <a:ea typeface="+mn-ea"/>
                <a:cs typeface="+mn-ea"/>
                <a:sym typeface="+mn-lt"/>
              </a:rPr>
              <a:t>B．提高水体温度</a:t>
            </a: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r>
              <a:rPr lang="en-US" altLang="zh-CN" sz="2400">
                <a:latin typeface="+mn-lt"/>
                <a:ea typeface="+mn-ea"/>
                <a:cs typeface="+mn-ea"/>
                <a:sym typeface="+mn-lt"/>
              </a:rPr>
              <a:t>	</a:t>
            </a:r>
            <a:r>
              <a:rPr lang="zh-CN" altLang="en-US" sz="2400">
                <a:latin typeface="+mn-lt"/>
                <a:ea typeface="+mn-ea"/>
                <a:cs typeface="+mn-ea"/>
                <a:sym typeface="+mn-lt"/>
              </a:rPr>
              <a:t>C．加快浮游植物生长	</a:t>
            </a: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r>
              <a:rPr lang="en-US" altLang="zh-CN" sz="2400">
                <a:latin typeface="+mn-lt"/>
                <a:ea typeface="+mn-ea"/>
                <a:cs typeface="+mn-ea"/>
                <a:sym typeface="+mn-lt"/>
              </a:rPr>
              <a:t>	</a:t>
            </a:r>
            <a:r>
              <a:rPr lang="zh-CN" altLang="en-US" sz="2400">
                <a:latin typeface="+mn-lt"/>
                <a:ea typeface="+mn-ea"/>
                <a:cs typeface="+mn-ea"/>
                <a:sym typeface="+mn-lt"/>
              </a:rPr>
              <a:t>D．增强地面辐射</a:t>
            </a: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85029" name="图片 385028" descr="E:/2019新坐标一轮/课件 一轮鲁教地理教参/KYB191-1-82.TIF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1390937" y="3505832"/>
            <a:ext cx="4128960" cy="282507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任意多边形 4"/>
          <p:cNvSpPr/>
          <p:nvPr/>
        </p:nvSpPr>
        <p:spPr>
          <a:xfrm rot="21062554">
            <a:off x="6800665" y="3971419"/>
            <a:ext cx="738188" cy="430212"/>
          </a:xfrm>
          <a:custGeom>
            <a:avLst/>
            <a:gdLst>
              <a:gd name="connsiteX0" fmla="*/ 0 w 1875453"/>
              <a:gd name="connsiteY0" fmla="*/ 587828 h 1166326"/>
              <a:gd name="connsiteX1" fmla="*/ 279918 w 1875453"/>
              <a:gd name="connsiteY1" fmla="*/ 354563 h 1166326"/>
              <a:gd name="connsiteX2" fmla="*/ 755779 w 1875453"/>
              <a:gd name="connsiteY2" fmla="*/ 895738 h 1166326"/>
              <a:gd name="connsiteX3" fmla="*/ 1866122 w 1875453"/>
              <a:gd name="connsiteY3" fmla="*/ 0 h 1166326"/>
              <a:gd name="connsiteX4" fmla="*/ 1875453 w 1875453"/>
              <a:gd name="connsiteY4" fmla="*/ 111967 h 1166326"/>
              <a:gd name="connsiteX5" fmla="*/ 793102 w 1875453"/>
              <a:gd name="connsiteY5" fmla="*/ 1166326 h 1166326"/>
              <a:gd name="connsiteX6" fmla="*/ 289249 w 1875453"/>
              <a:gd name="connsiteY6" fmla="*/ 541175 h 1166326"/>
              <a:gd name="connsiteX7" fmla="*/ 0 w 1875453"/>
              <a:gd name="connsiteY7" fmla="*/ 587828 h 1166326"/>
              <a:gd name="connsiteX0-1" fmla="*/ 0 w 1875453"/>
              <a:gd name="connsiteY0-2" fmla="*/ 587828 h 1166326"/>
              <a:gd name="connsiteX1-3" fmla="*/ 279918 w 1875453"/>
              <a:gd name="connsiteY1-4" fmla="*/ 354563 h 1166326"/>
              <a:gd name="connsiteX2-5" fmla="*/ 755779 w 1875453"/>
              <a:gd name="connsiteY2-6" fmla="*/ 895738 h 1166326"/>
              <a:gd name="connsiteX3-7" fmla="*/ 1866122 w 1875453"/>
              <a:gd name="connsiteY3-8" fmla="*/ 0 h 1166326"/>
              <a:gd name="connsiteX4-9" fmla="*/ 1875453 w 1875453"/>
              <a:gd name="connsiteY4-10" fmla="*/ 111967 h 1166326"/>
              <a:gd name="connsiteX5-11" fmla="*/ 699795 w 1875453"/>
              <a:gd name="connsiteY5-12" fmla="*/ 1166326 h 1166326"/>
              <a:gd name="connsiteX6-13" fmla="*/ 289249 w 1875453"/>
              <a:gd name="connsiteY6-14" fmla="*/ 541175 h 1166326"/>
              <a:gd name="connsiteX7-15" fmla="*/ 0 w 1875453"/>
              <a:gd name="connsiteY7-16" fmla="*/ 587828 h 1166326"/>
              <a:gd name="connsiteX0-17" fmla="*/ 0 w 2043404"/>
              <a:gd name="connsiteY0-18" fmla="*/ 587828 h 1166326"/>
              <a:gd name="connsiteX1-19" fmla="*/ 279918 w 2043404"/>
              <a:gd name="connsiteY1-20" fmla="*/ 354563 h 1166326"/>
              <a:gd name="connsiteX2-21" fmla="*/ 755779 w 2043404"/>
              <a:gd name="connsiteY2-22" fmla="*/ 895738 h 1166326"/>
              <a:gd name="connsiteX3-23" fmla="*/ 1866122 w 2043404"/>
              <a:gd name="connsiteY3-24" fmla="*/ 0 h 1166326"/>
              <a:gd name="connsiteX4-25" fmla="*/ 2043404 w 2043404"/>
              <a:gd name="connsiteY4-26" fmla="*/ 9330 h 1166326"/>
              <a:gd name="connsiteX5-27" fmla="*/ 699795 w 2043404"/>
              <a:gd name="connsiteY5-28" fmla="*/ 1166326 h 1166326"/>
              <a:gd name="connsiteX6-29" fmla="*/ 289249 w 2043404"/>
              <a:gd name="connsiteY6-30" fmla="*/ 541175 h 1166326"/>
              <a:gd name="connsiteX7-31" fmla="*/ 0 w 2043404"/>
              <a:gd name="connsiteY7-32" fmla="*/ 587828 h 1166326"/>
              <a:gd name="connsiteX0-33" fmla="*/ 0 w 2043404"/>
              <a:gd name="connsiteY0-34" fmla="*/ 615820 h 1194318"/>
              <a:gd name="connsiteX1-35" fmla="*/ 279918 w 2043404"/>
              <a:gd name="connsiteY1-36" fmla="*/ 382555 h 1194318"/>
              <a:gd name="connsiteX2-37" fmla="*/ 755779 w 2043404"/>
              <a:gd name="connsiteY2-38" fmla="*/ 923730 h 1194318"/>
              <a:gd name="connsiteX3-39" fmla="*/ 1978090 w 2043404"/>
              <a:gd name="connsiteY3-40" fmla="*/ 0 h 1194318"/>
              <a:gd name="connsiteX4-41" fmla="*/ 2043404 w 2043404"/>
              <a:gd name="connsiteY4-42" fmla="*/ 37322 h 1194318"/>
              <a:gd name="connsiteX5-43" fmla="*/ 699795 w 2043404"/>
              <a:gd name="connsiteY5-44" fmla="*/ 1194318 h 1194318"/>
              <a:gd name="connsiteX6-45" fmla="*/ 289249 w 2043404"/>
              <a:gd name="connsiteY6-46" fmla="*/ 569167 h 1194318"/>
              <a:gd name="connsiteX7-47" fmla="*/ 0 w 2043404"/>
              <a:gd name="connsiteY7-48" fmla="*/ 615820 h 1194318"/>
              <a:gd name="connsiteX0-49" fmla="*/ 0 w 2043404"/>
              <a:gd name="connsiteY0-50" fmla="*/ 615820 h 1194318"/>
              <a:gd name="connsiteX1-51" fmla="*/ 279918 w 2043404"/>
              <a:gd name="connsiteY1-52" fmla="*/ 382555 h 1194318"/>
              <a:gd name="connsiteX2-53" fmla="*/ 755779 w 2043404"/>
              <a:gd name="connsiteY2-54" fmla="*/ 923730 h 1194318"/>
              <a:gd name="connsiteX3-55" fmla="*/ 1978090 w 2043404"/>
              <a:gd name="connsiteY3-56" fmla="*/ 0 h 1194318"/>
              <a:gd name="connsiteX4-57" fmla="*/ 2043404 w 2043404"/>
              <a:gd name="connsiteY4-58" fmla="*/ 37322 h 1194318"/>
              <a:gd name="connsiteX5-59" fmla="*/ 699795 w 2043404"/>
              <a:gd name="connsiteY5-60" fmla="*/ 1194318 h 1194318"/>
              <a:gd name="connsiteX6-61" fmla="*/ 205274 w 2043404"/>
              <a:gd name="connsiteY6-62" fmla="*/ 559836 h 1194318"/>
              <a:gd name="connsiteX7-63" fmla="*/ 0 w 2043404"/>
              <a:gd name="connsiteY7-64" fmla="*/ 615820 h 1194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2043404" h="1194318">
                <a:moveTo>
                  <a:pt x="0" y="615820"/>
                </a:moveTo>
                <a:lnTo>
                  <a:pt x="279918" y="382555"/>
                </a:lnTo>
                <a:lnTo>
                  <a:pt x="755779" y="923730"/>
                </a:lnTo>
                <a:lnTo>
                  <a:pt x="1978090" y="0"/>
                </a:lnTo>
                <a:lnTo>
                  <a:pt x="2043404" y="37322"/>
                </a:lnTo>
                <a:lnTo>
                  <a:pt x="699795" y="1194318"/>
                </a:lnTo>
                <a:lnTo>
                  <a:pt x="205274" y="559836"/>
                </a:lnTo>
                <a:lnTo>
                  <a:pt x="0" y="61582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图片包含 山, 户外, 雪花, 天空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" t="6694" r="-122" b="11624"/>
          <a:stretch>
            <a:fillRect/>
          </a:stretch>
        </p:blipFill>
        <p:spPr>
          <a:xfrm>
            <a:off x="-17139" y="0"/>
            <a:ext cx="12209139" cy="6856161"/>
          </a:xfrm>
          <a:prstGeom prst="rect">
            <a:avLst/>
          </a:prstGeom>
        </p:spPr>
      </p:pic>
      <p:sp>
        <p:nvSpPr>
          <p:cNvPr id="17" name="矩形: 圆角 16"/>
          <p:cNvSpPr/>
          <p:nvPr/>
        </p:nvSpPr>
        <p:spPr>
          <a:xfrm>
            <a:off x="526415" y="433070"/>
            <a:ext cx="11139170" cy="5989955"/>
          </a:xfrm>
          <a:prstGeom prst="roundRect">
            <a:avLst>
              <a:gd name="adj" fmla="val 5245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64594" y="1017277"/>
            <a:ext cx="10922000" cy="787400"/>
            <a:chOff x="-352360" y="496590"/>
            <a:chExt cx="10922000" cy="787400"/>
          </a:xfrm>
        </p:grpSpPr>
        <p:cxnSp>
          <p:nvCxnSpPr>
            <p:cNvPr id="19" name="直接连接符 7"/>
            <p:cNvCxnSpPr>
              <a:cxnSpLocks noChangeShapeType="1"/>
            </p:cNvCxnSpPr>
            <p:nvPr/>
          </p:nvCxnSpPr>
          <p:spPr bwMode="auto">
            <a:xfrm>
              <a:off x="2115249" y="496590"/>
              <a:ext cx="0" cy="787400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直接连接符 9"/>
            <p:cNvCxnSpPr>
              <a:cxnSpLocks noChangeShapeType="1"/>
            </p:cNvCxnSpPr>
            <p:nvPr/>
          </p:nvCxnSpPr>
          <p:spPr bwMode="auto">
            <a:xfrm>
              <a:off x="1779651" y="556598"/>
              <a:ext cx="669925" cy="0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" name="TextBox 33"/>
            <p:cNvSpPr txBox="1">
              <a:spLocks noChangeArrowheads="1"/>
            </p:cNvSpPr>
            <p:nvPr/>
          </p:nvSpPr>
          <p:spPr bwMode="auto">
            <a:xfrm>
              <a:off x="-352360" y="586713"/>
              <a:ext cx="2452687" cy="605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sz="2800" b="1">
                  <a:solidFill>
                    <a:srgbClr val="00B0F0"/>
                  </a:solidFill>
                  <a:latin typeface="+mn-lt"/>
                  <a:ea typeface="+mn-ea"/>
                  <a:cs typeface="+mn-ea"/>
                  <a:sym typeface="+mn-lt"/>
                </a:rPr>
                <a:t>考法二</a:t>
              </a:r>
              <a:endParaRPr lang="zh-CN" altLang="en-US" sz="2800" b="1">
                <a:solidFill>
                  <a:srgbClr val="00B0F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2" name="矩形 15"/>
            <p:cNvSpPr>
              <a:spLocks noChangeArrowheads="1"/>
            </p:cNvSpPr>
            <p:nvPr/>
          </p:nvSpPr>
          <p:spPr bwMode="auto">
            <a:xfrm>
              <a:off x="2240345" y="599460"/>
              <a:ext cx="8329295" cy="59055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lIns="90000" tIns="46800" rIns="90000" bIns="4680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b="1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通过日照时数年内变化柱状图考查影响太阳辐射的因素</a:t>
              </a:r>
              <a:endParaRPr lang="zh-CN" altLang="en-US" sz="24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cxnSp>
          <p:nvCxnSpPr>
            <p:cNvPr id="23" name="直接连接符 22"/>
            <p:cNvCxnSpPr>
              <a:cxnSpLocks noChangeShapeType="1"/>
            </p:cNvCxnSpPr>
            <p:nvPr/>
          </p:nvCxnSpPr>
          <p:spPr bwMode="auto">
            <a:xfrm>
              <a:off x="1765999" y="1212553"/>
              <a:ext cx="654050" cy="0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386053" name="图片 386052" descr="E:/2019新坐标一轮/课件 一轮鲁教地理教参/KYB191-1-83.tif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1219200" y="2996788"/>
            <a:ext cx="3883024" cy="312712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5473167" y="3552675"/>
            <a:ext cx="5969176" cy="19660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latinLnBrk="0" hangingPunct="1">
              <a:lnSpc>
                <a:spcPct val="130000"/>
              </a:lnSpc>
            </a:pPr>
            <a:r>
              <a:rPr lang="zh-CN" altLang="en-US" sz="2400">
                <a:latin typeface="+mn-lt"/>
                <a:ea typeface="+mn-ea"/>
                <a:cs typeface="+mn-ea"/>
                <a:sym typeface="+mn-lt"/>
              </a:rPr>
              <a:t>3．该流域日照时数在7月出现低谷的影响因素是</a:t>
            </a: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  <a:p>
            <a:pPr eaLnBrk="1" latinLnBrk="0" hangingPunct="1">
              <a:lnSpc>
                <a:spcPct val="130000"/>
              </a:lnSpc>
            </a:pPr>
            <a:r>
              <a:rPr lang="en-US" altLang="zh-CN" sz="2400">
                <a:latin typeface="+mn-lt"/>
                <a:ea typeface="+mn-ea"/>
                <a:cs typeface="+mn-ea"/>
                <a:sym typeface="+mn-lt"/>
              </a:rPr>
              <a:t>	</a:t>
            </a:r>
            <a:r>
              <a:rPr lang="zh-CN" altLang="en-US" sz="2400">
                <a:latin typeface="+mn-lt"/>
                <a:ea typeface="+mn-ea"/>
                <a:cs typeface="+mn-ea"/>
                <a:sym typeface="+mn-lt"/>
              </a:rPr>
              <a:t>A．云量	 B．海拔</a:t>
            </a: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  <a:p>
            <a:pPr eaLnBrk="1" latinLnBrk="0" hangingPunct="1">
              <a:lnSpc>
                <a:spcPct val="130000"/>
              </a:lnSpc>
            </a:pPr>
            <a:r>
              <a:rPr lang="en-US" altLang="zh-CN" sz="2400">
                <a:latin typeface="+mn-lt"/>
                <a:ea typeface="+mn-ea"/>
                <a:cs typeface="+mn-ea"/>
                <a:sym typeface="+mn-lt"/>
              </a:rPr>
              <a:t>	</a:t>
            </a:r>
            <a:r>
              <a:rPr lang="zh-CN" altLang="en-US" sz="2400">
                <a:latin typeface="+mn-lt"/>
                <a:ea typeface="+mn-ea"/>
                <a:cs typeface="+mn-ea"/>
                <a:sym typeface="+mn-lt"/>
              </a:rPr>
              <a:t>C．下垫面	 D．正午太阳高度</a:t>
            </a: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4" name="任意多边形 4"/>
          <p:cNvSpPr/>
          <p:nvPr/>
        </p:nvSpPr>
        <p:spPr>
          <a:xfrm rot="21062554">
            <a:off x="6379078" y="4615195"/>
            <a:ext cx="738188" cy="430212"/>
          </a:xfrm>
          <a:custGeom>
            <a:avLst/>
            <a:gdLst>
              <a:gd name="connsiteX0" fmla="*/ 0 w 1875453"/>
              <a:gd name="connsiteY0" fmla="*/ 587828 h 1166326"/>
              <a:gd name="connsiteX1" fmla="*/ 279918 w 1875453"/>
              <a:gd name="connsiteY1" fmla="*/ 354563 h 1166326"/>
              <a:gd name="connsiteX2" fmla="*/ 755779 w 1875453"/>
              <a:gd name="connsiteY2" fmla="*/ 895738 h 1166326"/>
              <a:gd name="connsiteX3" fmla="*/ 1866122 w 1875453"/>
              <a:gd name="connsiteY3" fmla="*/ 0 h 1166326"/>
              <a:gd name="connsiteX4" fmla="*/ 1875453 w 1875453"/>
              <a:gd name="connsiteY4" fmla="*/ 111967 h 1166326"/>
              <a:gd name="connsiteX5" fmla="*/ 793102 w 1875453"/>
              <a:gd name="connsiteY5" fmla="*/ 1166326 h 1166326"/>
              <a:gd name="connsiteX6" fmla="*/ 289249 w 1875453"/>
              <a:gd name="connsiteY6" fmla="*/ 541175 h 1166326"/>
              <a:gd name="connsiteX7" fmla="*/ 0 w 1875453"/>
              <a:gd name="connsiteY7" fmla="*/ 587828 h 1166326"/>
              <a:gd name="connsiteX0-1" fmla="*/ 0 w 1875453"/>
              <a:gd name="connsiteY0-2" fmla="*/ 587828 h 1166326"/>
              <a:gd name="connsiteX1-3" fmla="*/ 279918 w 1875453"/>
              <a:gd name="connsiteY1-4" fmla="*/ 354563 h 1166326"/>
              <a:gd name="connsiteX2-5" fmla="*/ 755779 w 1875453"/>
              <a:gd name="connsiteY2-6" fmla="*/ 895738 h 1166326"/>
              <a:gd name="connsiteX3-7" fmla="*/ 1866122 w 1875453"/>
              <a:gd name="connsiteY3-8" fmla="*/ 0 h 1166326"/>
              <a:gd name="connsiteX4-9" fmla="*/ 1875453 w 1875453"/>
              <a:gd name="connsiteY4-10" fmla="*/ 111967 h 1166326"/>
              <a:gd name="connsiteX5-11" fmla="*/ 699795 w 1875453"/>
              <a:gd name="connsiteY5-12" fmla="*/ 1166326 h 1166326"/>
              <a:gd name="connsiteX6-13" fmla="*/ 289249 w 1875453"/>
              <a:gd name="connsiteY6-14" fmla="*/ 541175 h 1166326"/>
              <a:gd name="connsiteX7-15" fmla="*/ 0 w 1875453"/>
              <a:gd name="connsiteY7-16" fmla="*/ 587828 h 1166326"/>
              <a:gd name="connsiteX0-17" fmla="*/ 0 w 2043404"/>
              <a:gd name="connsiteY0-18" fmla="*/ 587828 h 1166326"/>
              <a:gd name="connsiteX1-19" fmla="*/ 279918 w 2043404"/>
              <a:gd name="connsiteY1-20" fmla="*/ 354563 h 1166326"/>
              <a:gd name="connsiteX2-21" fmla="*/ 755779 w 2043404"/>
              <a:gd name="connsiteY2-22" fmla="*/ 895738 h 1166326"/>
              <a:gd name="connsiteX3-23" fmla="*/ 1866122 w 2043404"/>
              <a:gd name="connsiteY3-24" fmla="*/ 0 h 1166326"/>
              <a:gd name="connsiteX4-25" fmla="*/ 2043404 w 2043404"/>
              <a:gd name="connsiteY4-26" fmla="*/ 9330 h 1166326"/>
              <a:gd name="connsiteX5-27" fmla="*/ 699795 w 2043404"/>
              <a:gd name="connsiteY5-28" fmla="*/ 1166326 h 1166326"/>
              <a:gd name="connsiteX6-29" fmla="*/ 289249 w 2043404"/>
              <a:gd name="connsiteY6-30" fmla="*/ 541175 h 1166326"/>
              <a:gd name="connsiteX7-31" fmla="*/ 0 w 2043404"/>
              <a:gd name="connsiteY7-32" fmla="*/ 587828 h 1166326"/>
              <a:gd name="connsiteX0-33" fmla="*/ 0 w 2043404"/>
              <a:gd name="connsiteY0-34" fmla="*/ 615820 h 1194318"/>
              <a:gd name="connsiteX1-35" fmla="*/ 279918 w 2043404"/>
              <a:gd name="connsiteY1-36" fmla="*/ 382555 h 1194318"/>
              <a:gd name="connsiteX2-37" fmla="*/ 755779 w 2043404"/>
              <a:gd name="connsiteY2-38" fmla="*/ 923730 h 1194318"/>
              <a:gd name="connsiteX3-39" fmla="*/ 1978090 w 2043404"/>
              <a:gd name="connsiteY3-40" fmla="*/ 0 h 1194318"/>
              <a:gd name="connsiteX4-41" fmla="*/ 2043404 w 2043404"/>
              <a:gd name="connsiteY4-42" fmla="*/ 37322 h 1194318"/>
              <a:gd name="connsiteX5-43" fmla="*/ 699795 w 2043404"/>
              <a:gd name="connsiteY5-44" fmla="*/ 1194318 h 1194318"/>
              <a:gd name="connsiteX6-45" fmla="*/ 289249 w 2043404"/>
              <a:gd name="connsiteY6-46" fmla="*/ 569167 h 1194318"/>
              <a:gd name="connsiteX7-47" fmla="*/ 0 w 2043404"/>
              <a:gd name="connsiteY7-48" fmla="*/ 615820 h 1194318"/>
              <a:gd name="connsiteX0-49" fmla="*/ 0 w 2043404"/>
              <a:gd name="connsiteY0-50" fmla="*/ 615820 h 1194318"/>
              <a:gd name="connsiteX1-51" fmla="*/ 279918 w 2043404"/>
              <a:gd name="connsiteY1-52" fmla="*/ 382555 h 1194318"/>
              <a:gd name="connsiteX2-53" fmla="*/ 755779 w 2043404"/>
              <a:gd name="connsiteY2-54" fmla="*/ 923730 h 1194318"/>
              <a:gd name="connsiteX3-55" fmla="*/ 1978090 w 2043404"/>
              <a:gd name="connsiteY3-56" fmla="*/ 0 h 1194318"/>
              <a:gd name="connsiteX4-57" fmla="*/ 2043404 w 2043404"/>
              <a:gd name="connsiteY4-58" fmla="*/ 37322 h 1194318"/>
              <a:gd name="connsiteX5-59" fmla="*/ 699795 w 2043404"/>
              <a:gd name="connsiteY5-60" fmla="*/ 1194318 h 1194318"/>
              <a:gd name="connsiteX6-61" fmla="*/ 205274 w 2043404"/>
              <a:gd name="connsiteY6-62" fmla="*/ 559836 h 1194318"/>
              <a:gd name="connsiteX7-63" fmla="*/ 0 w 2043404"/>
              <a:gd name="connsiteY7-64" fmla="*/ 615820 h 1194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2043404" h="1194318">
                <a:moveTo>
                  <a:pt x="0" y="615820"/>
                </a:moveTo>
                <a:lnTo>
                  <a:pt x="279918" y="382555"/>
                </a:lnTo>
                <a:lnTo>
                  <a:pt x="755779" y="923730"/>
                </a:lnTo>
                <a:lnTo>
                  <a:pt x="1978090" y="0"/>
                </a:lnTo>
                <a:lnTo>
                  <a:pt x="2043404" y="37322"/>
                </a:lnTo>
                <a:lnTo>
                  <a:pt x="699795" y="1194318"/>
                </a:lnTo>
                <a:lnTo>
                  <a:pt x="205274" y="559836"/>
                </a:lnTo>
                <a:lnTo>
                  <a:pt x="0" y="61582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95770" y="1883738"/>
            <a:ext cx="9761155" cy="10057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>
                <a:latin typeface="+mn-lt"/>
                <a:ea typeface="+mn-ea"/>
                <a:cs typeface="+mn-ea"/>
                <a:sym typeface="+mn-lt"/>
              </a:rPr>
              <a:t>日照时数指太阳在某地实际照射的时间。图们江是中国与朝鲜的界河。下图为图们江流域日照时数年内变化柱状图。完成3～4题。</a:t>
            </a: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2025570"/>
            <a:ext cx="12192000" cy="4578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1745" name="图片 9"/>
          <p:cNvPicPr>
            <a:picLocks noChangeAspect="1" noChangeArrowheads="1"/>
          </p:cNvPicPr>
          <p:nvPr/>
        </p:nvPicPr>
        <p:blipFill rotWithShape="1">
          <a:blip r:embed="rId1" cstate="email"/>
          <a:srcRect l="25" t="15597" r="25" b="30"/>
          <a:stretch>
            <a:fillRect/>
          </a:stretch>
        </p:blipFill>
        <p:spPr bwMode="auto">
          <a:xfrm>
            <a:off x="6400799" y="2279619"/>
            <a:ext cx="5791201" cy="336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071438" y="685801"/>
            <a:ext cx="5783594" cy="977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zh-CN" altLang="en-US" sz="2800" b="1" noProof="1">
                <a:solidFill>
                  <a:srgbClr val="00B0F0"/>
                </a:solidFill>
                <a:cs typeface="+mn-ea"/>
                <a:sym typeface="+mn-lt"/>
              </a:rPr>
              <a:t>西藏冈底斯藏学院</a:t>
            </a:r>
            <a:endParaRPr lang="en-US" altLang="zh-CN" sz="2800" b="1" noProof="1">
              <a:solidFill>
                <a:srgbClr val="00B0F0"/>
              </a:solidFill>
              <a:cs typeface="+mn-ea"/>
              <a:sym typeface="+mn-lt"/>
            </a:endParaRPr>
          </a:p>
          <a:p>
            <a:r>
              <a:rPr lang="zh-CN" altLang="en-US" sz="2800" b="1" noProof="1">
                <a:solidFill>
                  <a:srgbClr val="00B0F0"/>
                </a:solidFill>
                <a:cs typeface="+mn-ea"/>
                <a:sym typeface="+mn-lt"/>
              </a:rPr>
              <a:t>太阳能光伏电站</a:t>
            </a:r>
            <a:endParaRPr lang="zh-CN" altLang="en-US" sz="2800" b="1" noProof="1">
              <a:solidFill>
                <a:srgbClr val="00B0F0"/>
              </a:solidFill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86697" y="2030073"/>
            <a:ext cx="5985503" cy="4459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西藏阿里地区的冈底斯藏学院，海拔高，自然环境恶劣，地理位置偏远，过去学校的电力供应一直比较紧张，每天最多只能供电三小时，学生们早晚读书受到了很大影响。</a:t>
            </a:r>
            <a:endParaRPr lang="en-US" altLang="zh-CN" sz="2400" dirty="0">
              <a:latin typeface="+mn-lt"/>
              <a:ea typeface="+mn-ea"/>
              <a:cs typeface="+mn-ea"/>
              <a:sym typeface="+mn-lt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2400" dirty="0">
                <a:latin typeface="+mn-lt"/>
                <a:ea typeface="+mn-ea"/>
                <a:cs typeface="+mn-ea"/>
                <a:sym typeface="+mn-lt"/>
              </a:rPr>
              <a:t>2015</a:t>
            </a: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年，学校建成太阳能光伏电站，实现了</a:t>
            </a:r>
            <a:r>
              <a:rPr lang="en-US" altLang="zh-CN" sz="2400" dirty="0">
                <a:latin typeface="+mn-lt"/>
                <a:ea typeface="+mn-ea"/>
                <a:cs typeface="+mn-ea"/>
                <a:sym typeface="+mn-lt"/>
              </a:rPr>
              <a:t>24</a:t>
            </a: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小时不间断供电。除了利用太阳能发电，你知道太阳对我们的生存环境，以及生产、生活还有哪些影响吗？</a:t>
            </a:r>
            <a:endParaRPr lang="zh-CN" altLang="en-US" sz="24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55334" y="715071"/>
            <a:ext cx="107411" cy="89771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906000" y="6731000"/>
            <a:ext cx="2324100" cy="1270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9" name="Picture 7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326"/>
            <a:ext cx="12192000" cy="686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626904" y="1986138"/>
            <a:ext cx="2020464" cy="3314700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857787" y="1986138"/>
            <a:ext cx="2020464" cy="3314700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088670" y="1986138"/>
            <a:ext cx="2020464" cy="3314700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319553" y="1986138"/>
            <a:ext cx="2020464" cy="4455536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9550436" y="1986138"/>
            <a:ext cx="2020464" cy="3314700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011330" y="404114"/>
            <a:ext cx="2185214" cy="7518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spc="3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太阳概况</a:t>
            </a:r>
            <a:endParaRPr lang="zh-CN" altLang="en-US" sz="3600" b="1" spc="3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59671" y="2840159"/>
            <a:ext cx="1754929" cy="10827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zh-CN" altLang="en-US" sz="2400" b="1" noProof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物质组成</a:t>
            </a:r>
            <a:endParaRPr lang="en-US" altLang="zh-CN" sz="2400" b="1" noProof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zh-CN" altLang="en-US" sz="2400" noProof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炽热的气体</a:t>
            </a:r>
            <a:endParaRPr lang="zh-CN" altLang="en-US" sz="2400" noProof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989490" y="2849570"/>
            <a:ext cx="1754929" cy="93358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zh-CN" altLang="en-US" sz="2400" b="1" noProof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主要成分</a:t>
            </a:r>
            <a:endParaRPr lang="en-US" altLang="zh-CN" sz="2400" b="1" noProof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zh-CN" altLang="en-US" sz="2400" noProof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氢、氦</a:t>
            </a:r>
            <a:endParaRPr lang="zh-CN" altLang="en-US" sz="2400" noProof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219309" y="2840158"/>
            <a:ext cx="1754929" cy="93358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zh-CN" altLang="en-US" sz="2400" b="1" noProof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表面温度</a:t>
            </a:r>
            <a:endParaRPr lang="en-US" altLang="zh-CN" sz="2400" b="1" noProof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zh-CN" altLang="en-US" sz="2400" noProof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约</a:t>
            </a:r>
            <a:r>
              <a:rPr lang="en-US" altLang="zh-CN" sz="2400" noProof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6000K</a:t>
            </a:r>
            <a:endParaRPr lang="zh-CN" altLang="en-US" sz="2400" noProof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237646" y="2849570"/>
            <a:ext cx="2020464" cy="245126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zh-CN" altLang="en-US" sz="2400" b="1" noProof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太阳辐射</a:t>
            </a:r>
            <a:endParaRPr lang="en-US" altLang="zh-CN" sz="2400" b="1" noProof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zh-CN" altLang="en-US" sz="2400" noProof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太阳源源不断地以电磁波的形式向宇宙空间放射能量的现象</a:t>
            </a:r>
            <a:endParaRPr lang="zh-CN" altLang="en-US" sz="2400" noProof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678948" y="2849570"/>
            <a:ext cx="1754929" cy="161947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zh-CN" altLang="en-US" sz="2400" b="1" noProof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能量来源</a:t>
            </a:r>
            <a:endParaRPr lang="en-US" altLang="zh-CN" sz="2400" b="1" noProof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zh-CN" altLang="en-US" sz="2400" noProof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太阳内部的核聚变反应</a:t>
            </a:r>
            <a:endParaRPr lang="zh-CN" altLang="en-US" sz="2400" noProof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54535" y="2148634"/>
            <a:ext cx="96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chemeClr val="accent6"/>
                </a:solidFill>
                <a:latin typeface="+mn-lt"/>
                <a:ea typeface="+mn-ea"/>
                <a:cs typeface="+mn-ea"/>
                <a:sym typeface="+mn-lt"/>
              </a:rPr>
              <a:t>01</a:t>
            </a:r>
            <a:endParaRPr lang="zh-CN" altLang="en-US" sz="2800" b="1">
              <a:solidFill>
                <a:schemeClr val="accent6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384354" y="2148634"/>
            <a:ext cx="96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chemeClr val="accent6"/>
                </a:solidFill>
                <a:latin typeface="+mn-lt"/>
                <a:ea typeface="+mn-ea"/>
                <a:cs typeface="+mn-ea"/>
                <a:sym typeface="+mn-lt"/>
              </a:rPr>
              <a:t>02</a:t>
            </a:r>
            <a:endParaRPr lang="zh-CN" altLang="en-US" sz="2800" b="1">
              <a:solidFill>
                <a:schemeClr val="accent6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621337" y="2148634"/>
            <a:ext cx="96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chemeClr val="accent6"/>
                </a:solidFill>
                <a:latin typeface="+mn-lt"/>
                <a:ea typeface="+mn-ea"/>
                <a:cs typeface="+mn-ea"/>
                <a:sym typeface="+mn-lt"/>
              </a:rPr>
              <a:t>03</a:t>
            </a:r>
            <a:endParaRPr lang="zh-CN" altLang="en-US" sz="2800" b="1">
              <a:solidFill>
                <a:schemeClr val="accent6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843992" y="2148634"/>
            <a:ext cx="96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chemeClr val="accent6"/>
                </a:solidFill>
                <a:latin typeface="+mn-lt"/>
                <a:ea typeface="+mn-ea"/>
                <a:cs typeface="+mn-ea"/>
                <a:sym typeface="+mn-lt"/>
              </a:rPr>
              <a:t>04</a:t>
            </a:r>
            <a:endParaRPr lang="zh-CN" altLang="en-US" sz="2800" b="1">
              <a:solidFill>
                <a:schemeClr val="accent6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073812" y="2148634"/>
            <a:ext cx="96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chemeClr val="accent6"/>
                </a:solidFill>
                <a:latin typeface="+mn-lt"/>
                <a:ea typeface="+mn-ea"/>
                <a:cs typeface="+mn-ea"/>
                <a:sym typeface="+mn-lt"/>
              </a:rPr>
              <a:t>05</a:t>
            </a:r>
            <a:endParaRPr lang="zh-CN" altLang="en-US" sz="2800" b="1">
              <a:solidFill>
                <a:schemeClr val="accent6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 flipV="1">
            <a:off x="5351053" y="1140416"/>
            <a:ext cx="1494247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天空, 户外, 草, 自然&#10;&#10;描述已自动生成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87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-1587"/>
            <a:ext cx="12192000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30288" y="717830"/>
            <a:ext cx="10450512" cy="678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太阳辐射对地球和人类生产、生活的影响</a:t>
            </a:r>
            <a:endParaRPr lang="zh-CN" altLang="en-US" sz="32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876896" y="3310306"/>
            <a:ext cx="2768600" cy="1485920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为地球提供光、热资源</a:t>
            </a:r>
            <a:endParaRPr lang="zh-CN" altLang="en-US" sz="24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4610398" y="3310306"/>
            <a:ext cx="2768600" cy="2201493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just"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维持地表温度，是地球上的水、大气运动和生命活动的主要动力</a:t>
            </a:r>
            <a:endParaRPr lang="zh-CN" altLang="en-US" sz="24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8343900" y="3310306"/>
            <a:ext cx="2768600" cy="14859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just"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为人类生产和生活活动提供能源，如煤、石油等</a:t>
            </a:r>
            <a:endParaRPr lang="zh-CN" altLang="en-US" sz="24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sun-beams_15058"/>
          <p:cNvSpPr>
            <a:spLocks noChangeAspect="1"/>
          </p:cNvSpPr>
          <p:nvPr/>
        </p:nvSpPr>
        <p:spPr bwMode="auto">
          <a:xfrm>
            <a:off x="1727711" y="2397504"/>
            <a:ext cx="609685" cy="608845"/>
          </a:xfrm>
          <a:custGeom>
            <a:avLst/>
            <a:gdLst>
              <a:gd name="connsiteX0" fmla="*/ 292657 w 585284"/>
              <a:gd name="connsiteY0" fmla="*/ 462012 h 584478"/>
              <a:gd name="connsiteX1" fmla="*/ 302023 w 585284"/>
              <a:gd name="connsiteY1" fmla="*/ 471322 h 584478"/>
              <a:gd name="connsiteX2" fmla="*/ 302023 w 585284"/>
              <a:gd name="connsiteY2" fmla="*/ 574452 h 584478"/>
              <a:gd name="connsiteX3" fmla="*/ 292657 w 585284"/>
              <a:gd name="connsiteY3" fmla="*/ 584478 h 584478"/>
              <a:gd name="connsiteX4" fmla="*/ 282571 w 585284"/>
              <a:gd name="connsiteY4" fmla="*/ 574452 h 584478"/>
              <a:gd name="connsiteX5" fmla="*/ 282571 w 585284"/>
              <a:gd name="connsiteY5" fmla="*/ 471322 h 584478"/>
              <a:gd name="connsiteX6" fmla="*/ 292657 w 585284"/>
              <a:gd name="connsiteY6" fmla="*/ 462012 h 584478"/>
              <a:gd name="connsiteX7" fmla="*/ 413143 w 585284"/>
              <a:gd name="connsiteY7" fmla="*/ 412558 h 584478"/>
              <a:gd name="connsiteX8" fmla="*/ 426064 w 585284"/>
              <a:gd name="connsiteY8" fmla="*/ 412558 h 584478"/>
              <a:gd name="connsiteX9" fmla="*/ 499284 w 585284"/>
              <a:gd name="connsiteY9" fmla="*/ 484902 h 584478"/>
              <a:gd name="connsiteX10" fmla="*/ 499284 w 585284"/>
              <a:gd name="connsiteY10" fmla="*/ 498511 h 584478"/>
              <a:gd name="connsiteX11" fmla="*/ 492823 w 585284"/>
              <a:gd name="connsiteY11" fmla="*/ 501376 h 584478"/>
              <a:gd name="connsiteX12" fmla="*/ 485645 w 585284"/>
              <a:gd name="connsiteY12" fmla="*/ 498511 h 584478"/>
              <a:gd name="connsiteX13" fmla="*/ 413143 w 585284"/>
              <a:gd name="connsiteY13" fmla="*/ 425451 h 584478"/>
              <a:gd name="connsiteX14" fmla="*/ 413143 w 585284"/>
              <a:gd name="connsiteY14" fmla="*/ 412558 h 584478"/>
              <a:gd name="connsiteX15" fmla="*/ 158530 w 585284"/>
              <a:gd name="connsiteY15" fmla="*/ 412558 h 584478"/>
              <a:gd name="connsiteX16" fmla="*/ 172169 w 585284"/>
              <a:gd name="connsiteY16" fmla="*/ 412558 h 584478"/>
              <a:gd name="connsiteX17" fmla="*/ 172169 w 585284"/>
              <a:gd name="connsiteY17" fmla="*/ 425451 h 584478"/>
              <a:gd name="connsiteX18" fmla="*/ 98949 w 585284"/>
              <a:gd name="connsiteY18" fmla="*/ 498511 h 584478"/>
              <a:gd name="connsiteX19" fmla="*/ 92488 w 585284"/>
              <a:gd name="connsiteY19" fmla="*/ 501376 h 584478"/>
              <a:gd name="connsiteX20" fmla="*/ 85310 w 585284"/>
              <a:gd name="connsiteY20" fmla="*/ 498511 h 584478"/>
              <a:gd name="connsiteX21" fmla="*/ 85310 w 585284"/>
              <a:gd name="connsiteY21" fmla="*/ 484902 h 584478"/>
              <a:gd name="connsiteX22" fmla="*/ 472021 w 585284"/>
              <a:gd name="connsiteY22" fmla="*/ 282225 h 584478"/>
              <a:gd name="connsiteX23" fmla="*/ 575248 w 585284"/>
              <a:gd name="connsiteY23" fmla="*/ 282225 h 584478"/>
              <a:gd name="connsiteX24" fmla="*/ 585284 w 585284"/>
              <a:gd name="connsiteY24" fmla="*/ 292252 h 584478"/>
              <a:gd name="connsiteX25" fmla="*/ 575248 w 585284"/>
              <a:gd name="connsiteY25" fmla="*/ 301562 h 584478"/>
              <a:gd name="connsiteX26" fmla="*/ 472021 w 585284"/>
              <a:gd name="connsiteY26" fmla="*/ 301562 h 584478"/>
              <a:gd name="connsiteX27" fmla="*/ 462702 w 585284"/>
              <a:gd name="connsiteY27" fmla="*/ 292252 h 584478"/>
              <a:gd name="connsiteX28" fmla="*/ 472021 w 585284"/>
              <a:gd name="connsiteY28" fmla="*/ 282225 h 584478"/>
              <a:gd name="connsiteX29" fmla="*/ 9328 w 585284"/>
              <a:gd name="connsiteY29" fmla="*/ 282225 h 584478"/>
              <a:gd name="connsiteX30" fmla="*/ 112651 w 585284"/>
              <a:gd name="connsiteY30" fmla="*/ 282225 h 584478"/>
              <a:gd name="connsiteX31" fmla="*/ 122697 w 585284"/>
              <a:gd name="connsiteY31" fmla="*/ 292252 h 584478"/>
              <a:gd name="connsiteX32" fmla="*/ 112651 w 585284"/>
              <a:gd name="connsiteY32" fmla="*/ 301562 h 584478"/>
              <a:gd name="connsiteX33" fmla="*/ 9328 w 585284"/>
              <a:gd name="connsiteY33" fmla="*/ 301562 h 584478"/>
              <a:gd name="connsiteX34" fmla="*/ 0 w 585284"/>
              <a:gd name="connsiteY34" fmla="*/ 292252 h 584478"/>
              <a:gd name="connsiteX35" fmla="*/ 9328 w 585284"/>
              <a:gd name="connsiteY35" fmla="*/ 282225 h 584478"/>
              <a:gd name="connsiteX36" fmla="*/ 292655 w 585284"/>
              <a:gd name="connsiteY36" fmla="*/ 165516 h 584478"/>
              <a:gd name="connsiteX37" fmla="*/ 170028 w 585284"/>
              <a:gd name="connsiteY37" fmla="*/ 287993 h 584478"/>
              <a:gd name="connsiteX38" fmla="*/ 292655 w 585284"/>
              <a:gd name="connsiteY38" fmla="*/ 410471 h 584478"/>
              <a:gd name="connsiteX39" fmla="*/ 415282 w 585284"/>
              <a:gd name="connsiteY39" fmla="*/ 287993 h 584478"/>
              <a:gd name="connsiteX40" fmla="*/ 292655 w 585284"/>
              <a:gd name="connsiteY40" fmla="*/ 165516 h 584478"/>
              <a:gd name="connsiteX41" fmla="*/ 292655 w 585284"/>
              <a:gd name="connsiteY41" fmla="*/ 146177 h 584478"/>
              <a:gd name="connsiteX42" fmla="*/ 433927 w 585284"/>
              <a:gd name="connsiteY42" fmla="*/ 287993 h 584478"/>
              <a:gd name="connsiteX43" fmla="*/ 292655 w 585284"/>
              <a:gd name="connsiteY43" fmla="*/ 429093 h 584478"/>
              <a:gd name="connsiteX44" fmla="*/ 150666 w 585284"/>
              <a:gd name="connsiteY44" fmla="*/ 287993 h 584478"/>
              <a:gd name="connsiteX45" fmla="*/ 292655 w 585284"/>
              <a:gd name="connsiteY45" fmla="*/ 146177 h 584478"/>
              <a:gd name="connsiteX46" fmla="*/ 485645 w 585284"/>
              <a:gd name="connsiteY46" fmla="*/ 85187 h 584478"/>
              <a:gd name="connsiteX47" fmla="*/ 499284 w 585284"/>
              <a:gd name="connsiteY47" fmla="*/ 85187 h 584478"/>
              <a:gd name="connsiteX48" fmla="*/ 499284 w 585284"/>
              <a:gd name="connsiteY48" fmla="*/ 98797 h 584478"/>
              <a:gd name="connsiteX49" fmla="*/ 426064 w 585284"/>
              <a:gd name="connsiteY49" fmla="*/ 171857 h 584478"/>
              <a:gd name="connsiteX50" fmla="*/ 419604 w 585284"/>
              <a:gd name="connsiteY50" fmla="*/ 174722 h 584478"/>
              <a:gd name="connsiteX51" fmla="*/ 413143 w 585284"/>
              <a:gd name="connsiteY51" fmla="*/ 171857 h 584478"/>
              <a:gd name="connsiteX52" fmla="*/ 413143 w 585284"/>
              <a:gd name="connsiteY52" fmla="*/ 158248 h 584478"/>
              <a:gd name="connsiteX53" fmla="*/ 85310 w 585284"/>
              <a:gd name="connsiteY53" fmla="*/ 85187 h 584478"/>
              <a:gd name="connsiteX54" fmla="*/ 98949 w 585284"/>
              <a:gd name="connsiteY54" fmla="*/ 85187 h 584478"/>
              <a:gd name="connsiteX55" fmla="*/ 172169 w 585284"/>
              <a:gd name="connsiteY55" fmla="*/ 158248 h 584478"/>
              <a:gd name="connsiteX56" fmla="*/ 172169 w 585284"/>
              <a:gd name="connsiteY56" fmla="*/ 171857 h 584478"/>
              <a:gd name="connsiteX57" fmla="*/ 165708 w 585284"/>
              <a:gd name="connsiteY57" fmla="*/ 174722 h 584478"/>
              <a:gd name="connsiteX58" fmla="*/ 158530 w 585284"/>
              <a:gd name="connsiteY58" fmla="*/ 171857 h 584478"/>
              <a:gd name="connsiteX59" fmla="*/ 85310 w 585284"/>
              <a:gd name="connsiteY59" fmla="*/ 98797 h 584478"/>
              <a:gd name="connsiteX60" fmla="*/ 85310 w 585284"/>
              <a:gd name="connsiteY60" fmla="*/ 85187 h 584478"/>
              <a:gd name="connsiteX61" fmla="*/ 292657 w 585284"/>
              <a:gd name="connsiteY61" fmla="*/ 0 h 584478"/>
              <a:gd name="connsiteX62" fmla="*/ 302023 w 585284"/>
              <a:gd name="connsiteY62" fmla="*/ 9310 h 584478"/>
              <a:gd name="connsiteX63" fmla="*/ 302023 w 585284"/>
              <a:gd name="connsiteY63" fmla="*/ 112440 h 584478"/>
              <a:gd name="connsiteX64" fmla="*/ 292657 w 585284"/>
              <a:gd name="connsiteY64" fmla="*/ 122466 h 584478"/>
              <a:gd name="connsiteX65" fmla="*/ 282571 w 585284"/>
              <a:gd name="connsiteY65" fmla="*/ 112440 h 584478"/>
              <a:gd name="connsiteX66" fmla="*/ 282571 w 585284"/>
              <a:gd name="connsiteY66" fmla="*/ 9310 h 584478"/>
              <a:gd name="connsiteX67" fmla="*/ 292657 w 585284"/>
              <a:gd name="connsiteY67" fmla="*/ 0 h 584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585284" h="584478">
                <a:moveTo>
                  <a:pt x="292657" y="462012"/>
                </a:moveTo>
                <a:cubicBezTo>
                  <a:pt x="297700" y="462012"/>
                  <a:pt x="302023" y="466309"/>
                  <a:pt x="302023" y="471322"/>
                </a:cubicBezTo>
                <a:lnTo>
                  <a:pt x="302023" y="574452"/>
                </a:lnTo>
                <a:cubicBezTo>
                  <a:pt x="302023" y="580181"/>
                  <a:pt x="297700" y="584478"/>
                  <a:pt x="292657" y="584478"/>
                </a:cubicBezTo>
                <a:cubicBezTo>
                  <a:pt x="286893" y="584478"/>
                  <a:pt x="282571" y="580181"/>
                  <a:pt x="282571" y="574452"/>
                </a:cubicBezTo>
                <a:lnTo>
                  <a:pt x="282571" y="471322"/>
                </a:lnTo>
                <a:cubicBezTo>
                  <a:pt x="282571" y="466309"/>
                  <a:pt x="286893" y="462012"/>
                  <a:pt x="292657" y="462012"/>
                </a:cubicBezTo>
                <a:close/>
                <a:moveTo>
                  <a:pt x="413143" y="412558"/>
                </a:moveTo>
                <a:cubicBezTo>
                  <a:pt x="416732" y="408260"/>
                  <a:pt x="422475" y="408260"/>
                  <a:pt x="426064" y="412558"/>
                </a:cubicBezTo>
                <a:lnTo>
                  <a:pt x="499284" y="484902"/>
                </a:lnTo>
                <a:cubicBezTo>
                  <a:pt x="502873" y="488483"/>
                  <a:pt x="502873" y="494930"/>
                  <a:pt x="499284" y="498511"/>
                </a:cubicBezTo>
                <a:cubicBezTo>
                  <a:pt x="497848" y="500660"/>
                  <a:pt x="494977" y="501376"/>
                  <a:pt x="492823" y="501376"/>
                </a:cubicBezTo>
                <a:cubicBezTo>
                  <a:pt x="489952" y="501376"/>
                  <a:pt x="487799" y="500660"/>
                  <a:pt x="485645" y="498511"/>
                </a:cubicBezTo>
                <a:lnTo>
                  <a:pt x="413143" y="425451"/>
                </a:lnTo>
                <a:cubicBezTo>
                  <a:pt x="408836" y="421869"/>
                  <a:pt x="408836" y="416139"/>
                  <a:pt x="413143" y="412558"/>
                </a:cubicBezTo>
                <a:close/>
                <a:moveTo>
                  <a:pt x="158530" y="412558"/>
                </a:moveTo>
                <a:cubicBezTo>
                  <a:pt x="162119" y="408260"/>
                  <a:pt x="168579" y="408260"/>
                  <a:pt x="172169" y="412558"/>
                </a:cubicBezTo>
                <a:cubicBezTo>
                  <a:pt x="175758" y="416139"/>
                  <a:pt x="175758" y="421869"/>
                  <a:pt x="172169" y="425451"/>
                </a:cubicBezTo>
                <a:lnTo>
                  <a:pt x="98949" y="498511"/>
                </a:lnTo>
                <a:cubicBezTo>
                  <a:pt x="97513" y="500660"/>
                  <a:pt x="94642" y="501376"/>
                  <a:pt x="92488" y="501376"/>
                </a:cubicBezTo>
                <a:cubicBezTo>
                  <a:pt x="89617" y="501376"/>
                  <a:pt x="87463" y="500660"/>
                  <a:pt x="85310" y="498511"/>
                </a:cubicBezTo>
                <a:cubicBezTo>
                  <a:pt x="81721" y="494930"/>
                  <a:pt x="81721" y="488483"/>
                  <a:pt x="85310" y="484902"/>
                </a:cubicBezTo>
                <a:close/>
                <a:moveTo>
                  <a:pt x="472021" y="282225"/>
                </a:moveTo>
                <a:lnTo>
                  <a:pt x="575248" y="282225"/>
                </a:lnTo>
                <a:cubicBezTo>
                  <a:pt x="580983" y="282225"/>
                  <a:pt x="585284" y="286522"/>
                  <a:pt x="585284" y="292252"/>
                </a:cubicBezTo>
                <a:cubicBezTo>
                  <a:pt x="585284" y="297265"/>
                  <a:pt x="580983" y="301562"/>
                  <a:pt x="575248" y="301562"/>
                </a:cubicBezTo>
                <a:lnTo>
                  <a:pt x="472021" y="301562"/>
                </a:lnTo>
                <a:cubicBezTo>
                  <a:pt x="467003" y="301562"/>
                  <a:pt x="462702" y="297265"/>
                  <a:pt x="462702" y="292252"/>
                </a:cubicBezTo>
                <a:cubicBezTo>
                  <a:pt x="462702" y="286522"/>
                  <a:pt x="467003" y="282225"/>
                  <a:pt x="472021" y="282225"/>
                </a:cubicBezTo>
                <a:close/>
                <a:moveTo>
                  <a:pt x="9328" y="282225"/>
                </a:moveTo>
                <a:lnTo>
                  <a:pt x="112651" y="282225"/>
                </a:lnTo>
                <a:cubicBezTo>
                  <a:pt x="118392" y="282225"/>
                  <a:pt x="122697" y="286522"/>
                  <a:pt x="122697" y="292252"/>
                </a:cubicBezTo>
                <a:cubicBezTo>
                  <a:pt x="122697" y="297265"/>
                  <a:pt x="118392" y="301562"/>
                  <a:pt x="112651" y="301562"/>
                </a:cubicBezTo>
                <a:lnTo>
                  <a:pt x="9328" y="301562"/>
                </a:lnTo>
                <a:cubicBezTo>
                  <a:pt x="4305" y="301562"/>
                  <a:pt x="0" y="297265"/>
                  <a:pt x="0" y="292252"/>
                </a:cubicBezTo>
                <a:cubicBezTo>
                  <a:pt x="0" y="286522"/>
                  <a:pt x="4305" y="282225"/>
                  <a:pt x="9328" y="282225"/>
                </a:cubicBezTo>
                <a:close/>
                <a:moveTo>
                  <a:pt x="292655" y="165516"/>
                </a:moveTo>
                <a:cubicBezTo>
                  <a:pt x="225246" y="165516"/>
                  <a:pt x="170028" y="219950"/>
                  <a:pt x="170028" y="287993"/>
                </a:cubicBezTo>
                <a:cubicBezTo>
                  <a:pt x="170028" y="355320"/>
                  <a:pt x="225246" y="410471"/>
                  <a:pt x="292655" y="410471"/>
                </a:cubicBezTo>
                <a:cubicBezTo>
                  <a:pt x="360064" y="410471"/>
                  <a:pt x="415282" y="355320"/>
                  <a:pt x="415282" y="287993"/>
                </a:cubicBezTo>
                <a:cubicBezTo>
                  <a:pt x="415282" y="219950"/>
                  <a:pt x="360064" y="165516"/>
                  <a:pt x="292655" y="165516"/>
                </a:cubicBezTo>
                <a:close/>
                <a:moveTo>
                  <a:pt x="292655" y="146177"/>
                </a:moveTo>
                <a:cubicBezTo>
                  <a:pt x="370821" y="146177"/>
                  <a:pt x="433927" y="209923"/>
                  <a:pt x="433927" y="287993"/>
                </a:cubicBezTo>
                <a:cubicBezTo>
                  <a:pt x="433927" y="366064"/>
                  <a:pt x="370821" y="429093"/>
                  <a:pt x="292655" y="429093"/>
                </a:cubicBezTo>
                <a:cubicBezTo>
                  <a:pt x="214489" y="429093"/>
                  <a:pt x="150666" y="366064"/>
                  <a:pt x="150666" y="287993"/>
                </a:cubicBezTo>
                <a:cubicBezTo>
                  <a:pt x="150666" y="209923"/>
                  <a:pt x="214489" y="146177"/>
                  <a:pt x="292655" y="146177"/>
                </a:cubicBezTo>
                <a:close/>
                <a:moveTo>
                  <a:pt x="485645" y="85187"/>
                </a:moveTo>
                <a:cubicBezTo>
                  <a:pt x="489234" y="81606"/>
                  <a:pt x="495695" y="81606"/>
                  <a:pt x="499284" y="85187"/>
                </a:cubicBezTo>
                <a:cubicBezTo>
                  <a:pt x="502873" y="89485"/>
                  <a:pt x="502873" y="95215"/>
                  <a:pt x="499284" y="98797"/>
                </a:cubicBezTo>
                <a:lnTo>
                  <a:pt x="426064" y="171857"/>
                </a:lnTo>
                <a:cubicBezTo>
                  <a:pt x="424629" y="174006"/>
                  <a:pt x="421757" y="174722"/>
                  <a:pt x="419604" y="174722"/>
                </a:cubicBezTo>
                <a:cubicBezTo>
                  <a:pt x="417450" y="174722"/>
                  <a:pt x="414579" y="174006"/>
                  <a:pt x="413143" y="171857"/>
                </a:cubicBezTo>
                <a:cubicBezTo>
                  <a:pt x="408836" y="168276"/>
                  <a:pt x="408836" y="161829"/>
                  <a:pt x="413143" y="158248"/>
                </a:cubicBezTo>
                <a:close/>
                <a:moveTo>
                  <a:pt x="85310" y="85187"/>
                </a:moveTo>
                <a:cubicBezTo>
                  <a:pt x="89617" y="81606"/>
                  <a:pt x="95360" y="81606"/>
                  <a:pt x="98949" y="85187"/>
                </a:cubicBezTo>
                <a:lnTo>
                  <a:pt x="172169" y="158248"/>
                </a:lnTo>
                <a:cubicBezTo>
                  <a:pt x="175758" y="161829"/>
                  <a:pt x="175758" y="168276"/>
                  <a:pt x="172169" y="171857"/>
                </a:cubicBezTo>
                <a:cubicBezTo>
                  <a:pt x="170015" y="174006"/>
                  <a:pt x="167862" y="174722"/>
                  <a:pt x="165708" y="174722"/>
                </a:cubicBezTo>
                <a:cubicBezTo>
                  <a:pt x="162837" y="174722"/>
                  <a:pt x="160683" y="174006"/>
                  <a:pt x="158530" y="171857"/>
                </a:cubicBezTo>
                <a:lnTo>
                  <a:pt x="85310" y="98797"/>
                </a:lnTo>
                <a:cubicBezTo>
                  <a:pt x="81721" y="95215"/>
                  <a:pt x="81721" y="89485"/>
                  <a:pt x="85310" y="85187"/>
                </a:cubicBezTo>
                <a:close/>
                <a:moveTo>
                  <a:pt x="292657" y="0"/>
                </a:moveTo>
                <a:cubicBezTo>
                  <a:pt x="297700" y="0"/>
                  <a:pt x="302023" y="4297"/>
                  <a:pt x="302023" y="9310"/>
                </a:cubicBezTo>
                <a:lnTo>
                  <a:pt x="302023" y="112440"/>
                </a:lnTo>
                <a:cubicBezTo>
                  <a:pt x="302023" y="118169"/>
                  <a:pt x="297700" y="122466"/>
                  <a:pt x="292657" y="122466"/>
                </a:cubicBezTo>
                <a:cubicBezTo>
                  <a:pt x="286893" y="122466"/>
                  <a:pt x="282571" y="118169"/>
                  <a:pt x="282571" y="112440"/>
                </a:cubicBezTo>
                <a:lnTo>
                  <a:pt x="282571" y="9310"/>
                </a:lnTo>
                <a:cubicBezTo>
                  <a:pt x="282571" y="4297"/>
                  <a:pt x="286893" y="0"/>
                  <a:pt x="29265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planet-earth_19799"/>
          <p:cNvSpPr>
            <a:spLocks noChangeAspect="1"/>
          </p:cNvSpPr>
          <p:nvPr/>
        </p:nvSpPr>
        <p:spPr bwMode="auto">
          <a:xfrm>
            <a:off x="5791157" y="2400567"/>
            <a:ext cx="609685" cy="605782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  <a:gd name="connsiteX86" fmla="*/ 373273 h 605239"/>
              <a:gd name="connsiteY86" fmla="*/ 373273 h 605239"/>
              <a:gd name="connsiteX87" fmla="*/ 373273 h 605239"/>
              <a:gd name="connsiteY87" fmla="*/ 373273 h 605239"/>
              <a:gd name="connsiteX88" fmla="*/ 373273 h 605239"/>
              <a:gd name="connsiteY88" fmla="*/ 373273 h 605239"/>
              <a:gd name="connsiteX89" fmla="*/ 373273 h 605239"/>
              <a:gd name="connsiteY89" fmla="*/ 373273 h 605239"/>
              <a:gd name="connsiteX90" fmla="*/ 373273 h 605239"/>
              <a:gd name="connsiteY90" fmla="*/ 373273 h 605239"/>
              <a:gd name="connsiteX91" fmla="*/ 373273 h 605239"/>
              <a:gd name="connsiteY91" fmla="*/ 373273 h 605239"/>
              <a:gd name="connsiteX92" fmla="*/ 373273 h 605239"/>
              <a:gd name="connsiteY92" fmla="*/ 373273 h 605239"/>
              <a:gd name="connsiteX93" fmla="*/ 373273 h 605239"/>
              <a:gd name="connsiteY93" fmla="*/ 373273 h 605239"/>
              <a:gd name="connsiteX94" fmla="*/ 373273 h 605239"/>
              <a:gd name="connsiteY94" fmla="*/ 373273 h 605239"/>
              <a:gd name="connsiteX95" fmla="*/ 373273 h 605239"/>
              <a:gd name="connsiteY95" fmla="*/ 373273 h 605239"/>
              <a:gd name="connsiteX96" fmla="*/ 373273 h 605239"/>
              <a:gd name="connsiteY96" fmla="*/ 373273 h 605239"/>
              <a:gd name="connsiteX97" fmla="*/ 373273 h 605239"/>
              <a:gd name="connsiteY97" fmla="*/ 373273 h 605239"/>
              <a:gd name="connsiteX98" fmla="*/ 373273 h 605239"/>
              <a:gd name="connsiteY98" fmla="*/ 373273 h 605239"/>
              <a:gd name="connsiteX99" fmla="*/ 373273 h 605239"/>
              <a:gd name="connsiteY99" fmla="*/ 373273 h 605239"/>
              <a:gd name="connsiteX100" fmla="*/ 373273 h 605239"/>
              <a:gd name="connsiteY100" fmla="*/ 373273 h 605239"/>
              <a:gd name="connsiteX101" fmla="*/ 373273 h 605239"/>
              <a:gd name="connsiteY101" fmla="*/ 373273 h 605239"/>
              <a:gd name="connsiteX102" fmla="*/ 373273 h 605239"/>
              <a:gd name="connsiteY102" fmla="*/ 373273 h 605239"/>
              <a:gd name="connsiteX103" fmla="*/ 373273 h 605239"/>
              <a:gd name="connsiteY103" fmla="*/ 373273 h 605239"/>
              <a:gd name="connsiteX104" fmla="*/ 373273 h 605239"/>
              <a:gd name="connsiteY104" fmla="*/ 373273 h 605239"/>
              <a:gd name="connsiteX105" fmla="*/ 373273 h 605239"/>
              <a:gd name="connsiteY105" fmla="*/ 373273 h 605239"/>
              <a:gd name="connsiteX106" fmla="*/ 373273 h 605239"/>
              <a:gd name="connsiteY106" fmla="*/ 373273 h 605239"/>
              <a:gd name="connsiteX107" fmla="*/ 373273 h 605239"/>
              <a:gd name="connsiteY107" fmla="*/ 373273 h 605239"/>
              <a:gd name="connsiteX108" fmla="*/ 373273 h 605239"/>
              <a:gd name="connsiteY108" fmla="*/ 373273 h 605239"/>
              <a:gd name="connsiteX109" fmla="*/ 373273 h 605239"/>
              <a:gd name="connsiteY109" fmla="*/ 373273 h 605239"/>
              <a:gd name="connsiteX110" fmla="*/ 373273 h 605239"/>
              <a:gd name="connsiteY110" fmla="*/ 373273 h 605239"/>
              <a:gd name="connsiteX111" fmla="*/ 373273 h 605239"/>
              <a:gd name="connsiteY111" fmla="*/ 373273 h 605239"/>
              <a:gd name="connsiteX112" fmla="*/ 373273 h 605239"/>
              <a:gd name="connsiteY112" fmla="*/ 373273 h 605239"/>
              <a:gd name="connsiteX113" fmla="*/ 373273 h 605239"/>
              <a:gd name="connsiteY113" fmla="*/ 373273 h 605239"/>
              <a:gd name="connsiteX114" fmla="*/ 373273 h 605239"/>
              <a:gd name="connsiteY114" fmla="*/ 373273 h 605239"/>
              <a:gd name="connsiteX115" fmla="*/ 373273 h 605239"/>
              <a:gd name="connsiteY115" fmla="*/ 373273 h 605239"/>
              <a:gd name="connsiteX116" fmla="*/ 373273 h 605239"/>
              <a:gd name="connsiteY116" fmla="*/ 373273 h 605239"/>
              <a:gd name="connsiteX117" fmla="*/ 373273 h 605239"/>
              <a:gd name="connsiteY117" fmla="*/ 373273 h 605239"/>
              <a:gd name="connsiteX118" fmla="*/ 373273 h 605239"/>
              <a:gd name="connsiteY118" fmla="*/ 373273 h 605239"/>
              <a:gd name="connsiteX119" fmla="*/ 373273 h 605239"/>
              <a:gd name="connsiteY119" fmla="*/ 373273 h 605239"/>
              <a:gd name="connsiteX120" fmla="*/ 373273 h 605239"/>
              <a:gd name="connsiteY120" fmla="*/ 373273 h 605239"/>
              <a:gd name="connsiteX121" fmla="*/ 373273 h 605239"/>
              <a:gd name="connsiteY121" fmla="*/ 373273 h 605239"/>
              <a:gd name="connsiteX122" fmla="*/ 373273 h 605239"/>
              <a:gd name="connsiteY122" fmla="*/ 373273 h 605239"/>
              <a:gd name="connsiteX123" fmla="*/ 373273 h 605239"/>
              <a:gd name="connsiteY123" fmla="*/ 373273 h 605239"/>
              <a:gd name="connsiteX124" fmla="*/ 373273 h 605239"/>
              <a:gd name="connsiteY124" fmla="*/ 373273 h 605239"/>
              <a:gd name="connsiteX125" fmla="*/ 373273 h 605239"/>
              <a:gd name="connsiteY125" fmla="*/ 373273 h 605239"/>
              <a:gd name="connsiteX126" fmla="*/ 373273 h 605239"/>
              <a:gd name="connsiteY126" fmla="*/ 373273 h 605239"/>
              <a:gd name="connsiteX127" fmla="*/ 373273 h 605239"/>
              <a:gd name="connsiteY127" fmla="*/ 373273 h 605239"/>
              <a:gd name="connsiteX128" fmla="*/ 373273 h 605239"/>
              <a:gd name="connsiteY128" fmla="*/ 373273 h 605239"/>
              <a:gd name="connsiteX129" fmla="*/ 373273 h 605239"/>
              <a:gd name="connsiteY129" fmla="*/ 373273 h 605239"/>
              <a:gd name="connsiteX130" fmla="*/ 373273 h 605239"/>
              <a:gd name="connsiteY130" fmla="*/ 373273 h 605239"/>
              <a:gd name="connsiteX131" fmla="*/ 373273 h 605239"/>
              <a:gd name="connsiteY131" fmla="*/ 373273 h 605239"/>
              <a:gd name="connsiteX132" fmla="*/ 373273 h 605239"/>
              <a:gd name="connsiteY132" fmla="*/ 373273 h 605239"/>
              <a:gd name="connsiteX133" fmla="*/ 373273 h 605239"/>
              <a:gd name="connsiteY133" fmla="*/ 373273 h 605239"/>
              <a:gd name="connsiteX134" fmla="*/ 373273 h 605239"/>
              <a:gd name="connsiteY134" fmla="*/ 373273 h 605239"/>
              <a:gd name="connsiteX135" fmla="*/ 373273 h 605239"/>
              <a:gd name="connsiteY135" fmla="*/ 373273 h 605239"/>
              <a:gd name="connsiteX136" fmla="*/ 373273 h 605239"/>
              <a:gd name="connsiteY136" fmla="*/ 373273 h 605239"/>
              <a:gd name="connsiteX137" fmla="*/ 373273 h 605239"/>
              <a:gd name="connsiteY137" fmla="*/ 373273 h 605239"/>
              <a:gd name="connsiteX138" fmla="*/ 373273 h 605239"/>
              <a:gd name="connsiteY138" fmla="*/ 373273 h 605239"/>
              <a:gd name="connsiteX139" fmla="*/ 373273 h 605239"/>
              <a:gd name="connsiteY139" fmla="*/ 373273 h 605239"/>
              <a:gd name="connsiteX140" fmla="*/ 373273 h 605239"/>
              <a:gd name="connsiteY140" fmla="*/ 373273 h 605239"/>
              <a:gd name="connsiteX141" fmla="*/ 373273 h 605239"/>
              <a:gd name="connsiteY141" fmla="*/ 373273 h 605239"/>
              <a:gd name="connsiteX142" fmla="*/ 373273 h 605239"/>
              <a:gd name="connsiteY142" fmla="*/ 373273 h 605239"/>
              <a:gd name="connsiteX143" fmla="*/ 373273 h 605239"/>
              <a:gd name="connsiteY143" fmla="*/ 373273 h 605239"/>
              <a:gd name="connsiteX144" fmla="*/ 373273 h 605239"/>
              <a:gd name="connsiteY144" fmla="*/ 373273 h 605239"/>
              <a:gd name="connsiteX145" fmla="*/ 373273 h 605239"/>
              <a:gd name="connsiteY145" fmla="*/ 373273 h 605239"/>
              <a:gd name="connsiteX146" fmla="*/ 373273 h 605239"/>
              <a:gd name="connsiteY146" fmla="*/ 373273 h 605239"/>
              <a:gd name="connsiteX147" fmla="*/ 373273 h 605239"/>
              <a:gd name="connsiteY147" fmla="*/ 373273 h 605239"/>
              <a:gd name="connsiteX148" fmla="*/ 373273 h 605239"/>
              <a:gd name="connsiteY148" fmla="*/ 373273 h 605239"/>
              <a:gd name="connsiteX149" fmla="*/ 373273 h 605239"/>
              <a:gd name="connsiteY149" fmla="*/ 373273 h 605239"/>
              <a:gd name="connsiteX150" fmla="*/ 373273 h 605239"/>
              <a:gd name="connsiteY150" fmla="*/ 373273 h 605239"/>
              <a:gd name="connsiteX151" fmla="*/ 373273 h 605239"/>
              <a:gd name="connsiteY151" fmla="*/ 373273 h 605239"/>
              <a:gd name="connsiteX152" fmla="*/ 373273 h 605239"/>
              <a:gd name="connsiteY152" fmla="*/ 373273 h 605239"/>
              <a:gd name="connsiteX153" fmla="*/ 373273 h 605239"/>
              <a:gd name="connsiteY153" fmla="*/ 373273 h 605239"/>
              <a:gd name="connsiteX154" fmla="*/ 373273 h 605239"/>
              <a:gd name="connsiteY154" fmla="*/ 373273 h 605239"/>
              <a:gd name="connsiteX155" fmla="*/ 373273 h 605239"/>
              <a:gd name="connsiteY155" fmla="*/ 373273 h 605239"/>
              <a:gd name="connsiteX156" fmla="*/ 373273 h 605239"/>
              <a:gd name="connsiteY156" fmla="*/ 373273 h 605239"/>
              <a:gd name="connsiteX157" fmla="*/ 373273 h 605239"/>
              <a:gd name="connsiteY157" fmla="*/ 373273 h 605239"/>
              <a:gd name="connsiteX158" fmla="*/ 373273 h 605239"/>
              <a:gd name="connsiteY158" fmla="*/ 373273 h 605239"/>
              <a:gd name="connsiteX159" fmla="*/ 373273 h 605239"/>
              <a:gd name="connsiteY159" fmla="*/ 373273 h 605239"/>
              <a:gd name="connsiteX160" fmla="*/ 373273 h 605239"/>
              <a:gd name="connsiteY160" fmla="*/ 373273 h 605239"/>
              <a:gd name="connsiteX161" fmla="*/ 373273 h 605239"/>
              <a:gd name="connsiteY161" fmla="*/ 373273 h 605239"/>
              <a:gd name="connsiteX162" fmla="*/ 373273 h 605239"/>
              <a:gd name="connsiteY162" fmla="*/ 373273 h 605239"/>
              <a:gd name="connsiteX163" fmla="*/ 373273 h 605239"/>
              <a:gd name="connsiteY163" fmla="*/ 373273 h 605239"/>
              <a:gd name="connsiteX164" fmla="*/ 373273 h 605239"/>
              <a:gd name="connsiteY164" fmla="*/ 373273 h 605239"/>
              <a:gd name="connsiteX165" fmla="*/ 373273 h 605239"/>
              <a:gd name="connsiteY165" fmla="*/ 373273 h 605239"/>
              <a:gd name="connsiteX166" fmla="*/ 373273 h 605239"/>
              <a:gd name="connsiteY166" fmla="*/ 373273 h 605239"/>
              <a:gd name="connsiteX167" fmla="*/ 373273 h 605239"/>
              <a:gd name="connsiteY167" fmla="*/ 373273 h 605239"/>
              <a:gd name="connsiteX168" fmla="*/ 373273 h 605239"/>
              <a:gd name="connsiteY168" fmla="*/ 373273 h 605239"/>
              <a:gd name="connsiteX169" fmla="*/ 373273 h 605239"/>
              <a:gd name="connsiteY169" fmla="*/ 373273 h 605239"/>
              <a:gd name="connsiteX170" fmla="*/ 373273 h 605239"/>
              <a:gd name="connsiteY170" fmla="*/ 373273 h 605239"/>
              <a:gd name="connsiteX171" fmla="*/ 373273 h 605239"/>
              <a:gd name="connsiteY171" fmla="*/ 373273 h 605239"/>
              <a:gd name="connsiteX172" fmla="*/ 373273 h 605239"/>
              <a:gd name="connsiteY172" fmla="*/ 373273 h 605239"/>
              <a:gd name="connsiteX173" fmla="*/ 373273 h 605239"/>
              <a:gd name="connsiteY173" fmla="*/ 373273 h 605239"/>
              <a:gd name="connsiteX174" fmla="*/ 373273 h 605239"/>
              <a:gd name="connsiteY174" fmla="*/ 373273 h 605239"/>
              <a:gd name="connsiteX175" fmla="*/ 373273 h 605239"/>
              <a:gd name="connsiteY175" fmla="*/ 373273 h 605239"/>
              <a:gd name="connsiteX176" fmla="*/ 373273 h 605239"/>
              <a:gd name="connsiteY176" fmla="*/ 373273 h 605239"/>
              <a:gd name="connsiteX177" fmla="*/ 373273 h 605239"/>
              <a:gd name="connsiteY177" fmla="*/ 373273 h 605239"/>
              <a:gd name="connsiteX178" fmla="*/ 373273 h 605239"/>
              <a:gd name="connsiteY178" fmla="*/ 373273 h 605239"/>
              <a:gd name="connsiteX179" fmla="*/ 373273 h 605239"/>
              <a:gd name="connsiteY179" fmla="*/ 373273 h 605239"/>
              <a:gd name="connsiteX180" fmla="*/ 373273 h 605239"/>
              <a:gd name="connsiteY180" fmla="*/ 373273 h 605239"/>
              <a:gd name="connsiteX181" fmla="*/ 373273 h 605239"/>
              <a:gd name="connsiteY181" fmla="*/ 373273 h 605239"/>
              <a:gd name="connsiteX182" fmla="*/ 373273 h 605239"/>
              <a:gd name="connsiteY182" fmla="*/ 373273 h 605239"/>
              <a:gd name="connsiteX183" fmla="*/ 373273 h 605239"/>
              <a:gd name="connsiteY183" fmla="*/ 373273 h 605239"/>
              <a:gd name="connsiteX184" fmla="*/ 373273 h 605239"/>
              <a:gd name="connsiteY184" fmla="*/ 373273 h 605239"/>
              <a:gd name="connsiteX185" fmla="*/ 373273 h 605239"/>
              <a:gd name="connsiteY185" fmla="*/ 373273 h 605239"/>
              <a:gd name="connsiteX186" fmla="*/ 373273 h 605239"/>
              <a:gd name="connsiteY186" fmla="*/ 373273 h 605239"/>
              <a:gd name="connsiteX187" fmla="*/ 373273 h 605239"/>
              <a:gd name="connsiteY187" fmla="*/ 373273 h 605239"/>
              <a:gd name="connsiteX188" fmla="*/ 373273 h 605239"/>
              <a:gd name="connsiteY188" fmla="*/ 373273 h 605239"/>
              <a:gd name="connsiteX189" fmla="*/ 373273 h 605239"/>
              <a:gd name="connsiteY189" fmla="*/ 373273 h 605239"/>
              <a:gd name="connsiteX190" fmla="*/ 373273 h 605239"/>
              <a:gd name="connsiteY190" fmla="*/ 373273 h 605239"/>
              <a:gd name="connsiteX191" fmla="*/ 373273 h 605239"/>
              <a:gd name="connsiteY191" fmla="*/ 373273 h 605239"/>
              <a:gd name="connsiteX192" fmla="*/ 373273 h 605239"/>
              <a:gd name="connsiteY192" fmla="*/ 373273 h 605239"/>
              <a:gd name="connsiteX193" fmla="*/ 373273 h 605239"/>
              <a:gd name="connsiteY193" fmla="*/ 373273 h 605239"/>
              <a:gd name="connsiteX194" fmla="*/ 373273 h 605239"/>
              <a:gd name="connsiteY194" fmla="*/ 373273 h 605239"/>
              <a:gd name="connsiteX195" fmla="*/ 373273 h 605239"/>
              <a:gd name="connsiteY195" fmla="*/ 373273 h 605239"/>
              <a:gd name="connsiteX196" fmla="*/ 373273 h 605239"/>
              <a:gd name="connsiteY196" fmla="*/ 373273 h 605239"/>
              <a:gd name="connsiteX197" fmla="*/ 373273 h 605239"/>
              <a:gd name="connsiteY197" fmla="*/ 373273 h 605239"/>
              <a:gd name="connsiteX198" fmla="*/ 373273 h 605239"/>
              <a:gd name="connsiteY198" fmla="*/ 373273 h 605239"/>
              <a:gd name="connsiteX199" fmla="*/ 373273 h 605239"/>
              <a:gd name="connsiteY199" fmla="*/ 373273 h 605239"/>
              <a:gd name="connsiteX200" fmla="*/ 373273 h 605239"/>
              <a:gd name="connsiteY200" fmla="*/ 373273 h 605239"/>
              <a:gd name="connsiteX201" fmla="*/ 373273 h 605239"/>
              <a:gd name="connsiteY201" fmla="*/ 373273 h 605239"/>
              <a:gd name="connsiteX202" fmla="*/ 373273 h 605239"/>
              <a:gd name="connsiteY202" fmla="*/ 373273 h 605239"/>
              <a:gd name="connsiteX203" fmla="*/ 373273 h 605239"/>
              <a:gd name="connsiteY203" fmla="*/ 373273 h 605239"/>
              <a:gd name="connsiteX204" fmla="*/ 373273 h 605239"/>
              <a:gd name="connsiteY204" fmla="*/ 373273 h 605239"/>
              <a:gd name="connsiteX205" fmla="*/ 373273 h 605239"/>
              <a:gd name="connsiteY205" fmla="*/ 373273 h 605239"/>
              <a:gd name="connsiteX206" fmla="*/ 373273 h 605239"/>
              <a:gd name="connsiteY206" fmla="*/ 373273 h 605239"/>
              <a:gd name="connsiteX207" fmla="*/ 373273 h 605239"/>
              <a:gd name="connsiteY207" fmla="*/ 373273 h 605239"/>
              <a:gd name="connsiteX208" fmla="*/ 373273 h 605239"/>
              <a:gd name="connsiteY208" fmla="*/ 373273 h 605239"/>
              <a:gd name="connsiteX209" fmla="*/ 373273 h 605239"/>
              <a:gd name="connsiteY209" fmla="*/ 373273 h 605239"/>
              <a:gd name="connsiteX210" fmla="*/ 373273 h 605239"/>
              <a:gd name="connsiteY210" fmla="*/ 373273 h 605239"/>
              <a:gd name="connsiteX211" fmla="*/ 373273 h 605239"/>
              <a:gd name="connsiteY211" fmla="*/ 373273 h 605239"/>
              <a:gd name="connsiteX212" fmla="*/ 373273 h 605239"/>
              <a:gd name="connsiteY212" fmla="*/ 373273 h 605239"/>
              <a:gd name="connsiteX213" fmla="*/ 373273 h 605239"/>
              <a:gd name="connsiteY213" fmla="*/ 373273 h 605239"/>
              <a:gd name="connsiteX214" fmla="*/ 373273 h 605239"/>
              <a:gd name="connsiteY214" fmla="*/ 373273 h 605239"/>
              <a:gd name="connsiteX215" fmla="*/ 373273 h 605239"/>
              <a:gd name="connsiteY215" fmla="*/ 373273 h 605239"/>
              <a:gd name="connsiteX216" fmla="*/ 373273 h 605239"/>
              <a:gd name="connsiteY216" fmla="*/ 373273 h 605239"/>
              <a:gd name="connsiteX217" fmla="*/ 373273 h 605239"/>
              <a:gd name="connsiteY217" fmla="*/ 373273 h 605239"/>
              <a:gd name="connsiteX218" fmla="*/ 373273 h 605239"/>
              <a:gd name="connsiteY218" fmla="*/ 373273 h 605239"/>
              <a:gd name="connsiteX219" fmla="*/ 373273 h 605239"/>
              <a:gd name="connsiteY219" fmla="*/ 373273 h 605239"/>
              <a:gd name="connsiteX220" fmla="*/ 373273 h 605239"/>
              <a:gd name="connsiteY220" fmla="*/ 373273 h 605239"/>
              <a:gd name="connsiteX221" fmla="*/ 373273 h 605239"/>
              <a:gd name="connsiteY221" fmla="*/ 373273 h 605239"/>
              <a:gd name="connsiteX222" fmla="*/ 373273 h 605239"/>
              <a:gd name="connsiteY222" fmla="*/ 373273 h 605239"/>
              <a:gd name="connsiteX223" fmla="*/ 373273 h 605239"/>
              <a:gd name="connsiteY223" fmla="*/ 373273 h 605239"/>
              <a:gd name="connsiteX224" fmla="*/ 373273 h 605239"/>
              <a:gd name="connsiteY224" fmla="*/ 373273 h 605239"/>
              <a:gd name="connsiteX225" fmla="*/ 373273 h 605239"/>
              <a:gd name="connsiteY225" fmla="*/ 373273 h 605239"/>
              <a:gd name="connsiteX226" fmla="*/ 373273 h 605239"/>
              <a:gd name="connsiteY226" fmla="*/ 373273 h 605239"/>
              <a:gd name="connsiteX227" fmla="*/ 373273 h 605239"/>
              <a:gd name="connsiteY227" fmla="*/ 373273 h 605239"/>
              <a:gd name="connsiteX228" fmla="*/ 373273 h 605239"/>
              <a:gd name="connsiteY228" fmla="*/ 373273 h 605239"/>
              <a:gd name="connsiteX229" fmla="*/ 373273 h 605239"/>
              <a:gd name="connsiteY229" fmla="*/ 373273 h 605239"/>
              <a:gd name="connsiteX230" fmla="*/ 373273 h 605239"/>
              <a:gd name="connsiteY230" fmla="*/ 373273 h 605239"/>
              <a:gd name="connsiteX231" fmla="*/ 373273 h 605239"/>
              <a:gd name="connsiteY231" fmla="*/ 373273 h 605239"/>
              <a:gd name="connsiteX232" fmla="*/ 373273 h 605239"/>
              <a:gd name="connsiteY23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606227" h="602347">
                <a:moveTo>
                  <a:pt x="508364" y="398896"/>
                </a:moveTo>
                <a:cubicBezTo>
                  <a:pt x="500219" y="398896"/>
                  <a:pt x="490445" y="401023"/>
                  <a:pt x="482175" y="404526"/>
                </a:cubicBezTo>
                <a:cubicBezTo>
                  <a:pt x="472777" y="408405"/>
                  <a:pt x="468892" y="413535"/>
                  <a:pt x="464883" y="419041"/>
                </a:cubicBezTo>
                <a:cubicBezTo>
                  <a:pt x="462878" y="421918"/>
                  <a:pt x="460748" y="424796"/>
                  <a:pt x="457866" y="427424"/>
                </a:cubicBezTo>
                <a:cubicBezTo>
                  <a:pt x="448092" y="436057"/>
                  <a:pt x="429797" y="441438"/>
                  <a:pt x="413758" y="446192"/>
                </a:cubicBezTo>
                <a:cubicBezTo>
                  <a:pt x="410625" y="447193"/>
                  <a:pt x="407743" y="447944"/>
                  <a:pt x="405112" y="448820"/>
                </a:cubicBezTo>
                <a:cubicBezTo>
                  <a:pt x="402230" y="449696"/>
                  <a:pt x="402230" y="457329"/>
                  <a:pt x="402481" y="467088"/>
                </a:cubicBezTo>
                <a:cubicBezTo>
                  <a:pt x="402731" y="473344"/>
                  <a:pt x="402982" y="479851"/>
                  <a:pt x="402105" y="486232"/>
                </a:cubicBezTo>
                <a:cubicBezTo>
                  <a:pt x="401353" y="490987"/>
                  <a:pt x="401854" y="494615"/>
                  <a:pt x="403358" y="496492"/>
                </a:cubicBezTo>
                <a:cubicBezTo>
                  <a:pt x="404485" y="497994"/>
                  <a:pt x="406616" y="498494"/>
                  <a:pt x="408245" y="498745"/>
                </a:cubicBezTo>
                <a:cubicBezTo>
                  <a:pt x="413132" y="499370"/>
                  <a:pt x="421151" y="498745"/>
                  <a:pt x="429045" y="498369"/>
                </a:cubicBezTo>
                <a:cubicBezTo>
                  <a:pt x="434559" y="498119"/>
                  <a:pt x="440198" y="497869"/>
                  <a:pt x="444834" y="497869"/>
                </a:cubicBezTo>
                <a:cubicBezTo>
                  <a:pt x="450347" y="497869"/>
                  <a:pt x="453981" y="498244"/>
                  <a:pt x="456863" y="499120"/>
                </a:cubicBezTo>
                <a:cubicBezTo>
                  <a:pt x="464131" y="501622"/>
                  <a:pt x="466637" y="509505"/>
                  <a:pt x="471148" y="526147"/>
                </a:cubicBezTo>
                <a:cubicBezTo>
                  <a:pt x="513250" y="494490"/>
                  <a:pt x="546080" y="451323"/>
                  <a:pt x="565127" y="401523"/>
                </a:cubicBezTo>
                <a:cubicBezTo>
                  <a:pt x="559864" y="406278"/>
                  <a:pt x="553474" y="410657"/>
                  <a:pt x="546582" y="414161"/>
                </a:cubicBezTo>
                <a:cubicBezTo>
                  <a:pt x="532046" y="421418"/>
                  <a:pt x="522523" y="416413"/>
                  <a:pt x="519390" y="401773"/>
                </a:cubicBezTo>
                <a:cubicBezTo>
                  <a:pt x="519265" y="401523"/>
                  <a:pt x="519265" y="401273"/>
                  <a:pt x="519140" y="401023"/>
                </a:cubicBezTo>
                <a:cubicBezTo>
                  <a:pt x="517761" y="400147"/>
                  <a:pt x="514504" y="398896"/>
                  <a:pt x="508364" y="398896"/>
                </a:cubicBezTo>
                <a:close/>
                <a:moveTo>
                  <a:pt x="301234" y="332955"/>
                </a:moveTo>
                <a:cubicBezTo>
                  <a:pt x="298728" y="338836"/>
                  <a:pt x="296472" y="347720"/>
                  <a:pt x="296472" y="351098"/>
                </a:cubicBezTo>
                <a:cubicBezTo>
                  <a:pt x="296848" y="364111"/>
                  <a:pt x="301359" y="383881"/>
                  <a:pt x="305996" y="388635"/>
                </a:cubicBezTo>
                <a:cubicBezTo>
                  <a:pt x="310256" y="393015"/>
                  <a:pt x="325418" y="398770"/>
                  <a:pt x="334941" y="398770"/>
                </a:cubicBezTo>
                <a:cubicBezTo>
                  <a:pt x="336695" y="398770"/>
                  <a:pt x="337572" y="398645"/>
                  <a:pt x="337948" y="398520"/>
                </a:cubicBezTo>
                <a:cubicBezTo>
                  <a:pt x="338324" y="398270"/>
                  <a:pt x="339953" y="396768"/>
                  <a:pt x="341081" y="395642"/>
                </a:cubicBezTo>
                <a:cubicBezTo>
                  <a:pt x="345968" y="391138"/>
                  <a:pt x="353737" y="384006"/>
                  <a:pt x="365766" y="385632"/>
                </a:cubicBezTo>
                <a:cubicBezTo>
                  <a:pt x="367520" y="383130"/>
                  <a:pt x="368773" y="376123"/>
                  <a:pt x="368398" y="372119"/>
                </a:cubicBezTo>
                <a:cubicBezTo>
                  <a:pt x="366017" y="372244"/>
                  <a:pt x="362634" y="372870"/>
                  <a:pt x="359376" y="373495"/>
                </a:cubicBezTo>
                <a:cubicBezTo>
                  <a:pt x="350604" y="374997"/>
                  <a:pt x="341332" y="375873"/>
                  <a:pt x="335568" y="372244"/>
                </a:cubicBezTo>
                <a:cubicBezTo>
                  <a:pt x="328049" y="367489"/>
                  <a:pt x="314140" y="358731"/>
                  <a:pt x="301234" y="332955"/>
                </a:cubicBezTo>
                <a:close/>
                <a:moveTo>
                  <a:pt x="442438" y="269888"/>
                </a:moveTo>
                <a:cubicBezTo>
                  <a:pt x="442188" y="270013"/>
                  <a:pt x="440683" y="270764"/>
                  <a:pt x="438677" y="273642"/>
                </a:cubicBezTo>
                <a:cubicBezTo>
                  <a:pt x="430403" y="285406"/>
                  <a:pt x="426642" y="289035"/>
                  <a:pt x="423508" y="292038"/>
                </a:cubicBezTo>
                <a:cubicBezTo>
                  <a:pt x="421502" y="293915"/>
                  <a:pt x="420248" y="295166"/>
                  <a:pt x="417615" y="299171"/>
                </a:cubicBezTo>
                <a:lnTo>
                  <a:pt x="409216" y="311810"/>
                </a:lnTo>
                <a:cubicBezTo>
                  <a:pt x="412475" y="312936"/>
                  <a:pt x="414857" y="314438"/>
                  <a:pt x="416738" y="315564"/>
                </a:cubicBezTo>
                <a:cubicBezTo>
                  <a:pt x="417239" y="315940"/>
                  <a:pt x="417866" y="316315"/>
                  <a:pt x="418368" y="316565"/>
                </a:cubicBezTo>
                <a:cubicBezTo>
                  <a:pt x="418242" y="316315"/>
                  <a:pt x="420248" y="315690"/>
                  <a:pt x="424887" y="312186"/>
                </a:cubicBezTo>
                <a:cubicBezTo>
                  <a:pt x="441185" y="300172"/>
                  <a:pt x="449710" y="288284"/>
                  <a:pt x="448832" y="278773"/>
                </a:cubicBezTo>
                <a:cubicBezTo>
                  <a:pt x="448456" y="276020"/>
                  <a:pt x="444444" y="270264"/>
                  <a:pt x="442438" y="269888"/>
                </a:cubicBezTo>
                <a:close/>
                <a:moveTo>
                  <a:pt x="442564" y="250366"/>
                </a:moveTo>
                <a:cubicBezTo>
                  <a:pt x="457733" y="250366"/>
                  <a:pt x="467637" y="268011"/>
                  <a:pt x="468390" y="277021"/>
                </a:cubicBezTo>
                <a:cubicBezTo>
                  <a:pt x="469894" y="294040"/>
                  <a:pt x="459238" y="311184"/>
                  <a:pt x="436546" y="327953"/>
                </a:cubicBezTo>
                <a:cubicBezTo>
                  <a:pt x="428899" y="333585"/>
                  <a:pt x="423382" y="335962"/>
                  <a:pt x="417866" y="335962"/>
                </a:cubicBezTo>
                <a:cubicBezTo>
                  <a:pt x="412851" y="335962"/>
                  <a:pt x="409216" y="333835"/>
                  <a:pt x="406583" y="332333"/>
                </a:cubicBezTo>
                <a:cubicBezTo>
                  <a:pt x="404452" y="330957"/>
                  <a:pt x="402947" y="330081"/>
                  <a:pt x="400189" y="329705"/>
                </a:cubicBezTo>
                <a:cubicBezTo>
                  <a:pt x="398434" y="329455"/>
                  <a:pt x="395927" y="329455"/>
                  <a:pt x="393043" y="329705"/>
                </a:cubicBezTo>
                <a:lnTo>
                  <a:pt x="372232" y="332083"/>
                </a:lnTo>
                <a:lnTo>
                  <a:pt x="401317" y="288409"/>
                </a:lnTo>
                <a:cubicBezTo>
                  <a:pt x="405204" y="282527"/>
                  <a:pt x="407461" y="280275"/>
                  <a:pt x="409968" y="277897"/>
                </a:cubicBezTo>
                <a:cubicBezTo>
                  <a:pt x="412601" y="275394"/>
                  <a:pt x="415484" y="272516"/>
                  <a:pt x="422755" y="262380"/>
                </a:cubicBezTo>
                <a:cubicBezTo>
                  <a:pt x="429776" y="252368"/>
                  <a:pt x="437424" y="250366"/>
                  <a:pt x="442564" y="250366"/>
                </a:cubicBezTo>
                <a:close/>
                <a:moveTo>
                  <a:pt x="516132" y="118617"/>
                </a:moveTo>
                <a:cubicBezTo>
                  <a:pt x="514504" y="123747"/>
                  <a:pt x="511622" y="130629"/>
                  <a:pt x="507110" y="140639"/>
                </a:cubicBezTo>
                <a:lnTo>
                  <a:pt x="506359" y="142266"/>
                </a:lnTo>
                <a:cubicBezTo>
                  <a:pt x="504980" y="145269"/>
                  <a:pt x="503727" y="148021"/>
                  <a:pt x="502850" y="150274"/>
                </a:cubicBezTo>
                <a:cubicBezTo>
                  <a:pt x="500469" y="156405"/>
                  <a:pt x="493828" y="157656"/>
                  <a:pt x="490194" y="158282"/>
                </a:cubicBezTo>
                <a:cubicBezTo>
                  <a:pt x="489067" y="158407"/>
                  <a:pt x="488440" y="158782"/>
                  <a:pt x="488189" y="158907"/>
                </a:cubicBezTo>
                <a:cubicBezTo>
                  <a:pt x="489818" y="159908"/>
                  <a:pt x="494204" y="161410"/>
                  <a:pt x="497963" y="162661"/>
                </a:cubicBezTo>
                <a:cubicBezTo>
                  <a:pt x="506735" y="165539"/>
                  <a:pt x="513000" y="166915"/>
                  <a:pt x="517511" y="166915"/>
                </a:cubicBezTo>
                <a:cubicBezTo>
                  <a:pt x="521771" y="166915"/>
                  <a:pt x="524528" y="165789"/>
                  <a:pt x="530292" y="163287"/>
                </a:cubicBezTo>
                <a:lnTo>
                  <a:pt x="537184" y="160284"/>
                </a:lnTo>
                <a:cubicBezTo>
                  <a:pt x="539189" y="159408"/>
                  <a:pt x="541444" y="158157"/>
                  <a:pt x="543700" y="156780"/>
                </a:cubicBezTo>
                <a:cubicBezTo>
                  <a:pt x="535555" y="143267"/>
                  <a:pt x="526282" y="130504"/>
                  <a:pt x="516132" y="118617"/>
                </a:cubicBezTo>
                <a:close/>
                <a:moveTo>
                  <a:pt x="496710" y="115239"/>
                </a:moveTo>
                <a:cubicBezTo>
                  <a:pt x="493578" y="114613"/>
                  <a:pt x="487187" y="114613"/>
                  <a:pt x="478416" y="115739"/>
                </a:cubicBezTo>
                <a:cubicBezTo>
                  <a:pt x="465509" y="117491"/>
                  <a:pt x="460121" y="122371"/>
                  <a:pt x="450097" y="131380"/>
                </a:cubicBezTo>
                <a:cubicBezTo>
                  <a:pt x="445460" y="135634"/>
                  <a:pt x="440448" y="140139"/>
                  <a:pt x="434058" y="144768"/>
                </a:cubicBezTo>
                <a:cubicBezTo>
                  <a:pt x="436689" y="148647"/>
                  <a:pt x="438944" y="153777"/>
                  <a:pt x="438944" y="160158"/>
                </a:cubicBezTo>
                <a:cubicBezTo>
                  <a:pt x="438944" y="175173"/>
                  <a:pt x="424284" y="214462"/>
                  <a:pt x="402105" y="239362"/>
                </a:cubicBezTo>
                <a:cubicBezTo>
                  <a:pt x="390952" y="251875"/>
                  <a:pt x="384938" y="256379"/>
                  <a:pt x="379675" y="260383"/>
                </a:cubicBezTo>
                <a:cubicBezTo>
                  <a:pt x="375164" y="263762"/>
                  <a:pt x="371280" y="266765"/>
                  <a:pt x="362884" y="276274"/>
                </a:cubicBezTo>
                <a:cubicBezTo>
                  <a:pt x="362258" y="277025"/>
                  <a:pt x="361756" y="277650"/>
                  <a:pt x="361255" y="278151"/>
                </a:cubicBezTo>
                <a:cubicBezTo>
                  <a:pt x="364638" y="283531"/>
                  <a:pt x="369149" y="292540"/>
                  <a:pt x="367646" y="305928"/>
                </a:cubicBezTo>
                <a:cubicBezTo>
                  <a:pt x="364513" y="330703"/>
                  <a:pt x="351105" y="334332"/>
                  <a:pt x="343462" y="334332"/>
                </a:cubicBezTo>
                <a:cubicBezTo>
                  <a:pt x="333061" y="334332"/>
                  <a:pt x="326420" y="327325"/>
                  <a:pt x="323288" y="323446"/>
                </a:cubicBezTo>
                <a:cubicBezTo>
                  <a:pt x="322410" y="322945"/>
                  <a:pt x="321157" y="322570"/>
                  <a:pt x="320155" y="322195"/>
                </a:cubicBezTo>
                <a:cubicBezTo>
                  <a:pt x="319153" y="321819"/>
                  <a:pt x="318150" y="321444"/>
                  <a:pt x="317148" y="321068"/>
                </a:cubicBezTo>
                <a:cubicBezTo>
                  <a:pt x="317398" y="321569"/>
                  <a:pt x="317649" y="322195"/>
                  <a:pt x="318025" y="322695"/>
                </a:cubicBezTo>
                <a:cubicBezTo>
                  <a:pt x="328550" y="344467"/>
                  <a:pt x="339201" y="351474"/>
                  <a:pt x="345592" y="355478"/>
                </a:cubicBezTo>
                <a:cubicBezTo>
                  <a:pt x="345592" y="355478"/>
                  <a:pt x="345968" y="355478"/>
                  <a:pt x="346469" y="355478"/>
                </a:cubicBezTo>
                <a:cubicBezTo>
                  <a:pt x="348975" y="355478"/>
                  <a:pt x="352484" y="354852"/>
                  <a:pt x="355992" y="354226"/>
                </a:cubicBezTo>
                <a:cubicBezTo>
                  <a:pt x="360253" y="353476"/>
                  <a:pt x="364764" y="352600"/>
                  <a:pt x="368899" y="352600"/>
                </a:cubicBezTo>
                <a:cubicBezTo>
                  <a:pt x="374036" y="352600"/>
                  <a:pt x="378046" y="353851"/>
                  <a:pt x="381179" y="356228"/>
                </a:cubicBezTo>
                <a:cubicBezTo>
                  <a:pt x="390201" y="363360"/>
                  <a:pt x="388572" y="380127"/>
                  <a:pt x="385564" y="389011"/>
                </a:cubicBezTo>
                <a:cubicBezTo>
                  <a:pt x="381555" y="400772"/>
                  <a:pt x="373410" y="406904"/>
                  <a:pt x="363511" y="405027"/>
                </a:cubicBezTo>
                <a:cubicBezTo>
                  <a:pt x="360503" y="404526"/>
                  <a:pt x="358373" y="406403"/>
                  <a:pt x="354363" y="410032"/>
                </a:cubicBezTo>
                <a:cubicBezTo>
                  <a:pt x="351481" y="412784"/>
                  <a:pt x="348098" y="415912"/>
                  <a:pt x="343587" y="417289"/>
                </a:cubicBezTo>
                <a:cubicBezTo>
                  <a:pt x="330179" y="421293"/>
                  <a:pt x="302111" y="412659"/>
                  <a:pt x="291961" y="402399"/>
                </a:cubicBezTo>
                <a:cubicBezTo>
                  <a:pt x="280559" y="390637"/>
                  <a:pt x="277175" y="361233"/>
                  <a:pt x="276925" y="351724"/>
                </a:cubicBezTo>
                <a:cubicBezTo>
                  <a:pt x="276674" y="344717"/>
                  <a:pt x="281436" y="323446"/>
                  <a:pt x="290082" y="314562"/>
                </a:cubicBezTo>
                <a:cubicBezTo>
                  <a:pt x="292838" y="311684"/>
                  <a:pt x="295720" y="310308"/>
                  <a:pt x="298227" y="309807"/>
                </a:cubicBezTo>
                <a:cubicBezTo>
                  <a:pt x="296472" y="308056"/>
                  <a:pt x="294843" y="306179"/>
                  <a:pt x="293214" y="303926"/>
                </a:cubicBezTo>
                <a:cubicBezTo>
                  <a:pt x="285821" y="293541"/>
                  <a:pt x="283816" y="275774"/>
                  <a:pt x="281561" y="247620"/>
                </a:cubicBezTo>
                <a:lnTo>
                  <a:pt x="281310" y="245743"/>
                </a:lnTo>
                <a:cubicBezTo>
                  <a:pt x="280809" y="239737"/>
                  <a:pt x="280308" y="234107"/>
                  <a:pt x="279807" y="230478"/>
                </a:cubicBezTo>
                <a:cubicBezTo>
                  <a:pt x="278679" y="229602"/>
                  <a:pt x="276173" y="228101"/>
                  <a:pt x="275170" y="227475"/>
                </a:cubicBezTo>
                <a:cubicBezTo>
                  <a:pt x="270033" y="224472"/>
                  <a:pt x="262515" y="219968"/>
                  <a:pt x="256876" y="212085"/>
                </a:cubicBezTo>
                <a:cubicBezTo>
                  <a:pt x="255122" y="213586"/>
                  <a:pt x="253117" y="215588"/>
                  <a:pt x="251112" y="217716"/>
                </a:cubicBezTo>
                <a:lnTo>
                  <a:pt x="250235" y="218591"/>
                </a:lnTo>
                <a:cubicBezTo>
                  <a:pt x="241213" y="227600"/>
                  <a:pt x="231188" y="237735"/>
                  <a:pt x="218031" y="242365"/>
                </a:cubicBezTo>
                <a:cubicBezTo>
                  <a:pt x="216653" y="243616"/>
                  <a:pt x="212267" y="251374"/>
                  <a:pt x="210889" y="253877"/>
                </a:cubicBezTo>
                <a:cubicBezTo>
                  <a:pt x="206002" y="262510"/>
                  <a:pt x="200113" y="273146"/>
                  <a:pt x="186705" y="273146"/>
                </a:cubicBezTo>
                <a:cubicBezTo>
                  <a:pt x="183572" y="273146"/>
                  <a:pt x="179938" y="272270"/>
                  <a:pt x="177182" y="270769"/>
                </a:cubicBezTo>
                <a:cubicBezTo>
                  <a:pt x="168786" y="266765"/>
                  <a:pt x="151243" y="258256"/>
                  <a:pt x="147108" y="237610"/>
                </a:cubicBezTo>
                <a:cubicBezTo>
                  <a:pt x="144728" y="225974"/>
                  <a:pt x="149615" y="213962"/>
                  <a:pt x="155629" y="198822"/>
                </a:cubicBezTo>
                <a:cubicBezTo>
                  <a:pt x="160391" y="187060"/>
                  <a:pt x="165528" y="174172"/>
                  <a:pt x="166405" y="163287"/>
                </a:cubicBezTo>
                <a:cubicBezTo>
                  <a:pt x="166781" y="160534"/>
                  <a:pt x="165904" y="158282"/>
                  <a:pt x="163649" y="155779"/>
                </a:cubicBezTo>
                <a:cubicBezTo>
                  <a:pt x="159890" y="151650"/>
                  <a:pt x="154126" y="149523"/>
                  <a:pt x="150617" y="149148"/>
                </a:cubicBezTo>
                <a:cubicBezTo>
                  <a:pt x="148361" y="152901"/>
                  <a:pt x="143976" y="165163"/>
                  <a:pt x="142347" y="170043"/>
                </a:cubicBezTo>
                <a:cubicBezTo>
                  <a:pt x="138964" y="179803"/>
                  <a:pt x="135706" y="188937"/>
                  <a:pt x="130944" y="195819"/>
                </a:cubicBezTo>
                <a:cubicBezTo>
                  <a:pt x="128689" y="199072"/>
                  <a:pt x="126057" y="202325"/>
                  <a:pt x="123300" y="205829"/>
                </a:cubicBezTo>
                <a:cubicBezTo>
                  <a:pt x="114529" y="217090"/>
                  <a:pt x="105382" y="228726"/>
                  <a:pt x="102249" y="248997"/>
                </a:cubicBezTo>
                <a:cubicBezTo>
                  <a:pt x="101121" y="256004"/>
                  <a:pt x="100370" y="262135"/>
                  <a:pt x="99743" y="267515"/>
                </a:cubicBezTo>
                <a:lnTo>
                  <a:pt x="99618" y="268516"/>
                </a:lnTo>
                <a:cubicBezTo>
                  <a:pt x="97488" y="287535"/>
                  <a:pt x="95733" y="302550"/>
                  <a:pt x="81950" y="323070"/>
                </a:cubicBezTo>
                <a:lnTo>
                  <a:pt x="80070" y="325823"/>
                </a:lnTo>
                <a:cubicBezTo>
                  <a:pt x="78566" y="328075"/>
                  <a:pt x="77564" y="329577"/>
                  <a:pt x="76937" y="330578"/>
                </a:cubicBezTo>
                <a:cubicBezTo>
                  <a:pt x="76186" y="334707"/>
                  <a:pt x="74055" y="341839"/>
                  <a:pt x="66412" y="359356"/>
                </a:cubicBezTo>
                <a:cubicBezTo>
                  <a:pt x="60898" y="371994"/>
                  <a:pt x="59645" y="380377"/>
                  <a:pt x="58643" y="386508"/>
                </a:cubicBezTo>
                <a:cubicBezTo>
                  <a:pt x="57891" y="391638"/>
                  <a:pt x="56638" y="399271"/>
                  <a:pt x="51500" y="405527"/>
                </a:cubicBezTo>
                <a:cubicBezTo>
                  <a:pt x="93352" y="510506"/>
                  <a:pt x="196103" y="580701"/>
                  <a:pt x="309128" y="580701"/>
                </a:cubicBezTo>
                <a:lnTo>
                  <a:pt x="309128" y="582703"/>
                </a:lnTo>
                <a:lnTo>
                  <a:pt x="309253" y="582703"/>
                </a:lnTo>
                <a:lnTo>
                  <a:pt x="309253" y="580701"/>
                </a:lnTo>
                <a:cubicBezTo>
                  <a:pt x="339953" y="580701"/>
                  <a:pt x="370152" y="575446"/>
                  <a:pt x="398972" y="565561"/>
                </a:cubicBezTo>
                <a:cubicBezTo>
                  <a:pt x="418394" y="558429"/>
                  <a:pt x="436940" y="549044"/>
                  <a:pt x="454106" y="537908"/>
                </a:cubicBezTo>
                <a:cubicBezTo>
                  <a:pt x="453856" y="536657"/>
                  <a:pt x="453480" y="535406"/>
                  <a:pt x="453104" y="534155"/>
                </a:cubicBezTo>
                <a:cubicBezTo>
                  <a:pt x="451600" y="528524"/>
                  <a:pt x="449595" y="521267"/>
                  <a:pt x="448092" y="517388"/>
                </a:cubicBezTo>
                <a:cubicBezTo>
                  <a:pt x="444708" y="517263"/>
                  <a:pt x="436940" y="517513"/>
                  <a:pt x="430048" y="517889"/>
                </a:cubicBezTo>
                <a:cubicBezTo>
                  <a:pt x="420775" y="518389"/>
                  <a:pt x="411628" y="518764"/>
                  <a:pt x="405989" y="518139"/>
                </a:cubicBezTo>
                <a:cubicBezTo>
                  <a:pt x="398471" y="517263"/>
                  <a:pt x="392080" y="513759"/>
                  <a:pt x="387820" y="508379"/>
                </a:cubicBezTo>
                <a:cubicBezTo>
                  <a:pt x="383058" y="502248"/>
                  <a:pt x="381304" y="493865"/>
                  <a:pt x="382682" y="483605"/>
                </a:cubicBezTo>
                <a:cubicBezTo>
                  <a:pt x="383309" y="478725"/>
                  <a:pt x="383184" y="473094"/>
                  <a:pt x="382933" y="467714"/>
                </a:cubicBezTo>
                <a:cubicBezTo>
                  <a:pt x="382557" y="454200"/>
                  <a:pt x="382056" y="435557"/>
                  <a:pt x="399223" y="430177"/>
                </a:cubicBezTo>
                <a:cubicBezTo>
                  <a:pt x="401979" y="429301"/>
                  <a:pt x="404987" y="428425"/>
                  <a:pt x="408245" y="427424"/>
                </a:cubicBezTo>
                <a:cubicBezTo>
                  <a:pt x="420149" y="423920"/>
                  <a:pt x="438318" y="418665"/>
                  <a:pt x="444708" y="412909"/>
                </a:cubicBezTo>
                <a:cubicBezTo>
                  <a:pt x="446087" y="411658"/>
                  <a:pt x="447465" y="409781"/>
                  <a:pt x="449094" y="407529"/>
                </a:cubicBezTo>
                <a:cubicBezTo>
                  <a:pt x="453730" y="401148"/>
                  <a:pt x="460121" y="392514"/>
                  <a:pt x="474531" y="386508"/>
                </a:cubicBezTo>
                <a:cubicBezTo>
                  <a:pt x="485057" y="382004"/>
                  <a:pt x="497713" y="379376"/>
                  <a:pt x="508364" y="379376"/>
                </a:cubicBezTo>
                <a:cubicBezTo>
                  <a:pt x="520644" y="379376"/>
                  <a:pt x="529916" y="382880"/>
                  <a:pt x="535054" y="389386"/>
                </a:cubicBezTo>
                <a:cubicBezTo>
                  <a:pt x="536933" y="391638"/>
                  <a:pt x="537685" y="394266"/>
                  <a:pt x="538186" y="396518"/>
                </a:cubicBezTo>
                <a:cubicBezTo>
                  <a:pt x="551218" y="389887"/>
                  <a:pt x="560365" y="379501"/>
                  <a:pt x="562245" y="373120"/>
                </a:cubicBezTo>
                <a:cubicBezTo>
                  <a:pt x="563748" y="368240"/>
                  <a:pt x="565879" y="359356"/>
                  <a:pt x="566630" y="351849"/>
                </a:cubicBezTo>
                <a:cubicBezTo>
                  <a:pt x="562746" y="347720"/>
                  <a:pt x="558360" y="341088"/>
                  <a:pt x="560866" y="334332"/>
                </a:cubicBezTo>
                <a:cubicBezTo>
                  <a:pt x="561994" y="331203"/>
                  <a:pt x="564250" y="328951"/>
                  <a:pt x="567257" y="327825"/>
                </a:cubicBezTo>
                <a:lnTo>
                  <a:pt x="567257" y="327575"/>
                </a:lnTo>
                <a:lnTo>
                  <a:pt x="567508" y="327700"/>
                </a:lnTo>
                <a:cubicBezTo>
                  <a:pt x="568761" y="327200"/>
                  <a:pt x="570139" y="326949"/>
                  <a:pt x="571643" y="326949"/>
                </a:cubicBezTo>
                <a:cubicBezTo>
                  <a:pt x="575402" y="327074"/>
                  <a:pt x="578785" y="328451"/>
                  <a:pt x="581291" y="331078"/>
                </a:cubicBezTo>
                <a:cubicBezTo>
                  <a:pt x="581667" y="331329"/>
                  <a:pt x="581792" y="331579"/>
                  <a:pt x="582043" y="331954"/>
                </a:cubicBezTo>
                <a:cubicBezTo>
                  <a:pt x="583171" y="321819"/>
                  <a:pt x="583797" y="311559"/>
                  <a:pt x="583797" y="301174"/>
                </a:cubicBezTo>
                <a:cubicBezTo>
                  <a:pt x="583797" y="255378"/>
                  <a:pt x="572645" y="212210"/>
                  <a:pt x="553223" y="173922"/>
                </a:cubicBezTo>
                <a:cubicBezTo>
                  <a:pt x="550341" y="175674"/>
                  <a:pt x="547459" y="177050"/>
                  <a:pt x="544827" y="178176"/>
                </a:cubicBezTo>
                <a:lnTo>
                  <a:pt x="538312" y="181054"/>
                </a:lnTo>
                <a:cubicBezTo>
                  <a:pt x="527159" y="186059"/>
                  <a:pt x="516759" y="189563"/>
                  <a:pt x="491823" y="181179"/>
                </a:cubicBezTo>
                <a:cubicBezTo>
                  <a:pt x="479919" y="177175"/>
                  <a:pt x="467639" y="173171"/>
                  <a:pt x="468767" y="157531"/>
                </a:cubicBezTo>
                <a:cubicBezTo>
                  <a:pt x="469394" y="148021"/>
                  <a:pt x="476035" y="141140"/>
                  <a:pt x="486310" y="139138"/>
                </a:cubicBezTo>
                <a:cubicBezTo>
                  <a:pt x="487062" y="137636"/>
                  <a:pt x="487814" y="136010"/>
                  <a:pt x="488565" y="134258"/>
                </a:cubicBezTo>
                <a:lnTo>
                  <a:pt x="489317" y="132506"/>
                </a:lnTo>
                <a:cubicBezTo>
                  <a:pt x="493327" y="123998"/>
                  <a:pt x="495457" y="118617"/>
                  <a:pt x="496710" y="115239"/>
                </a:cubicBezTo>
                <a:close/>
                <a:moveTo>
                  <a:pt x="301610" y="19519"/>
                </a:moveTo>
                <a:cubicBezTo>
                  <a:pt x="146106" y="19519"/>
                  <a:pt x="19548" y="145894"/>
                  <a:pt x="19548" y="301174"/>
                </a:cubicBezTo>
                <a:cubicBezTo>
                  <a:pt x="19548" y="333706"/>
                  <a:pt x="25186" y="364862"/>
                  <a:pt x="35336" y="393891"/>
                </a:cubicBezTo>
                <a:cubicBezTo>
                  <a:pt x="37466" y="392389"/>
                  <a:pt x="38343" y="389386"/>
                  <a:pt x="39346" y="383505"/>
                </a:cubicBezTo>
                <a:cubicBezTo>
                  <a:pt x="40348" y="376749"/>
                  <a:pt x="41977" y="366363"/>
                  <a:pt x="48493" y="351474"/>
                </a:cubicBezTo>
                <a:cubicBezTo>
                  <a:pt x="56513" y="333205"/>
                  <a:pt x="57515" y="328075"/>
                  <a:pt x="57640" y="326699"/>
                </a:cubicBezTo>
                <a:lnTo>
                  <a:pt x="57766" y="324822"/>
                </a:lnTo>
                <a:lnTo>
                  <a:pt x="58643" y="323196"/>
                </a:lnTo>
                <a:cubicBezTo>
                  <a:pt x="59395" y="321444"/>
                  <a:pt x="60648" y="319692"/>
                  <a:pt x="63780" y="314937"/>
                </a:cubicBezTo>
                <a:lnTo>
                  <a:pt x="65660" y="312185"/>
                </a:lnTo>
                <a:cubicBezTo>
                  <a:pt x="76812" y="295543"/>
                  <a:pt x="78190" y="283907"/>
                  <a:pt x="80195" y="266264"/>
                </a:cubicBezTo>
                <a:lnTo>
                  <a:pt x="90095" y="266389"/>
                </a:lnTo>
                <a:lnTo>
                  <a:pt x="80321" y="265263"/>
                </a:lnTo>
                <a:cubicBezTo>
                  <a:pt x="81073" y="259633"/>
                  <a:pt x="81699" y="253376"/>
                  <a:pt x="82827" y="245994"/>
                </a:cubicBezTo>
                <a:cubicBezTo>
                  <a:pt x="86837" y="220593"/>
                  <a:pt x="98490" y="205704"/>
                  <a:pt x="108013" y="193692"/>
                </a:cubicBezTo>
                <a:cubicBezTo>
                  <a:pt x="110394" y="190564"/>
                  <a:pt x="112775" y="187561"/>
                  <a:pt x="114780" y="184683"/>
                </a:cubicBezTo>
                <a:cubicBezTo>
                  <a:pt x="118163" y="179928"/>
                  <a:pt x="121045" y="171545"/>
                  <a:pt x="123802" y="163537"/>
                </a:cubicBezTo>
                <a:cubicBezTo>
                  <a:pt x="130568" y="144643"/>
                  <a:pt x="134954" y="135009"/>
                  <a:pt x="141720" y="131255"/>
                </a:cubicBezTo>
                <a:lnTo>
                  <a:pt x="143349" y="130504"/>
                </a:lnTo>
                <a:cubicBezTo>
                  <a:pt x="151369" y="127626"/>
                  <a:pt x="167408" y="131005"/>
                  <a:pt x="178184" y="142641"/>
                </a:cubicBezTo>
                <a:cubicBezTo>
                  <a:pt x="184073" y="149148"/>
                  <a:pt x="186705" y="156780"/>
                  <a:pt x="185953" y="165038"/>
                </a:cubicBezTo>
                <a:cubicBezTo>
                  <a:pt x="184700" y="178802"/>
                  <a:pt x="179061" y="192941"/>
                  <a:pt x="174049" y="205579"/>
                </a:cubicBezTo>
                <a:cubicBezTo>
                  <a:pt x="169162" y="217716"/>
                  <a:pt x="165152" y="227725"/>
                  <a:pt x="166280" y="233731"/>
                </a:cubicBezTo>
                <a:cubicBezTo>
                  <a:pt x="168410" y="243992"/>
                  <a:pt x="177056" y="248997"/>
                  <a:pt x="185828" y="253251"/>
                </a:cubicBezTo>
                <a:lnTo>
                  <a:pt x="186830" y="253627"/>
                </a:lnTo>
                <a:cubicBezTo>
                  <a:pt x="188459" y="253627"/>
                  <a:pt x="190589" y="249998"/>
                  <a:pt x="193722" y="244492"/>
                </a:cubicBezTo>
                <a:cubicBezTo>
                  <a:pt x="199110" y="234732"/>
                  <a:pt x="204122" y="226599"/>
                  <a:pt x="211515" y="223972"/>
                </a:cubicBezTo>
                <a:cubicBezTo>
                  <a:pt x="220412" y="220844"/>
                  <a:pt x="228807" y="212335"/>
                  <a:pt x="236200" y="204828"/>
                </a:cubicBezTo>
                <a:lnTo>
                  <a:pt x="237078" y="203952"/>
                </a:lnTo>
                <a:cubicBezTo>
                  <a:pt x="240711" y="200448"/>
                  <a:pt x="243969" y="196945"/>
                  <a:pt x="247478" y="194568"/>
                </a:cubicBezTo>
                <a:cubicBezTo>
                  <a:pt x="249483" y="192941"/>
                  <a:pt x="252991" y="190313"/>
                  <a:pt x="258004" y="190313"/>
                </a:cubicBezTo>
                <a:cubicBezTo>
                  <a:pt x="261888" y="190313"/>
                  <a:pt x="267402" y="191940"/>
                  <a:pt x="271912" y="199447"/>
                </a:cubicBezTo>
                <a:cubicBezTo>
                  <a:pt x="275170" y="204828"/>
                  <a:pt x="280433" y="207956"/>
                  <a:pt x="285195" y="210709"/>
                </a:cubicBezTo>
                <a:cubicBezTo>
                  <a:pt x="291585" y="214462"/>
                  <a:pt x="297600" y="218091"/>
                  <a:pt x="298978" y="226474"/>
                </a:cubicBezTo>
                <a:cubicBezTo>
                  <a:pt x="299730" y="230728"/>
                  <a:pt x="300231" y="236860"/>
                  <a:pt x="300858" y="244117"/>
                </a:cubicBezTo>
                <a:lnTo>
                  <a:pt x="300983" y="245994"/>
                </a:lnTo>
                <a:cubicBezTo>
                  <a:pt x="302612" y="264638"/>
                  <a:pt x="304367" y="285909"/>
                  <a:pt x="309128" y="292665"/>
                </a:cubicBezTo>
                <a:cubicBezTo>
                  <a:pt x="313639" y="298922"/>
                  <a:pt x="320656" y="301549"/>
                  <a:pt x="326796" y="303801"/>
                </a:cubicBezTo>
                <a:cubicBezTo>
                  <a:pt x="330430" y="305303"/>
                  <a:pt x="334315" y="306679"/>
                  <a:pt x="337071" y="309557"/>
                </a:cubicBezTo>
                <a:cubicBezTo>
                  <a:pt x="339703" y="312685"/>
                  <a:pt x="341582" y="314812"/>
                  <a:pt x="343336" y="314812"/>
                </a:cubicBezTo>
                <a:cubicBezTo>
                  <a:pt x="345717" y="314812"/>
                  <a:pt x="347221" y="311059"/>
                  <a:pt x="348223" y="303676"/>
                </a:cubicBezTo>
                <a:cubicBezTo>
                  <a:pt x="349226" y="295168"/>
                  <a:pt x="345968" y="290413"/>
                  <a:pt x="343462" y="286534"/>
                </a:cubicBezTo>
                <a:cubicBezTo>
                  <a:pt x="341708" y="284032"/>
                  <a:pt x="341206" y="283281"/>
                  <a:pt x="340705" y="282155"/>
                </a:cubicBezTo>
                <a:lnTo>
                  <a:pt x="339953" y="280403"/>
                </a:lnTo>
                <a:lnTo>
                  <a:pt x="339953" y="278401"/>
                </a:lnTo>
                <a:cubicBezTo>
                  <a:pt x="339953" y="275774"/>
                  <a:pt x="340956" y="271644"/>
                  <a:pt x="348098" y="263386"/>
                </a:cubicBezTo>
                <a:cubicBezTo>
                  <a:pt x="357872" y="252375"/>
                  <a:pt x="362884" y="248496"/>
                  <a:pt x="367646" y="244867"/>
                </a:cubicBezTo>
                <a:cubicBezTo>
                  <a:pt x="372658" y="241114"/>
                  <a:pt x="377670" y="237485"/>
                  <a:pt x="387444" y="226349"/>
                </a:cubicBezTo>
                <a:cubicBezTo>
                  <a:pt x="407368" y="204077"/>
                  <a:pt x="419397" y="169418"/>
                  <a:pt x="419397" y="160158"/>
                </a:cubicBezTo>
                <a:cubicBezTo>
                  <a:pt x="419397" y="157156"/>
                  <a:pt x="417392" y="154653"/>
                  <a:pt x="414510" y="151650"/>
                </a:cubicBezTo>
                <a:lnTo>
                  <a:pt x="406616" y="143017"/>
                </a:lnTo>
                <a:lnTo>
                  <a:pt x="413006" y="136510"/>
                </a:lnTo>
                <a:cubicBezTo>
                  <a:pt x="414635" y="134758"/>
                  <a:pt x="416765" y="133007"/>
                  <a:pt x="419397" y="131255"/>
                </a:cubicBezTo>
                <a:cubicBezTo>
                  <a:pt x="426289" y="126500"/>
                  <a:pt x="431927" y="121495"/>
                  <a:pt x="436814" y="116991"/>
                </a:cubicBezTo>
                <a:cubicBezTo>
                  <a:pt x="447716" y="107231"/>
                  <a:pt x="456863" y="98848"/>
                  <a:pt x="475910" y="96470"/>
                </a:cubicBezTo>
                <a:cubicBezTo>
                  <a:pt x="483052" y="95469"/>
                  <a:pt x="488816" y="95094"/>
                  <a:pt x="493828" y="95219"/>
                </a:cubicBezTo>
                <a:cubicBezTo>
                  <a:pt x="443455" y="48298"/>
                  <a:pt x="375791" y="19519"/>
                  <a:pt x="301610" y="19519"/>
                </a:cubicBezTo>
                <a:close/>
                <a:moveTo>
                  <a:pt x="301610" y="0"/>
                </a:moveTo>
                <a:cubicBezTo>
                  <a:pt x="410625" y="0"/>
                  <a:pt x="506359" y="58057"/>
                  <a:pt x="559363" y="144893"/>
                </a:cubicBezTo>
                <a:lnTo>
                  <a:pt x="559739" y="144518"/>
                </a:lnTo>
                <a:lnTo>
                  <a:pt x="565503" y="154278"/>
                </a:lnTo>
                <a:cubicBezTo>
                  <a:pt x="592068" y="199823"/>
                  <a:pt x="606227" y="251374"/>
                  <a:pt x="606227" y="303551"/>
                </a:cubicBezTo>
                <a:cubicBezTo>
                  <a:pt x="606227" y="322195"/>
                  <a:pt x="604347" y="341213"/>
                  <a:pt x="600714" y="360232"/>
                </a:cubicBezTo>
                <a:lnTo>
                  <a:pt x="597456" y="376749"/>
                </a:lnTo>
                <a:lnTo>
                  <a:pt x="594323" y="373996"/>
                </a:lnTo>
                <a:cubicBezTo>
                  <a:pt x="576780" y="444441"/>
                  <a:pt x="534302" y="505001"/>
                  <a:pt x="476787" y="546167"/>
                </a:cubicBezTo>
                <a:lnTo>
                  <a:pt x="477413" y="547918"/>
                </a:lnTo>
                <a:lnTo>
                  <a:pt x="471273" y="551922"/>
                </a:lnTo>
                <a:cubicBezTo>
                  <a:pt x="450974" y="565060"/>
                  <a:pt x="429421" y="575571"/>
                  <a:pt x="406866" y="583453"/>
                </a:cubicBezTo>
                <a:cubicBezTo>
                  <a:pt x="374162" y="595591"/>
                  <a:pt x="338700" y="602347"/>
                  <a:pt x="301610" y="602347"/>
                </a:cubicBezTo>
                <a:cubicBezTo>
                  <a:pt x="135330" y="602347"/>
                  <a:pt x="0" y="467213"/>
                  <a:pt x="0" y="301174"/>
                </a:cubicBezTo>
                <a:cubicBezTo>
                  <a:pt x="0" y="135134"/>
                  <a:pt x="135330" y="0"/>
                  <a:pt x="30161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" name="oil-pumpjack-extraction_62881"/>
          <p:cNvSpPr>
            <a:spLocks noChangeAspect="1"/>
          </p:cNvSpPr>
          <p:nvPr/>
        </p:nvSpPr>
        <p:spPr bwMode="auto">
          <a:xfrm>
            <a:off x="9477332" y="2368703"/>
            <a:ext cx="501736" cy="609685"/>
          </a:xfrm>
          <a:custGeom>
            <a:avLst/>
            <a:gdLst>
              <a:gd name="T0" fmla="*/ 4676 w 5058"/>
              <a:gd name="T1" fmla="*/ 5338 h 6155"/>
              <a:gd name="T2" fmla="*/ 4613 w 5058"/>
              <a:gd name="T3" fmla="*/ 3966 h 6155"/>
              <a:gd name="T4" fmla="*/ 4322 w 5058"/>
              <a:gd name="T5" fmla="*/ 2966 h 6155"/>
              <a:gd name="T6" fmla="*/ 4401 w 5058"/>
              <a:gd name="T7" fmla="*/ 2988 h 6155"/>
              <a:gd name="T8" fmla="*/ 4694 w 5058"/>
              <a:gd name="T9" fmla="*/ 2481 h 6155"/>
              <a:gd name="T10" fmla="*/ 4626 w 5058"/>
              <a:gd name="T11" fmla="*/ 2318 h 6155"/>
              <a:gd name="T12" fmla="*/ 2189 w 5058"/>
              <a:gd name="T13" fmla="*/ 630 h 6155"/>
              <a:gd name="T14" fmla="*/ 1055 w 5058"/>
              <a:gd name="T15" fmla="*/ 27 h 6155"/>
              <a:gd name="T16" fmla="*/ 356 w 5058"/>
              <a:gd name="T17" fmla="*/ 2262 h 6155"/>
              <a:gd name="T18" fmla="*/ 889 w 5058"/>
              <a:gd name="T19" fmla="*/ 2582 h 6155"/>
              <a:gd name="T20" fmla="*/ 1558 w 5058"/>
              <a:gd name="T21" fmla="*/ 1821 h 6155"/>
              <a:gd name="T22" fmla="*/ 2072 w 5058"/>
              <a:gd name="T23" fmla="*/ 2229 h 6155"/>
              <a:gd name="T24" fmla="*/ 1623 w 5058"/>
              <a:gd name="T25" fmla="*/ 5338 h 6155"/>
              <a:gd name="T26" fmla="*/ 125 w 5058"/>
              <a:gd name="T27" fmla="*/ 5338 h 6155"/>
              <a:gd name="T28" fmla="*/ 0 w 5058"/>
              <a:gd name="T29" fmla="*/ 6030 h 6155"/>
              <a:gd name="T30" fmla="*/ 4933 w 5058"/>
              <a:gd name="T31" fmla="*/ 6155 h 6155"/>
              <a:gd name="T32" fmla="*/ 5058 w 5058"/>
              <a:gd name="T33" fmla="*/ 5463 h 6155"/>
              <a:gd name="T34" fmla="*/ 4072 w 5058"/>
              <a:gd name="T35" fmla="*/ 3966 h 6155"/>
              <a:gd name="T36" fmla="*/ 3719 w 5058"/>
              <a:gd name="T37" fmla="*/ 4029 h 6155"/>
              <a:gd name="T38" fmla="*/ 3436 w 5058"/>
              <a:gd name="T39" fmla="*/ 5338 h 6155"/>
              <a:gd name="T40" fmla="*/ 3015 w 5058"/>
              <a:gd name="T41" fmla="*/ 2424 h 6155"/>
              <a:gd name="T42" fmla="*/ 4072 w 5058"/>
              <a:gd name="T43" fmla="*/ 3966 h 6155"/>
              <a:gd name="T44" fmla="*/ 2838 w 5058"/>
              <a:gd name="T45" fmla="*/ 3120 h 6155"/>
              <a:gd name="T46" fmla="*/ 2749 w 5058"/>
              <a:gd name="T47" fmla="*/ 2498 h 6155"/>
              <a:gd name="T48" fmla="*/ 2692 w 5058"/>
              <a:gd name="T49" fmla="*/ 3353 h 6155"/>
              <a:gd name="T50" fmla="*/ 2235 w 5058"/>
              <a:gd name="T51" fmla="*/ 3012 h 6155"/>
              <a:gd name="T52" fmla="*/ 2900 w 5058"/>
              <a:gd name="T53" fmla="*/ 3545 h 6155"/>
              <a:gd name="T54" fmla="*/ 2311 w 5058"/>
              <a:gd name="T55" fmla="*/ 3919 h 6155"/>
              <a:gd name="T56" fmla="*/ 2364 w 5058"/>
              <a:gd name="T57" fmla="*/ 5338 h 6155"/>
              <a:gd name="T58" fmla="*/ 3159 w 5058"/>
              <a:gd name="T59" fmla="*/ 5338 h 6155"/>
              <a:gd name="T60" fmla="*/ 2609 w 5058"/>
              <a:gd name="T61" fmla="*/ 2257 h 6155"/>
              <a:gd name="T62" fmla="*/ 2359 w 5058"/>
              <a:gd name="T63" fmla="*/ 2153 h 6155"/>
              <a:gd name="T64" fmla="*/ 2080 w 5058"/>
              <a:gd name="T65" fmla="*/ 4087 h 6155"/>
              <a:gd name="T66" fmla="*/ 1900 w 5058"/>
              <a:gd name="T67" fmla="*/ 5336 h 6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058" h="6155">
                <a:moveTo>
                  <a:pt x="4933" y="5338"/>
                </a:moveTo>
                <a:lnTo>
                  <a:pt x="4676" y="5338"/>
                </a:lnTo>
                <a:lnTo>
                  <a:pt x="4676" y="4029"/>
                </a:lnTo>
                <a:cubicBezTo>
                  <a:pt x="4676" y="3994"/>
                  <a:pt x="4648" y="3966"/>
                  <a:pt x="4613" y="3966"/>
                </a:cubicBezTo>
                <a:lnTo>
                  <a:pt x="4322" y="3966"/>
                </a:lnTo>
                <a:lnTo>
                  <a:pt x="4322" y="2966"/>
                </a:lnTo>
                <a:lnTo>
                  <a:pt x="4353" y="2978"/>
                </a:lnTo>
                <a:cubicBezTo>
                  <a:pt x="4368" y="2985"/>
                  <a:pt x="4385" y="2988"/>
                  <a:pt x="4401" y="2988"/>
                </a:cubicBezTo>
                <a:cubicBezTo>
                  <a:pt x="4450" y="2988"/>
                  <a:pt x="4496" y="2959"/>
                  <a:pt x="4516" y="2911"/>
                </a:cubicBezTo>
                <a:lnTo>
                  <a:pt x="4694" y="2481"/>
                </a:lnTo>
                <a:cubicBezTo>
                  <a:pt x="4706" y="2451"/>
                  <a:pt x="4706" y="2416"/>
                  <a:pt x="4694" y="2386"/>
                </a:cubicBezTo>
                <a:cubicBezTo>
                  <a:pt x="4681" y="2355"/>
                  <a:pt x="4657" y="2331"/>
                  <a:pt x="4626" y="2318"/>
                </a:cubicBezTo>
                <a:lnTo>
                  <a:pt x="1926" y="1200"/>
                </a:lnTo>
                <a:cubicBezTo>
                  <a:pt x="2025" y="1012"/>
                  <a:pt x="2113" y="820"/>
                  <a:pt x="2189" y="630"/>
                </a:cubicBezTo>
                <a:cubicBezTo>
                  <a:pt x="2215" y="567"/>
                  <a:pt x="2185" y="494"/>
                  <a:pt x="2121" y="468"/>
                </a:cubicBezTo>
                <a:lnTo>
                  <a:pt x="1055" y="27"/>
                </a:lnTo>
                <a:cubicBezTo>
                  <a:pt x="991" y="0"/>
                  <a:pt x="919" y="30"/>
                  <a:pt x="892" y="93"/>
                </a:cubicBezTo>
                <a:cubicBezTo>
                  <a:pt x="628" y="711"/>
                  <a:pt x="457" y="1401"/>
                  <a:pt x="356" y="2262"/>
                </a:cubicBezTo>
                <a:cubicBezTo>
                  <a:pt x="349" y="2318"/>
                  <a:pt x="380" y="2371"/>
                  <a:pt x="432" y="2392"/>
                </a:cubicBezTo>
                <a:lnTo>
                  <a:pt x="889" y="2582"/>
                </a:lnTo>
                <a:cubicBezTo>
                  <a:pt x="941" y="2603"/>
                  <a:pt x="1000" y="2587"/>
                  <a:pt x="1035" y="2544"/>
                </a:cubicBezTo>
                <a:cubicBezTo>
                  <a:pt x="1233" y="2292"/>
                  <a:pt x="1405" y="2056"/>
                  <a:pt x="1558" y="1821"/>
                </a:cubicBezTo>
                <a:lnTo>
                  <a:pt x="2098" y="2045"/>
                </a:lnTo>
                <a:lnTo>
                  <a:pt x="2072" y="2229"/>
                </a:lnTo>
                <a:lnTo>
                  <a:pt x="1991" y="2786"/>
                </a:lnTo>
                <a:lnTo>
                  <a:pt x="1623" y="5338"/>
                </a:lnTo>
                <a:lnTo>
                  <a:pt x="760" y="5338"/>
                </a:lnTo>
                <a:lnTo>
                  <a:pt x="125" y="5338"/>
                </a:lnTo>
                <a:cubicBezTo>
                  <a:pt x="56" y="5338"/>
                  <a:pt x="0" y="5394"/>
                  <a:pt x="0" y="5463"/>
                </a:cubicBezTo>
                <a:lnTo>
                  <a:pt x="0" y="6030"/>
                </a:lnTo>
                <a:cubicBezTo>
                  <a:pt x="0" y="6099"/>
                  <a:pt x="56" y="6155"/>
                  <a:pt x="125" y="6155"/>
                </a:cubicBezTo>
                <a:lnTo>
                  <a:pt x="4933" y="6155"/>
                </a:lnTo>
                <a:cubicBezTo>
                  <a:pt x="5002" y="6155"/>
                  <a:pt x="5058" y="6099"/>
                  <a:pt x="5058" y="6030"/>
                </a:cubicBezTo>
                <a:lnTo>
                  <a:pt x="5058" y="5463"/>
                </a:lnTo>
                <a:cubicBezTo>
                  <a:pt x="5058" y="5394"/>
                  <a:pt x="5002" y="5338"/>
                  <a:pt x="4933" y="5338"/>
                </a:cubicBezTo>
                <a:close/>
                <a:moveTo>
                  <a:pt x="4072" y="3966"/>
                </a:moveTo>
                <a:lnTo>
                  <a:pt x="3782" y="3966"/>
                </a:lnTo>
                <a:cubicBezTo>
                  <a:pt x="3747" y="3966"/>
                  <a:pt x="3719" y="3994"/>
                  <a:pt x="3719" y="4029"/>
                </a:cubicBezTo>
                <a:lnTo>
                  <a:pt x="3719" y="5338"/>
                </a:lnTo>
                <a:lnTo>
                  <a:pt x="3436" y="5338"/>
                </a:lnTo>
                <a:lnTo>
                  <a:pt x="3067" y="2786"/>
                </a:lnTo>
                <a:lnTo>
                  <a:pt x="3015" y="2424"/>
                </a:lnTo>
                <a:lnTo>
                  <a:pt x="4072" y="2862"/>
                </a:lnTo>
                <a:lnTo>
                  <a:pt x="4072" y="3966"/>
                </a:lnTo>
                <a:lnTo>
                  <a:pt x="4072" y="3966"/>
                </a:lnTo>
                <a:close/>
                <a:moveTo>
                  <a:pt x="2838" y="3120"/>
                </a:moveTo>
                <a:lnTo>
                  <a:pt x="2399" y="2793"/>
                </a:lnTo>
                <a:lnTo>
                  <a:pt x="2749" y="2498"/>
                </a:lnTo>
                <a:lnTo>
                  <a:pt x="2838" y="3120"/>
                </a:lnTo>
                <a:close/>
                <a:moveTo>
                  <a:pt x="2692" y="3353"/>
                </a:moveTo>
                <a:lnTo>
                  <a:pt x="2135" y="3707"/>
                </a:lnTo>
                <a:lnTo>
                  <a:pt x="2235" y="3012"/>
                </a:lnTo>
                <a:lnTo>
                  <a:pt x="2692" y="3353"/>
                </a:lnTo>
                <a:close/>
                <a:moveTo>
                  <a:pt x="2900" y="3545"/>
                </a:moveTo>
                <a:lnTo>
                  <a:pt x="3034" y="4474"/>
                </a:lnTo>
                <a:lnTo>
                  <a:pt x="2311" y="3919"/>
                </a:lnTo>
                <a:lnTo>
                  <a:pt x="2900" y="3545"/>
                </a:lnTo>
                <a:close/>
                <a:moveTo>
                  <a:pt x="2364" y="5338"/>
                </a:moveTo>
                <a:lnTo>
                  <a:pt x="3083" y="4817"/>
                </a:lnTo>
                <a:lnTo>
                  <a:pt x="3159" y="5338"/>
                </a:lnTo>
                <a:lnTo>
                  <a:pt x="2364" y="5338"/>
                </a:lnTo>
                <a:close/>
                <a:moveTo>
                  <a:pt x="2609" y="2257"/>
                </a:moveTo>
                <a:lnTo>
                  <a:pt x="2308" y="2511"/>
                </a:lnTo>
                <a:lnTo>
                  <a:pt x="2359" y="2153"/>
                </a:lnTo>
                <a:lnTo>
                  <a:pt x="2609" y="2257"/>
                </a:lnTo>
                <a:close/>
                <a:moveTo>
                  <a:pt x="2080" y="4087"/>
                </a:moveTo>
                <a:lnTo>
                  <a:pt x="2829" y="4662"/>
                </a:lnTo>
                <a:lnTo>
                  <a:pt x="1900" y="5336"/>
                </a:lnTo>
                <a:lnTo>
                  <a:pt x="2080" y="408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978400" y="1471350"/>
            <a:ext cx="19685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4" grpId="0" uiExpand="1" build="p"/>
      <p:bldP spid="1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28640" y="523875"/>
            <a:ext cx="6563360" cy="30664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61410"/>
            <a:ext cx="6210935" cy="29114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935" y="3662045"/>
            <a:ext cx="6230620" cy="2910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3875"/>
            <a:ext cx="6210935" cy="30670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3025" y="2098040"/>
            <a:ext cx="6966585" cy="32550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天空, 人员, 户外, 地面&#10;&#10;描述已自动生成"/>
          <p:cNvPicPr>
            <a:picLocks noChangeAspect="1"/>
          </p:cNvPicPr>
          <p:nvPr/>
        </p:nvPicPr>
        <p:blipFill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099" y="1710863"/>
            <a:ext cx="5391945" cy="3594629"/>
          </a:xfrm>
          <a:prstGeom prst="rect">
            <a:avLst/>
          </a:prstGeom>
        </p:spPr>
      </p:pic>
      <p:sp>
        <p:nvSpPr>
          <p:cNvPr id="41987" name="文本框 4"/>
          <p:cNvSpPr txBox="1">
            <a:spLocks noChangeArrowheads="1"/>
          </p:cNvSpPr>
          <p:nvPr/>
        </p:nvSpPr>
        <p:spPr bwMode="auto">
          <a:xfrm>
            <a:off x="6380957" y="1800206"/>
            <a:ext cx="5316537" cy="116538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>
                <a:latin typeface="+mn-lt"/>
                <a:ea typeface="+mn-ea"/>
                <a:cs typeface="+mn-ea"/>
                <a:sym typeface="+mn-lt"/>
              </a:rPr>
              <a:t>“太阳辐射有百利而无一害”这种看法是否正确？为什么？</a:t>
            </a:r>
            <a:endParaRPr lang="zh-CN" altLang="en-US" sz="2800" b="1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380957" y="3339441"/>
            <a:ext cx="5169694" cy="24461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indent="457200"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zh-CN" altLang="en-US" sz="2400" noProof="1">
                <a:latin typeface="+mn-lt"/>
                <a:ea typeface="+mn-ea"/>
                <a:cs typeface="+mn-ea"/>
                <a:sym typeface="+mn-lt"/>
              </a:rPr>
              <a:t>不正确。</a:t>
            </a:r>
            <a:endParaRPr lang="en-US" altLang="zh-CN" sz="2400" noProof="1">
              <a:latin typeface="+mn-lt"/>
              <a:ea typeface="+mn-ea"/>
              <a:cs typeface="+mn-ea"/>
              <a:sym typeface="+mn-lt"/>
            </a:endParaRPr>
          </a:p>
          <a:p>
            <a:pPr indent="457200" algn="just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zh-CN" altLang="en-US" sz="2400" noProof="1">
                <a:latin typeface="+mn-lt"/>
                <a:ea typeface="+mn-ea"/>
                <a:cs typeface="+mn-ea"/>
                <a:sym typeface="+mn-lt"/>
              </a:rPr>
              <a:t>太阳辐射虽然对地球的影响具有巨大的正面影响，但也有一些负面作用，例如太阳辐射中过多的紫外线会危害地球生物等。</a:t>
            </a:r>
            <a:endParaRPr lang="zh-CN" altLang="en-US" sz="2400" b="1" noProof="1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925300" y="0"/>
            <a:ext cx="266700" cy="94456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6731000"/>
            <a:ext cx="2582538" cy="1270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组合 2"/>
          <p:cNvGrpSpPr/>
          <p:nvPr/>
        </p:nvGrpSpPr>
        <p:grpSpPr bwMode="auto">
          <a:xfrm>
            <a:off x="277441" y="1333500"/>
            <a:ext cx="5910303" cy="4509664"/>
            <a:chOff x="6829425" y="2559386"/>
            <a:chExt cx="4028130" cy="3073998"/>
          </a:xfrm>
        </p:grpSpPr>
        <p:pic>
          <p:nvPicPr>
            <p:cNvPr id="43015" name="图片 6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9425" y="2559386"/>
              <a:ext cx="4028130" cy="263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6" name="文本框 4"/>
            <p:cNvSpPr txBox="1">
              <a:spLocks noChangeArrowheads="1"/>
            </p:cNvSpPr>
            <p:nvPr/>
          </p:nvSpPr>
          <p:spPr bwMode="auto">
            <a:xfrm>
              <a:off x="7626858" y="5270789"/>
              <a:ext cx="2433253" cy="362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dirty="0">
                  <a:latin typeface="+mn-lt"/>
                  <a:ea typeface="+mn-ea"/>
                  <a:cs typeface="+mn-ea"/>
                  <a:sym typeface="+mn-lt"/>
                </a:rPr>
                <a:t>中国太阳日照时数分布图</a:t>
              </a:r>
              <a:endParaRPr lang="zh-CN" altLang="en-US" sz="2400" dirty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43009" name="标题 1"/>
          <p:cNvSpPr>
            <a:spLocks noGrp="1" noChangeArrowheads="1"/>
          </p:cNvSpPr>
          <p:nvPr>
            <p:ph type="title"/>
          </p:nvPr>
        </p:nvSpPr>
        <p:spPr>
          <a:xfrm>
            <a:off x="6895141" y="978723"/>
            <a:ext cx="3814762" cy="679726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zh-CN" altLang="zh-CN" sz="2800" b="1">
                <a:latin typeface="+mn-lt"/>
                <a:ea typeface="+mn-ea"/>
                <a:cs typeface="+mn-ea"/>
                <a:sym typeface="+mn-lt"/>
              </a:rPr>
              <a:t>活动探究一</a:t>
            </a:r>
            <a:endParaRPr lang="zh-CN" altLang="zh-CN" sz="2800" b="1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3017" name="文本框 3"/>
          <p:cNvSpPr txBox="1">
            <a:spLocks noChangeArrowheads="1"/>
          </p:cNvSpPr>
          <p:nvPr/>
        </p:nvSpPr>
        <p:spPr bwMode="auto">
          <a:xfrm>
            <a:off x="6110620" y="2096098"/>
            <a:ext cx="5553075" cy="148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>
                <a:latin typeface="+mn-lt"/>
                <a:ea typeface="+mn-ea"/>
                <a:cs typeface="+mn-ea"/>
                <a:sym typeface="+mn-lt"/>
              </a:rPr>
              <a:t>读图思考：</a:t>
            </a:r>
            <a:r>
              <a:rPr lang="zh-CN" altLang="en-US" sz="2400">
                <a:latin typeface="+mn-lt"/>
                <a:ea typeface="+mn-ea"/>
                <a:cs typeface="+mn-ea"/>
                <a:sym typeface="+mn-lt"/>
              </a:rPr>
              <a:t>我国哪些地区太阳辐射总量最多，哪些地区太阳辐射总量最少？并说明其原因。</a:t>
            </a: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3018" name="文本框 4"/>
          <p:cNvSpPr txBox="1">
            <a:spLocks noChangeArrowheads="1"/>
          </p:cNvSpPr>
          <p:nvPr/>
        </p:nvSpPr>
        <p:spPr bwMode="auto">
          <a:xfrm>
            <a:off x="6638926" y="3737437"/>
            <a:ext cx="4901033" cy="100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青藏高原地区太阳辐射总量最大，四川盆地太阳辐射总量最小。</a:t>
            </a:r>
            <a:endParaRPr lang="zh-CN" altLang="en-US" sz="24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3019" name="文本框 4"/>
          <p:cNvSpPr txBox="1">
            <a:spLocks noChangeArrowheads="1"/>
          </p:cNvSpPr>
          <p:nvPr/>
        </p:nvSpPr>
        <p:spPr bwMode="auto">
          <a:xfrm>
            <a:off x="6638926" y="5036820"/>
            <a:ext cx="4901033" cy="531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那么影响太阳辐射的因素有哪些呢？</a:t>
            </a:r>
            <a:endParaRPr lang="zh-CN" altLang="en-US" sz="2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3" name="图形 12" descr="秒表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10620" y="1038363"/>
            <a:ext cx="635000" cy="635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1925300" y="0"/>
            <a:ext cx="266700" cy="94456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0" y="6731000"/>
            <a:ext cx="2582538" cy="1270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8" grpId="0"/>
      <p:bldP spid="430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天空, 户外, 草, 自然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587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-1587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926422" y="726999"/>
            <a:ext cx="6339155" cy="678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影响太阳辐射的因素</a:t>
            </a:r>
            <a:endParaRPr lang="zh-CN" altLang="en-US" sz="32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4036" name="文本框 7"/>
          <p:cNvSpPr txBox="1">
            <a:spLocks noChangeArrowheads="1"/>
          </p:cNvSpPr>
          <p:nvPr/>
        </p:nvSpPr>
        <p:spPr bwMode="auto">
          <a:xfrm>
            <a:off x="818022" y="2490045"/>
            <a:ext cx="1855787" cy="531940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纬度因素</a:t>
            </a:r>
            <a:endParaRPr lang="zh-CN" altLang="en-US" sz="2400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4037" name="文本框 8"/>
          <p:cNvSpPr txBox="1">
            <a:spLocks noChangeArrowheads="1"/>
          </p:cNvSpPr>
          <p:nvPr/>
        </p:nvSpPr>
        <p:spPr bwMode="auto">
          <a:xfrm>
            <a:off x="3965903" y="2492056"/>
            <a:ext cx="1563687" cy="531940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昼长因素</a:t>
            </a:r>
            <a:endParaRPr lang="zh-CN" altLang="en-US" sz="24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4038" name="文本框 9"/>
          <p:cNvSpPr txBox="1">
            <a:spLocks noChangeArrowheads="1"/>
          </p:cNvSpPr>
          <p:nvPr/>
        </p:nvSpPr>
        <p:spPr bwMode="auto">
          <a:xfrm>
            <a:off x="6821684" y="2492056"/>
            <a:ext cx="1665287" cy="531940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地势因素</a:t>
            </a:r>
            <a:endParaRPr lang="zh-CN" altLang="en-US" sz="2400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4039" name="文本框 10"/>
          <p:cNvSpPr txBox="1">
            <a:spLocks noChangeArrowheads="1"/>
          </p:cNvSpPr>
          <p:nvPr/>
        </p:nvSpPr>
        <p:spPr bwMode="auto">
          <a:xfrm>
            <a:off x="9779066" y="2490046"/>
            <a:ext cx="1855786" cy="531940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天气状况</a:t>
            </a:r>
            <a:endParaRPr lang="zh-CN" altLang="en-US" sz="2400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4040" name="文本框 11"/>
          <p:cNvSpPr txBox="1">
            <a:spLocks noChangeArrowheads="1"/>
          </p:cNvSpPr>
          <p:nvPr/>
        </p:nvSpPr>
        <p:spPr bwMode="auto">
          <a:xfrm>
            <a:off x="466226" y="3031026"/>
            <a:ext cx="2533652" cy="1912348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square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4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纬度越低，正午太阳高度越大，获得太阳辐射量越多。</a:t>
            </a:r>
            <a:endParaRPr lang="zh-CN" altLang="en-US" sz="2400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4041" name="文本框 12"/>
          <p:cNvSpPr txBox="1">
            <a:spLocks noChangeArrowheads="1"/>
          </p:cNvSpPr>
          <p:nvPr/>
        </p:nvSpPr>
        <p:spPr bwMode="auto">
          <a:xfrm>
            <a:off x="3466104" y="3031026"/>
            <a:ext cx="2533652" cy="1912349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square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白昼越长，日照时间越长，太阳辐射量越多。</a:t>
            </a:r>
            <a:endParaRPr lang="zh-CN" altLang="en-US" sz="24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4042" name="文本框 13"/>
          <p:cNvSpPr txBox="1">
            <a:spLocks noChangeArrowheads="1"/>
          </p:cNvSpPr>
          <p:nvPr/>
        </p:nvSpPr>
        <p:spPr bwMode="auto">
          <a:xfrm>
            <a:off x="6392989" y="3031026"/>
            <a:ext cx="2640082" cy="2926314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4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地势越高，大气层越薄，透明度越高，日照时间越长，大气对太阳的削弱作用越弱，太阳辐射越强。</a:t>
            </a:r>
            <a:endParaRPr lang="zh-CN" altLang="en-US" sz="2400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4043" name="文本框 14"/>
          <p:cNvSpPr txBox="1">
            <a:spLocks noChangeArrowheads="1"/>
          </p:cNvSpPr>
          <p:nvPr/>
        </p:nvSpPr>
        <p:spPr bwMode="auto">
          <a:xfrm>
            <a:off x="9440133" y="3031026"/>
            <a:ext cx="2533652" cy="2150574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square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4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晴天云少，大气削弱作用弱，日照时数长，太阳辐射多；阴天相反。</a:t>
            </a:r>
            <a:endParaRPr lang="zh-CN" altLang="en-US" sz="2400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" name="grid-earth_72413"/>
          <p:cNvSpPr>
            <a:spLocks noChangeAspect="1"/>
          </p:cNvSpPr>
          <p:nvPr/>
        </p:nvSpPr>
        <p:spPr bwMode="auto">
          <a:xfrm>
            <a:off x="1496105" y="1715256"/>
            <a:ext cx="494283" cy="493429"/>
          </a:xfrm>
          <a:custGeom>
            <a:avLst/>
            <a:gdLst>
              <a:gd name="T0" fmla="*/ 575 w 650"/>
              <a:gd name="T1" fmla="*/ 117 h 650"/>
              <a:gd name="T2" fmla="*/ 324 w 650"/>
              <a:gd name="T3" fmla="*/ 0 h 650"/>
              <a:gd name="T4" fmla="*/ 323 w 650"/>
              <a:gd name="T5" fmla="*/ 0 h 650"/>
              <a:gd name="T6" fmla="*/ 60 w 650"/>
              <a:gd name="T7" fmla="*/ 138 h 650"/>
              <a:gd name="T8" fmla="*/ 60 w 650"/>
              <a:gd name="T9" fmla="*/ 512 h 650"/>
              <a:gd name="T10" fmla="*/ 323 w 650"/>
              <a:gd name="T11" fmla="*/ 650 h 650"/>
              <a:gd name="T12" fmla="*/ 324 w 650"/>
              <a:gd name="T13" fmla="*/ 650 h 650"/>
              <a:gd name="T14" fmla="*/ 575 w 650"/>
              <a:gd name="T15" fmla="*/ 533 h 650"/>
              <a:gd name="T16" fmla="*/ 650 w 650"/>
              <a:gd name="T17" fmla="*/ 325 h 650"/>
              <a:gd name="T18" fmla="*/ 230 w 650"/>
              <a:gd name="T19" fmla="*/ 42 h 650"/>
              <a:gd name="T20" fmla="*/ 97 w 650"/>
              <a:gd name="T21" fmla="*/ 133 h 650"/>
              <a:gd name="T22" fmla="*/ 81 w 650"/>
              <a:gd name="T23" fmla="*/ 154 h 650"/>
              <a:gd name="T24" fmla="*/ 133 w 650"/>
              <a:gd name="T25" fmla="*/ 322 h 650"/>
              <a:gd name="T26" fmla="*/ 81 w 650"/>
              <a:gd name="T27" fmla="*/ 154 h 650"/>
              <a:gd name="T28" fmla="*/ 133 w 650"/>
              <a:gd name="T29" fmla="*/ 349 h 650"/>
              <a:gd name="T30" fmla="*/ 81 w 650"/>
              <a:gd name="T31" fmla="*/ 496 h 650"/>
              <a:gd name="T32" fmla="*/ 97 w 650"/>
              <a:gd name="T33" fmla="*/ 517 h 650"/>
              <a:gd name="T34" fmla="*/ 230 w 650"/>
              <a:gd name="T35" fmla="*/ 608 h 650"/>
              <a:gd name="T36" fmla="*/ 312 w 650"/>
              <a:gd name="T37" fmla="*/ 622 h 650"/>
              <a:gd name="T38" fmla="*/ 312 w 650"/>
              <a:gd name="T39" fmla="*/ 458 h 650"/>
              <a:gd name="T40" fmla="*/ 312 w 650"/>
              <a:gd name="T41" fmla="*/ 432 h 650"/>
              <a:gd name="T42" fmla="*/ 160 w 650"/>
              <a:gd name="T43" fmla="*/ 349 h 650"/>
              <a:gd name="T44" fmla="*/ 312 w 650"/>
              <a:gd name="T45" fmla="*/ 432 h 650"/>
              <a:gd name="T46" fmla="*/ 159 w 650"/>
              <a:gd name="T47" fmla="*/ 322 h 650"/>
              <a:gd name="T48" fmla="*/ 312 w 650"/>
              <a:gd name="T49" fmla="*/ 218 h 650"/>
              <a:gd name="T50" fmla="*/ 312 w 650"/>
              <a:gd name="T51" fmla="*/ 192 h 650"/>
              <a:gd name="T52" fmla="*/ 312 w 650"/>
              <a:gd name="T53" fmla="*/ 28 h 650"/>
              <a:gd name="T54" fmla="*/ 623 w 650"/>
              <a:gd name="T55" fmla="*/ 322 h 650"/>
              <a:gd name="T56" fmla="*/ 498 w 650"/>
              <a:gd name="T57" fmla="*/ 189 h 650"/>
              <a:gd name="T58" fmla="*/ 623 w 650"/>
              <a:gd name="T59" fmla="*/ 322 h 650"/>
              <a:gd name="T60" fmla="*/ 490 w 650"/>
              <a:gd name="T61" fmla="*/ 164 h 650"/>
              <a:gd name="T62" fmla="*/ 553 w 650"/>
              <a:gd name="T63" fmla="*/ 133 h 650"/>
              <a:gd name="T64" fmla="*/ 466 w 650"/>
              <a:gd name="T65" fmla="*/ 172 h 650"/>
              <a:gd name="T66" fmla="*/ 338 w 650"/>
              <a:gd name="T67" fmla="*/ 28 h 650"/>
              <a:gd name="T68" fmla="*/ 473 w 650"/>
              <a:gd name="T69" fmla="*/ 198 h 650"/>
              <a:gd name="T70" fmla="*/ 338 w 650"/>
              <a:gd name="T71" fmla="*/ 322 h 650"/>
              <a:gd name="T72" fmla="*/ 338 w 650"/>
              <a:gd name="T73" fmla="*/ 349 h 650"/>
              <a:gd name="T74" fmla="*/ 473 w 650"/>
              <a:gd name="T75" fmla="*/ 452 h 650"/>
              <a:gd name="T76" fmla="*/ 338 w 650"/>
              <a:gd name="T77" fmla="*/ 349 h 650"/>
              <a:gd name="T78" fmla="*/ 338 w 650"/>
              <a:gd name="T79" fmla="*/ 622 h 650"/>
              <a:gd name="T80" fmla="*/ 466 w 650"/>
              <a:gd name="T81" fmla="*/ 477 h 650"/>
              <a:gd name="T82" fmla="*/ 418 w 650"/>
              <a:gd name="T83" fmla="*/ 609 h 650"/>
              <a:gd name="T84" fmla="*/ 553 w 650"/>
              <a:gd name="T85" fmla="*/ 517 h 650"/>
              <a:gd name="T86" fmla="*/ 569 w 650"/>
              <a:gd name="T87" fmla="*/ 496 h 650"/>
              <a:gd name="T88" fmla="*/ 515 w 650"/>
              <a:gd name="T89" fmla="*/ 349 h 650"/>
              <a:gd name="T90" fmla="*/ 569 w 650"/>
              <a:gd name="T91" fmla="*/ 496 h 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650" h="650">
                <a:moveTo>
                  <a:pt x="590" y="138"/>
                </a:moveTo>
                <a:cubicBezTo>
                  <a:pt x="585" y="131"/>
                  <a:pt x="580" y="124"/>
                  <a:pt x="575" y="117"/>
                </a:cubicBezTo>
                <a:cubicBezTo>
                  <a:pt x="515" y="46"/>
                  <a:pt x="425" y="0"/>
                  <a:pt x="325" y="0"/>
                </a:cubicBezTo>
                <a:cubicBezTo>
                  <a:pt x="325" y="0"/>
                  <a:pt x="325" y="0"/>
                  <a:pt x="324" y="0"/>
                </a:cubicBezTo>
                <a:cubicBezTo>
                  <a:pt x="324" y="0"/>
                  <a:pt x="324" y="0"/>
                  <a:pt x="324" y="0"/>
                </a:cubicBezTo>
                <a:cubicBezTo>
                  <a:pt x="324" y="0"/>
                  <a:pt x="323" y="0"/>
                  <a:pt x="323" y="0"/>
                </a:cubicBezTo>
                <a:cubicBezTo>
                  <a:pt x="224" y="1"/>
                  <a:pt x="135" y="46"/>
                  <a:pt x="75" y="117"/>
                </a:cubicBezTo>
                <a:cubicBezTo>
                  <a:pt x="70" y="124"/>
                  <a:pt x="65" y="131"/>
                  <a:pt x="60" y="138"/>
                </a:cubicBezTo>
                <a:cubicBezTo>
                  <a:pt x="22" y="191"/>
                  <a:pt x="0" y="255"/>
                  <a:pt x="0" y="325"/>
                </a:cubicBezTo>
                <a:cubicBezTo>
                  <a:pt x="0" y="395"/>
                  <a:pt x="22" y="459"/>
                  <a:pt x="60" y="512"/>
                </a:cubicBezTo>
                <a:cubicBezTo>
                  <a:pt x="65" y="519"/>
                  <a:pt x="70" y="526"/>
                  <a:pt x="75" y="533"/>
                </a:cubicBezTo>
                <a:cubicBezTo>
                  <a:pt x="135" y="604"/>
                  <a:pt x="224" y="649"/>
                  <a:pt x="323" y="650"/>
                </a:cubicBezTo>
                <a:cubicBezTo>
                  <a:pt x="323" y="650"/>
                  <a:pt x="324" y="650"/>
                  <a:pt x="324" y="650"/>
                </a:cubicBezTo>
                <a:cubicBezTo>
                  <a:pt x="324" y="650"/>
                  <a:pt x="324" y="650"/>
                  <a:pt x="324" y="650"/>
                </a:cubicBezTo>
                <a:cubicBezTo>
                  <a:pt x="325" y="650"/>
                  <a:pt x="325" y="650"/>
                  <a:pt x="325" y="650"/>
                </a:cubicBezTo>
                <a:cubicBezTo>
                  <a:pt x="425" y="650"/>
                  <a:pt x="515" y="604"/>
                  <a:pt x="575" y="533"/>
                </a:cubicBezTo>
                <a:cubicBezTo>
                  <a:pt x="580" y="526"/>
                  <a:pt x="585" y="519"/>
                  <a:pt x="590" y="512"/>
                </a:cubicBezTo>
                <a:cubicBezTo>
                  <a:pt x="628" y="459"/>
                  <a:pt x="650" y="395"/>
                  <a:pt x="650" y="325"/>
                </a:cubicBezTo>
                <a:cubicBezTo>
                  <a:pt x="650" y="255"/>
                  <a:pt x="628" y="191"/>
                  <a:pt x="590" y="138"/>
                </a:cubicBezTo>
                <a:close/>
                <a:moveTo>
                  <a:pt x="230" y="42"/>
                </a:moveTo>
                <a:cubicBezTo>
                  <a:pt x="200" y="71"/>
                  <a:pt x="175" y="113"/>
                  <a:pt x="158" y="164"/>
                </a:cubicBezTo>
                <a:cubicBezTo>
                  <a:pt x="135" y="155"/>
                  <a:pt x="115" y="145"/>
                  <a:pt x="97" y="133"/>
                </a:cubicBezTo>
                <a:cubicBezTo>
                  <a:pt x="132" y="92"/>
                  <a:pt x="178" y="60"/>
                  <a:pt x="230" y="42"/>
                </a:cubicBezTo>
                <a:close/>
                <a:moveTo>
                  <a:pt x="81" y="154"/>
                </a:moveTo>
                <a:cubicBezTo>
                  <a:pt x="101" y="167"/>
                  <a:pt x="125" y="179"/>
                  <a:pt x="151" y="189"/>
                </a:cubicBezTo>
                <a:cubicBezTo>
                  <a:pt x="139" y="229"/>
                  <a:pt x="133" y="275"/>
                  <a:pt x="133" y="322"/>
                </a:cubicBezTo>
                <a:lnTo>
                  <a:pt x="27" y="322"/>
                </a:lnTo>
                <a:cubicBezTo>
                  <a:pt x="27" y="260"/>
                  <a:pt x="47" y="201"/>
                  <a:pt x="81" y="154"/>
                </a:cubicBezTo>
                <a:close/>
                <a:moveTo>
                  <a:pt x="28" y="349"/>
                </a:moveTo>
                <a:lnTo>
                  <a:pt x="133" y="349"/>
                </a:lnTo>
                <a:cubicBezTo>
                  <a:pt x="135" y="389"/>
                  <a:pt x="141" y="427"/>
                  <a:pt x="151" y="461"/>
                </a:cubicBezTo>
                <a:cubicBezTo>
                  <a:pt x="125" y="471"/>
                  <a:pt x="101" y="483"/>
                  <a:pt x="81" y="496"/>
                </a:cubicBezTo>
                <a:cubicBezTo>
                  <a:pt x="51" y="454"/>
                  <a:pt x="32" y="404"/>
                  <a:pt x="28" y="349"/>
                </a:cubicBezTo>
                <a:close/>
                <a:moveTo>
                  <a:pt x="97" y="517"/>
                </a:moveTo>
                <a:cubicBezTo>
                  <a:pt x="115" y="505"/>
                  <a:pt x="135" y="495"/>
                  <a:pt x="158" y="486"/>
                </a:cubicBezTo>
                <a:cubicBezTo>
                  <a:pt x="175" y="537"/>
                  <a:pt x="200" y="579"/>
                  <a:pt x="230" y="608"/>
                </a:cubicBezTo>
                <a:cubicBezTo>
                  <a:pt x="178" y="590"/>
                  <a:pt x="132" y="558"/>
                  <a:pt x="97" y="517"/>
                </a:cubicBezTo>
                <a:close/>
                <a:moveTo>
                  <a:pt x="312" y="622"/>
                </a:moveTo>
                <a:cubicBezTo>
                  <a:pt x="257" y="615"/>
                  <a:pt x="210" y="559"/>
                  <a:pt x="183" y="478"/>
                </a:cubicBezTo>
                <a:cubicBezTo>
                  <a:pt x="222" y="466"/>
                  <a:pt x="265" y="459"/>
                  <a:pt x="312" y="458"/>
                </a:cubicBezTo>
                <a:lnTo>
                  <a:pt x="312" y="622"/>
                </a:lnTo>
                <a:close/>
                <a:moveTo>
                  <a:pt x="312" y="432"/>
                </a:moveTo>
                <a:cubicBezTo>
                  <a:pt x="263" y="433"/>
                  <a:pt x="217" y="440"/>
                  <a:pt x="175" y="453"/>
                </a:cubicBezTo>
                <a:cubicBezTo>
                  <a:pt x="167" y="421"/>
                  <a:pt x="162" y="386"/>
                  <a:pt x="160" y="349"/>
                </a:cubicBezTo>
                <a:lnTo>
                  <a:pt x="312" y="349"/>
                </a:lnTo>
                <a:lnTo>
                  <a:pt x="312" y="432"/>
                </a:lnTo>
                <a:close/>
                <a:moveTo>
                  <a:pt x="312" y="322"/>
                </a:moveTo>
                <a:lnTo>
                  <a:pt x="159" y="322"/>
                </a:lnTo>
                <a:cubicBezTo>
                  <a:pt x="160" y="277"/>
                  <a:pt x="166" y="235"/>
                  <a:pt x="176" y="197"/>
                </a:cubicBezTo>
                <a:cubicBezTo>
                  <a:pt x="217" y="210"/>
                  <a:pt x="263" y="217"/>
                  <a:pt x="312" y="218"/>
                </a:cubicBezTo>
                <a:lnTo>
                  <a:pt x="312" y="322"/>
                </a:lnTo>
                <a:close/>
                <a:moveTo>
                  <a:pt x="312" y="192"/>
                </a:moveTo>
                <a:cubicBezTo>
                  <a:pt x="265" y="191"/>
                  <a:pt x="222" y="184"/>
                  <a:pt x="183" y="172"/>
                </a:cubicBezTo>
                <a:cubicBezTo>
                  <a:pt x="210" y="91"/>
                  <a:pt x="257" y="35"/>
                  <a:pt x="312" y="28"/>
                </a:cubicBezTo>
                <a:lnTo>
                  <a:pt x="312" y="192"/>
                </a:lnTo>
                <a:close/>
                <a:moveTo>
                  <a:pt x="623" y="322"/>
                </a:moveTo>
                <a:lnTo>
                  <a:pt x="516" y="322"/>
                </a:lnTo>
                <a:cubicBezTo>
                  <a:pt x="515" y="275"/>
                  <a:pt x="509" y="230"/>
                  <a:pt x="498" y="189"/>
                </a:cubicBezTo>
                <a:cubicBezTo>
                  <a:pt x="524" y="179"/>
                  <a:pt x="548" y="167"/>
                  <a:pt x="569" y="154"/>
                </a:cubicBezTo>
                <a:cubicBezTo>
                  <a:pt x="602" y="201"/>
                  <a:pt x="623" y="260"/>
                  <a:pt x="623" y="322"/>
                </a:cubicBezTo>
                <a:close/>
                <a:moveTo>
                  <a:pt x="553" y="133"/>
                </a:moveTo>
                <a:cubicBezTo>
                  <a:pt x="535" y="145"/>
                  <a:pt x="514" y="156"/>
                  <a:pt x="490" y="164"/>
                </a:cubicBezTo>
                <a:cubicBezTo>
                  <a:pt x="473" y="113"/>
                  <a:pt x="448" y="70"/>
                  <a:pt x="418" y="41"/>
                </a:cubicBezTo>
                <a:cubicBezTo>
                  <a:pt x="471" y="59"/>
                  <a:pt x="518" y="91"/>
                  <a:pt x="553" y="133"/>
                </a:cubicBezTo>
                <a:close/>
                <a:moveTo>
                  <a:pt x="338" y="28"/>
                </a:moveTo>
                <a:cubicBezTo>
                  <a:pt x="392" y="36"/>
                  <a:pt x="439" y="92"/>
                  <a:pt x="466" y="172"/>
                </a:cubicBezTo>
                <a:cubicBezTo>
                  <a:pt x="427" y="184"/>
                  <a:pt x="384" y="191"/>
                  <a:pt x="338" y="192"/>
                </a:cubicBezTo>
                <a:lnTo>
                  <a:pt x="338" y="28"/>
                </a:lnTo>
                <a:close/>
                <a:moveTo>
                  <a:pt x="338" y="218"/>
                </a:moveTo>
                <a:cubicBezTo>
                  <a:pt x="387" y="217"/>
                  <a:pt x="432" y="210"/>
                  <a:pt x="473" y="198"/>
                </a:cubicBezTo>
                <a:cubicBezTo>
                  <a:pt x="483" y="235"/>
                  <a:pt x="489" y="278"/>
                  <a:pt x="489" y="322"/>
                </a:cubicBezTo>
                <a:lnTo>
                  <a:pt x="338" y="322"/>
                </a:lnTo>
                <a:lnTo>
                  <a:pt x="338" y="218"/>
                </a:lnTo>
                <a:close/>
                <a:moveTo>
                  <a:pt x="338" y="349"/>
                </a:moveTo>
                <a:lnTo>
                  <a:pt x="488" y="349"/>
                </a:lnTo>
                <a:cubicBezTo>
                  <a:pt x="487" y="386"/>
                  <a:pt x="481" y="421"/>
                  <a:pt x="473" y="452"/>
                </a:cubicBezTo>
                <a:cubicBezTo>
                  <a:pt x="432" y="440"/>
                  <a:pt x="387" y="433"/>
                  <a:pt x="338" y="432"/>
                </a:cubicBezTo>
                <a:lnTo>
                  <a:pt x="338" y="349"/>
                </a:lnTo>
                <a:lnTo>
                  <a:pt x="338" y="349"/>
                </a:lnTo>
                <a:close/>
                <a:moveTo>
                  <a:pt x="338" y="622"/>
                </a:moveTo>
                <a:lnTo>
                  <a:pt x="338" y="458"/>
                </a:lnTo>
                <a:cubicBezTo>
                  <a:pt x="384" y="459"/>
                  <a:pt x="427" y="466"/>
                  <a:pt x="466" y="477"/>
                </a:cubicBezTo>
                <a:cubicBezTo>
                  <a:pt x="439" y="558"/>
                  <a:pt x="392" y="614"/>
                  <a:pt x="338" y="622"/>
                </a:cubicBezTo>
                <a:close/>
                <a:moveTo>
                  <a:pt x="418" y="609"/>
                </a:moveTo>
                <a:cubicBezTo>
                  <a:pt x="448" y="580"/>
                  <a:pt x="473" y="537"/>
                  <a:pt x="490" y="486"/>
                </a:cubicBezTo>
                <a:cubicBezTo>
                  <a:pt x="514" y="494"/>
                  <a:pt x="535" y="505"/>
                  <a:pt x="553" y="517"/>
                </a:cubicBezTo>
                <a:cubicBezTo>
                  <a:pt x="518" y="559"/>
                  <a:pt x="471" y="591"/>
                  <a:pt x="418" y="609"/>
                </a:cubicBezTo>
                <a:close/>
                <a:moveTo>
                  <a:pt x="569" y="496"/>
                </a:moveTo>
                <a:cubicBezTo>
                  <a:pt x="548" y="483"/>
                  <a:pt x="524" y="471"/>
                  <a:pt x="498" y="461"/>
                </a:cubicBezTo>
                <a:cubicBezTo>
                  <a:pt x="507" y="426"/>
                  <a:pt x="513" y="389"/>
                  <a:pt x="515" y="349"/>
                </a:cubicBezTo>
                <a:lnTo>
                  <a:pt x="622" y="349"/>
                </a:lnTo>
                <a:cubicBezTo>
                  <a:pt x="618" y="404"/>
                  <a:pt x="599" y="454"/>
                  <a:pt x="569" y="496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4" name="luminosity_73570"/>
          <p:cNvSpPr>
            <a:spLocks noChangeAspect="1"/>
          </p:cNvSpPr>
          <p:nvPr/>
        </p:nvSpPr>
        <p:spPr bwMode="auto">
          <a:xfrm>
            <a:off x="4442903" y="1599856"/>
            <a:ext cx="609685" cy="608829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602699" h="601853">
                <a:moveTo>
                  <a:pt x="301349" y="485843"/>
                </a:moveTo>
                <a:cubicBezTo>
                  <a:pt x="310217" y="485843"/>
                  <a:pt x="317473" y="492933"/>
                  <a:pt x="317473" y="501956"/>
                </a:cubicBezTo>
                <a:lnTo>
                  <a:pt x="317473" y="585741"/>
                </a:lnTo>
                <a:cubicBezTo>
                  <a:pt x="317473" y="594603"/>
                  <a:pt x="310217" y="601853"/>
                  <a:pt x="301349" y="601853"/>
                </a:cubicBezTo>
                <a:cubicBezTo>
                  <a:pt x="292481" y="601853"/>
                  <a:pt x="285225" y="594603"/>
                  <a:pt x="285225" y="585741"/>
                </a:cubicBezTo>
                <a:lnTo>
                  <a:pt x="285225" y="501956"/>
                </a:lnTo>
                <a:cubicBezTo>
                  <a:pt x="285225" y="492933"/>
                  <a:pt x="292481" y="485843"/>
                  <a:pt x="301349" y="485843"/>
                </a:cubicBezTo>
                <a:close/>
                <a:moveTo>
                  <a:pt x="443676" y="426868"/>
                </a:moveTo>
                <a:cubicBezTo>
                  <a:pt x="447829" y="426868"/>
                  <a:pt x="451982" y="428438"/>
                  <a:pt x="455127" y="431578"/>
                </a:cubicBezTo>
                <a:lnTo>
                  <a:pt x="514483" y="490838"/>
                </a:lnTo>
                <a:cubicBezTo>
                  <a:pt x="520773" y="497118"/>
                  <a:pt x="520773" y="507424"/>
                  <a:pt x="514483" y="513704"/>
                </a:cubicBezTo>
                <a:cubicBezTo>
                  <a:pt x="511257" y="516764"/>
                  <a:pt x="507063" y="518374"/>
                  <a:pt x="503031" y="518374"/>
                </a:cubicBezTo>
                <a:cubicBezTo>
                  <a:pt x="498837" y="518374"/>
                  <a:pt x="494805" y="516764"/>
                  <a:pt x="491579" y="513704"/>
                </a:cubicBezTo>
                <a:lnTo>
                  <a:pt x="432224" y="454445"/>
                </a:lnTo>
                <a:cubicBezTo>
                  <a:pt x="425933" y="448165"/>
                  <a:pt x="425933" y="438020"/>
                  <a:pt x="432224" y="431578"/>
                </a:cubicBezTo>
                <a:cubicBezTo>
                  <a:pt x="435369" y="428438"/>
                  <a:pt x="439522" y="426868"/>
                  <a:pt x="443676" y="426868"/>
                </a:cubicBezTo>
                <a:close/>
                <a:moveTo>
                  <a:pt x="158960" y="426868"/>
                </a:moveTo>
                <a:cubicBezTo>
                  <a:pt x="163074" y="426868"/>
                  <a:pt x="167188" y="428438"/>
                  <a:pt x="170333" y="431578"/>
                </a:cubicBezTo>
                <a:cubicBezTo>
                  <a:pt x="176625" y="437859"/>
                  <a:pt x="176625" y="448165"/>
                  <a:pt x="170333" y="454445"/>
                </a:cubicBezTo>
                <a:lnTo>
                  <a:pt x="110965" y="513704"/>
                </a:lnTo>
                <a:cubicBezTo>
                  <a:pt x="107900" y="516764"/>
                  <a:pt x="103705" y="518374"/>
                  <a:pt x="99672" y="518374"/>
                </a:cubicBezTo>
                <a:cubicBezTo>
                  <a:pt x="95478" y="518374"/>
                  <a:pt x="91445" y="516764"/>
                  <a:pt x="88218" y="513704"/>
                </a:cubicBezTo>
                <a:cubicBezTo>
                  <a:pt x="81926" y="507424"/>
                  <a:pt x="81926" y="497118"/>
                  <a:pt x="88218" y="490838"/>
                </a:cubicBezTo>
                <a:lnTo>
                  <a:pt x="147586" y="431578"/>
                </a:lnTo>
                <a:cubicBezTo>
                  <a:pt x="150732" y="428438"/>
                  <a:pt x="154846" y="426868"/>
                  <a:pt x="158960" y="426868"/>
                </a:cubicBezTo>
                <a:close/>
                <a:moveTo>
                  <a:pt x="502680" y="284802"/>
                </a:moveTo>
                <a:lnTo>
                  <a:pt x="586567" y="284802"/>
                </a:lnTo>
                <a:cubicBezTo>
                  <a:pt x="595440" y="284802"/>
                  <a:pt x="602699" y="292058"/>
                  <a:pt x="602699" y="300926"/>
                </a:cubicBezTo>
                <a:cubicBezTo>
                  <a:pt x="602699" y="309794"/>
                  <a:pt x="595440" y="317050"/>
                  <a:pt x="586567" y="317050"/>
                </a:cubicBezTo>
                <a:lnTo>
                  <a:pt x="502680" y="317050"/>
                </a:lnTo>
                <a:cubicBezTo>
                  <a:pt x="493646" y="317050"/>
                  <a:pt x="486548" y="309794"/>
                  <a:pt x="486548" y="300926"/>
                </a:cubicBezTo>
                <a:cubicBezTo>
                  <a:pt x="486548" y="292058"/>
                  <a:pt x="493646" y="284802"/>
                  <a:pt x="502680" y="284802"/>
                </a:cubicBezTo>
                <a:close/>
                <a:moveTo>
                  <a:pt x="16132" y="284802"/>
                </a:moveTo>
                <a:lnTo>
                  <a:pt x="100019" y="284802"/>
                </a:lnTo>
                <a:cubicBezTo>
                  <a:pt x="108892" y="284802"/>
                  <a:pt x="116151" y="292058"/>
                  <a:pt x="116151" y="300926"/>
                </a:cubicBezTo>
                <a:cubicBezTo>
                  <a:pt x="116151" y="309794"/>
                  <a:pt x="108892" y="317050"/>
                  <a:pt x="100019" y="317050"/>
                </a:cubicBezTo>
                <a:lnTo>
                  <a:pt x="16132" y="317050"/>
                </a:lnTo>
                <a:cubicBezTo>
                  <a:pt x="7259" y="317050"/>
                  <a:pt x="0" y="309794"/>
                  <a:pt x="0" y="300926"/>
                </a:cubicBezTo>
                <a:cubicBezTo>
                  <a:pt x="0" y="292058"/>
                  <a:pt x="7259" y="284802"/>
                  <a:pt x="16132" y="284802"/>
                </a:cubicBezTo>
                <a:close/>
                <a:moveTo>
                  <a:pt x="301350" y="178644"/>
                </a:moveTo>
                <a:cubicBezTo>
                  <a:pt x="233753" y="178644"/>
                  <a:pt x="178901" y="233421"/>
                  <a:pt x="178901" y="300926"/>
                </a:cubicBezTo>
                <a:cubicBezTo>
                  <a:pt x="178901" y="368269"/>
                  <a:pt x="233753" y="423207"/>
                  <a:pt x="301350" y="423207"/>
                </a:cubicBezTo>
                <a:cubicBezTo>
                  <a:pt x="368785" y="423207"/>
                  <a:pt x="423798" y="368269"/>
                  <a:pt x="423798" y="300926"/>
                </a:cubicBezTo>
                <a:cubicBezTo>
                  <a:pt x="423798" y="233421"/>
                  <a:pt x="368785" y="178644"/>
                  <a:pt x="301350" y="178644"/>
                </a:cubicBezTo>
                <a:close/>
                <a:moveTo>
                  <a:pt x="301350" y="146423"/>
                </a:moveTo>
                <a:cubicBezTo>
                  <a:pt x="386693" y="146423"/>
                  <a:pt x="456064" y="215699"/>
                  <a:pt x="456064" y="300926"/>
                </a:cubicBezTo>
                <a:cubicBezTo>
                  <a:pt x="456064" y="386152"/>
                  <a:pt x="386693" y="455429"/>
                  <a:pt x="301350" y="455429"/>
                </a:cubicBezTo>
                <a:cubicBezTo>
                  <a:pt x="216007" y="455429"/>
                  <a:pt x="146635" y="386152"/>
                  <a:pt x="146635" y="300926"/>
                </a:cubicBezTo>
                <a:cubicBezTo>
                  <a:pt x="146635" y="215699"/>
                  <a:pt x="216007" y="146423"/>
                  <a:pt x="301350" y="146423"/>
                </a:cubicBezTo>
                <a:close/>
                <a:moveTo>
                  <a:pt x="503031" y="83426"/>
                </a:moveTo>
                <a:cubicBezTo>
                  <a:pt x="507184" y="83426"/>
                  <a:pt x="511338" y="84997"/>
                  <a:pt x="514483" y="88137"/>
                </a:cubicBezTo>
                <a:cubicBezTo>
                  <a:pt x="520773" y="94419"/>
                  <a:pt x="520773" y="104566"/>
                  <a:pt x="514483" y="111009"/>
                </a:cubicBezTo>
                <a:lnTo>
                  <a:pt x="455127" y="170120"/>
                </a:lnTo>
                <a:cubicBezTo>
                  <a:pt x="451901" y="173341"/>
                  <a:pt x="447869" y="174791"/>
                  <a:pt x="443675" y="174791"/>
                </a:cubicBezTo>
                <a:cubicBezTo>
                  <a:pt x="439643" y="174791"/>
                  <a:pt x="435450" y="173341"/>
                  <a:pt x="432224" y="170120"/>
                </a:cubicBezTo>
                <a:cubicBezTo>
                  <a:pt x="425933" y="163838"/>
                  <a:pt x="425933" y="153691"/>
                  <a:pt x="432224" y="147410"/>
                </a:cubicBezTo>
                <a:lnTo>
                  <a:pt x="491579" y="88137"/>
                </a:lnTo>
                <a:cubicBezTo>
                  <a:pt x="494725" y="84997"/>
                  <a:pt x="498878" y="83426"/>
                  <a:pt x="503031" y="83426"/>
                </a:cubicBezTo>
                <a:close/>
                <a:moveTo>
                  <a:pt x="99592" y="83426"/>
                </a:moveTo>
                <a:cubicBezTo>
                  <a:pt x="103705" y="83426"/>
                  <a:pt x="107819" y="84997"/>
                  <a:pt x="110965" y="88137"/>
                </a:cubicBezTo>
                <a:lnTo>
                  <a:pt x="170333" y="147410"/>
                </a:lnTo>
                <a:cubicBezTo>
                  <a:pt x="176625" y="153691"/>
                  <a:pt x="176625" y="163838"/>
                  <a:pt x="170333" y="170120"/>
                </a:cubicBezTo>
                <a:cubicBezTo>
                  <a:pt x="167268" y="173341"/>
                  <a:pt x="163074" y="174791"/>
                  <a:pt x="158879" y="174791"/>
                </a:cubicBezTo>
                <a:cubicBezTo>
                  <a:pt x="154846" y="174791"/>
                  <a:pt x="150652" y="173341"/>
                  <a:pt x="147586" y="170120"/>
                </a:cubicBezTo>
                <a:lnTo>
                  <a:pt x="88218" y="110848"/>
                </a:lnTo>
                <a:cubicBezTo>
                  <a:pt x="81926" y="104566"/>
                  <a:pt x="81926" y="94419"/>
                  <a:pt x="88218" y="88137"/>
                </a:cubicBezTo>
                <a:cubicBezTo>
                  <a:pt x="91364" y="84997"/>
                  <a:pt x="95478" y="83426"/>
                  <a:pt x="99592" y="83426"/>
                </a:cubicBezTo>
                <a:close/>
                <a:moveTo>
                  <a:pt x="301349" y="0"/>
                </a:moveTo>
                <a:cubicBezTo>
                  <a:pt x="310217" y="0"/>
                  <a:pt x="317473" y="7250"/>
                  <a:pt x="317473" y="16112"/>
                </a:cubicBezTo>
                <a:lnTo>
                  <a:pt x="317473" y="99897"/>
                </a:lnTo>
                <a:cubicBezTo>
                  <a:pt x="317473" y="108759"/>
                  <a:pt x="310217" y="116010"/>
                  <a:pt x="301349" y="116010"/>
                </a:cubicBezTo>
                <a:cubicBezTo>
                  <a:pt x="292481" y="116010"/>
                  <a:pt x="285225" y="108759"/>
                  <a:pt x="285225" y="99897"/>
                </a:cubicBezTo>
                <a:lnTo>
                  <a:pt x="285225" y="16112"/>
                </a:lnTo>
                <a:cubicBezTo>
                  <a:pt x="285225" y="7250"/>
                  <a:pt x="292481" y="0"/>
                  <a:pt x="301349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5" name="mountain_147331"/>
          <p:cNvSpPr>
            <a:spLocks noChangeAspect="1"/>
          </p:cNvSpPr>
          <p:nvPr/>
        </p:nvSpPr>
        <p:spPr bwMode="auto">
          <a:xfrm>
            <a:off x="7389701" y="1735995"/>
            <a:ext cx="609685" cy="336549"/>
          </a:xfrm>
          <a:custGeom>
            <a:avLst/>
            <a:gdLst>
              <a:gd name="T0" fmla="*/ 372171 w 604011"/>
              <a:gd name="T1" fmla="*/ 372171 w 604011"/>
              <a:gd name="T2" fmla="*/ 372171 w 604011"/>
              <a:gd name="T3" fmla="*/ 372171 w 604011"/>
              <a:gd name="T4" fmla="*/ 372171 w 604011"/>
              <a:gd name="T5" fmla="*/ 372171 w 604011"/>
              <a:gd name="T6" fmla="*/ 372171 w 604011"/>
              <a:gd name="T7" fmla="*/ 372171 w 604011"/>
              <a:gd name="T8" fmla="*/ 372171 w 604011"/>
              <a:gd name="T9" fmla="*/ 372171 w 604011"/>
              <a:gd name="T10" fmla="*/ 372171 w 604011"/>
              <a:gd name="T11" fmla="*/ 372171 w 604011"/>
              <a:gd name="T12" fmla="*/ 372171 w 604011"/>
              <a:gd name="T13" fmla="*/ 372171 w 604011"/>
              <a:gd name="T14" fmla="*/ 372171 w 604011"/>
              <a:gd name="T15" fmla="*/ 372171 w 604011"/>
              <a:gd name="T16" fmla="*/ 372171 w 604011"/>
              <a:gd name="T17" fmla="*/ 372171 w 604011"/>
              <a:gd name="T18" fmla="*/ 372171 w 604011"/>
              <a:gd name="T19" fmla="*/ 372171 w 604011"/>
              <a:gd name="T20" fmla="*/ 372171 w 604011"/>
              <a:gd name="T21" fmla="*/ 372171 w 604011"/>
              <a:gd name="T22" fmla="*/ 372171 w 604011"/>
              <a:gd name="T23" fmla="*/ 372171 w 604011"/>
              <a:gd name="T24" fmla="*/ 372171 w 604011"/>
              <a:gd name="T25" fmla="*/ 372171 w 604011"/>
              <a:gd name="T26" fmla="*/ 372171 w 604011"/>
              <a:gd name="T27" fmla="*/ 372171 w 604011"/>
              <a:gd name="T28" fmla="*/ 372171 w 604011"/>
              <a:gd name="T29" fmla="*/ 372171 w 604011"/>
              <a:gd name="T30" fmla="*/ 372171 w 604011"/>
              <a:gd name="T31" fmla="*/ 372171 w 604011"/>
              <a:gd name="T32" fmla="*/ 372171 w 604011"/>
              <a:gd name="T33" fmla="*/ 372171 w 604011"/>
              <a:gd name="T34" fmla="*/ 372171 w 604011"/>
              <a:gd name="T35" fmla="*/ 372171 w 604011"/>
              <a:gd name="T36" fmla="*/ 372171 w 604011"/>
              <a:gd name="T37" fmla="*/ 372171 w 604011"/>
              <a:gd name="T38" fmla="*/ 372171 w 604011"/>
              <a:gd name="T39" fmla="*/ 372171 w 604011"/>
              <a:gd name="T40" fmla="*/ 372171 w 604011"/>
              <a:gd name="T41" fmla="*/ 372171 w 604011"/>
              <a:gd name="T42" fmla="*/ 372171 w 604011"/>
              <a:gd name="T43" fmla="*/ 372171 w 604011"/>
              <a:gd name="T44" fmla="*/ 372171 w 604011"/>
              <a:gd name="T45" fmla="*/ 372171 w 604011"/>
              <a:gd name="T46" fmla="*/ 372171 w 604011"/>
              <a:gd name="T47" fmla="*/ 372171 w 604011"/>
              <a:gd name="T48" fmla="*/ 372171 w 604011"/>
              <a:gd name="T49" fmla="*/ 372171 w 604011"/>
              <a:gd name="T50" fmla="*/ 372171 w 604011"/>
              <a:gd name="T51" fmla="*/ 372171 w 604011"/>
              <a:gd name="T52" fmla="*/ 372171 w 604011"/>
              <a:gd name="T53" fmla="*/ 372171 w 604011"/>
              <a:gd name="T54" fmla="*/ 372171 w 604011"/>
              <a:gd name="T55" fmla="*/ 372171 w 604011"/>
              <a:gd name="T56" fmla="*/ 372171 w 604011"/>
              <a:gd name="T57" fmla="*/ 372171 w 604011"/>
              <a:gd name="T58" fmla="*/ 372171 w 604011"/>
              <a:gd name="T59" fmla="*/ 372171 w 604011"/>
              <a:gd name="T60" fmla="*/ 372171 w 604011"/>
              <a:gd name="T61" fmla="*/ 372171 w 604011"/>
              <a:gd name="T62" fmla="*/ 372171 w 604011"/>
              <a:gd name="T63" fmla="*/ 372171 w 604011"/>
              <a:gd name="T64" fmla="*/ 372171 w 604011"/>
              <a:gd name="T65" fmla="*/ 372171 w 604011"/>
              <a:gd name="T66" fmla="*/ 372171 w 604011"/>
              <a:gd name="T67" fmla="*/ 372171 w 604011"/>
              <a:gd name="T68" fmla="*/ 372171 w 604011"/>
              <a:gd name="T69" fmla="*/ 372171 w 604011"/>
              <a:gd name="T70" fmla="*/ 372171 w 604011"/>
              <a:gd name="T71" fmla="*/ 372171 w 604011"/>
              <a:gd name="T72" fmla="*/ 372171 w 604011"/>
              <a:gd name="T73" fmla="*/ 372171 w 604011"/>
              <a:gd name="T74" fmla="*/ 372171 w 604011"/>
              <a:gd name="T75" fmla="*/ 372171 w 604011"/>
              <a:gd name="T76" fmla="*/ 372171 w 604011"/>
              <a:gd name="T77" fmla="*/ 372171 w 604011"/>
              <a:gd name="T78" fmla="*/ 372171 w 604011"/>
              <a:gd name="T79" fmla="*/ 372171 w 604011"/>
              <a:gd name="T80" fmla="*/ 372171 w 604011"/>
              <a:gd name="T81" fmla="*/ 372171 w 604011"/>
              <a:gd name="T82" fmla="*/ 372171 w 604011"/>
              <a:gd name="T83" fmla="*/ 372171 w 604011"/>
              <a:gd name="T84" fmla="*/ 372171 w 604011"/>
              <a:gd name="T85" fmla="*/ 372171 w 604011"/>
              <a:gd name="T86" fmla="*/ 372171 w 604011"/>
              <a:gd name="T87" fmla="*/ 372171 w 604011"/>
              <a:gd name="T88" fmla="*/ 372171 w 604011"/>
              <a:gd name="T89" fmla="*/ 372171 w 604011"/>
              <a:gd name="T90" fmla="*/ 372171 w 604011"/>
              <a:gd name="T91" fmla="*/ 372171 w 604011"/>
              <a:gd name="T92" fmla="*/ 372171 w 604011"/>
              <a:gd name="T93" fmla="*/ 372171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736" h="2618">
                <a:moveTo>
                  <a:pt x="4616" y="1495"/>
                </a:moveTo>
                <a:lnTo>
                  <a:pt x="3989" y="1495"/>
                </a:lnTo>
                <a:lnTo>
                  <a:pt x="3542" y="1004"/>
                </a:lnTo>
                <a:cubicBezTo>
                  <a:pt x="3499" y="957"/>
                  <a:pt x="3428" y="952"/>
                  <a:pt x="3378" y="991"/>
                </a:cubicBezTo>
                <a:lnTo>
                  <a:pt x="3101" y="1213"/>
                </a:lnTo>
                <a:lnTo>
                  <a:pt x="2368" y="56"/>
                </a:lnTo>
                <a:cubicBezTo>
                  <a:pt x="2346" y="21"/>
                  <a:pt x="2308" y="0"/>
                  <a:pt x="2267" y="0"/>
                </a:cubicBezTo>
                <a:cubicBezTo>
                  <a:pt x="2226" y="0"/>
                  <a:pt x="2188" y="21"/>
                  <a:pt x="2166" y="56"/>
                </a:cubicBezTo>
                <a:lnTo>
                  <a:pt x="1540" y="1044"/>
                </a:lnTo>
                <a:lnTo>
                  <a:pt x="1306" y="700"/>
                </a:lnTo>
                <a:cubicBezTo>
                  <a:pt x="1284" y="668"/>
                  <a:pt x="1246" y="648"/>
                  <a:pt x="1207" y="648"/>
                </a:cubicBezTo>
                <a:cubicBezTo>
                  <a:pt x="1167" y="648"/>
                  <a:pt x="1130" y="668"/>
                  <a:pt x="1108" y="700"/>
                </a:cubicBezTo>
                <a:lnTo>
                  <a:pt x="565" y="1495"/>
                </a:lnTo>
                <a:lnTo>
                  <a:pt x="120" y="1495"/>
                </a:lnTo>
                <a:cubicBezTo>
                  <a:pt x="54" y="1495"/>
                  <a:pt x="0" y="1549"/>
                  <a:pt x="0" y="1615"/>
                </a:cubicBezTo>
                <a:cubicBezTo>
                  <a:pt x="0" y="1682"/>
                  <a:pt x="54" y="1735"/>
                  <a:pt x="120" y="1735"/>
                </a:cubicBezTo>
                <a:lnTo>
                  <a:pt x="401" y="1735"/>
                </a:lnTo>
                <a:lnTo>
                  <a:pt x="305" y="1875"/>
                </a:lnTo>
                <a:cubicBezTo>
                  <a:pt x="268" y="1930"/>
                  <a:pt x="282" y="2004"/>
                  <a:pt x="336" y="2042"/>
                </a:cubicBezTo>
                <a:cubicBezTo>
                  <a:pt x="357" y="2056"/>
                  <a:pt x="381" y="2063"/>
                  <a:pt x="404" y="2063"/>
                </a:cubicBezTo>
                <a:cubicBezTo>
                  <a:pt x="442" y="2063"/>
                  <a:pt x="480" y="2044"/>
                  <a:pt x="503" y="2010"/>
                </a:cubicBezTo>
                <a:lnTo>
                  <a:pt x="549" y="1943"/>
                </a:lnTo>
                <a:lnTo>
                  <a:pt x="1207" y="981"/>
                </a:lnTo>
                <a:lnTo>
                  <a:pt x="1401" y="1264"/>
                </a:lnTo>
                <a:lnTo>
                  <a:pt x="971" y="1943"/>
                </a:lnTo>
                <a:lnTo>
                  <a:pt x="660" y="2433"/>
                </a:lnTo>
                <a:cubicBezTo>
                  <a:pt x="625" y="2489"/>
                  <a:pt x="642" y="2563"/>
                  <a:pt x="698" y="2599"/>
                </a:cubicBezTo>
                <a:cubicBezTo>
                  <a:pt x="718" y="2612"/>
                  <a:pt x="740" y="2618"/>
                  <a:pt x="762" y="2618"/>
                </a:cubicBezTo>
                <a:cubicBezTo>
                  <a:pt x="801" y="2618"/>
                  <a:pt x="840" y="2598"/>
                  <a:pt x="863" y="2562"/>
                </a:cubicBezTo>
                <a:lnTo>
                  <a:pt x="920" y="2472"/>
                </a:lnTo>
                <a:lnTo>
                  <a:pt x="2267" y="344"/>
                </a:lnTo>
                <a:lnTo>
                  <a:pt x="3361" y="2073"/>
                </a:lnTo>
                <a:lnTo>
                  <a:pt x="3388" y="2116"/>
                </a:lnTo>
                <a:cubicBezTo>
                  <a:pt x="3424" y="2172"/>
                  <a:pt x="3498" y="2188"/>
                  <a:pt x="3554" y="2153"/>
                </a:cubicBezTo>
                <a:cubicBezTo>
                  <a:pt x="3605" y="2121"/>
                  <a:pt x="3623" y="2056"/>
                  <a:pt x="3599" y="2003"/>
                </a:cubicBezTo>
                <a:cubicBezTo>
                  <a:pt x="3597" y="1998"/>
                  <a:pt x="3594" y="1992"/>
                  <a:pt x="3591" y="1987"/>
                </a:cubicBezTo>
                <a:lnTo>
                  <a:pt x="3230" y="1417"/>
                </a:lnTo>
                <a:lnTo>
                  <a:pt x="3440" y="1249"/>
                </a:lnTo>
                <a:lnTo>
                  <a:pt x="4161" y="2040"/>
                </a:lnTo>
                <a:lnTo>
                  <a:pt x="4245" y="2132"/>
                </a:lnTo>
                <a:cubicBezTo>
                  <a:pt x="4268" y="2158"/>
                  <a:pt x="4301" y="2172"/>
                  <a:pt x="4333" y="2172"/>
                </a:cubicBezTo>
                <a:cubicBezTo>
                  <a:pt x="4362" y="2172"/>
                  <a:pt x="4391" y="2161"/>
                  <a:pt x="4414" y="2140"/>
                </a:cubicBezTo>
                <a:cubicBezTo>
                  <a:pt x="4463" y="2096"/>
                  <a:pt x="4467" y="2020"/>
                  <a:pt x="4422" y="1971"/>
                </a:cubicBezTo>
                <a:lnTo>
                  <a:pt x="4208" y="1735"/>
                </a:lnTo>
                <a:lnTo>
                  <a:pt x="4616" y="1735"/>
                </a:lnTo>
                <a:cubicBezTo>
                  <a:pt x="4682" y="1735"/>
                  <a:pt x="4736" y="1682"/>
                  <a:pt x="4736" y="1615"/>
                </a:cubicBezTo>
                <a:cubicBezTo>
                  <a:pt x="4736" y="1549"/>
                  <a:pt x="4682" y="1495"/>
                  <a:pt x="4616" y="1495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clouds_157381"/>
          <p:cNvSpPr>
            <a:spLocks noChangeAspect="1"/>
          </p:cNvSpPr>
          <p:nvPr/>
        </p:nvSpPr>
        <p:spPr bwMode="auto">
          <a:xfrm>
            <a:off x="10358586" y="1735995"/>
            <a:ext cx="609685" cy="341836"/>
          </a:xfrm>
          <a:custGeom>
            <a:avLst/>
            <a:gdLst>
              <a:gd name="T0" fmla="*/ 738 w 853"/>
              <a:gd name="T1" fmla="*/ 124 h 479"/>
              <a:gd name="T2" fmla="*/ 702 w 853"/>
              <a:gd name="T3" fmla="*/ 130 h 479"/>
              <a:gd name="T4" fmla="*/ 531 w 853"/>
              <a:gd name="T5" fmla="*/ 0 h 479"/>
              <a:gd name="T6" fmla="*/ 360 w 853"/>
              <a:gd name="T7" fmla="*/ 129 h 479"/>
              <a:gd name="T8" fmla="*/ 322 w 853"/>
              <a:gd name="T9" fmla="*/ 125 h 479"/>
              <a:gd name="T10" fmla="*/ 152 w 853"/>
              <a:gd name="T11" fmla="*/ 254 h 479"/>
              <a:gd name="T12" fmla="*/ 115 w 853"/>
              <a:gd name="T13" fmla="*/ 249 h 479"/>
              <a:gd name="T14" fmla="*/ 0 w 853"/>
              <a:gd name="T15" fmla="*/ 364 h 479"/>
              <a:gd name="T16" fmla="*/ 115 w 853"/>
              <a:gd name="T17" fmla="*/ 479 h 479"/>
              <a:gd name="T18" fmla="*/ 502 w 853"/>
              <a:gd name="T19" fmla="*/ 479 h 479"/>
              <a:gd name="T20" fmla="*/ 598 w 853"/>
              <a:gd name="T21" fmla="*/ 383 h 479"/>
              <a:gd name="T22" fmla="*/ 594 w 853"/>
              <a:gd name="T23" fmla="*/ 355 h 479"/>
              <a:gd name="T24" fmla="*/ 738 w 853"/>
              <a:gd name="T25" fmla="*/ 355 h 479"/>
              <a:gd name="T26" fmla="*/ 853 w 853"/>
              <a:gd name="T27" fmla="*/ 239 h 479"/>
              <a:gd name="T28" fmla="*/ 738 w 853"/>
              <a:gd name="T29" fmla="*/ 124 h 479"/>
              <a:gd name="T30" fmla="*/ 502 w 853"/>
              <a:gd name="T31" fmla="*/ 453 h 479"/>
              <a:gd name="T32" fmla="*/ 115 w 853"/>
              <a:gd name="T33" fmla="*/ 453 h 479"/>
              <a:gd name="T34" fmla="*/ 27 w 853"/>
              <a:gd name="T35" fmla="*/ 364 h 479"/>
              <a:gd name="T36" fmla="*/ 115 w 853"/>
              <a:gd name="T37" fmla="*/ 275 h 479"/>
              <a:gd name="T38" fmla="*/ 155 w 853"/>
              <a:gd name="T39" fmla="*/ 285 h 479"/>
              <a:gd name="T40" fmla="*/ 167 w 853"/>
              <a:gd name="T41" fmla="*/ 285 h 479"/>
              <a:gd name="T42" fmla="*/ 174 w 853"/>
              <a:gd name="T43" fmla="*/ 275 h 479"/>
              <a:gd name="T44" fmla="*/ 322 w 853"/>
              <a:gd name="T45" fmla="*/ 151 h 479"/>
              <a:gd name="T46" fmla="*/ 473 w 853"/>
              <a:gd name="T47" fmla="*/ 301 h 479"/>
              <a:gd name="T48" fmla="*/ 478 w 853"/>
              <a:gd name="T49" fmla="*/ 311 h 479"/>
              <a:gd name="T50" fmla="*/ 489 w 853"/>
              <a:gd name="T51" fmla="*/ 314 h 479"/>
              <a:gd name="T52" fmla="*/ 502 w 853"/>
              <a:gd name="T53" fmla="*/ 313 h 479"/>
              <a:gd name="T54" fmla="*/ 572 w 853"/>
              <a:gd name="T55" fmla="*/ 383 h 479"/>
              <a:gd name="T56" fmla="*/ 502 w 853"/>
              <a:gd name="T57" fmla="*/ 453 h 479"/>
              <a:gd name="T58" fmla="*/ 738 w 853"/>
              <a:gd name="T59" fmla="*/ 328 h 479"/>
              <a:gd name="T60" fmla="*/ 581 w 853"/>
              <a:gd name="T61" fmla="*/ 328 h 479"/>
              <a:gd name="T62" fmla="*/ 499 w 853"/>
              <a:gd name="T63" fmla="*/ 286 h 479"/>
              <a:gd name="T64" fmla="*/ 386 w 853"/>
              <a:gd name="T65" fmla="*/ 137 h 479"/>
              <a:gd name="T66" fmla="*/ 531 w 853"/>
              <a:gd name="T67" fmla="*/ 27 h 479"/>
              <a:gd name="T68" fmla="*/ 679 w 853"/>
              <a:gd name="T69" fmla="*/ 150 h 479"/>
              <a:gd name="T70" fmla="*/ 686 w 853"/>
              <a:gd name="T71" fmla="*/ 160 h 479"/>
              <a:gd name="T72" fmla="*/ 698 w 853"/>
              <a:gd name="T73" fmla="*/ 160 h 479"/>
              <a:gd name="T74" fmla="*/ 738 w 853"/>
              <a:gd name="T75" fmla="*/ 151 h 479"/>
              <a:gd name="T76" fmla="*/ 827 w 853"/>
              <a:gd name="T77" fmla="*/ 239 h 479"/>
              <a:gd name="T78" fmla="*/ 738 w 853"/>
              <a:gd name="T79" fmla="*/ 328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853" h="479">
                <a:moveTo>
                  <a:pt x="738" y="124"/>
                </a:moveTo>
                <a:cubicBezTo>
                  <a:pt x="725" y="124"/>
                  <a:pt x="713" y="126"/>
                  <a:pt x="702" y="130"/>
                </a:cubicBezTo>
                <a:cubicBezTo>
                  <a:pt x="681" y="54"/>
                  <a:pt x="611" y="0"/>
                  <a:pt x="531" y="0"/>
                </a:cubicBezTo>
                <a:cubicBezTo>
                  <a:pt x="451" y="0"/>
                  <a:pt x="382" y="54"/>
                  <a:pt x="360" y="129"/>
                </a:cubicBezTo>
                <a:cubicBezTo>
                  <a:pt x="348" y="126"/>
                  <a:pt x="335" y="125"/>
                  <a:pt x="322" y="125"/>
                </a:cubicBezTo>
                <a:cubicBezTo>
                  <a:pt x="242" y="125"/>
                  <a:pt x="173" y="178"/>
                  <a:pt x="152" y="254"/>
                </a:cubicBezTo>
                <a:cubicBezTo>
                  <a:pt x="140" y="250"/>
                  <a:pt x="128" y="249"/>
                  <a:pt x="115" y="249"/>
                </a:cubicBezTo>
                <a:cubicBezTo>
                  <a:pt x="52" y="249"/>
                  <a:pt x="0" y="300"/>
                  <a:pt x="0" y="364"/>
                </a:cubicBezTo>
                <a:cubicBezTo>
                  <a:pt x="0" y="428"/>
                  <a:pt x="52" y="479"/>
                  <a:pt x="115" y="479"/>
                </a:cubicBezTo>
                <a:lnTo>
                  <a:pt x="502" y="479"/>
                </a:lnTo>
                <a:cubicBezTo>
                  <a:pt x="555" y="479"/>
                  <a:pt x="598" y="436"/>
                  <a:pt x="598" y="383"/>
                </a:cubicBezTo>
                <a:cubicBezTo>
                  <a:pt x="598" y="373"/>
                  <a:pt x="597" y="364"/>
                  <a:pt x="594" y="355"/>
                </a:cubicBezTo>
                <a:lnTo>
                  <a:pt x="738" y="355"/>
                </a:lnTo>
                <a:cubicBezTo>
                  <a:pt x="802" y="355"/>
                  <a:pt x="853" y="303"/>
                  <a:pt x="853" y="239"/>
                </a:cubicBezTo>
                <a:cubicBezTo>
                  <a:pt x="853" y="176"/>
                  <a:pt x="802" y="124"/>
                  <a:pt x="738" y="124"/>
                </a:cubicBezTo>
                <a:close/>
                <a:moveTo>
                  <a:pt x="502" y="453"/>
                </a:moveTo>
                <a:lnTo>
                  <a:pt x="115" y="453"/>
                </a:lnTo>
                <a:cubicBezTo>
                  <a:pt x="66" y="453"/>
                  <a:pt x="27" y="413"/>
                  <a:pt x="27" y="364"/>
                </a:cubicBezTo>
                <a:cubicBezTo>
                  <a:pt x="27" y="315"/>
                  <a:pt x="66" y="275"/>
                  <a:pt x="115" y="275"/>
                </a:cubicBezTo>
                <a:cubicBezTo>
                  <a:pt x="129" y="275"/>
                  <a:pt x="143" y="278"/>
                  <a:pt x="155" y="285"/>
                </a:cubicBezTo>
                <a:cubicBezTo>
                  <a:pt x="159" y="286"/>
                  <a:pt x="163" y="286"/>
                  <a:pt x="167" y="285"/>
                </a:cubicBezTo>
                <a:cubicBezTo>
                  <a:pt x="171" y="283"/>
                  <a:pt x="173" y="279"/>
                  <a:pt x="174" y="275"/>
                </a:cubicBezTo>
                <a:cubicBezTo>
                  <a:pt x="187" y="203"/>
                  <a:pt x="250" y="151"/>
                  <a:pt x="322" y="151"/>
                </a:cubicBezTo>
                <a:cubicBezTo>
                  <a:pt x="405" y="151"/>
                  <a:pt x="473" y="218"/>
                  <a:pt x="473" y="301"/>
                </a:cubicBezTo>
                <a:cubicBezTo>
                  <a:pt x="473" y="305"/>
                  <a:pt x="475" y="309"/>
                  <a:pt x="478" y="311"/>
                </a:cubicBezTo>
                <a:cubicBezTo>
                  <a:pt x="481" y="314"/>
                  <a:pt x="485" y="315"/>
                  <a:pt x="489" y="314"/>
                </a:cubicBezTo>
                <a:cubicBezTo>
                  <a:pt x="493" y="313"/>
                  <a:pt x="497" y="313"/>
                  <a:pt x="502" y="313"/>
                </a:cubicBezTo>
                <a:cubicBezTo>
                  <a:pt x="540" y="313"/>
                  <a:pt x="572" y="344"/>
                  <a:pt x="572" y="383"/>
                </a:cubicBezTo>
                <a:cubicBezTo>
                  <a:pt x="572" y="421"/>
                  <a:pt x="540" y="453"/>
                  <a:pt x="502" y="453"/>
                </a:cubicBezTo>
                <a:close/>
                <a:moveTo>
                  <a:pt x="738" y="328"/>
                </a:moveTo>
                <a:lnTo>
                  <a:pt x="581" y="328"/>
                </a:lnTo>
                <a:cubicBezTo>
                  <a:pt x="563" y="302"/>
                  <a:pt x="533" y="285"/>
                  <a:pt x="499" y="286"/>
                </a:cubicBezTo>
                <a:cubicBezTo>
                  <a:pt x="493" y="218"/>
                  <a:pt x="448" y="160"/>
                  <a:pt x="386" y="137"/>
                </a:cubicBezTo>
                <a:cubicBezTo>
                  <a:pt x="404" y="72"/>
                  <a:pt x="463" y="27"/>
                  <a:pt x="531" y="27"/>
                </a:cubicBezTo>
                <a:cubicBezTo>
                  <a:pt x="604" y="27"/>
                  <a:pt x="666" y="79"/>
                  <a:pt x="679" y="150"/>
                </a:cubicBezTo>
                <a:cubicBezTo>
                  <a:pt x="680" y="155"/>
                  <a:pt x="683" y="158"/>
                  <a:pt x="686" y="160"/>
                </a:cubicBezTo>
                <a:cubicBezTo>
                  <a:pt x="690" y="162"/>
                  <a:pt x="694" y="162"/>
                  <a:pt x="698" y="160"/>
                </a:cubicBezTo>
                <a:cubicBezTo>
                  <a:pt x="711" y="154"/>
                  <a:pt x="724" y="151"/>
                  <a:pt x="738" y="151"/>
                </a:cubicBezTo>
                <a:cubicBezTo>
                  <a:pt x="787" y="151"/>
                  <a:pt x="827" y="190"/>
                  <a:pt x="827" y="239"/>
                </a:cubicBezTo>
                <a:cubicBezTo>
                  <a:pt x="827" y="288"/>
                  <a:pt x="787" y="328"/>
                  <a:pt x="738" y="328"/>
                </a:cubicBezTo>
                <a:close/>
              </a:path>
            </a:pathLst>
          </a:custGeom>
          <a:solidFill>
            <a:srgbClr val="00B0F0"/>
          </a:solidFill>
          <a:ln w="12700">
            <a:solidFill>
              <a:schemeClr val="accent1"/>
            </a:solidFill>
          </a:ln>
        </p:spPr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978400" y="1471350"/>
            <a:ext cx="19685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文本框 7"/>
          <p:cNvSpPr txBox="1">
            <a:spLocks noChangeArrowheads="1"/>
          </p:cNvSpPr>
          <p:nvPr/>
        </p:nvSpPr>
        <p:spPr bwMode="auto">
          <a:xfrm>
            <a:off x="1537692" y="4697413"/>
            <a:ext cx="98869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 b="1" dirty="0">
                <a:latin typeface="+mn-lt"/>
                <a:ea typeface="+mn-ea"/>
                <a:cs typeface="+mn-ea"/>
                <a:sym typeface="+mn-lt"/>
              </a:rPr>
              <a:t>读图思考：</a:t>
            </a:r>
            <a:r>
              <a:rPr lang="zh-CN" altLang="en-US" sz="2800" dirty="0">
                <a:latin typeface="+mn-lt"/>
                <a:ea typeface="+mn-ea"/>
                <a:cs typeface="+mn-ea"/>
                <a:sym typeface="+mn-lt"/>
              </a:rPr>
              <a:t>生物量与大气上界太阳辐射的分布有什么联系？</a:t>
            </a:r>
            <a:endParaRPr lang="zh-CN" altLang="en-US" sz="28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5060" name="文本框 8"/>
          <p:cNvSpPr txBox="1">
            <a:spLocks noChangeArrowheads="1"/>
          </p:cNvSpPr>
          <p:nvPr/>
        </p:nvSpPr>
        <p:spPr bwMode="auto">
          <a:xfrm>
            <a:off x="2347317" y="555106"/>
            <a:ext cx="44513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3200" b="1">
                <a:latin typeface="+mn-lt"/>
                <a:ea typeface="+mn-ea"/>
                <a:cs typeface="+mn-ea"/>
                <a:sym typeface="+mn-lt"/>
              </a:rPr>
              <a:t>活动探究二</a:t>
            </a:r>
            <a:endParaRPr lang="zh-CN" altLang="en-US" sz="3200" b="1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5061" name="文本框 9"/>
          <p:cNvSpPr txBox="1">
            <a:spLocks noChangeArrowheads="1"/>
          </p:cNvSpPr>
          <p:nvPr/>
        </p:nvSpPr>
        <p:spPr bwMode="auto">
          <a:xfrm>
            <a:off x="1537692" y="5319235"/>
            <a:ext cx="9541788" cy="1135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生物量多少与太阳辐射呈正相关；低纬度地区太阳辐射强，生物量多；</a:t>
            </a:r>
            <a:endParaRPr lang="en-US" altLang="zh-CN" sz="2400" dirty="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高纬度地区太阳辐射弱，生物量少；</a:t>
            </a:r>
            <a:endParaRPr lang="zh-CN" altLang="en-US" sz="2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" name="图形 3" descr="秒表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475184" y="523730"/>
            <a:ext cx="635000" cy="63500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1925300" y="0"/>
            <a:ext cx="266700" cy="94456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6731000"/>
            <a:ext cx="2582538" cy="1270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311" y="1410904"/>
            <a:ext cx="4682331" cy="29464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36" y="1410904"/>
            <a:ext cx="4983850" cy="29464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/>
    </p:bldLst>
  </p:timing>
</p:sld>
</file>

<file path=ppt/tags/tag1.xml><?xml version="1.0" encoding="utf-8"?>
<p:tagLst xmlns:p="http://schemas.openxmlformats.org/presentationml/2006/main">
  <p:tag name="ISLIDE.GUIDESSETTING" val="{&quot;Id&quot;:null,&quot;Name&quot;:&quot;无&quot;,&quot;HeaderHeight&quot;:0.0,&quot;FooterHeight&quot;:10.0,&quot;SideMargin&quot;:10.0,&quot;TopMargin&quot;:10.0,&quot;BottomMargin&quot;:0.0,&quot;IntervalMargin&quot;:0.0,&quot;SettingType&quot;:&quot;System&quot;}"/>
  <p:tag name="COMMONDATA" val="eyJoZGlkIjoiMDMzMDVkZGVjNGM1N2Q4YjU2ODNjOTA2OTE3ZDA4NmEifQ=="/>
  <p:tag name="commondata" val="eyJoZGlkIjoiYzYyMDZiZDc1ZDc0ZmMxNmFkNDgzMjVmZGMxYzExN2MifQ==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C6F5"/>
      </a:accent1>
      <a:accent2>
        <a:srgbClr val="00A3E5"/>
      </a:accent2>
      <a:accent3>
        <a:srgbClr val="00B0D3"/>
      </a:accent3>
      <a:accent4>
        <a:srgbClr val="39BFC4"/>
      </a:accent4>
      <a:accent5>
        <a:srgbClr val="20BFD6"/>
      </a:accent5>
      <a:accent6>
        <a:srgbClr val="54D3FA"/>
      </a:accent6>
      <a:hlink>
        <a:srgbClr val="00C6F5"/>
      </a:hlink>
      <a:folHlink>
        <a:srgbClr val="BFBFBF"/>
      </a:folHlink>
    </a:clrScheme>
    <a:fontScheme name="jnycoxuh">
      <a:majorFont>
        <a:latin typeface=""/>
        <a:ea typeface="思源黑体 CN"/>
        <a:cs typeface=""/>
      </a:majorFont>
      <a:minorFont>
        <a:latin typeface="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nycoxuh">
      <a:majorFont>
        <a:latin typeface=""/>
        <a:ea typeface="思源黑体 CN"/>
        <a:cs typeface=""/>
      </a:majorFont>
      <a:minorFont>
        <a:latin typeface="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nycoxuh">
      <a:majorFont>
        <a:latin typeface=""/>
        <a:ea typeface="思源黑体 CN"/>
        <a:cs typeface=""/>
      </a:majorFont>
      <a:minorFont>
        <a:latin typeface="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nycoxuh">
      <a:majorFont>
        <a:latin typeface=""/>
        <a:ea typeface="思源黑体 CN"/>
        <a:cs typeface=""/>
      </a:majorFont>
      <a:minorFont>
        <a:latin typeface="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C6F5"/>
    </a:accent1>
    <a:accent2>
      <a:srgbClr val="00A3E5"/>
    </a:accent2>
    <a:accent3>
      <a:srgbClr val="00B0D3"/>
    </a:accent3>
    <a:accent4>
      <a:srgbClr val="39BFC4"/>
    </a:accent4>
    <a:accent5>
      <a:srgbClr val="20BFD6"/>
    </a:accent5>
    <a:accent6>
      <a:srgbClr val="54D3FA"/>
    </a:accent6>
    <a:hlink>
      <a:srgbClr val="00C6F5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C6F5"/>
    </a:accent1>
    <a:accent2>
      <a:srgbClr val="00A3E5"/>
    </a:accent2>
    <a:accent3>
      <a:srgbClr val="00B0D3"/>
    </a:accent3>
    <a:accent4>
      <a:srgbClr val="39BFC4"/>
    </a:accent4>
    <a:accent5>
      <a:srgbClr val="20BFD6"/>
    </a:accent5>
    <a:accent6>
      <a:srgbClr val="54D3FA"/>
    </a:accent6>
    <a:hlink>
      <a:srgbClr val="00C6F5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1686</Words>
  <Application>WPS 演示</Application>
  <PresentationFormat>宽屏</PresentationFormat>
  <Paragraphs>229</Paragraphs>
  <Slides>19</Slides>
  <Notes>2</Notes>
  <HiddenSlides>0</HiddenSlides>
  <MMClips>9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19</vt:i4>
      </vt:variant>
    </vt:vector>
  </HeadingPairs>
  <TitlesOfParts>
    <vt:vector size="33" baseType="lpstr">
      <vt:lpstr>Arial</vt:lpstr>
      <vt:lpstr>宋体</vt:lpstr>
      <vt:lpstr>Wingdings</vt:lpstr>
      <vt:lpstr>微软雅黑</vt:lpstr>
      <vt:lpstr>Arial Black</vt:lpstr>
      <vt:lpstr>华康俪金黑W8</vt:lpstr>
      <vt:lpstr>Calibri</vt:lpstr>
      <vt:lpstr>思源黑体 CN</vt:lpstr>
      <vt:lpstr>黑体</vt:lpstr>
      <vt:lpstr>Arial Unicode MS</vt:lpstr>
      <vt:lpstr>Office 主题</vt:lpstr>
      <vt:lpstr>1_Office 主题</vt:lpstr>
      <vt:lpstr>2_Office 主题</vt:lpstr>
      <vt:lpstr>3_Office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活动探究一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匠心地理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太阳对地球的影响</dc:title>
  <dc:creator>微信公众号：匠心地理</dc:creator>
  <dc:subject>匠心地理课件</dc:subject>
  <cp:lastModifiedBy>柠檬～</cp:lastModifiedBy>
  <cp:revision>125</cp:revision>
  <dcterms:created xsi:type="dcterms:W3CDTF">2015-01-29T14:17:00Z</dcterms:created>
  <dcterms:modified xsi:type="dcterms:W3CDTF">2025-03-19T07:07:59Z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0D2AC7684755436C83A080F6FCA43FC3_12</vt:lpwstr>
  </property>
</Properties>
</file>