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media/image5.jpg" ContentType="image/png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7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44" r:id="rId3"/>
    <p:sldMasterId id="2147483767" r:id="rId4"/>
  </p:sldMasterIdLst>
  <p:notesMasterIdLst>
    <p:notesMasterId r:id="rId22"/>
  </p:notesMasterIdLst>
  <p:sldIdLst>
    <p:sldId id="3029" r:id="rId5"/>
    <p:sldId id="268" r:id="rId6"/>
    <p:sldId id="277" r:id="rId7"/>
    <p:sldId id="3019" r:id="rId8"/>
    <p:sldId id="267" r:id="rId9"/>
    <p:sldId id="3012" r:id="rId10"/>
    <p:sldId id="293" r:id="rId11"/>
    <p:sldId id="276" r:id="rId12"/>
    <p:sldId id="3013" r:id="rId13"/>
    <p:sldId id="3014" r:id="rId14"/>
    <p:sldId id="273" r:id="rId15"/>
    <p:sldId id="3021" r:id="rId16"/>
    <p:sldId id="280" r:id="rId17"/>
    <p:sldId id="279" r:id="rId18"/>
    <p:sldId id="3010" r:id="rId19"/>
    <p:sldId id="257" r:id="rId20"/>
    <p:sldId id="3015" r:id="rId21"/>
  </p:sldIdLst>
  <p:sldSz cx="12192000" cy="6858000"/>
  <p:notesSz cx="6858000" cy="9144000"/>
  <p:embeddedFontLst>
    <p:embeddedFont>
      <p:font typeface="Montserrat" panose="020F0502020204030204" pitchFamily="2" charset="0"/>
      <p:regular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微软雅黑" panose="020B0503020204020204" pitchFamily="34" charset="-122"/>
      <p:regular r:id="rId30"/>
      <p:bold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027"/>
    <a:srgbClr val="1488AD"/>
    <a:srgbClr val="E0E0E0"/>
    <a:srgbClr val="DBDBDB"/>
    <a:srgbClr val="000000"/>
    <a:srgbClr val="80B3C8"/>
    <a:srgbClr val="F1CC1D"/>
    <a:srgbClr val="91969B"/>
    <a:srgbClr val="3A85A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584" autoAdjust="0"/>
  </p:normalViewPr>
  <p:slideViewPr>
    <p:cSldViewPr showGuides="1">
      <p:cViewPr varScale="1">
        <p:scale>
          <a:sx n="90" d="100"/>
          <a:sy n="90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47C46-0C5A-409E-99EE-9836147A532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A080D-0D46-4227-AB34-E6F39488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2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080D-0D46-4227-AB34-E6F39488A8E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96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图；</a:t>
            </a:r>
            <a:r>
              <a:rPr lang="en-US" altLang="zh-CN" dirty="0"/>
              <a:t>2</a:t>
            </a:r>
            <a:r>
              <a:rPr lang="zh-CN" altLang="en-US" dirty="0"/>
              <a:t>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716FC-E790-4F67-9354-6976C83A4E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080D-0D46-4227-AB34-E6F39488A8E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02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大气中云量（或其他物质）越丰富，削弱作用和保温作用就越强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080D-0D46-4227-AB34-E6F39488A8E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561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080D-0D46-4227-AB34-E6F39488A8E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2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管是白天还是黑夜，月球上的天空都是黑色的，区别是白天天上也有一个明亮的太阳，比地球上看太阳还要亮很多。那为什么这么亮的太阳还照不亮天空呢，那是因为月球表面没有大气，所以光线都是直射，没有太阳和星星的天空便是一片漆黑。而地球上因为有大气层的缘故，阳光在大气中散射的到处都是，所以白天的天空便是亮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080D-0D46-4227-AB34-E6F39488A8E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图；</a:t>
            </a:r>
            <a:r>
              <a:rPr lang="en-US" altLang="zh-CN" dirty="0"/>
              <a:t>2</a:t>
            </a:r>
            <a:r>
              <a:rPr lang="zh-CN" altLang="en-US" dirty="0"/>
              <a:t>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716FC-E790-4F67-9354-6976C83A4E6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7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等压面是空间上气压相同的点连成的面；而等压线是指在一个水平面上气压相等的点连成的线。简单来说，就是水平面与等压面的交线为等压线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A080D-0D46-4227-AB34-E6F39488A8E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450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点击按钮即可跳转到相应的幻灯片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4C0F-16BA-49C3-8B16-D76C7A664A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C7F6A9-445B-4800-BFC4-394399134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81F039-0CA3-4589-AD9B-2B73AC6AF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61A6FD-06DE-4A05-989E-3B510F4B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F54B27-74F6-4E0F-AACD-AA4579E72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7EE8A5-B8AB-4379-AA0E-04241A99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3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646ED-2ABD-4F02-AB69-C4195997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5B58C6-BC45-4624-AD0F-FAB020630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0F57A8-A62F-473D-B3FD-396D0667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5135E9-F1F8-40E1-A9BC-286FC90E6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0CB584-90AA-4F18-9D3A-BD2A74E2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52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76872B8-C77D-43B1-A3D8-AAA0A2E3A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7341751-D5AE-4B31-9D82-C25E020AC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87A807-8504-4B8A-82A6-906E488F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415623-9C51-4C1B-B68F-031A77A9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B48F-DA94-46A3-AB1A-1236B153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47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2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03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93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7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06399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63999" y="3429000"/>
            <a:ext cx="406399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28001" y="0"/>
            <a:ext cx="406399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4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63999" y="3429000"/>
            <a:ext cx="8128001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06399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18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5999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27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7807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40487" y="0"/>
            <a:ext cx="17807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623747" y="0"/>
            <a:ext cx="17807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405298" y="0"/>
            <a:ext cx="17807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573135" y="1498092"/>
            <a:ext cx="1504580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C52CA-7F02-4868-BCF2-58B09B5C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C37373-9BD1-471B-807A-238BE14C0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CE4039-6782-447E-B523-FAF56277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5EE5F-708E-4CB4-BAAA-949E3117A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1E871A-D70F-4AF6-A2D7-0745F5F7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67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7807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783261" y="0"/>
            <a:ext cx="17807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564812" y="0"/>
            <a:ext cx="17807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411204" y="0"/>
            <a:ext cx="17807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15738" y="1498092"/>
            <a:ext cx="1504580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60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466914" y="2117705"/>
            <a:ext cx="1181408" cy="11811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66914" y="4289376"/>
            <a:ext cx="1181408" cy="11811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22461" y="2117705"/>
            <a:ext cx="1181408" cy="11811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22461" y="4289375"/>
            <a:ext cx="1181408" cy="11811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90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063760" y="1573115"/>
            <a:ext cx="1136635" cy="11363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515115" y="1573115"/>
            <a:ext cx="1136635" cy="11363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966470" y="1573115"/>
            <a:ext cx="1136635" cy="11363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9132544" y="1573115"/>
            <a:ext cx="1136635" cy="11363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063760" y="4107080"/>
            <a:ext cx="1136635" cy="11363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4515115" y="4107080"/>
            <a:ext cx="1136635" cy="11363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966470" y="4107080"/>
            <a:ext cx="1136635" cy="11363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9132544" y="4107080"/>
            <a:ext cx="1136635" cy="11363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72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2233246"/>
            <a:ext cx="5505418" cy="462475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2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125168" y="2069445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25168" y="3250545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125168" y="4529394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56056" y="2069445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756056" y="3250545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756056" y="4529394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8386945" y="2069445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8386945" y="3250545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386945" y="4529394"/>
            <a:ext cx="870136" cy="8572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64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6096001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3429000"/>
            <a:ext cx="6096001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5999" y="3429000"/>
            <a:ext cx="6096001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22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3845638" cy="38446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4195829"/>
            <a:ext cx="5947915" cy="266217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91567" y="4195829"/>
            <a:ext cx="5900433" cy="266217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196922" y="1"/>
            <a:ext cx="3845638" cy="38446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346362" y="1"/>
            <a:ext cx="3845638" cy="38446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2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84935" y="1726032"/>
            <a:ext cx="1504580" cy="15041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52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59211" y="259143"/>
            <a:ext cx="2708736" cy="29893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59211" y="3507671"/>
            <a:ext cx="2708736" cy="29893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27156" y="1249001"/>
            <a:ext cx="4354713" cy="29893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07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483202" y="0"/>
            <a:ext cx="6708798" cy="54840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2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F1B646-0C4F-4708-B586-4C43018FF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13DB9-DDDE-4A81-BED3-C06786D57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870A4E-3AE2-4160-99DC-FB98506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C62C4-1EE0-435B-8C6B-1FE2CBDB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8DF82-4200-41F9-8CF4-34B503BB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01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708798" cy="54840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6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4489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051105" y="0"/>
            <a:ext cx="304489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92275" y="0"/>
            <a:ext cx="304489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143380" y="0"/>
            <a:ext cx="304489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17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64384" y="844062"/>
            <a:ext cx="3047379" cy="51698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783207" y="844061"/>
            <a:ext cx="3047379" cy="25101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783207" y="3514700"/>
            <a:ext cx="3044895" cy="25047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30443" y="0"/>
            <a:ext cx="503051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8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530151" y="0"/>
            <a:ext cx="503051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16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530151" y="0"/>
            <a:ext cx="6661849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6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661849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7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074863"/>
            <a:ext cx="3050469" cy="2701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39469" y="3074862"/>
            <a:ext cx="3050469" cy="2701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6521" y="3074863"/>
            <a:ext cx="3050469" cy="2701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150281" y="3074862"/>
            <a:ext cx="3050469" cy="2701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21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899270" y="4214303"/>
            <a:ext cx="2704766" cy="211029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29779" y="2104006"/>
            <a:ext cx="4761020" cy="42205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604035" y="2104006"/>
            <a:ext cx="2704767" cy="211029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99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6034" y="1416980"/>
            <a:ext cx="4712797" cy="49076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2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F5B11-C42A-46E1-9E00-A7B27D91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F2ECA7-10BE-4FD9-93E9-8DAB619E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522A48-BB8A-4216-8AF6-86B717726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FFA080-D723-4173-8D0C-651C34C2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B4B23C-7C27-4192-AA78-EB51EA8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8E485-69FE-4A47-BB21-30BE27CC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157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4800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00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9826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96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06442" y="0"/>
            <a:ext cx="509826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4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48795" y="1647752"/>
            <a:ext cx="1940142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56213" y="1647752"/>
            <a:ext cx="1940142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141376" y="1647752"/>
            <a:ext cx="1940142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233957" y="1647752"/>
            <a:ext cx="1940142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326539" y="1647752"/>
            <a:ext cx="1940142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08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55835" y="0"/>
            <a:ext cx="2030954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00812" y="0"/>
            <a:ext cx="2041238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142050" y="0"/>
            <a:ext cx="2027819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055835" y="3429000"/>
            <a:ext cx="2030954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92190" y="3429000"/>
            <a:ext cx="2044460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42050" y="3429000"/>
            <a:ext cx="2027819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00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030954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044977" y="0"/>
            <a:ext cx="2041238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086215" y="0"/>
            <a:ext cx="2027819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2030954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036355" y="3429000"/>
            <a:ext cx="2044460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086215" y="3429000"/>
            <a:ext cx="2027819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42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01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874308" y="2603027"/>
            <a:ext cx="1669728" cy="29748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32419" y="2603027"/>
            <a:ext cx="1669728" cy="29748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591659" y="2603027"/>
            <a:ext cx="1669728" cy="29748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218185" y="2685935"/>
            <a:ext cx="3340603" cy="189273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8178587" y="4495827"/>
            <a:ext cx="506949" cy="884469"/>
          </a:xfrm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350">
                <a:latin typeface="Calibri Light" panose="020F0302020204030204"/>
                <a:cs typeface="Calibri Light" panose="020F0302020204030204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2377796" y="3987735"/>
            <a:ext cx="2127998" cy="1356225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7119765" y="3910555"/>
            <a:ext cx="1127325" cy="1451271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8847973" y="5069438"/>
            <a:ext cx="220903" cy="278951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085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02735" y="2502431"/>
            <a:ext cx="3988260" cy="2263140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900" b="0" i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6731357" y="2502431"/>
            <a:ext cx="4031978" cy="2263140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900" b="0" i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31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61DA0E-03E6-4E12-A734-0F2B3E9C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6A5AFD-A3D3-46DD-9919-85FE44BE8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ADC872-C8A2-44E0-B0A0-0CE898986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17FFEE-9537-42CB-B85F-43480CD93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980C27-3123-430F-B61A-6E10E8635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9A029E2-F275-44AD-B10A-D4B122683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0E85D2A-2B5E-4E54-9E04-D70FB101A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83BA9D-DCBC-44A6-9BD3-449B0A43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34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238896" y="2699255"/>
            <a:ext cx="2694475" cy="13345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748763" y="2699254"/>
            <a:ext cx="2694475" cy="13345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238896" y="4373597"/>
            <a:ext cx="2694475" cy="13345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748763" y="4373596"/>
            <a:ext cx="2694475" cy="13345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8234275" y="2699254"/>
            <a:ext cx="2694475" cy="13345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8234275" y="4373596"/>
            <a:ext cx="2694475" cy="13345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55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189687" y="1112989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895187" y="1112989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4600687" y="1113555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1189687" y="2799822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2895187" y="2799822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4600687" y="2800389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1189687" y="4508630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2895187" y="4508630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4600687" y="4509197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85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868950" y="3810"/>
            <a:ext cx="1051834" cy="788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Montserrat" panose="02000505000000020004" charset="0"/>
            </a:endParaRPr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0" y="-15240"/>
            <a:ext cx="3044028" cy="44348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27"/>
          </p:nvPr>
        </p:nvSpPr>
        <p:spPr>
          <a:xfrm>
            <a:off x="3044029" y="2438400"/>
            <a:ext cx="3044028" cy="44348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28"/>
          </p:nvPr>
        </p:nvSpPr>
        <p:spPr>
          <a:xfrm>
            <a:off x="6086468" y="-15240"/>
            <a:ext cx="3044028" cy="44348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29"/>
          </p:nvPr>
        </p:nvSpPr>
        <p:spPr>
          <a:xfrm>
            <a:off x="9141617" y="2419350"/>
            <a:ext cx="3044028" cy="44348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6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109358" y="2190974"/>
            <a:ext cx="193192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570268" y="2168488"/>
            <a:ext cx="1959939" cy="34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57940" y="2168488"/>
            <a:ext cx="1959939" cy="34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61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24632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41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40899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9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563936" y="2490952"/>
            <a:ext cx="4998970" cy="31215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15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44458" y="2825399"/>
            <a:ext cx="4655762" cy="28781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45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56047" y="4188648"/>
            <a:ext cx="964943" cy="9646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679214" y="4201144"/>
            <a:ext cx="964943" cy="9646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25856" y="4188648"/>
            <a:ext cx="964943" cy="9646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611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26253" y="0"/>
            <a:ext cx="10939495" cy="685800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4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6AF26B-C8D9-44AD-990D-E703F5563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E95E61-6899-49D3-A7F9-5E40A0CFA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AF8A942-165A-489E-8E07-C1D74E46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0777EE-EE80-4371-9308-11698F1C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440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23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696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819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61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134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949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6541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2024/8/29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1945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045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7861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4F72EDA-4972-40D1-8985-7816B11D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453031-66AA-43E5-9A45-35BF3C3A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2517F3-3C05-4162-ACBF-06F32657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3953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B58DD-5A43-45D7-B07C-D37AF0EA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CD1E3C-CA8F-480A-8EC4-1B6CC048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0DDC-F3DD-41C2-837A-3A90BED0D81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09AE2B-4572-45A8-9ADC-5F4DE165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044B7D-C783-40AE-B48D-2B5EB2FF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EA44-49FF-4903-B7D5-C9FCB0518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73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8D70D-FDD8-4E96-98B7-B3DA3059A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05850C-FDEF-4EA5-AFA1-D3CDD848F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7C75D5-0CEC-4194-AF89-E14ACC83F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6BCA01-6620-4E37-A406-C0D37986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17FEF4-AC87-4263-A214-FFDC43F3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9B28C-58EC-42D8-AFFB-A39C2206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33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7FA15-0708-40BF-AB18-925BE168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7B5AEFE-B919-479E-80DA-6A757CC3C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A9CD4A-D1BF-4748-85C4-B5469B074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934D18-DE42-4EA2-B30C-D5AF609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DA8843-7202-4365-B75A-0FBCCC84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CBA672-5126-4459-BF85-E6F587809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36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3F3D8F-3498-4B0C-9D4C-0737F691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7B21C0-8603-4874-9EE5-084F62028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F820CA-2E50-44A5-9BA1-0594781D8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5389-D163-4850-9030-45159BCDFA86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6D44E5-3D0C-4DBE-901A-18AF52B72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EFF276-D473-489C-8785-A41279555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56559-6C7D-4E42-A29B-C6EEF1254D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8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38419" y="36512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67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182816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81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C3B646-C240-4ACE-B7C7-3DEA6A7B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FBB0BD-6B2E-4320-83F0-347AD94DF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9452D3-7BF7-421E-AB85-EECF26EF2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0DDC-F3DD-41C2-837A-3A90BED0D81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29FC8C-DA40-4D0C-B4AC-22E3135F7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FAC46C-FCF4-45FD-80DC-0C2916C79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EA44-49FF-4903-B7D5-C9FCB0518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3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25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slide" Target="slide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4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tags" Target="../tags/tag59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26.jp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60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1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3.jpe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" Target="slide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16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26" Type="http://schemas.openxmlformats.org/officeDocument/2006/relationships/image" Target="../media/image9.png"/><Relationship Id="rId3" Type="http://schemas.openxmlformats.org/officeDocument/2006/relationships/tags" Target="../tags/tag21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5" Type="http://schemas.openxmlformats.org/officeDocument/2006/relationships/image" Target="../media/image8.png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20" Type="http://schemas.openxmlformats.org/officeDocument/2006/relationships/tags" Target="../tags/tag38.xml"/><Relationship Id="rId29" Type="http://schemas.openxmlformats.org/officeDocument/2006/relationships/image" Target="../media/image12.emf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24" Type="http://schemas.openxmlformats.org/officeDocument/2006/relationships/image" Target="../media/image7.emf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23" Type="http://schemas.openxmlformats.org/officeDocument/2006/relationships/image" Target="../media/image6.png"/><Relationship Id="rId28" Type="http://schemas.openxmlformats.org/officeDocument/2006/relationships/image" Target="../media/image11.emf"/><Relationship Id="rId10" Type="http://schemas.openxmlformats.org/officeDocument/2006/relationships/tags" Target="../tags/tag28.xml"/><Relationship Id="rId19" Type="http://schemas.openxmlformats.org/officeDocument/2006/relationships/tags" Target="../tags/tag37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Relationship Id="rId22" Type="http://schemas.openxmlformats.org/officeDocument/2006/relationships/notesSlide" Target="../notesSlides/notesSlide4.xml"/><Relationship Id="rId27" Type="http://schemas.openxmlformats.org/officeDocument/2006/relationships/image" Target="../media/image10.png"/><Relationship Id="rId30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1.xml"/><Relationship Id="rId7" Type="http://schemas.openxmlformats.org/officeDocument/2006/relationships/image" Target="../media/image20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9.png"/><Relationship Id="rId5" Type="http://schemas.microsoft.com/office/2017/06/relationships/model3d" Target="../media/model3d1.glb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航空器, 天空, 户外, 运输&#10;&#10;描述已自动生成">
            <a:extLst>
              <a:ext uri="{FF2B5EF4-FFF2-40B4-BE49-F238E27FC236}">
                <a16:creationId xmlns:a16="http://schemas.microsoft.com/office/drawing/2014/main" id="{183052CD-7AD6-42A1-91FB-6CA542E44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0"/>
          <a:stretch/>
        </p:blipFill>
        <p:spPr>
          <a:xfrm>
            <a:off x="0" y="6046"/>
            <a:ext cx="12380304" cy="687933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9C0B1AF-9A80-41D5-B910-C22C640A0369}"/>
              </a:ext>
            </a:extLst>
          </p:cNvPr>
          <p:cNvSpPr/>
          <p:nvPr/>
        </p:nvSpPr>
        <p:spPr>
          <a:xfrm>
            <a:off x="-1" y="-31564"/>
            <a:ext cx="121920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PA_文本框 6"/>
          <p:cNvSpPr txBox="1"/>
          <p:nvPr>
            <p:custDataLst>
              <p:tags r:id="rId1"/>
            </p:custDataLst>
          </p:nvPr>
        </p:nvSpPr>
        <p:spPr>
          <a:xfrm>
            <a:off x="3962399" y="2855904"/>
            <a:ext cx="4189516" cy="213025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en-US" altLang="zh-CN" spc="-1200" dirty="0">
                <a:blipFill dpi="0" rotWithShape="1">
                  <a:blip r:embed="rId5"/>
                  <a:srcRect/>
                  <a:stretch>
                    <a:fillRect/>
                  </a:stretch>
                </a:blipFill>
                <a:cs typeface="+mn-ea"/>
                <a:sym typeface="+mn-lt"/>
              </a:rPr>
              <a:t>__________</a:t>
            </a:r>
            <a:endParaRPr lang="zh-CN" altLang="en-US" spc="-1200" dirty="0">
              <a:blipFill dpi="0" rotWithShape="1">
                <a:blip r:embed="rId5"/>
                <a:srcRect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C11423-68C6-4F24-AC19-755DD7EF5036}"/>
              </a:ext>
            </a:extLst>
          </p:cNvPr>
          <p:cNvSpPr txBox="1"/>
          <p:nvPr/>
        </p:nvSpPr>
        <p:spPr>
          <a:xfrm>
            <a:off x="810376" y="2482006"/>
            <a:ext cx="10571247" cy="1461939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dist" fontAlgn="t">
              <a:spcBef>
                <a:spcPts val="600"/>
              </a:spcBef>
            </a:pPr>
            <a:r>
              <a:rPr lang="en-US" altLang="zh-CN" dirty="0"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The heating process and atmospheric motion of the atmosphere</a:t>
            </a:r>
          </a:p>
          <a:p>
            <a:pPr algn="dist">
              <a:spcBef>
                <a:spcPts val="600"/>
              </a:spcBef>
            </a:pPr>
            <a:r>
              <a:rPr lang="zh-CN" altLang="en-US" sz="6600" b="1" dirty="0"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大气的受热过程和大气运动</a:t>
            </a:r>
          </a:p>
        </p:txBody>
      </p:sp>
    </p:spTree>
    <p:extLst>
      <p:ext uri="{BB962C8B-B14F-4D97-AF65-F5344CB8AC3E}">
        <p14:creationId xmlns:p14="http://schemas.microsoft.com/office/powerpoint/2010/main" val="9574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0" dur="8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60C91E1-264B-4167-803D-BDFC11C8B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833"/>
            <a:ext cx="12190850" cy="812723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84E89D3-D6EC-43FC-9284-480D3BF086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39BFB2-A772-403E-80C0-B6F3BA93C42E}"/>
              </a:ext>
            </a:extLst>
          </p:cNvPr>
          <p:cNvSpPr txBox="1"/>
          <p:nvPr/>
        </p:nvSpPr>
        <p:spPr>
          <a:xfrm>
            <a:off x="3512228" y="607151"/>
            <a:ext cx="5167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i="1" spc="300" dirty="0">
                <a:cs typeface="+mn-ea"/>
                <a:sym typeface="+mn-lt"/>
              </a:rPr>
              <a:t>解释全球气候变暖</a:t>
            </a:r>
            <a:endParaRPr lang="zh-CN" altLang="en-US" sz="1600" b="1" i="1" spc="300" dirty="0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CE0B47-126F-4137-B53A-0DD1DC6050D9}"/>
              </a:ext>
            </a:extLst>
          </p:cNvPr>
          <p:cNvSpPr txBox="1"/>
          <p:nvPr/>
        </p:nvSpPr>
        <p:spPr>
          <a:xfrm>
            <a:off x="795920" y="3030184"/>
            <a:ext cx="342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>
                <a:solidFill>
                  <a:srgbClr val="C00000"/>
                </a:solidFill>
                <a:cs typeface="+mn-ea"/>
                <a:sym typeface="+mn-lt"/>
              </a:rPr>
              <a:t>温室气体</a:t>
            </a:r>
            <a:endParaRPr lang="en-US" altLang="zh-CN" sz="3200" b="1" spc="300" dirty="0">
              <a:solidFill>
                <a:srgbClr val="C0000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spc="300" dirty="0">
                <a:solidFill>
                  <a:srgbClr val="C00000"/>
                </a:solidFill>
                <a:cs typeface="+mn-ea"/>
                <a:sym typeface="+mn-lt"/>
              </a:rPr>
              <a:t>（</a:t>
            </a:r>
            <a:r>
              <a:rPr lang="en-US" altLang="zh-CN" sz="3200" b="1" spc="300" dirty="0">
                <a:solidFill>
                  <a:srgbClr val="C00000"/>
                </a:solidFill>
                <a:cs typeface="+mn-ea"/>
                <a:sym typeface="+mn-lt"/>
              </a:rPr>
              <a:t>CO</a:t>
            </a:r>
            <a:r>
              <a:rPr lang="en-US" altLang="zh-CN" sz="3200" b="1" spc="300" baseline="-25000" dirty="0">
                <a:solidFill>
                  <a:srgbClr val="C00000"/>
                </a:solidFill>
                <a:cs typeface="+mn-ea"/>
                <a:sym typeface="+mn-lt"/>
              </a:rPr>
              <a:t>2</a:t>
            </a:r>
            <a:r>
              <a:rPr lang="zh-CN" altLang="en-US" sz="3200" b="1" spc="300" dirty="0">
                <a:solidFill>
                  <a:srgbClr val="C00000"/>
                </a:solidFill>
                <a:cs typeface="+mn-ea"/>
                <a:sym typeface="+mn-lt"/>
              </a:rPr>
              <a:t>、</a:t>
            </a:r>
            <a:r>
              <a:rPr lang="en-US" altLang="zh-CN" sz="3200" b="1" spc="300" dirty="0">
                <a:solidFill>
                  <a:srgbClr val="C00000"/>
                </a:solidFill>
                <a:cs typeface="+mn-ea"/>
                <a:sym typeface="+mn-lt"/>
              </a:rPr>
              <a:t>CH</a:t>
            </a:r>
            <a:r>
              <a:rPr lang="en-US" altLang="zh-CN" sz="3200" b="1" spc="300" baseline="-25000" dirty="0">
                <a:solidFill>
                  <a:srgbClr val="C00000"/>
                </a:solidFill>
                <a:cs typeface="+mn-ea"/>
                <a:sym typeface="+mn-lt"/>
              </a:rPr>
              <a:t>4</a:t>
            </a:r>
            <a:r>
              <a:rPr lang="zh-CN" altLang="en-US" sz="3200" b="1" spc="300" dirty="0">
                <a:solidFill>
                  <a:srgbClr val="C00000"/>
                </a:solidFill>
                <a:cs typeface="+mn-ea"/>
                <a:sym typeface="+mn-lt"/>
              </a:rPr>
              <a:t>等）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63290C-6165-45E9-B08D-CA20B5B43081}"/>
              </a:ext>
            </a:extLst>
          </p:cNvPr>
          <p:cNvSpPr txBox="1"/>
          <p:nvPr/>
        </p:nvSpPr>
        <p:spPr>
          <a:xfrm>
            <a:off x="4394778" y="3030184"/>
            <a:ext cx="136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排放</a:t>
            </a:r>
            <a:endParaRPr lang="en-US" altLang="zh-CN" sz="3200" b="1" spc="300" dirty="0">
              <a:cs typeface="+mn-ea"/>
              <a:sym typeface="+mn-lt"/>
            </a:endParaRPr>
          </a:p>
          <a:p>
            <a:r>
              <a:rPr lang="zh-CN" altLang="en-US" sz="3200" b="1" spc="300" dirty="0">
                <a:cs typeface="+mn-ea"/>
                <a:sym typeface="+mn-lt"/>
              </a:rPr>
              <a:t>增多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4DFFAF-F100-4247-BBB2-9AF55721CF64}"/>
              </a:ext>
            </a:extLst>
          </p:cNvPr>
          <p:cNvSpPr txBox="1"/>
          <p:nvPr/>
        </p:nvSpPr>
        <p:spPr>
          <a:xfrm>
            <a:off x="3908739" y="3307183"/>
            <a:ext cx="59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1A222BF-2DD7-4154-8D39-48131DE7DB90}"/>
              </a:ext>
            </a:extLst>
          </p:cNvPr>
          <p:cNvSpPr txBox="1"/>
          <p:nvPr/>
        </p:nvSpPr>
        <p:spPr>
          <a:xfrm rot="19878287">
            <a:off x="5362780" y="3027940"/>
            <a:ext cx="59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7EE2824-D04B-4CA6-847B-BA1AA3D4F18C}"/>
              </a:ext>
            </a:extLst>
          </p:cNvPr>
          <p:cNvSpPr txBox="1"/>
          <p:nvPr/>
        </p:nvSpPr>
        <p:spPr>
          <a:xfrm rot="1508597">
            <a:off x="5325839" y="3605149"/>
            <a:ext cx="59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A2CBB13-691E-4698-94C0-186FC4DDFF1C}"/>
              </a:ext>
            </a:extLst>
          </p:cNvPr>
          <p:cNvSpPr txBox="1"/>
          <p:nvPr/>
        </p:nvSpPr>
        <p:spPr>
          <a:xfrm>
            <a:off x="6100061" y="2316669"/>
            <a:ext cx="1988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>
                <a:solidFill>
                  <a:srgbClr val="C00000"/>
                </a:solidFill>
                <a:cs typeface="+mn-ea"/>
                <a:sym typeface="+mn-lt"/>
              </a:rPr>
              <a:t>吸收地面辐射增多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791E23-543E-4371-810B-D8D4F251911C}"/>
              </a:ext>
            </a:extLst>
          </p:cNvPr>
          <p:cNvSpPr txBox="1"/>
          <p:nvPr/>
        </p:nvSpPr>
        <p:spPr>
          <a:xfrm>
            <a:off x="5575940" y="3719934"/>
            <a:ext cx="3036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>
                <a:solidFill>
                  <a:srgbClr val="C00000"/>
                </a:solidFill>
                <a:cs typeface="+mn-ea"/>
                <a:sym typeface="+mn-lt"/>
              </a:rPr>
              <a:t>大气逆辐射</a:t>
            </a:r>
            <a:r>
              <a:rPr lang="en-US" altLang="zh-CN" sz="3200" b="1" spc="300" dirty="0">
                <a:solidFill>
                  <a:srgbClr val="C00000"/>
                </a:solidFill>
                <a:cs typeface="+mn-ea"/>
                <a:sym typeface="+mn-lt"/>
              </a:rPr>
              <a:t>/</a:t>
            </a:r>
            <a:r>
              <a:rPr lang="zh-CN" altLang="en-US" sz="3200" b="1" spc="300" dirty="0">
                <a:solidFill>
                  <a:srgbClr val="C00000"/>
                </a:solidFill>
                <a:cs typeface="+mn-ea"/>
                <a:sym typeface="+mn-lt"/>
              </a:rPr>
              <a:t>保温作用增强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391BD70-4AD4-4CCF-9321-CE1B138EDE38}"/>
              </a:ext>
            </a:extLst>
          </p:cNvPr>
          <p:cNvSpPr txBox="1"/>
          <p:nvPr/>
        </p:nvSpPr>
        <p:spPr>
          <a:xfrm rot="19992955">
            <a:off x="8294517" y="3599743"/>
            <a:ext cx="59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9ADF3F-5B07-41F2-96A8-B339B706D5D6}"/>
              </a:ext>
            </a:extLst>
          </p:cNvPr>
          <p:cNvSpPr txBox="1"/>
          <p:nvPr/>
        </p:nvSpPr>
        <p:spPr>
          <a:xfrm rot="1508597">
            <a:off x="8266366" y="3019670"/>
            <a:ext cx="59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652DC25-F825-4CFA-9DD3-051EFCC2E2C3}"/>
              </a:ext>
            </a:extLst>
          </p:cNvPr>
          <p:cNvSpPr txBox="1"/>
          <p:nvPr/>
        </p:nvSpPr>
        <p:spPr>
          <a:xfrm>
            <a:off x="8767056" y="3030184"/>
            <a:ext cx="3423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气温</a:t>
            </a:r>
            <a:endParaRPr lang="en-US" altLang="zh-CN" sz="3200" b="1" spc="300" dirty="0">
              <a:cs typeface="+mn-ea"/>
              <a:sym typeface="+mn-lt"/>
            </a:endParaRPr>
          </a:p>
          <a:p>
            <a:r>
              <a:rPr lang="zh-CN" altLang="en-US" sz="3200" b="1" spc="300" dirty="0">
                <a:cs typeface="+mn-ea"/>
                <a:sym typeface="+mn-lt"/>
              </a:rPr>
              <a:t>变高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72D6EFD-0B11-4C4F-B7EE-A93836C7F15B}"/>
              </a:ext>
            </a:extLst>
          </p:cNvPr>
          <p:cNvSpPr txBox="1"/>
          <p:nvPr/>
        </p:nvSpPr>
        <p:spPr>
          <a:xfrm>
            <a:off x="10199230" y="3030184"/>
            <a:ext cx="136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C00000"/>
                </a:solidFill>
                <a:cs typeface="+mn-ea"/>
                <a:sym typeface="+mn-lt"/>
              </a:rPr>
              <a:t>全球变暖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AA14604-27E6-4A7B-8D5B-664592D06F51}"/>
              </a:ext>
            </a:extLst>
          </p:cNvPr>
          <p:cNvSpPr txBox="1"/>
          <p:nvPr/>
        </p:nvSpPr>
        <p:spPr>
          <a:xfrm>
            <a:off x="9713191" y="3307183"/>
            <a:ext cx="59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48" name="PA-矩形 38">
            <a:extLst>
              <a:ext uri="{FF2B5EF4-FFF2-40B4-BE49-F238E27FC236}">
                <a16:creationId xmlns:a16="http://schemas.microsoft.com/office/drawing/2014/main" id="{6DC85EF1-7A0B-419E-81DE-3695872B0C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21832" y="6269976"/>
            <a:ext cx="11148337" cy="102748"/>
          </a:xfrm>
          <a:prstGeom prst="rect">
            <a:avLst/>
          </a:prstGeom>
          <a:solidFill>
            <a:srgbClr val="EB8027">
              <a:alpha val="5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EA854E1-7C94-40F0-8D9A-9E6AF6CE89AD}"/>
              </a:ext>
            </a:extLst>
          </p:cNvPr>
          <p:cNvSpPr txBox="1"/>
          <p:nvPr/>
        </p:nvSpPr>
        <p:spPr>
          <a:xfrm>
            <a:off x="8660" y="6105906"/>
            <a:ext cx="12174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备注：主要的温室气体有水汽（</a:t>
            </a:r>
            <a:r>
              <a:rPr lang="en-US" altLang="zh-CN" sz="2000" dirty="0">
                <a:cs typeface="+mn-ea"/>
                <a:sym typeface="+mn-lt"/>
              </a:rPr>
              <a:t>H₂O</a:t>
            </a:r>
            <a:r>
              <a:rPr lang="zh-CN" altLang="en-US" sz="2000" dirty="0">
                <a:cs typeface="+mn-ea"/>
                <a:sym typeface="+mn-lt"/>
              </a:rPr>
              <a:t>）、二氧化碳（</a:t>
            </a:r>
            <a:r>
              <a:rPr lang="en-US" altLang="zh-CN" sz="2000" dirty="0">
                <a:cs typeface="+mn-ea"/>
                <a:sym typeface="+mn-lt"/>
              </a:rPr>
              <a:t>CO₂</a:t>
            </a:r>
            <a:r>
              <a:rPr lang="zh-CN" altLang="en-US" sz="2000" dirty="0">
                <a:cs typeface="+mn-ea"/>
                <a:sym typeface="+mn-lt"/>
              </a:rPr>
              <a:t>）、氧化亚氮（</a:t>
            </a:r>
            <a:r>
              <a:rPr lang="en-US" altLang="zh-CN" sz="2000" dirty="0">
                <a:cs typeface="+mn-ea"/>
                <a:sym typeface="+mn-lt"/>
              </a:rPr>
              <a:t>N₂O</a:t>
            </a:r>
            <a:r>
              <a:rPr lang="zh-CN" altLang="en-US" sz="2000" dirty="0">
                <a:cs typeface="+mn-ea"/>
                <a:sym typeface="+mn-lt"/>
              </a:rPr>
              <a:t>）、氟利昂、甲烷（</a:t>
            </a:r>
            <a:r>
              <a:rPr lang="en-US" altLang="zh-CN" sz="2000" dirty="0">
                <a:cs typeface="+mn-ea"/>
                <a:sym typeface="+mn-lt"/>
              </a:rPr>
              <a:t>CH₄</a:t>
            </a:r>
            <a:r>
              <a:rPr lang="zh-CN" altLang="en-US" sz="2000" dirty="0">
                <a:cs typeface="+mn-ea"/>
                <a:sym typeface="+mn-lt"/>
              </a:rPr>
              <a:t>）等</a:t>
            </a:r>
          </a:p>
        </p:txBody>
      </p:sp>
    </p:spTree>
    <p:extLst>
      <p:ext uri="{BB962C8B-B14F-4D97-AF65-F5344CB8AC3E}">
        <p14:creationId xmlns:p14="http://schemas.microsoft.com/office/powerpoint/2010/main" val="73350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46" grpId="0"/>
      <p:bldP spid="47" grpId="0"/>
      <p:bldP spid="48" grpId="1" animBg="1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-图片 Picture 10">
            <a:hlinkClick r:id="rId12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"/>
          <a:stretch>
            <a:fillRect/>
          </a:stretch>
        </p:blipFill>
        <p:spPr>
          <a:xfrm>
            <a:off x="5419335" y="0"/>
            <a:ext cx="4718321" cy="6858000"/>
          </a:xfrm>
          <a:prstGeom prst="rect">
            <a:avLst/>
          </a:prstGeom>
          <a:noFill/>
        </p:spPr>
      </p:pic>
      <p:cxnSp>
        <p:nvCxnSpPr>
          <p:cNvPr id="23" name="PA-装饰 直接连接符 22">
            <a:extLst>
              <a:ext uri="{FF2B5EF4-FFF2-40B4-BE49-F238E27FC236}">
                <a16:creationId xmlns:a16="http://schemas.microsoft.com/office/drawing/2014/main" id="{9E4B840C-27AC-4375-9E2E-EF13CDA12C5D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322576" y="1698918"/>
            <a:ext cx="4059936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A-装饰 直接连接符 25">
            <a:extLst>
              <a:ext uri="{FF2B5EF4-FFF2-40B4-BE49-F238E27FC236}">
                <a16:creationId xmlns:a16="http://schemas.microsoft.com/office/drawing/2014/main" id="{1CA4FE3C-7A89-4D18-94D5-0288262F49EA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6382512" y="1698918"/>
            <a:ext cx="0" cy="374294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A-装饰 直接连接符 28">
            <a:extLst>
              <a:ext uri="{FF2B5EF4-FFF2-40B4-BE49-F238E27FC236}">
                <a16:creationId xmlns:a16="http://schemas.microsoft.com/office/drawing/2014/main" id="{9A0B0A2E-AE0F-4643-99BE-FA6BF41D688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322576" y="5441862"/>
            <a:ext cx="4059936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A-装饰 直接连接符 29">
            <a:extLst>
              <a:ext uri="{FF2B5EF4-FFF2-40B4-BE49-F238E27FC236}">
                <a16:creationId xmlns:a16="http://schemas.microsoft.com/office/drawing/2014/main" id="{636B0164-56AA-4FD5-B8C4-DAE764213CF9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2322576" y="1698918"/>
            <a:ext cx="0" cy="1063875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A-装饰 直接连接符 31">
            <a:extLst>
              <a:ext uri="{FF2B5EF4-FFF2-40B4-BE49-F238E27FC236}">
                <a16:creationId xmlns:a16="http://schemas.microsoft.com/office/drawing/2014/main" id="{C65DD342-CB2D-4B7B-95CD-E48A3D549E21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2322576" y="4307571"/>
            <a:ext cx="0" cy="1134291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-文本 AutoShape 3">
            <a:extLst>
              <a:ext uri="{FF2B5EF4-FFF2-40B4-BE49-F238E27FC236}">
                <a16:creationId xmlns:a16="http://schemas.microsoft.com/office/drawing/2014/main" id="{0AF62AB4-932E-4D1E-BEA6-F838D3CFDF52}"/>
              </a:ext>
            </a:extLst>
          </p:cNvPr>
          <p:cNvSpPr>
            <a:spLocks noChangeAspect="1" noChangeArrowheads="1" noTextEdit="1"/>
          </p:cNvSpPr>
          <p:nvPr>
            <p:custDataLst>
              <p:tags r:id="rId8"/>
            </p:custDataLst>
          </p:nvPr>
        </p:nvSpPr>
        <p:spPr bwMode="auto">
          <a:xfrm>
            <a:off x="1565236" y="3516985"/>
            <a:ext cx="3854104" cy="64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zh-CN" altLang="en-US" sz="3600" b="1" spc="3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大气热力环流</a:t>
            </a:r>
            <a:endParaRPr lang="zh-CN" altLang="en-US" sz="3600" b="1" spc="3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PA-文本 AutoShape 3">
            <a:extLst>
              <a:ext uri="{FF2B5EF4-FFF2-40B4-BE49-F238E27FC236}">
                <a16:creationId xmlns:a16="http://schemas.microsoft.com/office/drawing/2014/main" id="{36CEA491-DB65-4DA9-B76E-5C7710D46982}"/>
              </a:ext>
            </a:extLst>
          </p:cNvPr>
          <p:cNvSpPr>
            <a:spLocks noChangeAspect="1" noChangeArrowheads="1" noTextEdit="1"/>
          </p:cNvSpPr>
          <p:nvPr>
            <p:custDataLst>
              <p:tags r:id="rId9"/>
            </p:custDataLst>
          </p:nvPr>
        </p:nvSpPr>
        <p:spPr bwMode="auto">
          <a:xfrm>
            <a:off x="1565236" y="2942283"/>
            <a:ext cx="2455511" cy="64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zh-CN" sz="3200" spc="14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Part 2 </a:t>
            </a:r>
            <a:endParaRPr lang="zh-CN" altLang="en-US" sz="3200" spc="14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 rot="5400000">
            <a:off x="9811896" y="3487632"/>
            <a:ext cx="26853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spc="600" dirty="0">
                <a:solidFill>
                  <a:srgbClr val="444444"/>
                </a:solidFill>
                <a:cs typeface="+mn-ea"/>
                <a:sym typeface="+mn-lt"/>
              </a:rPr>
              <a:t>新人教版必修一第二章第二节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0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6C807C75-4C40-4E3B-AEA8-643ECF882B66}"/>
              </a:ext>
            </a:extLst>
          </p:cNvPr>
          <p:cNvSpPr/>
          <p:nvPr/>
        </p:nvSpPr>
        <p:spPr>
          <a:xfrm>
            <a:off x="2927648" y="980728"/>
            <a:ext cx="6984776" cy="37996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BDBDB"/>
              </a:gs>
            </a:gsLst>
            <a:lin ang="5400000" scaled="1"/>
            <a:tileRect/>
          </a:gradFill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383CC88-1E33-4700-A5C2-F7938C6B10EE}"/>
              </a:ext>
            </a:extLst>
          </p:cNvPr>
          <p:cNvSpPr/>
          <p:nvPr/>
        </p:nvSpPr>
        <p:spPr>
          <a:xfrm>
            <a:off x="3346309" y="2128925"/>
            <a:ext cx="5512204" cy="750201"/>
          </a:xfrm>
          <a:custGeom>
            <a:avLst/>
            <a:gdLst>
              <a:gd name="connsiteX0" fmla="*/ 0 w 5294489"/>
              <a:gd name="connsiteY0" fmla="*/ 512158 h 768936"/>
              <a:gd name="connsiteX1" fmla="*/ 1377245 w 5294489"/>
              <a:gd name="connsiteY1" fmla="*/ 4158 h 768936"/>
              <a:gd name="connsiteX2" fmla="*/ 3962400 w 5294489"/>
              <a:gd name="connsiteY2" fmla="*/ 760514 h 768936"/>
              <a:gd name="connsiteX3" fmla="*/ 5294489 w 5294489"/>
              <a:gd name="connsiteY3" fmla="*/ 342825 h 768936"/>
              <a:gd name="connsiteX0" fmla="*/ 0 w 5294489"/>
              <a:gd name="connsiteY0" fmla="*/ 489901 h 746679"/>
              <a:gd name="connsiteX1" fmla="*/ 1625601 w 5294489"/>
              <a:gd name="connsiteY1" fmla="*/ 4479 h 746679"/>
              <a:gd name="connsiteX2" fmla="*/ 3962400 w 5294489"/>
              <a:gd name="connsiteY2" fmla="*/ 738257 h 746679"/>
              <a:gd name="connsiteX3" fmla="*/ 5294489 w 5294489"/>
              <a:gd name="connsiteY3" fmla="*/ 320568 h 746679"/>
              <a:gd name="connsiteX0" fmla="*/ 0 w 5294489"/>
              <a:gd name="connsiteY0" fmla="*/ 490259 h 758014"/>
              <a:gd name="connsiteX1" fmla="*/ 1625601 w 5294489"/>
              <a:gd name="connsiteY1" fmla="*/ 4837 h 758014"/>
              <a:gd name="connsiteX2" fmla="*/ 4018845 w 5294489"/>
              <a:gd name="connsiteY2" fmla="*/ 749904 h 758014"/>
              <a:gd name="connsiteX3" fmla="*/ 5294489 w 5294489"/>
              <a:gd name="connsiteY3" fmla="*/ 320926 h 75801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4018845 w 5294489"/>
              <a:gd name="connsiteY2" fmla="*/ 749904 h 749904"/>
              <a:gd name="connsiteX3" fmla="*/ 5294489 w 5294489"/>
              <a:gd name="connsiteY3" fmla="*/ 320926 h 74990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4018845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3962400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62400 w 5294489"/>
              <a:gd name="connsiteY2" fmla="*/ 749904 h 750330"/>
              <a:gd name="connsiteX3" fmla="*/ 5294489 w 5294489"/>
              <a:gd name="connsiteY3" fmla="*/ 309637 h 750330"/>
              <a:gd name="connsiteX0" fmla="*/ 0 w 5512204"/>
              <a:gd name="connsiteY0" fmla="*/ 490259 h 750201"/>
              <a:gd name="connsiteX1" fmla="*/ 1625601 w 5512204"/>
              <a:gd name="connsiteY1" fmla="*/ 4837 h 750201"/>
              <a:gd name="connsiteX2" fmla="*/ 3962400 w 5512204"/>
              <a:gd name="connsiteY2" fmla="*/ 749904 h 750201"/>
              <a:gd name="connsiteX3" fmla="*/ 5512204 w 5512204"/>
              <a:gd name="connsiteY3" fmla="*/ 211665 h 750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2204" h="750201">
                <a:moveTo>
                  <a:pt x="0" y="490259"/>
                </a:moveTo>
                <a:cubicBezTo>
                  <a:pt x="358422" y="215562"/>
                  <a:pt x="965201" y="-38437"/>
                  <a:pt x="1625601" y="4837"/>
                </a:cubicBezTo>
                <a:cubicBezTo>
                  <a:pt x="2286001" y="48111"/>
                  <a:pt x="3309526" y="693460"/>
                  <a:pt x="3962400" y="749904"/>
                </a:cubicBezTo>
                <a:cubicBezTo>
                  <a:pt x="4400786" y="761193"/>
                  <a:pt x="5172596" y="448732"/>
                  <a:pt x="5512204" y="211665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61F9102-6587-413D-BD33-3894E6E6D020}"/>
              </a:ext>
            </a:extLst>
          </p:cNvPr>
          <p:cNvSpPr/>
          <p:nvPr/>
        </p:nvSpPr>
        <p:spPr>
          <a:xfrm flipV="1">
            <a:off x="3181468" y="4368016"/>
            <a:ext cx="5269091" cy="699260"/>
          </a:xfrm>
          <a:custGeom>
            <a:avLst/>
            <a:gdLst>
              <a:gd name="connsiteX0" fmla="*/ 0 w 5294489"/>
              <a:gd name="connsiteY0" fmla="*/ 512158 h 768936"/>
              <a:gd name="connsiteX1" fmla="*/ 1377245 w 5294489"/>
              <a:gd name="connsiteY1" fmla="*/ 4158 h 768936"/>
              <a:gd name="connsiteX2" fmla="*/ 3962400 w 5294489"/>
              <a:gd name="connsiteY2" fmla="*/ 760514 h 768936"/>
              <a:gd name="connsiteX3" fmla="*/ 5294489 w 5294489"/>
              <a:gd name="connsiteY3" fmla="*/ 342825 h 768936"/>
              <a:gd name="connsiteX0" fmla="*/ 0 w 5294489"/>
              <a:gd name="connsiteY0" fmla="*/ 489901 h 746679"/>
              <a:gd name="connsiteX1" fmla="*/ 1625601 w 5294489"/>
              <a:gd name="connsiteY1" fmla="*/ 4479 h 746679"/>
              <a:gd name="connsiteX2" fmla="*/ 3962400 w 5294489"/>
              <a:gd name="connsiteY2" fmla="*/ 738257 h 746679"/>
              <a:gd name="connsiteX3" fmla="*/ 5294489 w 5294489"/>
              <a:gd name="connsiteY3" fmla="*/ 320568 h 746679"/>
              <a:gd name="connsiteX0" fmla="*/ 0 w 5294489"/>
              <a:gd name="connsiteY0" fmla="*/ 490259 h 758014"/>
              <a:gd name="connsiteX1" fmla="*/ 1625601 w 5294489"/>
              <a:gd name="connsiteY1" fmla="*/ 4837 h 758014"/>
              <a:gd name="connsiteX2" fmla="*/ 4018845 w 5294489"/>
              <a:gd name="connsiteY2" fmla="*/ 749904 h 758014"/>
              <a:gd name="connsiteX3" fmla="*/ 5294489 w 5294489"/>
              <a:gd name="connsiteY3" fmla="*/ 320926 h 75801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4018845 w 5294489"/>
              <a:gd name="connsiteY2" fmla="*/ 749904 h 749904"/>
              <a:gd name="connsiteX3" fmla="*/ 5294489 w 5294489"/>
              <a:gd name="connsiteY3" fmla="*/ 320926 h 74990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4018845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3962400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62400 w 5294489"/>
              <a:gd name="connsiteY2" fmla="*/ 749904 h 750330"/>
              <a:gd name="connsiteX3" fmla="*/ 5294489 w 5294489"/>
              <a:gd name="connsiteY3" fmla="*/ 309637 h 750330"/>
              <a:gd name="connsiteX0" fmla="*/ 0 w 5294489"/>
              <a:gd name="connsiteY0" fmla="*/ 489552 h 727092"/>
              <a:gd name="connsiteX1" fmla="*/ 1625601 w 5294489"/>
              <a:gd name="connsiteY1" fmla="*/ 4130 h 727092"/>
              <a:gd name="connsiteX2" fmla="*/ 4109156 w 5294489"/>
              <a:gd name="connsiteY2" fmla="*/ 726619 h 727092"/>
              <a:gd name="connsiteX3" fmla="*/ 5294489 w 5294489"/>
              <a:gd name="connsiteY3" fmla="*/ 308930 h 727092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51112 w 5294489"/>
              <a:gd name="connsiteY2" fmla="*/ 749904 h 750330"/>
              <a:gd name="connsiteX3" fmla="*/ 5294489 w 5294489"/>
              <a:gd name="connsiteY3" fmla="*/ 309637 h 750330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51112 w 5294489"/>
              <a:gd name="connsiteY2" fmla="*/ 749904 h 750330"/>
              <a:gd name="connsiteX3" fmla="*/ 5294489 w 5294489"/>
              <a:gd name="connsiteY3" fmla="*/ 309637 h 750330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51112 w 5294489"/>
              <a:gd name="connsiteY2" fmla="*/ 749904 h 750330"/>
              <a:gd name="connsiteX3" fmla="*/ 5294489 w 5294489"/>
              <a:gd name="connsiteY3" fmla="*/ 309637 h 750330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3951112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3939823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52903"/>
              <a:gd name="connsiteX1" fmla="*/ 1625601 w 5294489"/>
              <a:gd name="connsiteY1" fmla="*/ 4837 h 752903"/>
              <a:gd name="connsiteX2" fmla="*/ 3939823 w 5294489"/>
              <a:gd name="connsiteY2" fmla="*/ 749904 h 752903"/>
              <a:gd name="connsiteX3" fmla="*/ 5294489 w 5294489"/>
              <a:gd name="connsiteY3" fmla="*/ 309637 h 752903"/>
              <a:gd name="connsiteX0" fmla="*/ 0 w 5294489"/>
              <a:gd name="connsiteY0" fmla="*/ 479160 h 741847"/>
              <a:gd name="connsiteX1" fmla="*/ 1806223 w 5294489"/>
              <a:gd name="connsiteY1" fmla="*/ 5027 h 741847"/>
              <a:gd name="connsiteX2" fmla="*/ 3939823 w 5294489"/>
              <a:gd name="connsiteY2" fmla="*/ 738805 h 741847"/>
              <a:gd name="connsiteX3" fmla="*/ 5294489 w 5294489"/>
              <a:gd name="connsiteY3" fmla="*/ 298538 h 741847"/>
              <a:gd name="connsiteX0" fmla="*/ 0 w 5294489"/>
              <a:gd name="connsiteY0" fmla="*/ 479160 h 741847"/>
              <a:gd name="connsiteX1" fmla="*/ 1806223 w 5294489"/>
              <a:gd name="connsiteY1" fmla="*/ 5027 h 741847"/>
              <a:gd name="connsiteX2" fmla="*/ 3939823 w 5294489"/>
              <a:gd name="connsiteY2" fmla="*/ 738805 h 741847"/>
              <a:gd name="connsiteX3" fmla="*/ 5294489 w 5294489"/>
              <a:gd name="connsiteY3" fmla="*/ 298538 h 741847"/>
              <a:gd name="connsiteX0" fmla="*/ 0 w 5294489"/>
              <a:gd name="connsiteY0" fmla="*/ 479160 h 738805"/>
              <a:gd name="connsiteX1" fmla="*/ 1806223 w 5294489"/>
              <a:gd name="connsiteY1" fmla="*/ 5027 h 738805"/>
              <a:gd name="connsiteX2" fmla="*/ 3939823 w 5294489"/>
              <a:gd name="connsiteY2" fmla="*/ 738805 h 738805"/>
              <a:gd name="connsiteX3" fmla="*/ 5294489 w 5294489"/>
              <a:gd name="connsiteY3" fmla="*/ 298538 h 738805"/>
              <a:gd name="connsiteX0" fmla="*/ 0 w 5181601"/>
              <a:gd name="connsiteY0" fmla="*/ 479160 h 738805"/>
              <a:gd name="connsiteX1" fmla="*/ 1806223 w 5181601"/>
              <a:gd name="connsiteY1" fmla="*/ 5027 h 738805"/>
              <a:gd name="connsiteX2" fmla="*/ 3939823 w 5181601"/>
              <a:gd name="connsiteY2" fmla="*/ 738805 h 738805"/>
              <a:gd name="connsiteX3" fmla="*/ 5181601 w 5181601"/>
              <a:gd name="connsiteY3" fmla="*/ 321115 h 738805"/>
              <a:gd name="connsiteX0" fmla="*/ 0 w 5192890"/>
              <a:gd name="connsiteY0" fmla="*/ 479160 h 738805"/>
              <a:gd name="connsiteX1" fmla="*/ 1806223 w 5192890"/>
              <a:gd name="connsiteY1" fmla="*/ 5027 h 738805"/>
              <a:gd name="connsiteX2" fmla="*/ 3939823 w 5192890"/>
              <a:gd name="connsiteY2" fmla="*/ 738805 h 738805"/>
              <a:gd name="connsiteX3" fmla="*/ 5192890 w 5192890"/>
              <a:gd name="connsiteY3" fmla="*/ 287249 h 738805"/>
              <a:gd name="connsiteX0" fmla="*/ 0 w 5192890"/>
              <a:gd name="connsiteY0" fmla="*/ 479160 h 738939"/>
              <a:gd name="connsiteX1" fmla="*/ 1806223 w 5192890"/>
              <a:gd name="connsiteY1" fmla="*/ 5027 h 738939"/>
              <a:gd name="connsiteX2" fmla="*/ 3939823 w 5192890"/>
              <a:gd name="connsiteY2" fmla="*/ 738805 h 738939"/>
              <a:gd name="connsiteX3" fmla="*/ 5192890 w 5192890"/>
              <a:gd name="connsiteY3" fmla="*/ 287249 h 738939"/>
              <a:gd name="connsiteX0" fmla="*/ 0 w 5192890"/>
              <a:gd name="connsiteY0" fmla="*/ 478183 h 707487"/>
              <a:gd name="connsiteX1" fmla="*/ 1806223 w 5192890"/>
              <a:gd name="connsiteY1" fmla="*/ 4050 h 707487"/>
              <a:gd name="connsiteX2" fmla="*/ 3939823 w 5192890"/>
              <a:gd name="connsiteY2" fmla="*/ 707348 h 707487"/>
              <a:gd name="connsiteX3" fmla="*/ 5192890 w 5192890"/>
              <a:gd name="connsiteY3" fmla="*/ 286272 h 707487"/>
              <a:gd name="connsiteX0" fmla="*/ 0 w 5192890"/>
              <a:gd name="connsiteY0" fmla="*/ 650783 h 893431"/>
              <a:gd name="connsiteX1" fmla="*/ 1457880 w 5192890"/>
              <a:gd name="connsiteY1" fmla="*/ 2478 h 893431"/>
              <a:gd name="connsiteX2" fmla="*/ 3939823 w 5192890"/>
              <a:gd name="connsiteY2" fmla="*/ 879948 h 893431"/>
              <a:gd name="connsiteX3" fmla="*/ 5192890 w 5192890"/>
              <a:gd name="connsiteY3" fmla="*/ 458872 h 893431"/>
              <a:gd name="connsiteX0" fmla="*/ 0 w 5356176"/>
              <a:gd name="connsiteY0" fmla="*/ 725491 h 891939"/>
              <a:gd name="connsiteX1" fmla="*/ 1621166 w 5356176"/>
              <a:gd name="connsiteY1" fmla="*/ 986 h 891939"/>
              <a:gd name="connsiteX2" fmla="*/ 4103109 w 5356176"/>
              <a:gd name="connsiteY2" fmla="*/ 878456 h 891939"/>
              <a:gd name="connsiteX3" fmla="*/ 5356176 w 5356176"/>
              <a:gd name="connsiteY3" fmla="*/ 457380 h 891939"/>
              <a:gd name="connsiteX0" fmla="*/ 0 w 5356176"/>
              <a:gd name="connsiteY0" fmla="*/ 541015 h 699727"/>
              <a:gd name="connsiteX1" fmla="*/ 1958623 w 5356176"/>
              <a:gd name="connsiteY1" fmla="*/ 1567 h 699727"/>
              <a:gd name="connsiteX2" fmla="*/ 4103109 w 5356176"/>
              <a:gd name="connsiteY2" fmla="*/ 693980 h 699727"/>
              <a:gd name="connsiteX3" fmla="*/ 5356176 w 5356176"/>
              <a:gd name="connsiteY3" fmla="*/ 272904 h 699727"/>
              <a:gd name="connsiteX0" fmla="*/ 0 w 5269091"/>
              <a:gd name="connsiteY0" fmla="*/ 562319 h 699260"/>
              <a:gd name="connsiteX1" fmla="*/ 1871538 w 5269091"/>
              <a:gd name="connsiteY1" fmla="*/ 1100 h 699260"/>
              <a:gd name="connsiteX2" fmla="*/ 4016024 w 5269091"/>
              <a:gd name="connsiteY2" fmla="*/ 693513 h 699260"/>
              <a:gd name="connsiteX3" fmla="*/ 5269091 w 5269091"/>
              <a:gd name="connsiteY3" fmla="*/ 272437 h 69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091" h="699260">
                <a:moveTo>
                  <a:pt x="0" y="562319"/>
                </a:moveTo>
                <a:cubicBezTo>
                  <a:pt x="358422" y="287622"/>
                  <a:pt x="1202201" y="-20766"/>
                  <a:pt x="1871538" y="1100"/>
                </a:cubicBezTo>
                <a:cubicBezTo>
                  <a:pt x="2540875" y="22966"/>
                  <a:pt x="3449765" y="648290"/>
                  <a:pt x="4016024" y="693513"/>
                </a:cubicBezTo>
                <a:cubicBezTo>
                  <a:pt x="4582283" y="738736"/>
                  <a:pt x="4929483" y="509504"/>
                  <a:pt x="5269091" y="272437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AEC11A88-85C7-4A7F-B057-3ADCA9819BEA}"/>
              </a:ext>
            </a:extLst>
          </p:cNvPr>
          <p:cNvSpPr/>
          <p:nvPr/>
        </p:nvSpPr>
        <p:spPr>
          <a:xfrm>
            <a:off x="3391464" y="2661072"/>
            <a:ext cx="5396089" cy="444592"/>
          </a:xfrm>
          <a:custGeom>
            <a:avLst/>
            <a:gdLst>
              <a:gd name="connsiteX0" fmla="*/ 0 w 5396089"/>
              <a:gd name="connsiteY0" fmla="*/ 319144 h 489479"/>
              <a:gd name="connsiteX1" fmla="*/ 1467555 w 5396089"/>
              <a:gd name="connsiteY1" fmla="*/ 3055 h 489479"/>
              <a:gd name="connsiteX2" fmla="*/ 3917244 w 5396089"/>
              <a:gd name="connsiteY2" fmla="*/ 488477 h 489479"/>
              <a:gd name="connsiteX3" fmla="*/ 5396089 w 5396089"/>
              <a:gd name="connsiteY3" fmla="*/ 104655 h 489479"/>
              <a:gd name="connsiteX0" fmla="*/ 0 w 5396089"/>
              <a:gd name="connsiteY0" fmla="*/ 285895 h 456230"/>
              <a:gd name="connsiteX1" fmla="*/ 1524000 w 5396089"/>
              <a:gd name="connsiteY1" fmla="*/ 3673 h 456230"/>
              <a:gd name="connsiteX2" fmla="*/ 3917244 w 5396089"/>
              <a:gd name="connsiteY2" fmla="*/ 455228 h 456230"/>
              <a:gd name="connsiteX3" fmla="*/ 5396089 w 5396089"/>
              <a:gd name="connsiteY3" fmla="*/ 71406 h 456230"/>
              <a:gd name="connsiteX0" fmla="*/ 0 w 5396089"/>
              <a:gd name="connsiteY0" fmla="*/ 285895 h 456230"/>
              <a:gd name="connsiteX1" fmla="*/ 1512711 w 5396089"/>
              <a:gd name="connsiteY1" fmla="*/ 3673 h 456230"/>
              <a:gd name="connsiteX2" fmla="*/ 3917244 w 5396089"/>
              <a:gd name="connsiteY2" fmla="*/ 455228 h 456230"/>
              <a:gd name="connsiteX3" fmla="*/ 5396089 w 5396089"/>
              <a:gd name="connsiteY3" fmla="*/ 71406 h 456230"/>
              <a:gd name="connsiteX0" fmla="*/ 0 w 5396089"/>
              <a:gd name="connsiteY0" fmla="*/ 285491 h 444592"/>
              <a:gd name="connsiteX1" fmla="*/ 1512711 w 5396089"/>
              <a:gd name="connsiteY1" fmla="*/ 3269 h 444592"/>
              <a:gd name="connsiteX2" fmla="*/ 3894666 w 5396089"/>
              <a:gd name="connsiteY2" fmla="*/ 443535 h 444592"/>
              <a:gd name="connsiteX3" fmla="*/ 5396089 w 5396089"/>
              <a:gd name="connsiteY3" fmla="*/ 71002 h 44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9" h="444592">
                <a:moveTo>
                  <a:pt x="0" y="285491"/>
                </a:moveTo>
                <a:cubicBezTo>
                  <a:pt x="407340" y="113335"/>
                  <a:pt x="863600" y="-23072"/>
                  <a:pt x="1512711" y="3269"/>
                </a:cubicBezTo>
                <a:cubicBezTo>
                  <a:pt x="2161822" y="29610"/>
                  <a:pt x="3239910" y="426602"/>
                  <a:pt x="3894666" y="443535"/>
                </a:cubicBezTo>
                <a:cubicBezTo>
                  <a:pt x="4549422" y="460468"/>
                  <a:pt x="4984044" y="271379"/>
                  <a:pt x="5396089" y="71002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615656BF-4D39-4981-B8C9-E08FB683E431}"/>
              </a:ext>
            </a:extLst>
          </p:cNvPr>
          <p:cNvSpPr/>
          <p:nvPr/>
        </p:nvSpPr>
        <p:spPr>
          <a:xfrm flipV="1">
            <a:off x="3398722" y="3686694"/>
            <a:ext cx="5417860" cy="510804"/>
          </a:xfrm>
          <a:custGeom>
            <a:avLst/>
            <a:gdLst>
              <a:gd name="connsiteX0" fmla="*/ 0 w 5396089"/>
              <a:gd name="connsiteY0" fmla="*/ 319144 h 489479"/>
              <a:gd name="connsiteX1" fmla="*/ 1467555 w 5396089"/>
              <a:gd name="connsiteY1" fmla="*/ 3055 h 489479"/>
              <a:gd name="connsiteX2" fmla="*/ 3917244 w 5396089"/>
              <a:gd name="connsiteY2" fmla="*/ 488477 h 489479"/>
              <a:gd name="connsiteX3" fmla="*/ 5396089 w 5396089"/>
              <a:gd name="connsiteY3" fmla="*/ 104655 h 489479"/>
              <a:gd name="connsiteX0" fmla="*/ 0 w 5396089"/>
              <a:gd name="connsiteY0" fmla="*/ 285895 h 456230"/>
              <a:gd name="connsiteX1" fmla="*/ 1524000 w 5396089"/>
              <a:gd name="connsiteY1" fmla="*/ 3673 h 456230"/>
              <a:gd name="connsiteX2" fmla="*/ 3917244 w 5396089"/>
              <a:gd name="connsiteY2" fmla="*/ 455228 h 456230"/>
              <a:gd name="connsiteX3" fmla="*/ 5396089 w 5396089"/>
              <a:gd name="connsiteY3" fmla="*/ 71406 h 456230"/>
              <a:gd name="connsiteX0" fmla="*/ 0 w 5396089"/>
              <a:gd name="connsiteY0" fmla="*/ 285895 h 456230"/>
              <a:gd name="connsiteX1" fmla="*/ 1512711 w 5396089"/>
              <a:gd name="connsiteY1" fmla="*/ 3673 h 456230"/>
              <a:gd name="connsiteX2" fmla="*/ 3917244 w 5396089"/>
              <a:gd name="connsiteY2" fmla="*/ 455228 h 456230"/>
              <a:gd name="connsiteX3" fmla="*/ 5396089 w 5396089"/>
              <a:gd name="connsiteY3" fmla="*/ 71406 h 456230"/>
              <a:gd name="connsiteX0" fmla="*/ 0 w 5396089"/>
              <a:gd name="connsiteY0" fmla="*/ 285491 h 444592"/>
              <a:gd name="connsiteX1" fmla="*/ 1512711 w 5396089"/>
              <a:gd name="connsiteY1" fmla="*/ 3269 h 444592"/>
              <a:gd name="connsiteX2" fmla="*/ 3894666 w 5396089"/>
              <a:gd name="connsiteY2" fmla="*/ 443535 h 444592"/>
              <a:gd name="connsiteX3" fmla="*/ 5396089 w 5396089"/>
              <a:gd name="connsiteY3" fmla="*/ 71002 h 444592"/>
              <a:gd name="connsiteX0" fmla="*/ 0 w 5396089"/>
              <a:gd name="connsiteY0" fmla="*/ 397039 h 556140"/>
              <a:gd name="connsiteX1" fmla="*/ 1738489 w 5396089"/>
              <a:gd name="connsiteY1" fmla="*/ 1928 h 556140"/>
              <a:gd name="connsiteX2" fmla="*/ 3894666 w 5396089"/>
              <a:gd name="connsiteY2" fmla="*/ 555083 h 556140"/>
              <a:gd name="connsiteX3" fmla="*/ 5396089 w 5396089"/>
              <a:gd name="connsiteY3" fmla="*/ 182550 h 556140"/>
              <a:gd name="connsiteX0" fmla="*/ 0 w 5396089"/>
              <a:gd name="connsiteY0" fmla="*/ 396146 h 510386"/>
              <a:gd name="connsiteX1" fmla="*/ 1738489 w 5396089"/>
              <a:gd name="connsiteY1" fmla="*/ 1035 h 510386"/>
              <a:gd name="connsiteX2" fmla="*/ 3962399 w 5396089"/>
              <a:gd name="connsiteY2" fmla="*/ 509034 h 510386"/>
              <a:gd name="connsiteX3" fmla="*/ 5396089 w 5396089"/>
              <a:gd name="connsiteY3" fmla="*/ 181657 h 510386"/>
              <a:gd name="connsiteX0" fmla="*/ 0 w 5287232"/>
              <a:gd name="connsiteY0" fmla="*/ 364340 h 511237"/>
              <a:gd name="connsiteX1" fmla="*/ 1629632 w 5287232"/>
              <a:gd name="connsiteY1" fmla="*/ 1886 h 511237"/>
              <a:gd name="connsiteX2" fmla="*/ 3853542 w 5287232"/>
              <a:gd name="connsiteY2" fmla="*/ 509885 h 511237"/>
              <a:gd name="connsiteX3" fmla="*/ 5287232 w 5287232"/>
              <a:gd name="connsiteY3" fmla="*/ 182508 h 511237"/>
              <a:gd name="connsiteX0" fmla="*/ 0 w 5417860"/>
              <a:gd name="connsiteY0" fmla="*/ 364340 h 510804"/>
              <a:gd name="connsiteX1" fmla="*/ 1629632 w 5417860"/>
              <a:gd name="connsiteY1" fmla="*/ 1886 h 510804"/>
              <a:gd name="connsiteX2" fmla="*/ 3853542 w 5417860"/>
              <a:gd name="connsiteY2" fmla="*/ 509885 h 510804"/>
              <a:gd name="connsiteX3" fmla="*/ 5417860 w 5417860"/>
              <a:gd name="connsiteY3" fmla="*/ 106308 h 51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60" h="510804">
                <a:moveTo>
                  <a:pt x="0" y="364340"/>
                </a:moveTo>
                <a:cubicBezTo>
                  <a:pt x="407340" y="192184"/>
                  <a:pt x="987375" y="-22372"/>
                  <a:pt x="1629632" y="1886"/>
                </a:cubicBezTo>
                <a:cubicBezTo>
                  <a:pt x="2271889" y="26144"/>
                  <a:pt x="3198786" y="492952"/>
                  <a:pt x="3853542" y="509885"/>
                </a:cubicBezTo>
                <a:cubicBezTo>
                  <a:pt x="4508298" y="526818"/>
                  <a:pt x="5005815" y="306685"/>
                  <a:pt x="5417860" y="106308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A0A6D5A-42E4-4A47-979B-CF67F3A7E88E}"/>
              </a:ext>
            </a:extLst>
          </p:cNvPr>
          <p:cNvSpPr/>
          <p:nvPr/>
        </p:nvSpPr>
        <p:spPr>
          <a:xfrm>
            <a:off x="3305989" y="4044964"/>
            <a:ext cx="5974887" cy="803776"/>
          </a:xfrm>
          <a:custGeom>
            <a:avLst/>
            <a:gdLst>
              <a:gd name="connsiteX0" fmla="*/ 0 w 5610578"/>
              <a:gd name="connsiteY0" fmla="*/ 328685 h 1045100"/>
              <a:gd name="connsiteX1" fmla="*/ 1422400 w 5610578"/>
              <a:gd name="connsiteY1" fmla="*/ 1039885 h 1045100"/>
              <a:gd name="connsiteX2" fmla="*/ 3917245 w 5610578"/>
              <a:gd name="connsiteY2" fmla="*/ 1308 h 1045100"/>
              <a:gd name="connsiteX3" fmla="*/ 5610578 w 5610578"/>
              <a:gd name="connsiteY3" fmla="*/ 825397 h 1045100"/>
              <a:gd name="connsiteX0" fmla="*/ 0 w 5610578"/>
              <a:gd name="connsiteY0" fmla="*/ 328685 h 868050"/>
              <a:gd name="connsiteX1" fmla="*/ 1715911 w 5610578"/>
              <a:gd name="connsiteY1" fmla="*/ 859263 h 868050"/>
              <a:gd name="connsiteX2" fmla="*/ 3917245 w 5610578"/>
              <a:gd name="connsiteY2" fmla="*/ 1308 h 868050"/>
              <a:gd name="connsiteX3" fmla="*/ 5610578 w 5610578"/>
              <a:gd name="connsiteY3" fmla="*/ 825397 h 868050"/>
              <a:gd name="connsiteX0" fmla="*/ 0 w 5610578"/>
              <a:gd name="connsiteY0" fmla="*/ 328685 h 874356"/>
              <a:gd name="connsiteX1" fmla="*/ 1715911 w 5610578"/>
              <a:gd name="connsiteY1" fmla="*/ 859263 h 874356"/>
              <a:gd name="connsiteX2" fmla="*/ 3917245 w 5610578"/>
              <a:gd name="connsiteY2" fmla="*/ 1308 h 874356"/>
              <a:gd name="connsiteX3" fmla="*/ 5610578 w 5610578"/>
              <a:gd name="connsiteY3" fmla="*/ 825397 h 874356"/>
              <a:gd name="connsiteX0" fmla="*/ 0 w 5610578"/>
              <a:gd name="connsiteY0" fmla="*/ 327381 h 873052"/>
              <a:gd name="connsiteX1" fmla="*/ 1715911 w 5610578"/>
              <a:gd name="connsiteY1" fmla="*/ 857959 h 873052"/>
              <a:gd name="connsiteX2" fmla="*/ 3917245 w 5610578"/>
              <a:gd name="connsiteY2" fmla="*/ 4 h 873052"/>
              <a:gd name="connsiteX3" fmla="*/ 5610578 w 5610578"/>
              <a:gd name="connsiteY3" fmla="*/ 824093 h 873052"/>
              <a:gd name="connsiteX0" fmla="*/ 0 w 5610578"/>
              <a:gd name="connsiteY0" fmla="*/ 276582 h 813848"/>
              <a:gd name="connsiteX1" fmla="*/ 1715911 w 5610578"/>
              <a:gd name="connsiteY1" fmla="*/ 807160 h 813848"/>
              <a:gd name="connsiteX2" fmla="*/ 3998525 w 5610578"/>
              <a:gd name="connsiteY2" fmla="*/ 5 h 813848"/>
              <a:gd name="connsiteX3" fmla="*/ 5610578 w 5610578"/>
              <a:gd name="connsiteY3" fmla="*/ 773294 h 813848"/>
              <a:gd name="connsiteX0" fmla="*/ 0 w 5610578"/>
              <a:gd name="connsiteY0" fmla="*/ 286741 h 824413"/>
              <a:gd name="connsiteX1" fmla="*/ 1715911 w 5610578"/>
              <a:gd name="connsiteY1" fmla="*/ 817319 h 824413"/>
              <a:gd name="connsiteX2" fmla="*/ 3907085 w 5610578"/>
              <a:gd name="connsiteY2" fmla="*/ 4 h 824413"/>
              <a:gd name="connsiteX3" fmla="*/ 5610578 w 5610578"/>
              <a:gd name="connsiteY3" fmla="*/ 783453 h 824413"/>
              <a:gd name="connsiteX0" fmla="*/ 0 w 5610578"/>
              <a:gd name="connsiteY0" fmla="*/ 286737 h 824409"/>
              <a:gd name="connsiteX1" fmla="*/ 1715911 w 5610578"/>
              <a:gd name="connsiteY1" fmla="*/ 817315 h 824409"/>
              <a:gd name="connsiteX2" fmla="*/ 3907085 w 5610578"/>
              <a:gd name="connsiteY2" fmla="*/ 0 h 824409"/>
              <a:gd name="connsiteX3" fmla="*/ 5610578 w 5610578"/>
              <a:gd name="connsiteY3" fmla="*/ 783449 h 824409"/>
              <a:gd name="connsiteX0" fmla="*/ 0 w 5844258"/>
              <a:gd name="connsiteY0" fmla="*/ 286737 h 834249"/>
              <a:gd name="connsiteX1" fmla="*/ 1715911 w 5844258"/>
              <a:gd name="connsiteY1" fmla="*/ 817315 h 834249"/>
              <a:gd name="connsiteX2" fmla="*/ 3907085 w 5844258"/>
              <a:gd name="connsiteY2" fmla="*/ 0 h 834249"/>
              <a:gd name="connsiteX3" fmla="*/ 5844258 w 5844258"/>
              <a:gd name="connsiteY3" fmla="*/ 834249 h 834249"/>
              <a:gd name="connsiteX0" fmla="*/ 0 w 5844258"/>
              <a:gd name="connsiteY0" fmla="*/ 287487 h 834999"/>
              <a:gd name="connsiteX1" fmla="*/ 1715911 w 5844258"/>
              <a:gd name="connsiteY1" fmla="*/ 818065 h 834999"/>
              <a:gd name="connsiteX2" fmla="*/ 3907085 w 5844258"/>
              <a:gd name="connsiteY2" fmla="*/ 750 h 834999"/>
              <a:gd name="connsiteX3" fmla="*/ 5844258 w 5844258"/>
              <a:gd name="connsiteY3" fmla="*/ 834999 h 834999"/>
              <a:gd name="connsiteX0" fmla="*/ 0 w 5844258"/>
              <a:gd name="connsiteY0" fmla="*/ 257032 h 804544"/>
              <a:gd name="connsiteX1" fmla="*/ 1715911 w 5844258"/>
              <a:gd name="connsiteY1" fmla="*/ 787610 h 804544"/>
              <a:gd name="connsiteX2" fmla="*/ 3917245 w 5844258"/>
              <a:gd name="connsiteY2" fmla="*/ 775 h 804544"/>
              <a:gd name="connsiteX3" fmla="*/ 5844258 w 5844258"/>
              <a:gd name="connsiteY3" fmla="*/ 804544 h 804544"/>
              <a:gd name="connsiteX0" fmla="*/ 0 w 5844258"/>
              <a:gd name="connsiteY0" fmla="*/ 256263 h 822566"/>
              <a:gd name="connsiteX1" fmla="*/ 1492391 w 5844258"/>
              <a:gd name="connsiteY1" fmla="*/ 817321 h 822566"/>
              <a:gd name="connsiteX2" fmla="*/ 3917245 w 5844258"/>
              <a:gd name="connsiteY2" fmla="*/ 6 h 822566"/>
              <a:gd name="connsiteX3" fmla="*/ 5844258 w 5844258"/>
              <a:gd name="connsiteY3" fmla="*/ 803775 h 822566"/>
              <a:gd name="connsiteX0" fmla="*/ 0 w 5844258"/>
              <a:gd name="connsiteY0" fmla="*/ 256264 h 803776"/>
              <a:gd name="connsiteX1" fmla="*/ 1472071 w 5844258"/>
              <a:gd name="connsiteY1" fmla="*/ 786842 h 803776"/>
              <a:gd name="connsiteX2" fmla="*/ 3917245 w 5844258"/>
              <a:gd name="connsiteY2" fmla="*/ 7 h 803776"/>
              <a:gd name="connsiteX3" fmla="*/ 5844258 w 5844258"/>
              <a:gd name="connsiteY3" fmla="*/ 803776 h 803776"/>
              <a:gd name="connsiteX0" fmla="*/ 0 w 5844258"/>
              <a:gd name="connsiteY0" fmla="*/ 256264 h 803776"/>
              <a:gd name="connsiteX1" fmla="*/ 1613585 w 5844258"/>
              <a:gd name="connsiteY1" fmla="*/ 786842 h 803776"/>
              <a:gd name="connsiteX2" fmla="*/ 3917245 w 5844258"/>
              <a:gd name="connsiteY2" fmla="*/ 7 h 803776"/>
              <a:gd name="connsiteX3" fmla="*/ 5844258 w 5844258"/>
              <a:gd name="connsiteY3" fmla="*/ 803776 h 803776"/>
              <a:gd name="connsiteX0" fmla="*/ 0 w 5974887"/>
              <a:gd name="connsiteY0" fmla="*/ 180064 h 803776"/>
              <a:gd name="connsiteX1" fmla="*/ 1744214 w 5974887"/>
              <a:gd name="connsiteY1" fmla="*/ 786842 h 803776"/>
              <a:gd name="connsiteX2" fmla="*/ 4047874 w 5974887"/>
              <a:gd name="connsiteY2" fmla="*/ 7 h 803776"/>
              <a:gd name="connsiteX3" fmla="*/ 5974887 w 5974887"/>
              <a:gd name="connsiteY3" fmla="*/ 803776 h 8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4887" h="803776">
                <a:moveTo>
                  <a:pt x="0" y="180064"/>
                </a:moveTo>
                <a:cubicBezTo>
                  <a:pt x="384763" y="562945"/>
                  <a:pt x="1069568" y="816852"/>
                  <a:pt x="1744214" y="786842"/>
                </a:cubicBezTo>
                <a:cubicBezTo>
                  <a:pt x="2418860" y="756833"/>
                  <a:pt x="3342762" y="-2815"/>
                  <a:pt x="4047874" y="7"/>
                </a:cubicBezTo>
                <a:cubicBezTo>
                  <a:pt x="4752986" y="2829"/>
                  <a:pt x="5707717" y="651376"/>
                  <a:pt x="5974887" y="803776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3DF3004-EAE1-4A7D-A744-1022195C6181}"/>
              </a:ext>
            </a:extLst>
          </p:cNvPr>
          <p:cNvSpPr/>
          <p:nvPr/>
        </p:nvSpPr>
        <p:spPr>
          <a:xfrm>
            <a:off x="3414042" y="3115522"/>
            <a:ext cx="5294489" cy="147502"/>
          </a:xfrm>
          <a:custGeom>
            <a:avLst/>
            <a:gdLst>
              <a:gd name="connsiteX0" fmla="*/ 0 w 5294489"/>
              <a:gd name="connsiteY0" fmla="*/ 113262 h 147502"/>
              <a:gd name="connsiteX1" fmla="*/ 1399822 w 5294489"/>
              <a:gd name="connsiteY1" fmla="*/ 373 h 147502"/>
              <a:gd name="connsiteX2" fmla="*/ 3849511 w 5294489"/>
              <a:gd name="connsiteY2" fmla="*/ 147129 h 147502"/>
              <a:gd name="connsiteX3" fmla="*/ 5294489 w 5294489"/>
              <a:gd name="connsiteY3" fmla="*/ 34240 h 1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4489" h="147502">
                <a:moveTo>
                  <a:pt x="0" y="113262"/>
                </a:moveTo>
                <a:cubicBezTo>
                  <a:pt x="379118" y="53995"/>
                  <a:pt x="758237" y="-5271"/>
                  <a:pt x="1399822" y="373"/>
                </a:cubicBezTo>
                <a:cubicBezTo>
                  <a:pt x="2041407" y="6017"/>
                  <a:pt x="3200400" y="141485"/>
                  <a:pt x="3849511" y="147129"/>
                </a:cubicBezTo>
                <a:cubicBezTo>
                  <a:pt x="4498622" y="152773"/>
                  <a:pt x="4896555" y="93506"/>
                  <a:pt x="5294489" y="34240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676643C-8A4F-4BAC-8C43-741378605A60}"/>
              </a:ext>
            </a:extLst>
          </p:cNvPr>
          <p:cNvSpPr/>
          <p:nvPr/>
        </p:nvSpPr>
        <p:spPr>
          <a:xfrm>
            <a:off x="3413639" y="3499149"/>
            <a:ext cx="5315051" cy="91152"/>
          </a:xfrm>
          <a:custGeom>
            <a:avLst/>
            <a:gdLst>
              <a:gd name="connsiteX0" fmla="*/ 0 w 5260622"/>
              <a:gd name="connsiteY0" fmla="*/ 23146 h 91152"/>
              <a:gd name="connsiteX1" fmla="*/ 1501422 w 5260622"/>
              <a:gd name="connsiteY1" fmla="*/ 90879 h 91152"/>
              <a:gd name="connsiteX2" fmla="*/ 3984978 w 5260622"/>
              <a:gd name="connsiteY2" fmla="*/ 568 h 91152"/>
              <a:gd name="connsiteX3" fmla="*/ 5260622 w 5260622"/>
              <a:gd name="connsiteY3" fmla="*/ 57013 h 91152"/>
              <a:gd name="connsiteX0" fmla="*/ 0 w 5325937"/>
              <a:gd name="connsiteY0" fmla="*/ 23146 h 91152"/>
              <a:gd name="connsiteX1" fmla="*/ 1501422 w 5325937"/>
              <a:gd name="connsiteY1" fmla="*/ 90879 h 91152"/>
              <a:gd name="connsiteX2" fmla="*/ 3984978 w 5325937"/>
              <a:gd name="connsiteY2" fmla="*/ 568 h 91152"/>
              <a:gd name="connsiteX3" fmla="*/ 5325937 w 5325937"/>
              <a:gd name="connsiteY3" fmla="*/ 57013 h 91152"/>
              <a:gd name="connsiteX0" fmla="*/ 0 w 5315051"/>
              <a:gd name="connsiteY0" fmla="*/ 23146 h 91152"/>
              <a:gd name="connsiteX1" fmla="*/ 1490536 w 5315051"/>
              <a:gd name="connsiteY1" fmla="*/ 90879 h 91152"/>
              <a:gd name="connsiteX2" fmla="*/ 3974092 w 5315051"/>
              <a:gd name="connsiteY2" fmla="*/ 568 h 91152"/>
              <a:gd name="connsiteX3" fmla="*/ 5315051 w 5315051"/>
              <a:gd name="connsiteY3" fmla="*/ 57013 h 9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5051" h="91152">
                <a:moveTo>
                  <a:pt x="0" y="23146"/>
                </a:moveTo>
                <a:cubicBezTo>
                  <a:pt x="418629" y="58894"/>
                  <a:pt x="828187" y="94642"/>
                  <a:pt x="1490536" y="90879"/>
                </a:cubicBezTo>
                <a:cubicBezTo>
                  <a:pt x="2152885" y="87116"/>
                  <a:pt x="3347559" y="6212"/>
                  <a:pt x="3974092" y="568"/>
                </a:cubicBezTo>
                <a:cubicBezTo>
                  <a:pt x="4600625" y="-5076"/>
                  <a:pt x="4933110" y="32554"/>
                  <a:pt x="5315051" y="57013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B3B3AF03-F7BF-454B-8482-F9D466B3EC7A}"/>
              </a:ext>
            </a:extLst>
          </p:cNvPr>
          <p:cNvSpPr/>
          <p:nvPr/>
        </p:nvSpPr>
        <p:spPr>
          <a:xfrm>
            <a:off x="6842985" y="4700452"/>
            <a:ext cx="868005" cy="90312"/>
          </a:xfrm>
          <a:custGeom>
            <a:avLst/>
            <a:gdLst>
              <a:gd name="connsiteX0" fmla="*/ 0 w 914400"/>
              <a:gd name="connsiteY0" fmla="*/ 90312 h 90312"/>
              <a:gd name="connsiteX1" fmla="*/ 474133 w 914400"/>
              <a:gd name="connsiteY1" fmla="*/ 0 h 90312"/>
              <a:gd name="connsiteX2" fmla="*/ 914400 w 914400"/>
              <a:gd name="connsiteY2" fmla="*/ 90312 h 9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312">
                <a:moveTo>
                  <a:pt x="0" y="90312"/>
                </a:moveTo>
                <a:cubicBezTo>
                  <a:pt x="160866" y="45156"/>
                  <a:pt x="321733" y="0"/>
                  <a:pt x="474133" y="0"/>
                </a:cubicBezTo>
                <a:cubicBezTo>
                  <a:pt x="626533" y="0"/>
                  <a:pt x="799630" y="58327"/>
                  <a:pt x="914400" y="90312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水平面">
            <a:extLst>
              <a:ext uri="{FF2B5EF4-FFF2-40B4-BE49-F238E27FC236}">
                <a16:creationId xmlns:a16="http://schemas.microsoft.com/office/drawing/2014/main" id="{CC2BE72E-A70C-456A-AA1E-A50D5553850A}"/>
              </a:ext>
            </a:extLst>
          </p:cNvPr>
          <p:cNvSpPr/>
          <p:nvPr/>
        </p:nvSpPr>
        <p:spPr>
          <a:xfrm>
            <a:off x="1454746" y="4788298"/>
            <a:ext cx="8457678" cy="13323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707"/>
              <a:gd name="connsiteY0" fmla="*/ 8570 h 10000"/>
              <a:gd name="connsiteX1" fmla="*/ 1707 w 9707"/>
              <a:gd name="connsiteY1" fmla="*/ 0 h 10000"/>
              <a:gd name="connsiteX2" fmla="*/ 9707 w 9707"/>
              <a:gd name="connsiteY2" fmla="*/ 0 h 10000"/>
              <a:gd name="connsiteX3" fmla="*/ 7707 w 9707"/>
              <a:gd name="connsiteY3" fmla="*/ 10000 h 10000"/>
              <a:gd name="connsiteX4" fmla="*/ 0 w 9707"/>
              <a:gd name="connsiteY4" fmla="*/ 8570 h 10000"/>
              <a:gd name="connsiteX0" fmla="*/ 0 w 10000"/>
              <a:gd name="connsiteY0" fmla="*/ 8570 h 8700"/>
              <a:gd name="connsiteX1" fmla="*/ 1759 w 10000"/>
              <a:gd name="connsiteY1" fmla="*/ 0 h 8700"/>
              <a:gd name="connsiteX2" fmla="*/ 10000 w 10000"/>
              <a:gd name="connsiteY2" fmla="*/ 0 h 8700"/>
              <a:gd name="connsiteX3" fmla="*/ 8231 w 10000"/>
              <a:gd name="connsiteY3" fmla="*/ 8700 h 8700"/>
              <a:gd name="connsiteX4" fmla="*/ 0 w 10000"/>
              <a:gd name="connsiteY4" fmla="*/ 8570 h 8700"/>
              <a:gd name="connsiteX0" fmla="*/ 0 w 10000"/>
              <a:gd name="connsiteY0" fmla="*/ 9851 h 10000"/>
              <a:gd name="connsiteX1" fmla="*/ 1759 w 10000"/>
              <a:gd name="connsiteY1" fmla="*/ 0 h 10000"/>
              <a:gd name="connsiteX2" fmla="*/ 10000 w 10000"/>
              <a:gd name="connsiteY2" fmla="*/ 0 h 10000"/>
              <a:gd name="connsiteX3" fmla="*/ 8243 w 10000"/>
              <a:gd name="connsiteY3" fmla="*/ 10000 h 10000"/>
              <a:gd name="connsiteX4" fmla="*/ 0 w 10000"/>
              <a:gd name="connsiteY4" fmla="*/ 985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9851"/>
                </a:moveTo>
                <a:lnTo>
                  <a:pt x="1759" y="0"/>
                </a:lnTo>
                <a:lnTo>
                  <a:pt x="10000" y="0"/>
                </a:lnTo>
                <a:lnTo>
                  <a:pt x="8243" y="10000"/>
                </a:lnTo>
                <a:lnTo>
                  <a:pt x="0" y="985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DBDBDB"/>
              </a:gs>
            </a:gsLst>
            <a:lin ang="16200000" scaled="1"/>
            <a:tileRect/>
          </a:gradFill>
          <a:ln w="19050">
            <a:gradFill flip="none" rotWithShape="1">
              <a:gsLst>
                <a:gs pos="0">
                  <a:schemeClr val="bg2"/>
                </a:gs>
                <a:gs pos="100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水平面切割等压面→等压线">
            <a:extLst>
              <a:ext uri="{FF2B5EF4-FFF2-40B4-BE49-F238E27FC236}">
                <a16:creationId xmlns:a16="http://schemas.microsoft.com/office/drawing/2014/main" id="{9FD07D0F-622F-4B81-A302-394C4485AD88}"/>
              </a:ext>
            </a:extLst>
          </p:cNvPr>
          <p:cNvSpPr/>
          <p:nvPr/>
        </p:nvSpPr>
        <p:spPr>
          <a:xfrm>
            <a:off x="-8572460" y="4781264"/>
            <a:ext cx="8457678" cy="13323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707"/>
              <a:gd name="connsiteY0" fmla="*/ 8570 h 10000"/>
              <a:gd name="connsiteX1" fmla="*/ 1707 w 9707"/>
              <a:gd name="connsiteY1" fmla="*/ 0 h 10000"/>
              <a:gd name="connsiteX2" fmla="*/ 9707 w 9707"/>
              <a:gd name="connsiteY2" fmla="*/ 0 h 10000"/>
              <a:gd name="connsiteX3" fmla="*/ 7707 w 9707"/>
              <a:gd name="connsiteY3" fmla="*/ 10000 h 10000"/>
              <a:gd name="connsiteX4" fmla="*/ 0 w 9707"/>
              <a:gd name="connsiteY4" fmla="*/ 8570 h 10000"/>
              <a:gd name="connsiteX0" fmla="*/ 0 w 10000"/>
              <a:gd name="connsiteY0" fmla="*/ 8570 h 8700"/>
              <a:gd name="connsiteX1" fmla="*/ 1759 w 10000"/>
              <a:gd name="connsiteY1" fmla="*/ 0 h 8700"/>
              <a:gd name="connsiteX2" fmla="*/ 10000 w 10000"/>
              <a:gd name="connsiteY2" fmla="*/ 0 h 8700"/>
              <a:gd name="connsiteX3" fmla="*/ 8231 w 10000"/>
              <a:gd name="connsiteY3" fmla="*/ 8700 h 8700"/>
              <a:gd name="connsiteX4" fmla="*/ 0 w 10000"/>
              <a:gd name="connsiteY4" fmla="*/ 8570 h 8700"/>
              <a:gd name="connsiteX0" fmla="*/ 0 w 10000"/>
              <a:gd name="connsiteY0" fmla="*/ 9851 h 10000"/>
              <a:gd name="connsiteX1" fmla="*/ 1759 w 10000"/>
              <a:gd name="connsiteY1" fmla="*/ 0 h 10000"/>
              <a:gd name="connsiteX2" fmla="*/ 10000 w 10000"/>
              <a:gd name="connsiteY2" fmla="*/ 0 h 10000"/>
              <a:gd name="connsiteX3" fmla="*/ 8243 w 10000"/>
              <a:gd name="connsiteY3" fmla="*/ 10000 h 10000"/>
              <a:gd name="connsiteX4" fmla="*/ 0 w 10000"/>
              <a:gd name="connsiteY4" fmla="*/ 985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9851"/>
                </a:moveTo>
                <a:lnTo>
                  <a:pt x="1759" y="0"/>
                </a:lnTo>
                <a:lnTo>
                  <a:pt x="10000" y="0"/>
                </a:lnTo>
                <a:lnTo>
                  <a:pt x="8243" y="10000"/>
                </a:lnTo>
                <a:lnTo>
                  <a:pt x="0" y="985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DBDBDB"/>
              </a:gs>
            </a:gsLst>
            <a:lin ang="16200000" scaled="1"/>
            <a:tileRect/>
          </a:gradFill>
          <a:ln w="19050">
            <a:gradFill flip="none" rotWithShape="1">
              <a:gsLst>
                <a:gs pos="0">
                  <a:schemeClr val="bg2"/>
                </a:gs>
                <a:gs pos="100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9A57915-4B58-405B-8D68-64BBA27BDF1A}"/>
              </a:ext>
            </a:extLst>
          </p:cNvPr>
          <p:cNvCxnSpPr>
            <a:cxnSpLocks/>
          </p:cNvCxnSpPr>
          <p:nvPr/>
        </p:nvCxnSpPr>
        <p:spPr>
          <a:xfrm flipH="1">
            <a:off x="4590031" y="4778460"/>
            <a:ext cx="1459963" cy="1333008"/>
          </a:xfrm>
          <a:prstGeom prst="line">
            <a:avLst/>
          </a:prstGeom>
          <a:ln w="28575">
            <a:solidFill>
              <a:srgbClr val="80B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E750418-BF5D-4BCA-83F4-9BDB0D3105E6}"/>
              </a:ext>
            </a:extLst>
          </p:cNvPr>
          <p:cNvCxnSpPr>
            <a:cxnSpLocks/>
          </p:cNvCxnSpPr>
          <p:nvPr/>
        </p:nvCxnSpPr>
        <p:spPr>
          <a:xfrm flipH="1">
            <a:off x="6212049" y="4778139"/>
            <a:ext cx="1453698" cy="1327290"/>
          </a:xfrm>
          <a:prstGeom prst="line">
            <a:avLst/>
          </a:prstGeom>
          <a:ln w="28575">
            <a:solidFill>
              <a:srgbClr val="80B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0DDB5D6-CF11-47EF-9AC2-FC4F9121C8F4}"/>
              </a:ext>
            </a:extLst>
          </p:cNvPr>
          <p:cNvCxnSpPr>
            <a:cxnSpLocks/>
          </p:cNvCxnSpPr>
          <p:nvPr/>
        </p:nvCxnSpPr>
        <p:spPr>
          <a:xfrm flipH="1">
            <a:off x="5398639" y="4778759"/>
            <a:ext cx="1454699" cy="1328204"/>
          </a:xfrm>
          <a:prstGeom prst="line">
            <a:avLst/>
          </a:prstGeom>
          <a:ln w="28575">
            <a:solidFill>
              <a:srgbClr val="80B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FED44227-E9E7-46B8-A32C-C2756205D4FA}"/>
              </a:ext>
            </a:extLst>
          </p:cNvPr>
          <p:cNvCxnSpPr>
            <a:cxnSpLocks/>
          </p:cNvCxnSpPr>
          <p:nvPr/>
        </p:nvCxnSpPr>
        <p:spPr>
          <a:xfrm flipH="1">
            <a:off x="6936441" y="4780348"/>
            <a:ext cx="1462910" cy="1326587"/>
          </a:xfrm>
          <a:prstGeom prst="line">
            <a:avLst/>
          </a:prstGeom>
          <a:ln w="28575">
            <a:solidFill>
              <a:srgbClr val="80B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F3ED7678-FA70-4BB4-9ADC-A449F5E5A0DC}"/>
              </a:ext>
            </a:extLst>
          </p:cNvPr>
          <p:cNvCxnSpPr>
            <a:cxnSpLocks/>
          </p:cNvCxnSpPr>
          <p:nvPr/>
        </p:nvCxnSpPr>
        <p:spPr>
          <a:xfrm flipH="1">
            <a:off x="7693148" y="4778139"/>
            <a:ext cx="1453698" cy="1327290"/>
          </a:xfrm>
          <a:prstGeom prst="line">
            <a:avLst/>
          </a:prstGeom>
          <a:ln w="28575">
            <a:solidFill>
              <a:srgbClr val="80B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7DBC0AD0-315D-43E4-955C-D3F20F84FF57}"/>
              </a:ext>
            </a:extLst>
          </p:cNvPr>
          <p:cNvCxnSpPr>
            <a:cxnSpLocks/>
          </p:cNvCxnSpPr>
          <p:nvPr/>
        </p:nvCxnSpPr>
        <p:spPr>
          <a:xfrm flipH="1">
            <a:off x="3889918" y="4778460"/>
            <a:ext cx="1459963" cy="1333008"/>
          </a:xfrm>
          <a:prstGeom prst="line">
            <a:avLst/>
          </a:prstGeom>
          <a:ln w="28575">
            <a:solidFill>
              <a:srgbClr val="80B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BA04A87-E64F-4D16-9D31-20A8061EB924}"/>
              </a:ext>
            </a:extLst>
          </p:cNvPr>
          <p:cNvCxnSpPr>
            <a:cxnSpLocks/>
          </p:cNvCxnSpPr>
          <p:nvPr/>
        </p:nvCxnSpPr>
        <p:spPr>
          <a:xfrm flipH="1">
            <a:off x="3051846" y="4778460"/>
            <a:ext cx="1449152" cy="1323136"/>
          </a:xfrm>
          <a:prstGeom prst="line">
            <a:avLst/>
          </a:prstGeom>
          <a:ln w="28575">
            <a:solidFill>
              <a:srgbClr val="80B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63058D8-A06E-4C7A-B7C3-49134B84C971}"/>
              </a:ext>
            </a:extLst>
          </p:cNvPr>
          <p:cNvCxnSpPr>
            <a:cxnSpLocks/>
          </p:cNvCxnSpPr>
          <p:nvPr/>
        </p:nvCxnSpPr>
        <p:spPr>
          <a:xfrm flipH="1">
            <a:off x="2269501" y="4790206"/>
            <a:ext cx="1431299" cy="1306836"/>
          </a:xfrm>
          <a:prstGeom prst="line">
            <a:avLst/>
          </a:prstGeom>
          <a:ln w="28575">
            <a:solidFill>
              <a:srgbClr val="80B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E061B2F3-B326-4BCE-AC11-AFDB44A3776F}"/>
              </a:ext>
            </a:extLst>
          </p:cNvPr>
          <p:cNvSpPr/>
          <p:nvPr/>
        </p:nvSpPr>
        <p:spPr>
          <a:xfrm flipV="1">
            <a:off x="4593802" y="5697833"/>
            <a:ext cx="2389024" cy="427568"/>
          </a:xfrm>
          <a:custGeom>
            <a:avLst/>
            <a:gdLst>
              <a:gd name="connsiteX0" fmla="*/ 0 w 5294489"/>
              <a:gd name="connsiteY0" fmla="*/ 512158 h 768936"/>
              <a:gd name="connsiteX1" fmla="*/ 1377245 w 5294489"/>
              <a:gd name="connsiteY1" fmla="*/ 4158 h 768936"/>
              <a:gd name="connsiteX2" fmla="*/ 3962400 w 5294489"/>
              <a:gd name="connsiteY2" fmla="*/ 760514 h 768936"/>
              <a:gd name="connsiteX3" fmla="*/ 5294489 w 5294489"/>
              <a:gd name="connsiteY3" fmla="*/ 342825 h 768936"/>
              <a:gd name="connsiteX0" fmla="*/ 0 w 5294489"/>
              <a:gd name="connsiteY0" fmla="*/ 489901 h 746679"/>
              <a:gd name="connsiteX1" fmla="*/ 1625601 w 5294489"/>
              <a:gd name="connsiteY1" fmla="*/ 4479 h 746679"/>
              <a:gd name="connsiteX2" fmla="*/ 3962400 w 5294489"/>
              <a:gd name="connsiteY2" fmla="*/ 738257 h 746679"/>
              <a:gd name="connsiteX3" fmla="*/ 5294489 w 5294489"/>
              <a:gd name="connsiteY3" fmla="*/ 320568 h 746679"/>
              <a:gd name="connsiteX0" fmla="*/ 0 w 5294489"/>
              <a:gd name="connsiteY0" fmla="*/ 490259 h 758014"/>
              <a:gd name="connsiteX1" fmla="*/ 1625601 w 5294489"/>
              <a:gd name="connsiteY1" fmla="*/ 4837 h 758014"/>
              <a:gd name="connsiteX2" fmla="*/ 4018845 w 5294489"/>
              <a:gd name="connsiteY2" fmla="*/ 749904 h 758014"/>
              <a:gd name="connsiteX3" fmla="*/ 5294489 w 5294489"/>
              <a:gd name="connsiteY3" fmla="*/ 320926 h 75801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4018845 w 5294489"/>
              <a:gd name="connsiteY2" fmla="*/ 749904 h 749904"/>
              <a:gd name="connsiteX3" fmla="*/ 5294489 w 5294489"/>
              <a:gd name="connsiteY3" fmla="*/ 320926 h 74990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4018845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3962400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62400 w 5294489"/>
              <a:gd name="connsiteY2" fmla="*/ 749904 h 750330"/>
              <a:gd name="connsiteX3" fmla="*/ 5294489 w 5294489"/>
              <a:gd name="connsiteY3" fmla="*/ 309637 h 750330"/>
              <a:gd name="connsiteX0" fmla="*/ 0 w 5294489"/>
              <a:gd name="connsiteY0" fmla="*/ 489552 h 727092"/>
              <a:gd name="connsiteX1" fmla="*/ 1625601 w 5294489"/>
              <a:gd name="connsiteY1" fmla="*/ 4130 h 727092"/>
              <a:gd name="connsiteX2" fmla="*/ 4109156 w 5294489"/>
              <a:gd name="connsiteY2" fmla="*/ 726619 h 727092"/>
              <a:gd name="connsiteX3" fmla="*/ 5294489 w 5294489"/>
              <a:gd name="connsiteY3" fmla="*/ 308930 h 727092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51112 w 5294489"/>
              <a:gd name="connsiteY2" fmla="*/ 749904 h 750330"/>
              <a:gd name="connsiteX3" fmla="*/ 5294489 w 5294489"/>
              <a:gd name="connsiteY3" fmla="*/ 309637 h 750330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51112 w 5294489"/>
              <a:gd name="connsiteY2" fmla="*/ 749904 h 750330"/>
              <a:gd name="connsiteX3" fmla="*/ 5294489 w 5294489"/>
              <a:gd name="connsiteY3" fmla="*/ 309637 h 750330"/>
              <a:gd name="connsiteX0" fmla="*/ 0 w 5294489"/>
              <a:gd name="connsiteY0" fmla="*/ 490259 h 750330"/>
              <a:gd name="connsiteX1" fmla="*/ 1625601 w 5294489"/>
              <a:gd name="connsiteY1" fmla="*/ 4837 h 750330"/>
              <a:gd name="connsiteX2" fmla="*/ 3951112 w 5294489"/>
              <a:gd name="connsiteY2" fmla="*/ 749904 h 750330"/>
              <a:gd name="connsiteX3" fmla="*/ 5294489 w 5294489"/>
              <a:gd name="connsiteY3" fmla="*/ 309637 h 750330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3951112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49904"/>
              <a:gd name="connsiteX1" fmla="*/ 1625601 w 5294489"/>
              <a:gd name="connsiteY1" fmla="*/ 4837 h 749904"/>
              <a:gd name="connsiteX2" fmla="*/ 3939823 w 5294489"/>
              <a:gd name="connsiteY2" fmla="*/ 749904 h 749904"/>
              <a:gd name="connsiteX3" fmla="*/ 5294489 w 5294489"/>
              <a:gd name="connsiteY3" fmla="*/ 309637 h 749904"/>
              <a:gd name="connsiteX0" fmla="*/ 0 w 5294489"/>
              <a:gd name="connsiteY0" fmla="*/ 490259 h 752903"/>
              <a:gd name="connsiteX1" fmla="*/ 1625601 w 5294489"/>
              <a:gd name="connsiteY1" fmla="*/ 4837 h 752903"/>
              <a:gd name="connsiteX2" fmla="*/ 3939823 w 5294489"/>
              <a:gd name="connsiteY2" fmla="*/ 749904 h 752903"/>
              <a:gd name="connsiteX3" fmla="*/ 5294489 w 5294489"/>
              <a:gd name="connsiteY3" fmla="*/ 309637 h 752903"/>
              <a:gd name="connsiteX0" fmla="*/ 0 w 5294489"/>
              <a:gd name="connsiteY0" fmla="*/ 479160 h 741847"/>
              <a:gd name="connsiteX1" fmla="*/ 1806223 w 5294489"/>
              <a:gd name="connsiteY1" fmla="*/ 5027 h 741847"/>
              <a:gd name="connsiteX2" fmla="*/ 3939823 w 5294489"/>
              <a:gd name="connsiteY2" fmla="*/ 738805 h 741847"/>
              <a:gd name="connsiteX3" fmla="*/ 5294489 w 5294489"/>
              <a:gd name="connsiteY3" fmla="*/ 298538 h 741847"/>
              <a:gd name="connsiteX0" fmla="*/ 0 w 5294489"/>
              <a:gd name="connsiteY0" fmla="*/ 479160 h 741847"/>
              <a:gd name="connsiteX1" fmla="*/ 1806223 w 5294489"/>
              <a:gd name="connsiteY1" fmla="*/ 5027 h 741847"/>
              <a:gd name="connsiteX2" fmla="*/ 3939823 w 5294489"/>
              <a:gd name="connsiteY2" fmla="*/ 738805 h 741847"/>
              <a:gd name="connsiteX3" fmla="*/ 5294489 w 5294489"/>
              <a:gd name="connsiteY3" fmla="*/ 298538 h 741847"/>
              <a:gd name="connsiteX0" fmla="*/ 0 w 5294489"/>
              <a:gd name="connsiteY0" fmla="*/ 479160 h 738805"/>
              <a:gd name="connsiteX1" fmla="*/ 1806223 w 5294489"/>
              <a:gd name="connsiteY1" fmla="*/ 5027 h 738805"/>
              <a:gd name="connsiteX2" fmla="*/ 3939823 w 5294489"/>
              <a:gd name="connsiteY2" fmla="*/ 738805 h 738805"/>
              <a:gd name="connsiteX3" fmla="*/ 5294489 w 5294489"/>
              <a:gd name="connsiteY3" fmla="*/ 298538 h 738805"/>
              <a:gd name="connsiteX0" fmla="*/ 0 w 5181601"/>
              <a:gd name="connsiteY0" fmla="*/ 479160 h 738805"/>
              <a:gd name="connsiteX1" fmla="*/ 1806223 w 5181601"/>
              <a:gd name="connsiteY1" fmla="*/ 5027 h 738805"/>
              <a:gd name="connsiteX2" fmla="*/ 3939823 w 5181601"/>
              <a:gd name="connsiteY2" fmla="*/ 738805 h 738805"/>
              <a:gd name="connsiteX3" fmla="*/ 5181601 w 5181601"/>
              <a:gd name="connsiteY3" fmla="*/ 321115 h 738805"/>
              <a:gd name="connsiteX0" fmla="*/ 0 w 5192890"/>
              <a:gd name="connsiteY0" fmla="*/ 479160 h 738805"/>
              <a:gd name="connsiteX1" fmla="*/ 1806223 w 5192890"/>
              <a:gd name="connsiteY1" fmla="*/ 5027 h 738805"/>
              <a:gd name="connsiteX2" fmla="*/ 3939823 w 5192890"/>
              <a:gd name="connsiteY2" fmla="*/ 738805 h 738805"/>
              <a:gd name="connsiteX3" fmla="*/ 5192890 w 5192890"/>
              <a:gd name="connsiteY3" fmla="*/ 287249 h 738805"/>
              <a:gd name="connsiteX0" fmla="*/ 0 w 5192890"/>
              <a:gd name="connsiteY0" fmla="*/ 479160 h 738939"/>
              <a:gd name="connsiteX1" fmla="*/ 1806223 w 5192890"/>
              <a:gd name="connsiteY1" fmla="*/ 5027 h 738939"/>
              <a:gd name="connsiteX2" fmla="*/ 3939823 w 5192890"/>
              <a:gd name="connsiteY2" fmla="*/ 738805 h 738939"/>
              <a:gd name="connsiteX3" fmla="*/ 5192890 w 5192890"/>
              <a:gd name="connsiteY3" fmla="*/ 287249 h 738939"/>
              <a:gd name="connsiteX0" fmla="*/ 0 w 5192890"/>
              <a:gd name="connsiteY0" fmla="*/ 478183 h 707487"/>
              <a:gd name="connsiteX1" fmla="*/ 1806223 w 5192890"/>
              <a:gd name="connsiteY1" fmla="*/ 4050 h 707487"/>
              <a:gd name="connsiteX2" fmla="*/ 3939823 w 5192890"/>
              <a:gd name="connsiteY2" fmla="*/ 707348 h 707487"/>
              <a:gd name="connsiteX3" fmla="*/ 5192890 w 5192890"/>
              <a:gd name="connsiteY3" fmla="*/ 286272 h 707487"/>
              <a:gd name="connsiteX0" fmla="*/ 0 w 5192890"/>
              <a:gd name="connsiteY0" fmla="*/ 650783 h 893431"/>
              <a:gd name="connsiteX1" fmla="*/ 1457880 w 5192890"/>
              <a:gd name="connsiteY1" fmla="*/ 2478 h 893431"/>
              <a:gd name="connsiteX2" fmla="*/ 3939823 w 5192890"/>
              <a:gd name="connsiteY2" fmla="*/ 879948 h 893431"/>
              <a:gd name="connsiteX3" fmla="*/ 5192890 w 5192890"/>
              <a:gd name="connsiteY3" fmla="*/ 458872 h 893431"/>
              <a:gd name="connsiteX0" fmla="*/ 0 w 5356176"/>
              <a:gd name="connsiteY0" fmla="*/ 725491 h 891939"/>
              <a:gd name="connsiteX1" fmla="*/ 1621166 w 5356176"/>
              <a:gd name="connsiteY1" fmla="*/ 986 h 891939"/>
              <a:gd name="connsiteX2" fmla="*/ 4103109 w 5356176"/>
              <a:gd name="connsiteY2" fmla="*/ 878456 h 891939"/>
              <a:gd name="connsiteX3" fmla="*/ 5356176 w 5356176"/>
              <a:gd name="connsiteY3" fmla="*/ 457380 h 891939"/>
              <a:gd name="connsiteX0" fmla="*/ 0 w 5356176"/>
              <a:gd name="connsiteY0" fmla="*/ 541015 h 699727"/>
              <a:gd name="connsiteX1" fmla="*/ 1958623 w 5356176"/>
              <a:gd name="connsiteY1" fmla="*/ 1567 h 699727"/>
              <a:gd name="connsiteX2" fmla="*/ 4103109 w 5356176"/>
              <a:gd name="connsiteY2" fmla="*/ 693980 h 699727"/>
              <a:gd name="connsiteX3" fmla="*/ 5356176 w 5356176"/>
              <a:gd name="connsiteY3" fmla="*/ 272904 h 699727"/>
              <a:gd name="connsiteX0" fmla="*/ 0 w 5269091"/>
              <a:gd name="connsiteY0" fmla="*/ 562319 h 699260"/>
              <a:gd name="connsiteX1" fmla="*/ 1871538 w 5269091"/>
              <a:gd name="connsiteY1" fmla="*/ 1100 h 699260"/>
              <a:gd name="connsiteX2" fmla="*/ 4016024 w 5269091"/>
              <a:gd name="connsiteY2" fmla="*/ 693513 h 699260"/>
              <a:gd name="connsiteX3" fmla="*/ 5269091 w 5269091"/>
              <a:gd name="connsiteY3" fmla="*/ 272437 h 699260"/>
              <a:gd name="connsiteX0" fmla="*/ 0 w 3397553"/>
              <a:gd name="connsiteY0" fmla="*/ 0 h 698160"/>
              <a:gd name="connsiteX1" fmla="*/ 2144486 w 3397553"/>
              <a:gd name="connsiteY1" fmla="*/ 692413 h 698160"/>
              <a:gd name="connsiteX2" fmla="*/ 3397553 w 3397553"/>
              <a:gd name="connsiteY2" fmla="*/ 271337 h 698160"/>
              <a:gd name="connsiteX0" fmla="*/ 0 w 2389024"/>
              <a:gd name="connsiteY0" fmla="*/ 15533 h 421088"/>
              <a:gd name="connsiteX1" fmla="*/ 1135957 w 2389024"/>
              <a:gd name="connsiteY1" fmla="*/ 421076 h 421088"/>
              <a:gd name="connsiteX2" fmla="*/ 2389024 w 2389024"/>
              <a:gd name="connsiteY2" fmla="*/ 0 h 421088"/>
              <a:gd name="connsiteX0" fmla="*/ 0 w 2389024"/>
              <a:gd name="connsiteY0" fmla="*/ 15533 h 421104"/>
              <a:gd name="connsiteX1" fmla="*/ 1135957 w 2389024"/>
              <a:gd name="connsiteY1" fmla="*/ 421076 h 421104"/>
              <a:gd name="connsiteX2" fmla="*/ 2389024 w 2389024"/>
              <a:gd name="connsiteY2" fmla="*/ 0 h 421104"/>
              <a:gd name="connsiteX0" fmla="*/ 0 w 2389024"/>
              <a:gd name="connsiteY0" fmla="*/ 15533 h 421104"/>
              <a:gd name="connsiteX1" fmla="*/ 1135957 w 2389024"/>
              <a:gd name="connsiteY1" fmla="*/ 421076 h 421104"/>
              <a:gd name="connsiteX2" fmla="*/ 2389024 w 2389024"/>
              <a:gd name="connsiteY2" fmla="*/ 0 h 421104"/>
              <a:gd name="connsiteX0" fmla="*/ 0 w 2389024"/>
              <a:gd name="connsiteY0" fmla="*/ 15533 h 427568"/>
              <a:gd name="connsiteX1" fmla="*/ 1135957 w 2389024"/>
              <a:gd name="connsiteY1" fmla="*/ 421076 h 427568"/>
              <a:gd name="connsiteX2" fmla="*/ 2389024 w 2389024"/>
              <a:gd name="connsiteY2" fmla="*/ 0 h 42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9024" h="427568">
                <a:moveTo>
                  <a:pt x="0" y="15533"/>
                </a:moveTo>
                <a:cubicBezTo>
                  <a:pt x="611066" y="252552"/>
                  <a:pt x="778127" y="396771"/>
                  <a:pt x="1135957" y="421076"/>
                </a:cubicBezTo>
                <a:cubicBezTo>
                  <a:pt x="1493787" y="445381"/>
                  <a:pt x="1807369" y="420843"/>
                  <a:pt x="2389024" y="0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BDC82E13-3897-46F8-8106-B3F4C453F7B2}"/>
              </a:ext>
            </a:extLst>
          </p:cNvPr>
          <p:cNvSpPr/>
          <p:nvPr/>
        </p:nvSpPr>
        <p:spPr>
          <a:xfrm>
            <a:off x="5389547" y="4688451"/>
            <a:ext cx="2263588" cy="1421286"/>
          </a:xfrm>
          <a:custGeom>
            <a:avLst/>
            <a:gdLst>
              <a:gd name="connsiteX0" fmla="*/ 1456765 w 2263588"/>
              <a:gd name="connsiteY0" fmla="*/ 80682 h 1420905"/>
              <a:gd name="connsiteX1" fmla="*/ 0 w 2263588"/>
              <a:gd name="connsiteY1" fmla="*/ 1416423 h 1420905"/>
              <a:gd name="connsiteX2" fmla="*/ 430306 w 2263588"/>
              <a:gd name="connsiteY2" fmla="*/ 1331258 h 1420905"/>
              <a:gd name="connsiteX3" fmla="*/ 815788 w 2263588"/>
              <a:gd name="connsiteY3" fmla="*/ 1420905 h 1420905"/>
              <a:gd name="connsiteX4" fmla="*/ 2263588 w 2263588"/>
              <a:gd name="connsiteY4" fmla="*/ 89647 h 1420905"/>
              <a:gd name="connsiteX5" fmla="*/ 1927412 w 2263588"/>
              <a:gd name="connsiteY5" fmla="*/ 0 h 1420905"/>
              <a:gd name="connsiteX6" fmla="*/ 1456765 w 2263588"/>
              <a:gd name="connsiteY6" fmla="*/ 80682 h 1420905"/>
              <a:gd name="connsiteX0" fmla="*/ 1456765 w 2263588"/>
              <a:gd name="connsiteY0" fmla="*/ 81063 h 1421286"/>
              <a:gd name="connsiteX1" fmla="*/ 0 w 2263588"/>
              <a:gd name="connsiteY1" fmla="*/ 1416804 h 1421286"/>
              <a:gd name="connsiteX2" fmla="*/ 430306 w 2263588"/>
              <a:gd name="connsiteY2" fmla="*/ 1331639 h 1421286"/>
              <a:gd name="connsiteX3" fmla="*/ 815788 w 2263588"/>
              <a:gd name="connsiteY3" fmla="*/ 1421286 h 1421286"/>
              <a:gd name="connsiteX4" fmla="*/ 2263588 w 2263588"/>
              <a:gd name="connsiteY4" fmla="*/ 90028 h 1421286"/>
              <a:gd name="connsiteX5" fmla="*/ 1927412 w 2263588"/>
              <a:gd name="connsiteY5" fmla="*/ 381 h 1421286"/>
              <a:gd name="connsiteX6" fmla="*/ 1456765 w 2263588"/>
              <a:gd name="connsiteY6" fmla="*/ 81063 h 1421286"/>
              <a:gd name="connsiteX0" fmla="*/ 1456765 w 2263588"/>
              <a:gd name="connsiteY0" fmla="*/ 81063 h 1421286"/>
              <a:gd name="connsiteX1" fmla="*/ 0 w 2263588"/>
              <a:gd name="connsiteY1" fmla="*/ 1416804 h 1421286"/>
              <a:gd name="connsiteX2" fmla="*/ 430306 w 2263588"/>
              <a:gd name="connsiteY2" fmla="*/ 1331639 h 1421286"/>
              <a:gd name="connsiteX3" fmla="*/ 815788 w 2263588"/>
              <a:gd name="connsiteY3" fmla="*/ 1421286 h 1421286"/>
              <a:gd name="connsiteX4" fmla="*/ 2263588 w 2263588"/>
              <a:gd name="connsiteY4" fmla="*/ 90028 h 1421286"/>
              <a:gd name="connsiteX5" fmla="*/ 1927412 w 2263588"/>
              <a:gd name="connsiteY5" fmla="*/ 381 h 1421286"/>
              <a:gd name="connsiteX6" fmla="*/ 1456765 w 2263588"/>
              <a:gd name="connsiteY6" fmla="*/ 81063 h 1421286"/>
              <a:gd name="connsiteX0" fmla="*/ 1456765 w 2263588"/>
              <a:gd name="connsiteY0" fmla="*/ 81063 h 1421286"/>
              <a:gd name="connsiteX1" fmla="*/ 0 w 2263588"/>
              <a:gd name="connsiteY1" fmla="*/ 1416804 h 1421286"/>
              <a:gd name="connsiteX2" fmla="*/ 430306 w 2263588"/>
              <a:gd name="connsiteY2" fmla="*/ 1331639 h 1421286"/>
              <a:gd name="connsiteX3" fmla="*/ 815788 w 2263588"/>
              <a:gd name="connsiteY3" fmla="*/ 1421286 h 1421286"/>
              <a:gd name="connsiteX4" fmla="*/ 2263588 w 2263588"/>
              <a:gd name="connsiteY4" fmla="*/ 90028 h 1421286"/>
              <a:gd name="connsiteX5" fmla="*/ 1927412 w 2263588"/>
              <a:gd name="connsiteY5" fmla="*/ 381 h 1421286"/>
              <a:gd name="connsiteX6" fmla="*/ 1456765 w 2263588"/>
              <a:gd name="connsiteY6" fmla="*/ 81063 h 1421286"/>
              <a:gd name="connsiteX0" fmla="*/ 1456765 w 2263588"/>
              <a:gd name="connsiteY0" fmla="*/ 81063 h 1421286"/>
              <a:gd name="connsiteX1" fmla="*/ 0 w 2263588"/>
              <a:gd name="connsiteY1" fmla="*/ 1416804 h 1421286"/>
              <a:gd name="connsiteX2" fmla="*/ 430306 w 2263588"/>
              <a:gd name="connsiteY2" fmla="*/ 1331639 h 1421286"/>
              <a:gd name="connsiteX3" fmla="*/ 815788 w 2263588"/>
              <a:gd name="connsiteY3" fmla="*/ 1421286 h 1421286"/>
              <a:gd name="connsiteX4" fmla="*/ 2263588 w 2263588"/>
              <a:gd name="connsiteY4" fmla="*/ 90028 h 1421286"/>
              <a:gd name="connsiteX5" fmla="*/ 1927412 w 2263588"/>
              <a:gd name="connsiteY5" fmla="*/ 381 h 1421286"/>
              <a:gd name="connsiteX6" fmla="*/ 1456765 w 2263588"/>
              <a:gd name="connsiteY6" fmla="*/ 81063 h 1421286"/>
              <a:gd name="connsiteX0" fmla="*/ 1456765 w 2263588"/>
              <a:gd name="connsiteY0" fmla="*/ 81063 h 1421286"/>
              <a:gd name="connsiteX1" fmla="*/ 0 w 2263588"/>
              <a:gd name="connsiteY1" fmla="*/ 1416804 h 1421286"/>
              <a:gd name="connsiteX2" fmla="*/ 430306 w 2263588"/>
              <a:gd name="connsiteY2" fmla="*/ 1331639 h 1421286"/>
              <a:gd name="connsiteX3" fmla="*/ 815788 w 2263588"/>
              <a:gd name="connsiteY3" fmla="*/ 1421286 h 1421286"/>
              <a:gd name="connsiteX4" fmla="*/ 2263588 w 2263588"/>
              <a:gd name="connsiteY4" fmla="*/ 90028 h 1421286"/>
              <a:gd name="connsiteX5" fmla="*/ 1927412 w 2263588"/>
              <a:gd name="connsiteY5" fmla="*/ 381 h 1421286"/>
              <a:gd name="connsiteX6" fmla="*/ 1456765 w 2263588"/>
              <a:gd name="connsiteY6" fmla="*/ 81063 h 1421286"/>
              <a:gd name="connsiteX0" fmla="*/ 1456765 w 2263588"/>
              <a:gd name="connsiteY0" fmla="*/ 81063 h 1421286"/>
              <a:gd name="connsiteX1" fmla="*/ 0 w 2263588"/>
              <a:gd name="connsiteY1" fmla="*/ 1416804 h 1421286"/>
              <a:gd name="connsiteX2" fmla="*/ 425823 w 2263588"/>
              <a:gd name="connsiteY2" fmla="*/ 1340603 h 1421286"/>
              <a:gd name="connsiteX3" fmla="*/ 815788 w 2263588"/>
              <a:gd name="connsiteY3" fmla="*/ 1421286 h 1421286"/>
              <a:gd name="connsiteX4" fmla="*/ 2263588 w 2263588"/>
              <a:gd name="connsiteY4" fmla="*/ 90028 h 1421286"/>
              <a:gd name="connsiteX5" fmla="*/ 1927412 w 2263588"/>
              <a:gd name="connsiteY5" fmla="*/ 381 h 1421286"/>
              <a:gd name="connsiteX6" fmla="*/ 1456765 w 2263588"/>
              <a:gd name="connsiteY6" fmla="*/ 81063 h 14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588" h="1421286">
                <a:moveTo>
                  <a:pt x="1456765" y="81063"/>
                </a:moveTo>
                <a:lnTo>
                  <a:pt x="0" y="1416804"/>
                </a:lnTo>
                <a:cubicBezTo>
                  <a:pt x="143435" y="1388416"/>
                  <a:pt x="313765" y="1342097"/>
                  <a:pt x="425823" y="1340603"/>
                </a:cubicBezTo>
                <a:cubicBezTo>
                  <a:pt x="536388" y="1343591"/>
                  <a:pt x="687294" y="1391404"/>
                  <a:pt x="815788" y="1421286"/>
                </a:cubicBezTo>
                <a:lnTo>
                  <a:pt x="2263588" y="90028"/>
                </a:lnTo>
                <a:cubicBezTo>
                  <a:pt x="2151529" y="60146"/>
                  <a:pt x="2017059" y="-5595"/>
                  <a:pt x="1927412" y="381"/>
                </a:cubicBezTo>
                <a:cubicBezTo>
                  <a:pt x="1819836" y="4863"/>
                  <a:pt x="1613647" y="54169"/>
                  <a:pt x="1456765" y="81063"/>
                </a:cubicBezTo>
                <a:close/>
              </a:path>
            </a:pathLst>
          </a:custGeom>
          <a:solidFill>
            <a:srgbClr val="80B3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B58C05A0-BE4C-4F3B-A5A7-9C4E6E5BFD22}"/>
              </a:ext>
            </a:extLst>
          </p:cNvPr>
          <p:cNvSpPr/>
          <p:nvPr/>
        </p:nvSpPr>
        <p:spPr>
          <a:xfrm>
            <a:off x="5375251" y="6031014"/>
            <a:ext cx="868005" cy="90312"/>
          </a:xfrm>
          <a:custGeom>
            <a:avLst/>
            <a:gdLst>
              <a:gd name="connsiteX0" fmla="*/ 0 w 914400"/>
              <a:gd name="connsiteY0" fmla="*/ 90312 h 90312"/>
              <a:gd name="connsiteX1" fmla="*/ 474133 w 914400"/>
              <a:gd name="connsiteY1" fmla="*/ 0 h 90312"/>
              <a:gd name="connsiteX2" fmla="*/ 914400 w 914400"/>
              <a:gd name="connsiteY2" fmla="*/ 90312 h 9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312">
                <a:moveTo>
                  <a:pt x="0" y="90312"/>
                </a:moveTo>
                <a:cubicBezTo>
                  <a:pt x="160866" y="45156"/>
                  <a:pt x="321733" y="0"/>
                  <a:pt x="474133" y="0"/>
                </a:cubicBezTo>
                <a:cubicBezTo>
                  <a:pt x="626533" y="0"/>
                  <a:pt x="799630" y="58327"/>
                  <a:pt x="914400" y="90312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4686BDBE-A309-4786-B7C0-1EEE3BAE278B}"/>
              </a:ext>
            </a:extLst>
          </p:cNvPr>
          <p:cNvSpPr/>
          <p:nvPr/>
        </p:nvSpPr>
        <p:spPr>
          <a:xfrm>
            <a:off x="4596172" y="4369889"/>
            <a:ext cx="3810000" cy="1735366"/>
          </a:xfrm>
          <a:custGeom>
            <a:avLst/>
            <a:gdLst>
              <a:gd name="connsiteX0" fmla="*/ 1443317 w 3796553"/>
              <a:gd name="connsiteY0" fmla="*/ 394448 h 1734671"/>
              <a:gd name="connsiteX1" fmla="*/ 0 w 3796553"/>
              <a:gd name="connsiteY1" fmla="*/ 1734671 h 1734671"/>
              <a:gd name="connsiteX2" fmla="*/ 1174376 w 3796553"/>
              <a:gd name="connsiteY2" fmla="*/ 1322295 h 1734671"/>
              <a:gd name="connsiteX3" fmla="*/ 2344270 w 3796553"/>
              <a:gd name="connsiteY3" fmla="*/ 1734671 h 1734671"/>
              <a:gd name="connsiteX4" fmla="*/ 3796553 w 3796553"/>
              <a:gd name="connsiteY4" fmla="*/ 398930 h 1734671"/>
              <a:gd name="connsiteX5" fmla="*/ 2586317 w 3796553"/>
              <a:gd name="connsiteY5" fmla="*/ 0 h 1734671"/>
              <a:gd name="connsiteX6" fmla="*/ 1443317 w 3796553"/>
              <a:gd name="connsiteY6" fmla="*/ 394448 h 1734671"/>
              <a:gd name="connsiteX0" fmla="*/ 1443317 w 3796553"/>
              <a:gd name="connsiteY0" fmla="*/ 400779 h 1741002"/>
              <a:gd name="connsiteX1" fmla="*/ 0 w 3796553"/>
              <a:gd name="connsiteY1" fmla="*/ 1741002 h 1741002"/>
              <a:gd name="connsiteX2" fmla="*/ 1174376 w 3796553"/>
              <a:gd name="connsiteY2" fmla="*/ 1328626 h 1741002"/>
              <a:gd name="connsiteX3" fmla="*/ 2344270 w 3796553"/>
              <a:gd name="connsiteY3" fmla="*/ 1741002 h 1741002"/>
              <a:gd name="connsiteX4" fmla="*/ 3796553 w 3796553"/>
              <a:gd name="connsiteY4" fmla="*/ 405261 h 1741002"/>
              <a:gd name="connsiteX5" fmla="*/ 2586317 w 3796553"/>
              <a:gd name="connsiteY5" fmla="*/ 6331 h 1741002"/>
              <a:gd name="connsiteX6" fmla="*/ 1443317 w 3796553"/>
              <a:gd name="connsiteY6" fmla="*/ 400779 h 1741002"/>
              <a:gd name="connsiteX0" fmla="*/ 1443317 w 3796553"/>
              <a:gd name="connsiteY0" fmla="*/ 400779 h 1741002"/>
              <a:gd name="connsiteX1" fmla="*/ 0 w 3796553"/>
              <a:gd name="connsiteY1" fmla="*/ 1741002 h 1741002"/>
              <a:gd name="connsiteX2" fmla="*/ 1174376 w 3796553"/>
              <a:gd name="connsiteY2" fmla="*/ 1328626 h 1741002"/>
              <a:gd name="connsiteX3" fmla="*/ 2344270 w 3796553"/>
              <a:gd name="connsiteY3" fmla="*/ 1741002 h 1741002"/>
              <a:gd name="connsiteX4" fmla="*/ 3796553 w 3796553"/>
              <a:gd name="connsiteY4" fmla="*/ 405261 h 1741002"/>
              <a:gd name="connsiteX5" fmla="*/ 2586317 w 3796553"/>
              <a:gd name="connsiteY5" fmla="*/ 6331 h 1741002"/>
              <a:gd name="connsiteX6" fmla="*/ 1443317 w 3796553"/>
              <a:gd name="connsiteY6" fmla="*/ 400779 h 1741002"/>
              <a:gd name="connsiteX0" fmla="*/ 1443317 w 3796553"/>
              <a:gd name="connsiteY0" fmla="*/ 369997 h 1710220"/>
              <a:gd name="connsiteX1" fmla="*/ 0 w 3796553"/>
              <a:gd name="connsiteY1" fmla="*/ 1710220 h 1710220"/>
              <a:gd name="connsiteX2" fmla="*/ 1174376 w 3796553"/>
              <a:gd name="connsiteY2" fmla="*/ 1297844 h 1710220"/>
              <a:gd name="connsiteX3" fmla="*/ 2344270 w 3796553"/>
              <a:gd name="connsiteY3" fmla="*/ 1710220 h 1710220"/>
              <a:gd name="connsiteX4" fmla="*/ 3796553 w 3796553"/>
              <a:gd name="connsiteY4" fmla="*/ 374479 h 1710220"/>
              <a:gd name="connsiteX5" fmla="*/ 2788023 w 3796553"/>
              <a:gd name="connsiteY5" fmla="*/ 6925 h 1710220"/>
              <a:gd name="connsiteX6" fmla="*/ 1443317 w 3796553"/>
              <a:gd name="connsiteY6" fmla="*/ 369997 h 1710220"/>
              <a:gd name="connsiteX0" fmla="*/ 1443317 w 3796553"/>
              <a:gd name="connsiteY0" fmla="*/ 369997 h 1710220"/>
              <a:gd name="connsiteX1" fmla="*/ 0 w 3796553"/>
              <a:gd name="connsiteY1" fmla="*/ 1710220 h 1710220"/>
              <a:gd name="connsiteX2" fmla="*/ 1174376 w 3796553"/>
              <a:gd name="connsiteY2" fmla="*/ 1297844 h 1710220"/>
              <a:gd name="connsiteX3" fmla="*/ 2344270 w 3796553"/>
              <a:gd name="connsiteY3" fmla="*/ 1710220 h 1710220"/>
              <a:gd name="connsiteX4" fmla="*/ 3796553 w 3796553"/>
              <a:gd name="connsiteY4" fmla="*/ 374479 h 1710220"/>
              <a:gd name="connsiteX5" fmla="*/ 2788023 w 3796553"/>
              <a:gd name="connsiteY5" fmla="*/ 6925 h 1710220"/>
              <a:gd name="connsiteX6" fmla="*/ 1443317 w 3796553"/>
              <a:gd name="connsiteY6" fmla="*/ 369997 h 1710220"/>
              <a:gd name="connsiteX0" fmla="*/ 1443317 w 3796553"/>
              <a:gd name="connsiteY0" fmla="*/ 400779 h 1741002"/>
              <a:gd name="connsiteX1" fmla="*/ 0 w 3796553"/>
              <a:gd name="connsiteY1" fmla="*/ 1741002 h 1741002"/>
              <a:gd name="connsiteX2" fmla="*/ 1174376 w 3796553"/>
              <a:gd name="connsiteY2" fmla="*/ 1328626 h 1741002"/>
              <a:gd name="connsiteX3" fmla="*/ 2344270 w 3796553"/>
              <a:gd name="connsiteY3" fmla="*/ 1741002 h 1741002"/>
              <a:gd name="connsiteX4" fmla="*/ 3796553 w 3796553"/>
              <a:gd name="connsiteY4" fmla="*/ 405261 h 1741002"/>
              <a:gd name="connsiteX5" fmla="*/ 2729752 w 3796553"/>
              <a:gd name="connsiteY5" fmla="*/ 6331 h 1741002"/>
              <a:gd name="connsiteX6" fmla="*/ 1443317 w 3796553"/>
              <a:gd name="connsiteY6" fmla="*/ 400779 h 1741002"/>
              <a:gd name="connsiteX0" fmla="*/ 1443317 w 3796553"/>
              <a:gd name="connsiteY0" fmla="*/ 400779 h 1741002"/>
              <a:gd name="connsiteX1" fmla="*/ 0 w 3796553"/>
              <a:gd name="connsiteY1" fmla="*/ 1741002 h 1741002"/>
              <a:gd name="connsiteX2" fmla="*/ 1174376 w 3796553"/>
              <a:gd name="connsiteY2" fmla="*/ 1328626 h 1741002"/>
              <a:gd name="connsiteX3" fmla="*/ 2344270 w 3796553"/>
              <a:gd name="connsiteY3" fmla="*/ 1741002 h 1741002"/>
              <a:gd name="connsiteX4" fmla="*/ 3796553 w 3796553"/>
              <a:gd name="connsiteY4" fmla="*/ 405261 h 1741002"/>
              <a:gd name="connsiteX5" fmla="*/ 2729752 w 3796553"/>
              <a:gd name="connsiteY5" fmla="*/ 6331 h 1741002"/>
              <a:gd name="connsiteX6" fmla="*/ 1443317 w 3796553"/>
              <a:gd name="connsiteY6" fmla="*/ 400779 h 1741002"/>
              <a:gd name="connsiteX0" fmla="*/ 1443317 w 3796553"/>
              <a:gd name="connsiteY0" fmla="*/ 396365 h 1736588"/>
              <a:gd name="connsiteX1" fmla="*/ 0 w 3796553"/>
              <a:gd name="connsiteY1" fmla="*/ 1736588 h 1736588"/>
              <a:gd name="connsiteX2" fmla="*/ 1174376 w 3796553"/>
              <a:gd name="connsiteY2" fmla="*/ 1324212 h 1736588"/>
              <a:gd name="connsiteX3" fmla="*/ 2344270 w 3796553"/>
              <a:gd name="connsiteY3" fmla="*/ 1736588 h 1736588"/>
              <a:gd name="connsiteX4" fmla="*/ 3796553 w 3796553"/>
              <a:gd name="connsiteY4" fmla="*/ 400847 h 1736588"/>
              <a:gd name="connsiteX5" fmla="*/ 2729752 w 3796553"/>
              <a:gd name="connsiteY5" fmla="*/ 1917 h 1736588"/>
              <a:gd name="connsiteX6" fmla="*/ 1443317 w 3796553"/>
              <a:gd name="connsiteY6" fmla="*/ 396365 h 1736588"/>
              <a:gd name="connsiteX0" fmla="*/ 1443317 w 3796553"/>
              <a:gd name="connsiteY0" fmla="*/ 396823 h 1737046"/>
              <a:gd name="connsiteX1" fmla="*/ 0 w 3796553"/>
              <a:gd name="connsiteY1" fmla="*/ 1737046 h 1737046"/>
              <a:gd name="connsiteX2" fmla="*/ 1174376 w 3796553"/>
              <a:gd name="connsiteY2" fmla="*/ 1324670 h 1737046"/>
              <a:gd name="connsiteX3" fmla="*/ 2344270 w 3796553"/>
              <a:gd name="connsiteY3" fmla="*/ 1737046 h 1737046"/>
              <a:gd name="connsiteX4" fmla="*/ 3796553 w 3796553"/>
              <a:gd name="connsiteY4" fmla="*/ 401305 h 1737046"/>
              <a:gd name="connsiteX5" fmla="*/ 2729752 w 3796553"/>
              <a:gd name="connsiteY5" fmla="*/ 2375 h 1737046"/>
              <a:gd name="connsiteX6" fmla="*/ 1443317 w 3796553"/>
              <a:gd name="connsiteY6" fmla="*/ 396823 h 173704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796553"/>
              <a:gd name="connsiteY0" fmla="*/ 395143 h 1735366"/>
              <a:gd name="connsiteX1" fmla="*/ 0 w 3796553"/>
              <a:gd name="connsiteY1" fmla="*/ 1735366 h 1735366"/>
              <a:gd name="connsiteX2" fmla="*/ 1174376 w 3796553"/>
              <a:gd name="connsiteY2" fmla="*/ 1322990 h 1735366"/>
              <a:gd name="connsiteX3" fmla="*/ 2344270 w 3796553"/>
              <a:gd name="connsiteY3" fmla="*/ 1735366 h 1735366"/>
              <a:gd name="connsiteX4" fmla="*/ 3796553 w 3796553"/>
              <a:gd name="connsiteY4" fmla="*/ 399625 h 1735366"/>
              <a:gd name="connsiteX5" fmla="*/ 2729752 w 3796553"/>
              <a:gd name="connsiteY5" fmla="*/ 695 h 1735366"/>
              <a:gd name="connsiteX6" fmla="*/ 1443317 w 3796553"/>
              <a:gd name="connsiteY6" fmla="*/ 395143 h 1735366"/>
              <a:gd name="connsiteX0" fmla="*/ 1443317 w 3810000"/>
              <a:gd name="connsiteY0" fmla="*/ 395143 h 1735366"/>
              <a:gd name="connsiteX1" fmla="*/ 0 w 3810000"/>
              <a:gd name="connsiteY1" fmla="*/ 1735366 h 1735366"/>
              <a:gd name="connsiteX2" fmla="*/ 1174376 w 3810000"/>
              <a:gd name="connsiteY2" fmla="*/ 1322990 h 1735366"/>
              <a:gd name="connsiteX3" fmla="*/ 2344270 w 3810000"/>
              <a:gd name="connsiteY3" fmla="*/ 1735366 h 1735366"/>
              <a:gd name="connsiteX4" fmla="*/ 3810000 w 3810000"/>
              <a:gd name="connsiteY4" fmla="*/ 395143 h 1735366"/>
              <a:gd name="connsiteX5" fmla="*/ 2729752 w 3810000"/>
              <a:gd name="connsiteY5" fmla="*/ 695 h 1735366"/>
              <a:gd name="connsiteX6" fmla="*/ 1443317 w 3810000"/>
              <a:gd name="connsiteY6" fmla="*/ 395143 h 173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0" h="1735366">
                <a:moveTo>
                  <a:pt x="1443317" y="395143"/>
                </a:moveTo>
                <a:lnTo>
                  <a:pt x="0" y="1735366"/>
                </a:lnTo>
                <a:cubicBezTo>
                  <a:pt x="391459" y="1597907"/>
                  <a:pt x="791881" y="1339425"/>
                  <a:pt x="1174376" y="1322990"/>
                </a:cubicBezTo>
                <a:cubicBezTo>
                  <a:pt x="1766048" y="1285636"/>
                  <a:pt x="2057399" y="1535155"/>
                  <a:pt x="2344270" y="1735366"/>
                </a:cubicBezTo>
                <a:lnTo>
                  <a:pt x="3810000" y="395143"/>
                </a:lnTo>
                <a:cubicBezTo>
                  <a:pt x="3532094" y="199413"/>
                  <a:pt x="3249704" y="8167"/>
                  <a:pt x="2729752" y="695"/>
                </a:cubicBezTo>
                <a:cubicBezTo>
                  <a:pt x="2335306" y="-15738"/>
                  <a:pt x="1824317" y="263660"/>
                  <a:pt x="1443317" y="395143"/>
                </a:cubicBezTo>
                <a:close/>
              </a:path>
            </a:pathLst>
          </a:custGeom>
          <a:solidFill>
            <a:srgbClr val="80B3C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790722A3-7080-4FD4-9592-CD95B3D91D67}"/>
              </a:ext>
            </a:extLst>
          </p:cNvPr>
          <p:cNvSpPr/>
          <p:nvPr/>
        </p:nvSpPr>
        <p:spPr>
          <a:xfrm>
            <a:off x="3894880" y="5375001"/>
            <a:ext cx="3803231" cy="738847"/>
          </a:xfrm>
          <a:custGeom>
            <a:avLst/>
            <a:gdLst>
              <a:gd name="connsiteX0" fmla="*/ 0 w 5610578"/>
              <a:gd name="connsiteY0" fmla="*/ 328685 h 1045100"/>
              <a:gd name="connsiteX1" fmla="*/ 1422400 w 5610578"/>
              <a:gd name="connsiteY1" fmla="*/ 1039885 h 1045100"/>
              <a:gd name="connsiteX2" fmla="*/ 3917245 w 5610578"/>
              <a:gd name="connsiteY2" fmla="*/ 1308 h 1045100"/>
              <a:gd name="connsiteX3" fmla="*/ 5610578 w 5610578"/>
              <a:gd name="connsiteY3" fmla="*/ 825397 h 1045100"/>
              <a:gd name="connsiteX0" fmla="*/ 0 w 5610578"/>
              <a:gd name="connsiteY0" fmla="*/ 328685 h 868050"/>
              <a:gd name="connsiteX1" fmla="*/ 1715911 w 5610578"/>
              <a:gd name="connsiteY1" fmla="*/ 859263 h 868050"/>
              <a:gd name="connsiteX2" fmla="*/ 3917245 w 5610578"/>
              <a:gd name="connsiteY2" fmla="*/ 1308 h 868050"/>
              <a:gd name="connsiteX3" fmla="*/ 5610578 w 5610578"/>
              <a:gd name="connsiteY3" fmla="*/ 825397 h 868050"/>
              <a:gd name="connsiteX0" fmla="*/ 0 w 5610578"/>
              <a:gd name="connsiteY0" fmla="*/ 328685 h 874356"/>
              <a:gd name="connsiteX1" fmla="*/ 1715911 w 5610578"/>
              <a:gd name="connsiteY1" fmla="*/ 859263 h 874356"/>
              <a:gd name="connsiteX2" fmla="*/ 3917245 w 5610578"/>
              <a:gd name="connsiteY2" fmla="*/ 1308 h 874356"/>
              <a:gd name="connsiteX3" fmla="*/ 5610578 w 5610578"/>
              <a:gd name="connsiteY3" fmla="*/ 825397 h 874356"/>
              <a:gd name="connsiteX0" fmla="*/ 0 w 5610578"/>
              <a:gd name="connsiteY0" fmla="*/ 327381 h 873052"/>
              <a:gd name="connsiteX1" fmla="*/ 1715911 w 5610578"/>
              <a:gd name="connsiteY1" fmla="*/ 857959 h 873052"/>
              <a:gd name="connsiteX2" fmla="*/ 3917245 w 5610578"/>
              <a:gd name="connsiteY2" fmla="*/ 4 h 873052"/>
              <a:gd name="connsiteX3" fmla="*/ 5610578 w 5610578"/>
              <a:gd name="connsiteY3" fmla="*/ 824093 h 873052"/>
              <a:gd name="connsiteX0" fmla="*/ 0 w 5610578"/>
              <a:gd name="connsiteY0" fmla="*/ 276582 h 813848"/>
              <a:gd name="connsiteX1" fmla="*/ 1715911 w 5610578"/>
              <a:gd name="connsiteY1" fmla="*/ 807160 h 813848"/>
              <a:gd name="connsiteX2" fmla="*/ 3998525 w 5610578"/>
              <a:gd name="connsiteY2" fmla="*/ 5 h 813848"/>
              <a:gd name="connsiteX3" fmla="*/ 5610578 w 5610578"/>
              <a:gd name="connsiteY3" fmla="*/ 773294 h 813848"/>
              <a:gd name="connsiteX0" fmla="*/ 0 w 5610578"/>
              <a:gd name="connsiteY0" fmla="*/ 286741 h 824413"/>
              <a:gd name="connsiteX1" fmla="*/ 1715911 w 5610578"/>
              <a:gd name="connsiteY1" fmla="*/ 817319 h 824413"/>
              <a:gd name="connsiteX2" fmla="*/ 3907085 w 5610578"/>
              <a:gd name="connsiteY2" fmla="*/ 4 h 824413"/>
              <a:gd name="connsiteX3" fmla="*/ 5610578 w 5610578"/>
              <a:gd name="connsiteY3" fmla="*/ 783453 h 824413"/>
              <a:gd name="connsiteX0" fmla="*/ 0 w 5610578"/>
              <a:gd name="connsiteY0" fmla="*/ 286737 h 824409"/>
              <a:gd name="connsiteX1" fmla="*/ 1715911 w 5610578"/>
              <a:gd name="connsiteY1" fmla="*/ 817315 h 824409"/>
              <a:gd name="connsiteX2" fmla="*/ 3907085 w 5610578"/>
              <a:gd name="connsiteY2" fmla="*/ 0 h 824409"/>
              <a:gd name="connsiteX3" fmla="*/ 5610578 w 5610578"/>
              <a:gd name="connsiteY3" fmla="*/ 783449 h 824409"/>
              <a:gd name="connsiteX0" fmla="*/ 0 w 5844258"/>
              <a:gd name="connsiteY0" fmla="*/ 286737 h 834249"/>
              <a:gd name="connsiteX1" fmla="*/ 1715911 w 5844258"/>
              <a:gd name="connsiteY1" fmla="*/ 817315 h 834249"/>
              <a:gd name="connsiteX2" fmla="*/ 3907085 w 5844258"/>
              <a:gd name="connsiteY2" fmla="*/ 0 h 834249"/>
              <a:gd name="connsiteX3" fmla="*/ 5844258 w 5844258"/>
              <a:gd name="connsiteY3" fmla="*/ 834249 h 834249"/>
              <a:gd name="connsiteX0" fmla="*/ 0 w 5844258"/>
              <a:gd name="connsiteY0" fmla="*/ 287487 h 834999"/>
              <a:gd name="connsiteX1" fmla="*/ 1715911 w 5844258"/>
              <a:gd name="connsiteY1" fmla="*/ 818065 h 834999"/>
              <a:gd name="connsiteX2" fmla="*/ 3907085 w 5844258"/>
              <a:gd name="connsiteY2" fmla="*/ 750 h 834999"/>
              <a:gd name="connsiteX3" fmla="*/ 5844258 w 5844258"/>
              <a:gd name="connsiteY3" fmla="*/ 834999 h 834999"/>
              <a:gd name="connsiteX0" fmla="*/ 0 w 5844258"/>
              <a:gd name="connsiteY0" fmla="*/ 257032 h 804544"/>
              <a:gd name="connsiteX1" fmla="*/ 1715911 w 5844258"/>
              <a:gd name="connsiteY1" fmla="*/ 787610 h 804544"/>
              <a:gd name="connsiteX2" fmla="*/ 3917245 w 5844258"/>
              <a:gd name="connsiteY2" fmla="*/ 775 h 804544"/>
              <a:gd name="connsiteX3" fmla="*/ 5844258 w 5844258"/>
              <a:gd name="connsiteY3" fmla="*/ 804544 h 804544"/>
              <a:gd name="connsiteX0" fmla="*/ 0 w 5844258"/>
              <a:gd name="connsiteY0" fmla="*/ 256263 h 822566"/>
              <a:gd name="connsiteX1" fmla="*/ 1492391 w 5844258"/>
              <a:gd name="connsiteY1" fmla="*/ 817321 h 822566"/>
              <a:gd name="connsiteX2" fmla="*/ 3917245 w 5844258"/>
              <a:gd name="connsiteY2" fmla="*/ 6 h 822566"/>
              <a:gd name="connsiteX3" fmla="*/ 5844258 w 5844258"/>
              <a:gd name="connsiteY3" fmla="*/ 803775 h 822566"/>
              <a:gd name="connsiteX0" fmla="*/ 0 w 5844258"/>
              <a:gd name="connsiteY0" fmla="*/ 256264 h 803776"/>
              <a:gd name="connsiteX1" fmla="*/ 1472071 w 5844258"/>
              <a:gd name="connsiteY1" fmla="*/ 786842 h 803776"/>
              <a:gd name="connsiteX2" fmla="*/ 3917245 w 5844258"/>
              <a:gd name="connsiteY2" fmla="*/ 7 h 803776"/>
              <a:gd name="connsiteX3" fmla="*/ 5844258 w 5844258"/>
              <a:gd name="connsiteY3" fmla="*/ 803776 h 803776"/>
              <a:gd name="connsiteX0" fmla="*/ 0 w 5844258"/>
              <a:gd name="connsiteY0" fmla="*/ 256264 h 803776"/>
              <a:gd name="connsiteX1" fmla="*/ 1613585 w 5844258"/>
              <a:gd name="connsiteY1" fmla="*/ 786842 h 803776"/>
              <a:gd name="connsiteX2" fmla="*/ 3917245 w 5844258"/>
              <a:gd name="connsiteY2" fmla="*/ 7 h 803776"/>
              <a:gd name="connsiteX3" fmla="*/ 5844258 w 5844258"/>
              <a:gd name="connsiteY3" fmla="*/ 803776 h 803776"/>
              <a:gd name="connsiteX0" fmla="*/ 0 w 5974887"/>
              <a:gd name="connsiteY0" fmla="*/ 180064 h 803776"/>
              <a:gd name="connsiteX1" fmla="*/ 1744214 w 5974887"/>
              <a:gd name="connsiteY1" fmla="*/ 786842 h 803776"/>
              <a:gd name="connsiteX2" fmla="*/ 4047874 w 5974887"/>
              <a:gd name="connsiteY2" fmla="*/ 7 h 803776"/>
              <a:gd name="connsiteX3" fmla="*/ 5974887 w 5974887"/>
              <a:gd name="connsiteY3" fmla="*/ 803776 h 803776"/>
              <a:gd name="connsiteX0" fmla="*/ 0 w 4230673"/>
              <a:gd name="connsiteY0" fmla="*/ 786842 h 803776"/>
              <a:gd name="connsiteX1" fmla="*/ 2303660 w 4230673"/>
              <a:gd name="connsiteY1" fmla="*/ 7 h 803776"/>
              <a:gd name="connsiteX2" fmla="*/ 4230673 w 4230673"/>
              <a:gd name="connsiteY2" fmla="*/ 803776 h 803776"/>
              <a:gd name="connsiteX0" fmla="*/ 0 w 3916855"/>
              <a:gd name="connsiteY0" fmla="*/ 727487 h 803938"/>
              <a:gd name="connsiteX1" fmla="*/ 1989842 w 3916855"/>
              <a:gd name="connsiteY1" fmla="*/ 169 h 803938"/>
              <a:gd name="connsiteX2" fmla="*/ 3916855 w 3916855"/>
              <a:gd name="connsiteY2" fmla="*/ 803938 h 803938"/>
              <a:gd name="connsiteX0" fmla="*/ 0 w 3916855"/>
              <a:gd name="connsiteY0" fmla="*/ 727532 h 803983"/>
              <a:gd name="connsiteX1" fmla="*/ 1989842 w 3916855"/>
              <a:gd name="connsiteY1" fmla="*/ 214 h 803983"/>
              <a:gd name="connsiteX2" fmla="*/ 3916855 w 3916855"/>
              <a:gd name="connsiteY2" fmla="*/ 803983 h 803983"/>
              <a:gd name="connsiteX0" fmla="*/ 0 w 3803231"/>
              <a:gd name="connsiteY0" fmla="*/ 727324 h 738847"/>
              <a:gd name="connsiteX1" fmla="*/ 1989842 w 3803231"/>
              <a:gd name="connsiteY1" fmla="*/ 6 h 738847"/>
              <a:gd name="connsiteX2" fmla="*/ 3803231 w 3803231"/>
              <a:gd name="connsiteY2" fmla="*/ 738847 h 73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3231" h="738847">
                <a:moveTo>
                  <a:pt x="0" y="727324"/>
                </a:moveTo>
                <a:cubicBezTo>
                  <a:pt x="636772" y="545816"/>
                  <a:pt x="1355970" y="-1914"/>
                  <a:pt x="1989842" y="6"/>
                </a:cubicBezTo>
                <a:cubicBezTo>
                  <a:pt x="2623714" y="1926"/>
                  <a:pt x="3536061" y="586447"/>
                  <a:pt x="3803231" y="738847"/>
                </a:cubicBezTo>
              </a:path>
            </a:pathLst>
          </a:custGeom>
          <a:noFill/>
          <a:ln w="19050">
            <a:gradFill flip="none" rotWithShape="1">
              <a:gsLst>
                <a:gs pos="0">
                  <a:srgbClr val="DBDBDB"/>
                </a:gs>
                <a:gs pos="55000">
                  <a:schemeClr val="tx1">
                    <a:lumMod val="65000"/>
                    <a:lumOff val="35000"/>
                  </a:schemeClr>
                </a:gs>
                <a:gs pos="45000">
                  <a:schemeClr val="tx1">
                    <a:lumMod val="65000"/>
                    <a:lumOff val="35000"/>
                  </a:schemeClr>
                </a:gs>
                <a:gs pos="100000">
                  <a:srgbClr val="DBDBD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B8341A0C-CBF6-42FE-9C58-6D93E8B5682E}"/>
              </a:ext>
            </a:extLst>
          </p:cNvPr>
          <p:cNvSpPr/>
          <p:nvPr/>
        </p:nvSpPr>
        <p:spPr>
          <a:xfrm>
            <a:off x="3904391" y="4039974"/>
            <a:ext cx="5248331" cy="2073680"/>
          </a:xfrm>
          <a:custGeom>
            <a:avLst/>
            <a:gdLst>
              <a:gd name="connsiteX0" fmla="*/ 1450054 w 5248331"/>
              <a:gd name="connsiteY0" fmla="*/ 730438 h 2072280"/>
              <a:gd name="connsiteX1" fmla="*/ 0 w 5248331"/>
              <a:gd name="connsiteY1" fmla="*/ 2061458 h 2072280"/>
              <a:gd name="connsiteX2" fmla="*/ 1931602 w 5248331"/>
              <a:gd name="connsiteY2" fmla="*/ 1325610 h 2072280"/>
              <a:gd name="connsiteX3" fmla="*/ 3792866 w 5248331"/>
              <a:gd name="connsiteY3" fmla="*/ 2072280 h 2072280"/>
              <a:gd name="connsiteX4" fmla="*/ 5248331 w 5248331"/>
              <a:gd name="connsiteY4" fmla="*/ 730438 h 2072280"/>
              <a:gd name="connsiteX5" fmla="*/ 3484459 w 5248331"/>
              <a:gd name="connsiteY5" fmla="*/ 0 h 2072280"/>
              <a:gd name="connsiteX6" fmla="*/ 1450054 w 5248331"/>
              <a:gd name="connsiteY6" fmla="*/ 730438 h 2072280"/>
              <a:gd name="connsiteX0" fmla="*/ 1450054 w 5248331"/>
              <a:gd name="connsiteY0" fmla="*/ 734215 h 2076057"/>
              <a:gd name="connsiteX1" fmla="*/ 0 w 5248331"/>
              <a:gd name="connsiteY1" fmla="*/ 2065235 h 2076057"/>
              <a:gd name="connsiteX2" fmla="*/ 1931602 w 5248331"/>
              <a:gd name="connsiteY2" fmla="*/ 1329387 h 2076057"/>
              <a:gd name="connsiteX3" fmla="*/ 3792866 w 5248331"/>
              <a:gd name="connsiteY3" fmla="*/ 2076057 h 2076057"/>
              <a:gd name="connsiteX4" fmla="*/ 5248331 w 5248331"/>
              <a:gd name="connsiteY4" fmla="*/ 734215 h 2076057"/>
              <a:gd name="connsiteX5" fmla="*/ 3484459 w 5248331"/>
              <a:gd name="connsiteY5" fmla="*/ 3777 h 2076057"/>
              <a:gd name="connsiteX6" fmla="*/ 1450054 w 5248331"/>
              <a:gd name="connsiteY6" fmla="*/ 734215 h 2076057"/>
              <a:gd name="connsiteX0" fmla="*/ 1450054 w 5248331"/>
              <a:gd name="connsiteY0" fmla="*/ 733901 h 2075743"/>
              <a:gd name="connsiteX1" fmla="*/ 0 w 5248331"/>
              <a:gd name="connsiteY1" fmla="*/ 2064921 h 2075743"/>
              <a:gd name="connsiteX2" fmla="*/ 1931602 w 5248331"/>
              <a:gd name="connsiteY2" fmla="*/ 1329073 h 2075743"/>
              <a:gd name="connsiteX3" fmla="*/ 3792866 w 5248331"/>
              <a:gd name="connsiteY3" fmla="*/ 2075743 h 2075743"/>
              <a:gd name="connsiteX4" fmla="*/ 5248331 w 5248331"/>
              <a:gd name="connsiteY4" fmla="*/ 733901 h 2075743"/>
              <a:gd name="connsiteX5" fmla="*/ 3484459 w 5248331"/>
              <a:gd name="connsiteY5" fmla="*/ 3463 h 2075743"/>
              <a:gd name="connsiteX6" fmla="*/ 1450054 w 5248331"/>
              <a:gd name="connsiteY6" fmla="*/ 733901 h 2075743"/>
              <a:gd name="connsiteX0" fmla="*/ 1450054 w 5248331"/>
              <a:gd name="connsiteY0" fmla="*/ 734082 h 2075924"/>
              <a:gd name="connsiteX1" fmla="*/ 0 w 5248331"/>
              <a:gd name="connsiteY1" fmla="*/ 2065102 h 2075924"/>
              <a:gd name="connsiteX2" fmla="*/ 1931602 w 5248331"/>
              <a:gd name="connsiteY2" fmla="*/ 1329254 h 2075924"/>
              <a:gd name="connsiteX3" fmla="*/ 3792866 w 5248331"/>
              <a:gd name="connsiteY3" fmla="*/ 2075924 h 2075924"/>
              <a:gd name="connsiteX4" fmla="*/ 5248331 w 5248331"/>
              <a:gd name="connsiteY4" fmla="*/ 734082 h 2075924"/>
              <a:gd name="connsiteX5" fmla="*/ 3484459 w 5248331"/>
              <a:gd name="connsiteY5" fmla="*/ 3644 h 2075924"/>
              <a:gd name="connsiteX6" fmla="*/ 1450054 w 5248331"/>
              <a:gd name="connsiteY6" fmla="*/ 734082 h 2075924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31602 w 5248331"/>
              <a:gd name="connsiteY2" fmla="*/ 1327010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09960 w 5248331"/>
              <a:gd name="connsiteY2" fmla="*/ 1332421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09960 w 5248331"/>
              <a:gd name="connsiteY2" fmla="*/ 1332421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09960 w 5248331"/>
              <a:gd name="connsiteY2" fmla="*/ 1332421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09960 w 5248331"/>
              <a:gd name="connsiteY2" fmla="*/ 1332421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09960 w 5248331"/>
              <a:gd name="connsiteY2" fmla="*/ 1332421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09960 w 5248331"/>
              <a:gd name="connsiteY2" fmla="*/ 1332421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  <a:gd name="connsiteX0" fmla="*/ 1450054 w 5248331"/>
              <a:gd name="connsiteY0" fmla="*/ 731838 h 2073680"/>
              <a:gd name="connsiteX1" fmla="*/ 0 w 5248331"/>
              <a:gd name="connsiteY1" fmla="*/ 2062858 h 2073680"/>
              <a:gd name="connsiteX2" fmla="*/ 1909960 w 5248331"/>
              <a:gd name="connsiteY2" fmla="*/ 1332421 h 2073680"/>
              <a:gd name="connsiteX3" fmla="*/ 3792866 w 5248331"/>
              <a:gd name="connsiteY3" fmla="*/ 2073680 h 2073680"/>
              <a:gd name="connsiteX4" fmla="*/ 5248331 w 5248331"/>
              <a:gd name="connsiteY4" fmla="*/ 731838 h 2073680"/>
              <a:gd name="connsiteX5" fmla="*/ 3484459 w 5248331"/>
              <a:gd name="connsiteY5" fmla="*/ 1400 h 2073680"/>
              <a:gd name="connsiteX6" fmla="*/ 1450054 w 5248331"/>
              <a:gd name="connsiteY6" fmla="*/ 731838 h 20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8331" h="2073680">
                <a:moveTo>
                  <a:pt x="1450054" y="731838"/>
                </a:moveTo>
                <a:lnTo>
                  <a:pt x="0" y="2062858"/>
                </a:lnTo>
                <a:cubicBezTo>
                  <a:pt x="684507" y="1827735"/>
                  <a:pt x="1385127" y="1366689"/>
                  <a:pt x="1909960" y="1332421"/>
                </a:cubicBezTo>
                <a:cubicBezTo>
                  <a:pt x="2492506" y="1316190"/>
                  <a:pt x="3156213" y="1711166"/>
                  <a:pt x="3792866" y="2073680"/>
                </a:cubicBezTo>
                <a:lnTo>
                  <a:pt x="5248331" y="731838"/>
                </a:lnTo>
                <a:cubicBezTo>
                  <a:pt x="4709069" y="407199"/>
                  <a:pt x="4039953" y="28453"/>
                  <a:pt x="3484459" y="1400"/>
                </a:cubicBezTo>
                <a:cubicBezTo>
                  <a:pt x="2925358" y="-31063"/>
                  <a:pt x="2176885" y="510002"/>
                  <a:pt x="1450054" y="731838"/>
                </a:cubicBezTo>
                <a:close/>
              </a:path>
            </a:pathLst>
          </a:custGeom>
          <a:solidFill>
            <a:srgbClr val="80B3C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箭头: 上 56">
            <a:extLst>
              <a:ext uri="{FF2B5EF4-FFF2-40B4-BE49-F238E27FC236}">
                <a16:creationId xmlns:a16="http://schemas.microsoft.com/office/drawing/2014/main" id="{3F99BC4E-2EFB-401E-946F-664D70EC7BDB}"/>
              </a:ext>
            </a:extLst>
          </p:cNvPr>
          <p:cNvSpPr/>
          <p:nvPr/>
        </p:nvSpPr>
        <p:spPr>
          <a:xfrm>
            <a:off x="4206975" y="2395748"/>
            <a:ext cx="928053" cy="1780149"/>
          </a:xfrm>
          <a:prstGeom prst="upArrow">
            <a:avLst>
              <a:gd name="adj1" fmla="val 41615"/>
              <a:gd name="adj2" fmla="val 62578"/>
            </a:avLst>
          </a:prstGeom>
          <a:gradFill flip="none" rotWithShape="1">
            <a:gsLst>
              <a:gs pos="0">
                <a:srgbClr val="DA0A10"/>
              </a:gs>
              <a:gs pos="100000">
                <a:srgbClr val="EA4C4D">
                  <a:alpha val="6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箭头: 上 57">
            <a:extLst>
              <a:ext uri="{FF2B5EF4-FFF2-40B4-BE49-F238E27FC236}">
                <a16:creationId xmlns:a16="http://schemas.microsoft.com/office/drawing/2014/main" id="{7865451F-6E69-4AFA-8DB0-922D972E27EF}"/>
              </a:ext>
            </a:extLst>
          </p:cNvPr>
          <p:cNvSpPr/>
          <p:nvPr/>
        </p:nvSpPr>
        <p:spPr>
          <a:xfrm flipV="1">
            <a:off x="6987635" y="2418443"/>
            <a:ext cx="928053" cy="1780149"/>
          </a:xfrm>
          <a:prstGeom prst="upArrow">
            <a:avLst>
              <a:gd name="adj1" fmla="val 41615"/>
              <a:gd name="adj2" fmla="val 62578"/>
            </a:avLst>
          </a:prstGeom>
          <a:gradFill flip="none" rotWithShape="1">
            <a:gsLst>
              <a:gs pos="0">
                <a:srgbClr val="3A85A5"/>
              </a:gs>
              <a:gs pos="100000">
                <a:srgbClr val="4297BC">
                  <a:alpha val="6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A18E075-8543-483E-81D5-945C3E11B6D8}"/>
              </a:ext>
            </a:extLst>
          </p:cNvPr>
          <p:cNvSpPr txBox="1"/>
          <p:nvPr/>
        </p:nvSpPr>
        <p:spPr>
          <a:xfrm>
            <a:off x="7205443" y="2417963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冷却收缩下沉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9130B5D-C336-49F0-AFB5-7AE59A262582}"/>
              </a:ext>
            </a:extLst>
          </p:cNvPr>
          <p:cNvSpPr txBox="1"/>
          <p:nvPr/>
        </p:nvSpPr>
        <p:spPr>
          <a:xfrm>
            <a:off x="4424783" y="2584710"/>
            <a:ext cx="492443" cy="16312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受热膨胀上升</a:t>
            </a:r>
          </a:p>
        </p:txBody>
      </p:sp>
      <p:sp>
        <p:nvSpPr>
          <p:cNvPr id="61" name="AutoShape 26">
            <a:extLst>
              <a:ext uri="{FF2B5EF4-FFF2-40B4-BE49-F238E27FC236}">
                <a16:creationId xmlns:a16="http://schemas.microsoft.com/office/drawing/2014/main" id="{725272B3-EB2B-48D3-BA7A-50F6CBE48254}"/>
              </a:ext>
            </a:extLst>
          </p:cNvPr>
          <p:cNvSpPr/>
          <p:nvPr/>
        </p:nvSpPr>
        <p:spPr>
          <a:xfrm>
            <a:off x="5251846" y="1823821"/>
            <a:ext cx="1661165" cy="549348"/>
          </a:xfrm>
          <a:prstGeom prst="rightArrow">
            <a:avLst>
              <a:gd name="adj1" fmla="val 50000"/>
              <a:gd name="adj2" fmla="val 91774"/>
            </a:avLst>
          </a:prstGeom>
          <a:solidFill>
            <a:srgbClr val="EB8027"/>
          </a:soli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2" name="AutoShape 26">
            <a:extLst>
              <a:ext uri="{FF2B5EF4-FFF2-40B4-BE49-F238E27FC236}">
                <a16:creationId xmlns:a16="http://schemas.microsoft.com/office/drawing/2014/main" id="{BC38A710-0277-4B94-8ED9-909FEC58D5EB}"/>
              </a:ext>
            </a:extLst>
          </p:cNvPr>
          <p:cNvSpPr/>
          <p:nvPr/>
        </p:nvSpPr>
        <p:spPr>
          <a:xfrm flipH="1">
            <a:off x="5243930" y="4208128"/>
            <a:ext cx="1656381" cy="549348"/>
          </a:xfrm>
          <a:prstGeom prst="rightArrow">
            <a:avLst>
              <a:gd name="adj1" fmla="val 50000"/>
              <a:gd name="adj2" fmla="val 91774"/>
            </a:avLst>
          </a:prstGeom>
          <a:solidFill>
            <a:srgbClr val="EB8027"/>
          </a:soli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CD800BF-947D-45E8-93B4-B36A83050155}"/>
              </a:ext>
            </a:extLst>
          </p:cNvPr>
          <p:cNvSpPr txBox="1"/>
          <p:nvPr/>
        </p:nvSpPr>
        <p:spPr>
          <a:xfrm>
            <a:off x="4142295" y="1826662"/>
            <a:ext cx="1075821" cy="523220"/>
          </a:xfrm>
          <a:prstGeom prst="rect">
            <a:avLst/>
          </a:prstGeom>
          <a:solidFill>
            <a:srgbClr val="EB80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cs typeface="+mn-ea"/>
                <a:sym typeface="+mn-lt"/>
              </a:rPr>
              <a:t>高压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133D1A6B-BB50-4F63-BFF0-209EB532DDED}"/>
              </a:ext>
            </a:extLst>
          </p:cNvPr>
          <p:cNvSpPr txBox="1"/>
          <p:nvPr/>
        </p:nvSpPr>
        <p:spPr>
          <a:xfrm>
            <a:off x="6944045" y="1826662"/>
            <a:ext cx="1075821" cy="523220"/>
          </a:xfrm>
          <a:prstGeom prst="rect">
            <a:avLst/>
          </a:prstGeom>
          <a:solidFill>
            <a:srgbClr val="EB80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cs typeface="+mn-ea"/>
                <a:sym typeface="+mn-lt"/>
              </a:rPr>
              <a:t>低压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132FC9E-E743-4370-BD9C-FB199A0E1505}"/>
              </a:ext>
            </a:extLst>
          </p:cNvPr>
          <p:cNvSpPr txBox="1"/>
          <p:nvPr/>
        </p:nvSpPr>
        <p:spPr>
          <a:xfrm>
            <a:off x="4142295" y="4244289"/>
            <a:ext cx="1075821" cy="523220"/>
          </a:xfrm>
          <a:prstGeom prst="rect">
            <a:avLst/>
          </a:prstGeom>
          <a:solidFill>
            <a:srgbClr val="EB80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cs typeface="+mn-ea"/>
                <a:sym typeface="+mn-lt"/>
              </a:rPr>
              <a:t>低压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68DFE190-4EE8-4887-814C-D01B4ED4D38D}"/>
              </a:ext>
            </a:extLst>
          </p:cNvPr>
          <p:cNvSpPr txBox="1"/>
          <p:nvPr/>
        </p:nvSpPr>
        <p:spPr>
          <a:xfrm>
            <a:off x="6944045" y="4244289"/>
            <a:ext cx="1075821" cy="523220"/>
          </a:xfrm>
          <a:prstGeom prst="rect">
            <a:avLst/>
          </a:prstGeom>
          <a:solidFill>
            <a:srgbClr val="EB80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cs typeface="+mn-ea"/>
                <a:sym typeface="+mn-lt"/>
              </a:rPr>
              <a:t>高压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8C7997FF-6825-4BB4-99E6-0D762171C8F2}"/>
              </a:ext>
            </a:extLst>
          </p:cNvPr>
          <p:cNvSpPr txBox="1"/>
          <p:nvPr/>
        </p:nvSpPr>
        <p:spPr>
          <a:xfrm>
            <a:off x="3512228" y="394125"/>
            <a:ext cx="516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i="1" spc="300" dirty="0">
                <a:solidFill>
                  <a:srgbClr val="000000"/>
                </a:solidFill>
                <a:cs typeface="+mn-ea"/>
                <a:sym typeface="+mn-lt"/>
              </a:rPr>
              <a:t>等压线与等压面</a:t>
            </a:r>
          </a:p>
        </p:txBody>
      </p:sp>
      <p:sp>
        <p:nvSpPr>
          <p:cNvPr id="70" name="等压线标注">
            <a:extLst>
              <a:ext uri="{FF2B5EF4-FFF2-40B4-BE49-F238E27FC236}">
                <a16:creationId xmlns:a16="http://schemas.microsoft.com/office/drawing/2014/main" id="{2D69F3F4-DAD6-47CA-B997-60BC2D4D577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609941" y="4940933"/>
            <a:ext cx="1220481" cy="673299"/>
          </a:xfrm>
          <a:custGeom>
            <a:avLst/>
            <a:gdLst>
              <a:gd name="connsiteX0" fmla="*/ 1265535 w 1905000"/>
              <a:gd name="connsiteY0" fmla="*/ 0 h 1050925"/>
              <a:gd name="connsiteX1" fmla="*/ 1282981 w 1905000"/>
              <a:gd name="connsiteY1" fmla="*/ 0 h 1050925"/>
              <a:gd name="connsiteX2" fmla="*/ 1300097 w 1905000"/>
              <a:gd name="connsiteY2" fmla="*/ 83 h 1050925"/>
              <a:gd name="connsiteX3" fmla="*/ 1316881 w 1905000"/>
              <a:gd name="connsiteY3" fmla="*/ 331 h 1050925"/>
              <a:gd name="connsiteX4" fmla="*/ 1333335 w 1905000"/>
              <a:gd name="connsiteY4" fmla="*/ 662 h 1050925"/>
              <a:gd name="connsiteX5" fmla="*/ 1349541 w 1905000"/>
              <a:gd name="connsiteY5" fmla="*/ 911 h 1050925"/>
              <a:gd name="connsiteX6" fmla="*/ 1365416 w 1905000"/>
              <a:gd name="connsiteY6" fmla="*/ 1490 h 1050925"/>
              <a:gd name="connsiteX7" fmla="*/ 1380960 w 1905000"/>
              <a:gd name="connsiteY7" fmla="*/ 1987 h 1050925"/>
              <a:gd name="connsiteX8" fmla="*/ 1396256 w 1905000"/>
              <a:gd name="connsiteY8" fmla="*/ 2649 h 1050925"/>
              <a:gd name="connsiteX9" fmla="*/ 1411304 w 1905000"/>
              <a:gd name="connsiteY9" fmla="*/ 3477 h 1050925"/>
              <a:gd name="connsiteX10" fmla="*/ 1426022 w 1905000"/>
              <a:gd name="connsiteY10" fmla="*/ 4222 h 1050925"/>
              <a:gd name="connsiteX11" fmla="*/ 1440408 w 1905000"/>
              <a:gd name="connsiteY11" fmla="*/ 5132 h 1050925"/>
              <a:gd name="connsiteX12" fmla="*/ 1454547 w 1905000"/>
              <a:gd name="connsiteY12" fmla="*/ 6208 h 1050925"/>
              <a:gd name="connsiteX13" fmla="*/ 1468438 w 1905000"/>
              <a:gd name="connsiteY13" fmla="*/ 7284 h 1050925"/>
              <a:gd name="connsiteX14" fmla="*/ 1481998 w 1905000"/>
              <a:gd name="connsiteY14" fmla="*/ 8443 h 1050925"/>
              <a:gd name="connsiteX15" fmla="*/ 1495392 w 1905000"/>
              <a:gd name="connsiteY15" fmla="*/ 9685 h 1050925"/>
              <a:gd name="connsiteX16" fmla="*/ 1508291 w 1905000"/>
              <a:gd name="connsiteY16" fmla="*/ 11092 h 1050925"/>
              <a:gd name="connsiteX17" fmla="*/ 1521106 w 1905000"/>
              <a:gd name="connsiteY17" fmla="*/ 12499 h 1050925"/>
              <a:gd name="connsiteX18" fmla="*/ 1533674 w 1905000"/>
              <a:gd name="connsiteY18" fmla="*/ 13989 h 1050925"/>
              <a:gd name="connsiteX19" fmla="*/ 1545828 w 1905000"/>
              <a:gd name="connsiteY19" fmla="*/ 15562 h 1050925"/>
              <a:gd name="connsiteX20" fmla="*/ 1557900 w 1905000"/>
              <a:gd name="connsiteY20" fmla="*/ 17300 h 1050925"/>
              <a:gd name="connsiteX21" fmla="*/ 1569558 w 1905000"/>
              <a:gd name="connsiteY21" fmla="*/ 18956 h 1050925"/>
              <a:gd name="connsiteX22" fmla="*/ 1581051 w 1905000"/>
              <a:gd name="connsiteY22" fmla="*/ 20777 h 1050925"/>
              <a:gd name="connsiteX23" fmla="*/ 1592130 w 1905000"/>
              <a:gd name="connsiteY23" fmla="*/ 22681 h 1050925"/>
              <a:gd name="connsiteX24" fmla="*/ 1603210 w 1905000"/>
              <a:gd name="connsiteY24" fmla="*/ 24667 h 1050925"/>
              <a:gd name="connsiteX25" fmla="*/ 1613876 w 1905000"/>
              <a:gd name="connsiteY25" fmla="*/ 26654 h 1050925"/>
              <a:gd name="connsiteX26" fmla="*/ 1624376 w 1905000"/>
              <a:gd name="connsiteY26" fmla="*/ 28806 h 1050925"/>
              <a:gd name="connsiteX27" fmla="*/ 1634546 w 1905000"/>
              <a:gd name="connsiteY27" fmla="*/ 30876 h 1050925"/>
              <a:gd name="connsiteX28" fmla="*/ 1644551 w 1905000"/>
              <a:gd name="connsiteY28" fmla="*/ 33111 h 1050925"/>
              <a:gd name="connsiteX29" fmla="*/ 1654225 w 1905000"/>
              <a:gd name="connsiteY29" fmla="*/ 35428 h 1050925"/>
              <a:gd name="connsiteX30" fmla="*/ 1663816 w 1905000"/>
              <a:gd name="connsiteY30" fmla="*/ 37746 h 1050925"/>
              <a:gd name="connsiteX31" fmla="*/ 1673076 w 1905000"/>
              <a:gd name="connsiteY31" fmla="*/ 40147 h 1050925"/>
              <a:gd name="connsiteX32" fmla="*/ 1682171 w 1905000"/>
              <a:gd name="connsiteY32" fmla="*/ 42713 h 1050925"/>
              <a:gd name="connsiteX33" fmla="*/ 1690853 w 1905000"/>
              <a:gd name="connsiteY33" fmla="*/ 45196 h 1050925"/>
              <a:gd name="connsiteX34" fmla="*/ 1699535 w 1905000"/>
              <a:gd name="connsiteY34" fmla="*/ 47845 h 1050925"/>
              <a:gd name="connsiteX35" fmla="*/ 1707886 w 1905000"/>
              <a:gd name="connsiteY35" fmla="*/ 50494 h 1050925"/>
              <a:gd name="connsiteX36" fmla="*/ 1715988 w 1905000"/>
              <a:gd name="connsiteY36" fmla="*/ 53225 h 1050925"/>
              <a:gd name="connsiteX37" fmla="*/ 1723926 w 1905000"/>
              <a:gd name="connsiteY37" fmla="*/ 55957 h 1050925"/>
              <a:gd name="connsiteX38" fmla="*/ 1731698 w 1905000"/>
              <a:gd name="connsiteY38" fmla="*/ 58771 h 1050925"/>
              <a:gd name="connsiteX39" fmla="*/ 1739140 w 1905000"/>
              <a:gd name="connsiteY39" fmla="*/ 61668 h 1050925"/>
              <a:gd name="connsiteX40" fmla="*/ 1746498 w 1905000"/>
              <a:gd name="connsiteY40" fmla="*/ 64565 h 1050925"/>
              <a:gd name="connsiteX41" fmla="*/ 1753609 w 1905000"/>
              <a:gd name="connsiteY41" fmla="*/ 67545 h 1050925"/>
              <a:gd name="connsiteX42" fmla="*/ 1760389 w 1905000"/>
              <a:gd name="connsiteY42" fmla="*/ 70608 h 1050925"/>
              <a:gd name="connsiteX43" fmla="*/ 1767169 w 1905000"/>
              <a:gd name="connsiteY43" fmla="*/ 73671 h 1050925"/>
              <a:gd name="connsiteX44" fmla="*/ 1773701 w 1905000"/>
              <a:gd name="connsiteY44" fmla="*/ 76816 h 1050925"/>
              <a:gd name="connsiteX45" fmla="*/ 1779985 w 1905000"/>
              <a:gd name="connsiteY45" fmla="*/ 79962 h 1050925"/>
              <a:gd name="connsiteX46" fmla="*/ 1786103 w 1905000"/>
              <a:gd name="connsiteY46" fmla="*/ 83273 h 1050925"/>
              <a:gd name="connsiteX47" fmla="*/ 1791973 w 1905000"/>
              <a:gd name="connsiteY47" fmla="*/ 86501 h 1050925"/>
              <a:gd name="connsiteX48" fmla="*/ 1797679 w 1905000"/>
              <a:gd name="connsiteY48" fmla="*/ 89812 h 1050925"/>
              <a:gd name="connsiteX49" fmla="*/ 1803218 w 1905000"/>
              <a:gd name="connsiteY49" fmla="*/ 93123 h 1050925"/>
              <a:gd name="connsiteX50" fmla="*/ 1808593 w 1905000"/>
              <a:gd name="connsiteY50" fmla="*/ 96517 h 1050925"/>
              <a:gd name="connsiteX51" fmla="*/ 1813802 w 1905000"/>
              <a:gd name="connsiteY51" fmla="*/ 99994 h 1050925"/>
              <a:gd name="connsiteX52" fmla="*/ 1818845 w 1905000"/>
              <a:gd name="connsiteY52" fmla="*/ 103470 h 1050925"/>
              <a:gd name="connsiteX53" fmla="*/ 1823641 w 1905000"/>
              <a:gd name="connsiteY53" fmla="*/ 106947 h 1050925"/>
              <a:gd name="connsiteX54" fmla="*/ 1828271 w 1905000"/>
              <a:gd name="connsiteY54" fmla="*/ 110506 h 1050925"/>
              <a:gd name="connsiteX55" fmla="*/ 1832819 w 1905000"/>
              <a:gd name="connsiteY55" fmla="*/ 114148 h 1050925"/>
              <a:gd name="connsiteX56" fmla="*/ 1837118 w 1905000"/>
              <a:gd name="connsiteY56" fmla="*/ 117708 h 1050925"/>
              <a:gd name="connsiteX57" fmla="*/ 1841252 w 1905000"/>
              <a:gd name="connsiteY57" fmla="*/ 121267 h 1050925"/>
              <a:gd name="connsiteX58" fmla="*/ 1845221 w 1905000"/>
              <a:gd name="connsiteY58" fmla="*/ 124992 h 1050925"/>
              <a:gd name="connsiteX59" fmla="*/ 1849107 w 1905000"/>
              <a:gd name="connsiteY59" fmla="*/ 128634 h 1050925"/>
              <a:gd name="connsiteX60" fmla="*/ 1852828 w 1905000"/>
              <a:gd name="connsiteY60" fmla="*/ 132442 h 1050925"/>
              <a:gd name="connsiteX61" fmla="*/ 1856383 w 1905000"/>
              <a:gd name="connsiteY61" fmla="*/ 136250 h 1050925"/>
              <a:gd name="connsiteX62" fmla="*/ 1859773 w 1905000"/>
              <a:gd name="connsiteY62" fmla="*/ 139892 h 1050925"/>
              <a:gd name="connsiteX63" fmla="*/ 1862998 w 1905000"/>
              <a:gd name="connsiteY63" fmla="*/ 143865 h 1050925"/>
              <a:gd name="connsiteX64" fmla="*/ 1866057 w 1905000"/>
              <a:gd name="connsiteY64" fmla="*/ 147590 h 1050925"/>
              <a:gd name="connsiteX65" fmla="*/ 1869033 w 1905000"/>
              <a:gd name="connsiteY65" fmla="*/ 151480 h 1050925"/>
              <a:gd name="connsiteX66" fmla="*/ 1871845 w 1905000"/>
              <a:gd name="connsiteY66" fmla="*/ 155288 h 1050925"/>
              <a:gd name="connsiteX67" fmla="*/ 1874490 w 1905000"/>
              <a:gd name="connsiteY67" fmla="*/ 159179 h 1050925"/>
              <a:gd name="connsiteX68" fmla="*/ 1877136 w 1905000"/>
              <a:gd name="connsiteY68" fmla="*/ 163235 h 1050925"/>
              <a:gd name="connsiteX69" fmla="*/ 1879534 w 1905000"/>
              <a:gd name="connsiteY69" fmla="*/ 167125 h 1050925"/>
              <a:gd name="connsiteX70" fmla="*/ 1881766 w 1905000"/>
              <a:gd name="connsiteY70" fmla="*/ 171015 h 1050925"/>
              <a:gd name="connsiteX71" fmla="*/ 1883916 w 1905000"/>
              <a:gd name="connsiteY71" fmla="*/ 174989 h 1050925"/>
              <a:gd name="connsiteX72" fmla="*/ 1885983 w 1905000"/>
              <a:gd name="connsiteY72" fmla="*/ 179045 h 1050925"/>
              <a:gd name="connsiteX73" fmla="*/ 1887885 w 1905000"/>
              <a:gd name="connsiteY73" fmla="*/ 183018 h 1050925"/>
              <a:gd name="connsiteX74" fmla="*/ 1889704 w 1905000"/>
              <a:gd name="connsiteY74" fmla="*/ 186991 h 1050925"/>
              <a:gd name="connsiteX75" fmla="*/ 1891440 w 1905000"/>
              <a:gd name="connsiteY75" fmla="*/ 191047 h 1050925"/>
              <a:gd name="connsiteX76" fmla="*/ 1892929 w 1905000"/>
              <a:gd name="connsiteY76" fmla="*/ 195021 h 1050925"/>
              <a:gd name="connsiteX77" fmla="*/ 1894334 w 1905000"/>
              <a:gd name="connsiteY77" fmla="*/ 199077 h 1050925"/>
              <a:gd name="connsiteX78" fmla="*/ 1895740 w 1905000"/>
              <a:gd name="connsiteY78" fmla="*/ 203133 h 1050925"/>
              <a:gd name="connsiteX79" fmla="*/ 1896980 w 1905000"/>
              <a:gd name="connsiteY79" fmla="*/ 207189 h 1050925"/>
              <a:gd name="connsiteX80" fmla="*/ 1898138 w 1905000"/>
              <a:gd name="connsiteY80" fmla="*/ 211245 h 1050925"/>
              <a:gd name="connsiteX81" fmla="*/ 1899212 w 1905000"/>
              <a:gd name="connsiteY81" fmla="*/ 215301 h 1050925"/>
              <a:gd name="connsiteX82" fmla="*/ 1900122 w 1905000"/>
              <a:gd name="connsiteY82" fmla="*/ 219357 h 1050925"/>
              <a:gd name="connsiteX83" fmla="*/ 1901031 w 1905000"/>
              <a:gd name="connsiteY83" fmla="*/ 223413 h 1050925"/>
              <a:gd name="connsiteX84" fmla="*/ 1901776 w 1905000"/>
              <a:gd name="connsiteY84" fmla="*/ 227469 h 1050925"/>
              <a:gd name="connsiteX85" fmla="*/ 1902437 w 1905000"/>
              <a:gd name="connsiteY85" fmla="*/ 231525 h 1050925"/>
              <a:gd name="connsiteX86" fmla="*/ 1903016 w 1905000"/>
              <a:gd name="connsiteY86" fmla="*/ 235581 h 1050925"/>
              <a:gd name="connsiteX87" fmla="*/ 1903512 w 1905000"/>
              <a:gd name="connsiteY87" fmla="*/ 239637 h 1050925"/>
              <a:gd name="connsiteX88" fmla="*/ 1903925 w 1905000"/>
              <a:gd name="connsiteY88" fmla="*/ 243610 h 1050925"/>
              <a:gd name="connsiteX89" fmla="*/ 1904339 w 1905000"/>
              <a:gd name="connsiteY89" fmla="*/ 247749 h 1050925"/>
              <a:gd name="connsiteX90" fmla="*/ 1904587 w 1905000"/>
              <a:gd name="connsiteY90" fmla="*/ 251722 h 1050925"/>
              <a:gd name="connsiteX91" fmla="*/ 1904752 w 1905000"/>
              <a:gd name="connsiteY91" fmla="*/ 255695 h 1050925"/>
              <a:gd name="connsiteX92" fmla="*/ 1904918 w 1905000"/>
              <a:gd name="connsiteY92" fmla="*/ 259751 h 1050925"/>
              <a:gd name="connsiteX93" fmla="*/ 1905000 w 1905000"/>
              <a:gd name="connsiteY93" fmla="*/ 263725 h 1050925"/>
              <a:gd name="connsiteX94" fmla="*/ 1904918 w 1905000"/>
              <a:gd name="connsiteY94" fmla="*/ 271754 h 1050925"/>
              <a:gd name="connsiteX95" fmla="*/ 1904669 w 1905000"/>
              <a:gd name="connsiteY95" fmla="*/ 279618 h 1050925"/>
              <a:gd name="connsiteX96" fmla="*/ 1904173 w 1905000"/>
              <a:gd name="connsiteY96" fmla="*/ 287399 h 1050925"/>
              <a:gd name="connsiteX97" fmla="*/ 1903429 w 1905000"/>
              <a:gd name="connsiteY97" fmla="*/ 295262 h 1050925"/>
              <a:gd name="connsiteX98" fmla="*/ 1902602 w 1905000"/>
              <a:gd name="connsiteY98" fmla="*/ 302961 h 1050925"/>
              <a:gd name="connsiteX99" fmla="*/ 1901528 w 1905000"/>
              <a:gd name="connsiteY99" fmla="*/ 310493 h 1050925"/>
              <a:gd name="connsiteX100" fmla="*/ 1900370 w 1905000"/>
              <a:gd name="connsiteY100" fmla="*/ 318026 h 1050925"/>
              <a:gd name="connsiteX101" fmla="*/ 1899130 w 1905000"/>
              <a:gd name="connsiteY101" fmla="*/ 325227 h 1050925"/>
              <a:gd name="connsiteX102" fmla="*/ 1897724 w 1905000"/>
              <a:gd name="connsiteY102" fmla="*/ 332512 h 1050925"/>
              <a:gd name="connsiteX103" fmla="*/ 1894913 w 1905000"/>
              <a:gd name="connsiteY103" fmla="*/ 346584 h 1050925"/>
              <a:gd name="connsiteX104" fmla="*/ 1891771 w 1905000"/>
              <a:gd name="connsiteY104" fmla="*/ 360655 h 1050925"/>
              <a:gd name="connsiteX105" fmla="*/ 1888464 w 1905000"/>
              <a:gd name="connsiteY105" fmla="*/ 374893 h 1050925"/>
              <a:gd name="connsiteX106" fmla="*/ 1884991 w 1905000"/>
              <a:gd name="connsiteY106" fmla="*/ 389213 h 1050925"/>
              <a:gd name="connsiteX107" fmla="*/ 1881188 w 1905000"/>
              <a:gd name="connsiteY107" fmla="*/ 403699 h 1050925"/>
              <a:gd name="connsiteX108" fmla="*/ 1877302 w 1905000"/>
              <a:gd name="connsiteY108" fmla="*/ 418102 h 1050925"/>
              <a:gd name="connsiteX109" fmla="*/ 1873333 w 1905000"/>
              <a:gd name="connsiteY109" fmla="*/ 432671 h 1050925"/>
              <a:gd name="connsiteX110" fmla="*/ 1869116 w 1905000"/>
              <a:gd name="connsiteY110" fmla="*/ 447156 h 1050925"/>
              <a:gd name="connsiteX111" fmla="*/ 1864734 w 1905000"/>
              <a:gd name="connsiteY111" fmla="*/ 461725 h 1050925"/>
              <a:gd name="connsiteX112" fmla="*/ 1860269 w 1905000"/>
              <a:gd name="connsiteY112" fmla="*/ 476128 h 1050925"/>
              <a:gd name="connsiteX113" fmla="*/ 1855639 w 1905000"/>
              <a:gd name="connsiteY113" fmla="*/ 490614 h 1050925"/>
              <a:gd name="connsiteX114" fmla="*/ 1851009 w 1905000"/>
              <a:gd name="connsiteY114" fmla="*/ 504934 h 1050925"/>
              <a:gd name="connsiteX115" fmla="*/ 1846296 w 1905000"/>
              <a:gd name="connsiteY115" fmla="*/ 519254 h 1050925"/>
              <a:gd name="connsiteX116" fmla="*/ 1841418 w 1905000"/>
              <a:gd name="connsiteY116" fmla="*/ 533492 h 1050925"/>
              <a:gd name="connsiteX117" fmla="*/ 1836622 w 1905000"/>
              <a:gd name="connsiteY117" fmla="*/ 547481 h 1050925"/>
              <a:gd name="connsiteX118" fmla="*/ 1831661 w 1905000"/>
              <a:gd name="connsiteY118" fmla="*/ 561387 h 1050925"/>
              <a:gd name="connsiteX119" fmla="*/ 1826783 w 1905000"/>
              <a:gd name="connsiteY119" fmla="*/ 575211 h 1050925"/>
              <a:gd name="connsiteX120" fmla="*/ 1821904 w 1905000"/>
              <a:gd name="connsiteY120" fmla="*/ 588704 h 1050925"/>
              <a:gd name="connsiteX121" fmla="*/ 1812065 w 1905000"/>
              <a:gd name="connsiteY121" fmla="*/ 615275 h 1050925"/>
              <a:gd name="connsiteX122" fmla="*/ 1802391 w 1905000"/>
              <a:gd name="connsiteY122" fmla="*/ 640852 h 1050925"/>
              <a:gd name="connsiteX123" fmla="*/ 1793048 w 1905000"/>
              <a:gd name="connsiteY123" fmla="*/ 665189 h 1050925"/>
              <a:gd name="connsiteX124" fmla="*/ 1775685 w 1905000"/>
              <a:gd name="connsiteY124" fmla="*/ 710053 h 1050925"/>
              <a:gd name="connsiteX125" fmla="*/ 1767913 w 1905000"/>
              <a:gd name="connsiteY125" fmla="*/ 730085 h 1050925"/>
              <a:gd name="connsiteX126" fmla="*/ 1760802 w 1905000"/>
              <a:gd name="connsiteY126" fmla="*/ 748379 h 1050925"/>
              <a:gd name="connsiteX127" fmla="*/ 1758487 w 1905000"/>
              <a:gd name="connsiteY127" fmla="*/ 754090 h 1050925"/>
              <a:gd name="connsiteX128" fmla="*/ 1756172 w 1905000"/>
              <a:gd name="connsiteY128" fmla="*/ 759388 h 1050925"/>
              <a:gd name="connsiteX129" fmla="*/ 1753774 w 1905000"/>
              <a:gd name="connsiteY129" fmla="*/ 764437 h 1050925"/>
              <a:gd name="connsiteX130" fmla="*/ 1751128 w 1905000"/>
              <a:gd name="connsiteY130" fmla="*/ 769321 h 1050925"/>
              <a:gd name="connsiteX131" fmla="*/ 1748565 w 1905000"/>
              <a:gd name="connsiteY131" fmla="*/ 773791 h 1050925"/>
              <a:gd name="connsiteX132" fmla="*/ 1745754 w 1905000"/>
              <a:gd name="connsiteY132" fmla="*/ 778095 h 1050925"/>
              <a:gd name="connsiteX133" fmla="*/ 1742860 w 1905000"/>
              <a:gd name="connsiteY133" fmla="*/ 782151 h 1050925"/>
              <a:gd name="connsiteX134" fmla="*/ 1741372 w 1905000"/>
              <a:gd name="connsiteY134" fmla="*/ 784138 h 1050925"/>
              <a:gd name="connsiteX135" fmla="*/ 1739801 w 1905000"/>
              <a:gd name="connsiteY135" fmla="*/ 786042 h 1050925"/>
              <a:gd name="connsiteX136" fmla="*/ 1738313 w 1905000"/>
              <a:gd name="connsiteY136" fmla="*/ 787863 h 1050925"/>
              <a:gd name="connsiteX137" fmla="*/ 1736659 w 1905000"/>
              <a:gd name="connsiteY137" fmla="*/ 789518 h 1050925"/>
              <a:gd name="connsiteX138" fmla="*/ 1735088 w 1905000"/>
              <a:gd name="connsiteY138" fmla="*/ 791174 h 1050925"/>
              <a:gd name="connsiteX139" fmla="*/ 1733352 w 1905000"/>
              <a:gd name="connsiteY139" fmla="*/ 792912 h 1050925"/>
              <a:gd name="connsiteX140" fmla="*/ 1731698 w 1905000"/>
              <a:gd name="connsiteY140" fmla="*/ 794485 h 1050925"/>
              <a:gd name="connsiteX141" fmla="*/ 1729879 w 1905000"/>
              <a:gd name="connsiteY141" fmla="*/ 795975 h 1050925"/>
              <a:gd name="connsiteX142" fmla="*/ 1728143 w 1905000"/>
              <a:gd name="connsiteY142" fmla="*/ 797382 h 1050925"/>
              <a:gd name="connsiteX143" fmla="*/ 1726324 w 1905000"/>
              <a:gd name="connsiteY143" fmla="*/ 798872 h 1050925"/>
              <a:gd name="connsiteX144" fmla="*/ 1724422 w 1905000"/>
              <a:gd name="connsiteY144" fmla="*/ 800279 h 1050925"/>
              <a:gd name="connsiteX145" fmla="*/ 1722520 w 1905000"/>
              <a:gd name="connsiteY145" fmla="*/ 801521 h 1050925"/>
              <a:gd name="connsiteX146" fmla="*/ 1720619 w 1905000"/>
              <a:gd name="connsiteY146" fmla="*/ 802762 h 1050925"/>
              <a:gd name="connsiteX147" fmla="*/ 1718634 w 1905000"/>
              <a:gd name="connsiteY147" fmla="*/ 803921 h 1050925"/>
              <a:gd name="connsiteX148" fmla="*/ 1716650 w 1905000"/>
              <a:gd name="connsiteY148" fmla="*/ 805080 h 1050925"/>
              <a:gd name="connsiteX149" fmla="*/ 1714583 w 1905000"/>
              <a:gd name="connsiteY149" fmla="*/ 806239 h 1050925"/>
              <a:gd name="connsiteX150" fmla="*/ 1712433 w 1905000"/>
              <a:gd name="connsiteY150" fmla="*/ 807315 h 1050925"/>
              <a:gd name="connsiteX151" fmla="*/ 1710201 w 1905000"/>
              <a:gd name="connsiteY151" fmla="*/ 808226 h 1050925"/>
              <a:gd name="connsiteX152" fmla="*/ 1705819 w 1905000"/>
              <a:gd name="connsiteY152" fmla="*/ 810130 h 1050925"/>
              <a:gd name="connsiteX153" fmla="*/ 1701188 w 1905000"/>
              <a:gd name="connsiteY153" fmla="*/ 811868 h 1050925"/>
              <a:gd name="connsiteX154" fmla="*/ 1696310 w 1905000"/>
              <a:gd name="connsiteY154" fmla="*/ 813358 h 1050925"/>
              <a:gd name="connsiteX155" fmla="*/ 1691266 w 1905000"/>
              <a:gd name="connsiteY155" fmla="*/ 814682 h 1050925"/>
              <a:gd name="connsiteX156" fmla="*/ 1686140 w 1905000"/>
              <a:gd name="connsiteY156" fmla="*/ 815758 h 1050925"/>
              <a:gd name="connsiteX157" fmla="*/ 1680683 w 1905000"/>
              <a:gd name="connsiteY157" fmla="*/ 816834 h 1050925"/>
              <a:gd name="connsiteX158" fmla="*/ 1674978 w 1905000"/>
              <a:gd name="connsiteY158" fmla="*/ 817579 h 1050925"/>
              <a:gd name="connsiteX159" fmla="*/ 1669108 w 1905000"/>
              <a:gd name="connsiteY159" fmla="*/ 818242 h 1050925"/>
              <a:gd name="connsiteX160" fmla="*/ 1662989 w 1905000"/>
              <a:gd name="connsiteY160" fmla="*/ 818821 h 1050925"/>
              <a:gd name="connsiteX161" fmla="*/ 1656705 w 1905000"/>
              <a:gd name="connsiteY161" fmla="*/ 819152 h 1050925"/>
              <a:gd name="connsiteX162" fmla="*/ 1650008 w 1905000"/>
              <a:gd name="connsiteY162" fmla="*/ 819318 h 1050925"/>
              <a:gd name="connsiteX163" fmla="*/ 1643311 w 1905000"/>
              <a:gd name="connsiteY163" fmla="*/ 819400 h 1050925"/>
              <a:gd name="connsiteX164" fmla="*/ 1636117 w 1905000"/>
              <a:gd name="connsiteY164" fmla="*/ 819400 h 1050925"/>
              <a:gd name="connsiteX165" fmla="*/ 1628924 w 1905000"/>
              <a:gd name="connsiteY165" fmla="*/ 819318 h 1050925"/>
              <a:gd name="connsiteX166" fmla="*/ 1621235 w 1905000"/>
              <a:gd name="connsiteY166" fmla="*/ 818987 h 1050925"/>
              <a:gd name="connsiteX167" fmla="*/ 1613380 w 1905000"/>
              <a:gd name="connsiteY167" fmla="*/ 818738 h 1050925"/>
              <a:gd name="connsiteX168" fmla="*/ 1605194 w 1905000"/>
              <a:gd name="connsiteY168" fmla="*/ 818159 h 1050925"/>
              <a:gd name="connsiteX169" fmla="*/ 1596761 w 1905000"/>
              <a:gd name="connsiteY169" fmla="*/ 817662 h 1050925"/>
              <a:gd name="connsiteX170" fmla="*/ 1588162 w 1905000"/>
              <a:gd name="connsiteY170" fmla="*/ 816917 h 1050925"/>
              <a:gd name="connsiteX171" fmla="*/ 1579149 w 1905000"/>
              <a:gd name="connsiteY171" fmla="*/ 816172 h 1050925"/>
              <a:gd name="connsiteX172" fmla="*/ 1560298 w 1905000"/>
              <a:gd name="connsiteY172" fmla="*/ 814351 h 1050925"/>
              <a:gd name="connsiteX173" fmla="*/ 1540041 w 1905000"/>
              <a:gd name="connsiteY173" fmla="*/ 812365 h 1050925"/>
              <a:gd name="connsiteX174" fmla="*/ 1518709 w 1905000"/>
              <a:gd name="connsiteY174" fmla="*/ 810047 h 1050925"/>
              <a:gd name="connsiteX175" fmla="*/ 1495971 w 1905000"/>
              <a:gd name="connsiteY175" fmla="*/ 807646 h 1050925"/>
              <a:gd name="connsiteX176" fmla="*/ 1471828 w 1905000"/>
              <a:gd name="connsiteY176" fmla="*/ 804997 h 1050925"/>
              <a:gd name="connsiteX177" fmla="*/ 1446362 w 1905000"/>
              <a:gd name="connsiteY177" fmla="*/ 802266 h 1050925"/>
              <a:gd name="connsiteX178" fmla="*/ 1419242 w 1905000"/>
              <a:gd name="connsiteY178" fmla="*/ 799534 h 1050925"/>
              <a:gd name="connsiteX179" fmla="*/ 1390799 w 1905000"/>
              <a:gd name="connsiteY179" fmla="*/ 796637 h 1050925"/>
              <a:gd name="connsiteX180" fmla="*/ 1360703 w 1905000"/>
              <a:gd name="connsiteY180" fmla="*/ 793905 h 1050925"/>
              <a:gd name="connsiteX181" fmla="*/ 1329035 w 1905000"/>
              <a:gd name="connsiteY181" fmla="*/ 791174 h 1050925"/>
              <a:gd name="connsiteX182" fmla="*/ 1312499 w 1905000"/>
              <a:gd name="connsiteY182" fmla="*/ 789932 h 1050925"/>
              <a:gd name="connsiteX183" fmla="*/ 1295632 w 1905000"/>
              <a:gd name="connsiteY183" fmla="*/ 788691 h 1050925"/>
              <a:gd name="connsiteX184" fmla="*/ 1278268 w 1905000"/>
              <a:gd name="connsiteY184" fmla="*/ 787366 h 1050925"/>
              <a:gd name="connsiteX185" fmla="*/ 1260574 w 1905000"/>
              <a:gd name="connsiteY185" fmla="*/ 786207 h 1050925"/>
              <a:gd name="connsiteX186" fmla="*/ 1242384 w 1905000"/>
              <a:gd name="connsiteY186" fmla="*/ 785048 h 1050925"/>
              <a:gd name="connsiteX187" fmla="*/ 1223781 w 1905000"/>
              <a:gd name="connsiteY187" fmla="*/ 784055 h 1050925"/>
              <a:gd name="connsiteX188" fmla="*/ 1204764 w 1905000"/>
              <a:gd name="connsiteY188" fmla="*/ 782979 h 1050925"/>
              <a:gd name="connsiteX189" fmla="*/ 1185168 w 1905000"/>
              <a:gd name="connsiteY189" fmla="*/ 782068 h 1050925"/>
              <a:gd name="connsiteX190" fmla="*/ 1174750 w 1905000"/>
              <a:gd name="connsiteY190" fmla="*/ 781572 h 1050925"/>
              <a:gd name="connsiteX191" fmla="*/ 1163919 w 1905000"/>
              <a:gd name="connsiteY191" fmla="*/ 781323 h 1050925"/>
              <a:gd name="connsiteX192" fmla="*/ 1152509 w 1905000"/>
              <a:gd name="connsiteY192" fmla="*/ 780992 h 1050925"/>
              <a:gd name="connsiteX193" fmla="*/ 1140602 w 1905000"/>
              <a:gd name="connsiteY193" fmla="*/ 780661 h 1050925"/>
              <a:gd name="connsiteX194" fmla="*/ 1115798 w 1905000"/>
              <a:gd name="connsiteY194" fmla="*/ 780330 h 1050925"/>
              <a:gd name="connsiteX195" fmla="*/ 1089422 w 1905000"/>
              <a:gd name="connsiteY195" fmla="*/ 780247 h 1050925"/>
              <a:gd name="connsiteX196" fmla="*/ 1061641 w 1905000"/>
              <a:gd name="connsiteY196" fmla="*/ 780330 h 1050925"/>
              <a:gd name="connsiteX197" fmla="*/ 1032537 w 1905000"/>
              <a:gd name="connsiteY197" fmla="*/ 780579 h 1050925"/>
              <a:gd name="connsiteX198" fmla="*/ 1002275 w 1905000"/>
              <a:gd name="connsiteY198" fmla="*/ 780992 h 1050925"/>
              <a:gd name="connsiteX199" fmla="*/ 971104 w 1905000"/>
              <a:gd name="connsiteY199" fmla="*/ 781572 h 1050925"/>
              <a:gd name="connsiteX200" fmla="*/ 939023 w 1905000"/>
              <a:gd name="connsiteY200" fmla="*/ 782234 h 1050925"/>
              <a:gd name="connsiteX201" fmla="*/ 906281 w 1905000"/>
              <a:gd name="connsiteY201" fmla="*/ 783062 h 1050925"/>
              <a:gd name="connsiteX202" fmla="*/ 873043 w 1905000"/>
              <a:gd name="connsiteY202" fmla="*/ 784055 h 1050925"/>
              <a:gd name="connsiteX203" fmla="*/ 839308 w 1905000"/>
              <a:gd name="connsiteY203" fmla="*/ 785048 h 1050925"/>
              <a:gd name="connsiteX204" fmla="*/ 771095 w 1905000"/>
              <a:gd name="connsiteY204" fmla="*/ 787366 h 1050925"/>
              <a:gd name="connsiteX205" fmla="*/ 702882 w 1905000"/>
              <a:gd name="connsiteY205" fmla="*/ 789849 h 1050925"/>
              <a:gd name="connsiteX206" fmla="*/ 702552 w 1905000"/>
              <a:gd name="connsiteY206" fmla="*/ 790594 h 1050925"/>
              <a:gd name="connsiteX207" fmla="*/ 701559 w 1905000"/>
              <a:gd name="connsiteY207" fmla="*/ 792912 h 1050925"/>
              <a:gd name="connsiteX208" fmla="*/ 699575 w 1905000"/>
              <a:gd name="connsiteY208" fmla="*/ 796472 h 1050925"/>
              <a:gd name="connsiteX209" fmla="*/ 696516 w 1905000"/>
              <a:gd name="connsiteY209" fmla="*/ 801438 h 1050925"/>
              <a:gd name="connsiteX210" fmla="*/ 694614 w 1905000"/>
              <a:gd name="connsiteY210" fmla="*/ 804501 h 1050925"/>
              <a:gd name="connsiteX211" fmla="*/ 692464 w 1905000"/>
              <a:gd name="connsiteY211" fmla="*/ 807729 h 1050925"/>
              <a:gd name="connsiteX212" fmla="*/ 689984 w 1905000"/>
              <a:gd name="connsiteY212" fmla="*/ 811454 h 1050925"/>
              <a:gd name="connsiteX213" fmla="*/ 687090 w 1905000"/>
              <a:gd name="connsiteY213" fmla="*/ 815344 h 1050925"/>
              <a:gd name="connsiteX214" fmla="*/ 684031 w 1905000"/>
              <a:gd name="connsiteY214" fmla="*/ 819566 h 1050925"/>
              <a:gd name="connsiteX215" fmla="*/ 680475 w 1905000"/>
              <a:gd name="connsiteY215" fmla="*/ 823953 h 1050925"/>
              <a:gd name="connsiteX216" fmla="*/ 676672 w 1905000"/>
              <a:gd name="connsiteY216" fmla="*/ 828837 h 1050925"/>
              <a:gd name="connsiteX217" fmla="*/ 672455 w 1905000"/>
              <a:gd name="connsiteY217" fmla="*/ 833886 h 1050925"/>
              <a:gd name="connsiteX218" fmla="*/ 667825 w 1905000"/>
              <a:gd name="connsiteY218" fmla="*/ 839101 h 1050925"/>
              <a:gd name="connsiteX219" fmla="*/ 662781 w 1905000"/>
              <a:gd name="connsiteY219" fmla="*/ 844730 h 1050925"/>
              <a:gd name="connsiteX220" fmla="*/ 657407 w 1905000"/>
              <a:gd name="connsiteY220" fmla="*/ 850607 h 1050925"/>
              <a:gd name="connsiteX221" fmla="*/ 651537 w 1905000"/>
              <a:gd name="connsiteY221" fmla="*/ 856650 h 1050925"/>
              <a:gd name="connsiteX222" fmla="*/ 645253 w 1905000"/>
              <a:gd name="connsiteY222" fmla="*/ 862941 h 1050925"/>
              <a:gd name="connsiteX223" fmla="*/ 638473 w 1905000"/>
              <a:gd name="connsiteY223" fmla="*/ 869480 h 1050925"/>
              <a:gd name="connsiteX224" fmla="*/ 631280 w 1905000"/>
              <a:gd name="connsiteY224" fmla="*/ 876350 h 1050925"/>
              <a:gd name="connsiteX225" fmla="*/ 623425 w 1905000"/>
              <a:gd name="connsiteY225" fmla="*/ 883304 h 1050925"/>
              <a:gd name="connsiteX226" fmla="*/ 615239 w 1905000"/>
              <a:gd name="connsiteY226" fmla="*/ 890422 h 1050925"/>
              <a:gd name="connsiteX227" fmla="*/ 606558 w 1905000"/>
              <a:gd name="connsiteY227" fmla="*/ 897789 h 1050925"/>
              <a:gd name="connsiteX228" fmla="*/ 597297 w 1905000"/>
              <a:gd name="connsiteY228" fmla="*/ 905405 h 1050925"/>
              <a:gd name="connsiteX229" fmla="*/ 587458 w 1905000"/>
              <a:gd name="connsiteY229" fmla="*/ 913186 h 1050925"/>
              <a:gd name="connsiteX230" fmla="*/ 577040 w 1905000"/>
              <a:gd name="connsiteY230" fmla="*/ 921215 h 1050925"/>
              <a:gd name="connsiteX231" fmla="*/ 566126 w 1905000"/>
              <a:gd name="connsiteY231" fmla="*/ 929327 h 1050925"/>
              <a:gd name="connsiteX232" fmla="*/ 554550 w 1905000"/>
              <a:gd name="connsiteY232" fmla="*/ 937522 h 1050925"/>
              <a:gd name="connsiteX233" fmla="*/ 542396 w 1905000"/>
              <a:gd name="connsiteY233" fmla="*/ 946048 h 1050925"/>
              <a:gd name="connsiteX234" fmla="*/ 537104 w 1905000"/>
              <a:gd name="connsiteY234" fmla="*/ 949690 h 1050925"/>
              <a:gd name="connsiteX235" fmla="*/ 531730 w 1905000"/>
              <a:gd name="connsiteY235" fmla="*/ 953167 h 1050925"/>
              <a:gd name="connsiteX236" fmla="*/ 526273 w 1905000"/>
              <a:gd name="connsiteY236" fmla="*/ 956643 h 1050925"/>
              <a:gd name="connsiteX237" fmla="*/ 520651 w 1905000"/>
              <a:gd name="connsiteY237" fmla="*/ 959954 h 1050925"/>
              <a:gd name="connsiteX238" fmla="*/ 515111 w 1905000"/>
              <a:gd name="connsiteY238" fmla="*/ 963265 h 1050925"/>
              <a:gd name="connsiteX239" fmla="*/ 509406 w 1905000"/>
              <a:gd name="connsiteY239" fmla="*/ 966494 h 1050925"/>
              <a:gd name="connsiteX240" fmla="*/ 503701 w 1905000"/>
              <a:gd name="connsiteY240" fmla="*/ 969722 h 1050925"/>
              <a:gd name="connsiteX241" fmla="*/ 497913 w 1905000"/>
              <a:gd name="connsiteY241" fmla="*/ 972785 h 1050925"/>
              <a:gd name="connsiteX242" fmla="*/ 492125 w 1905000"/>
              <a:gd name="connsiteY242" fmla="*/ 975764 h 1050925"/>
              <a:gd name="connsiteX243" fmla="*/ 486255 w 1905000"/>
              <a:gd name="connsiteY243" fmla="*/ 978744 h 1050925"/>
              <a:gd name="connsiteX244" fmla="*/ 480467 w 1905000"/>
              <a:gd name="connsiteY244" fmla="*/ 981559 h 1050925"/>
              <a:gd name="connsiteX245" fmla="*/ 474596 w 1905000"/>
              <a:gd name="connsiteY245" fmla="*/ 984456 h 1050925"/>
              <a:gd name="connsiteX246" fmla="*/ 468561 w 1905000"/>
              <a:gd name="connsiteY246" fmla="*/ 987188 h 1050925"/>
              <a:gd name="connsiteX247" fmla="*/ 462690 w 1905000"/>
              <a:gd name="connsiteY247" fmla="*/ 989919 h 1050925"/>
              <a:gd name="connsiteX248" fmla="*/ 450784 w 1905000"/>
              <a:gd name="connsiteY248" fmla="*/ 995051 h 1050925"/>
              <a:gd name="connsiteX249" fmla="*/ 438878 w 1905000"/>
              <a:gd name="connsiteY249" fmla="*/ 999935 h 1050925"/>
              <a:gd name="connsiteX250" fmla="*/ 427137 w 1905000"/>
              <a:gd name="connsiteY250" fmla="*/ 1004653 h 1050925"/>
              <a:gd name="connsiteX251" fmla="*/ 415313 w 1905000"/>
              <a:gd name="connsiteY251" fmla="*/ 1009123 h 1050925"/>
              <a:gd name="connsiteX252" fmla="*/ 403655 w 1905000"/>
              <a:gd name="connsiteY252" fmla="*/ 1013179 h 1050925"/>
              <a:gd name="connsiteX253" fmla="*/ 392162 w 1905000"/>
              <a:gd name="connsiteY253" fmla="*/ 1017070 h 1050925"/>
              <a:gd name="connsiteX254" fmla="*/ 380917 w 1905000"/>
              <a:gd name="connsiteY254" fmla="*/ 1020795 h 1050925"/>
              <a:gd name="connsiteX255" fmla="*/ 370003 w 1905000"/>
              <a:gd name="connsiteY255" fmla="*/ 1024271 h 1050925"/>
              <a:gd name="connsiteX256" fmla="*/ 359255 w 1905000"/>
              <a:gd name="connsiteY256" fmla="*/ 1027500 h 1050925"/>
              <a:gd name="connsiteX257" fmla="*/ 348837 w 1905000"/>
              <a:gd name="connsiteY257" fmla="*/ 1030479 h 1050925"/>
              <a:gd name="connsiteX258" fmla="*/ 338832 w 1905000"/>
              <a:gd name="connsiteY258" fmla="*/ 1033211 h 1050925"/>
              <a:gd name="connsiteX259" fmla="*/ 329241 w 1905000"/>
              <a:gd name="connsiteY259" fmla="*/ 1035860 h 1050925"/>
              <a:gd name="connsiteX260" fmla="*/ 320063 w 1905000"/>
              <a:gd name="connsiteY260" fmla="*/ 1038178 h 1050925"/>
              <a:gd name="connsiteX261" fmla="*/ 311382 w 1905000"/>
              <a:gd name="connsiteY261" fmla="*/ 1040247 h 1050925"/>
              <a:gd name="connsiteX262" fmla="*/ 303279 w 1905000"/>
              <a:gd name="connsiteY262" fmla="*/ 1042151 h 1050925"/>
              <a:gd name="connsiteX263" fmla="*/ 288809 w 1905000"/>
              <a:gd name="connsiteY263" fmla="*/ 1045462 h 1050925"/>
              <a:gd name="connsiteX264" fmla="*/ 277069 w 1905000"/>
              <a:gd name="connsiteY264" fmla="*/ 1047862 h 1050925"/>
              <a:gd name="connsiteX265" fmla="*/ 268139 w 1905000"/>
              <a:gd name="connsiteY265" fmla="*/ 1049684 h 1050925"/>
              <a:gd name="connsiteX266" fmla="*/ 260615 w 1905000"/>
              <a:gd name="connsiteY266" fmla="*/ 1050925 h 1050925"/>
              <a:gd name="connsiteX267" fmla="*/ 265410 w 1905000"/>
              <a:gd name="connsiteY267" fmla="*/ 1048607 h 1050925"/>
              <a:gd name="connsiteX268" fmla="*/ 271033 w 1905000"/>
              <a:gd name="connsiteY268" fmla="*/ 1045627 h 1050925"/>
              <a:gd name="connsiteX269" fmla="*/ 278557 w 1905000"/>
              <a:gd name="connsiteY269" fmla="*/ 1041737 h 1050925"/>
              <a:gd name="connsiteX270" fmla="*/ 287569 w 1905000"/>
              <a:gd name="connsiteY270" fmla="*/ 1036688 h 1050925"/>
              <a:gd name="connsiteX271" fmla="*/ 298070 w 1905000"/>
              <a:gd name="connsiteY271" fmla="*/ 1030728 h 1050925"/>
              <a:gd name="connsiteX272" fmla="*/ 309893 w 1905000"/>
              <a:gd name="connsiteY272" fmla="*/ 1023857 h 1050925"/>
              <a:gd name="connsiteX273" fmla="*/ 316095 w 1905000"/>
              <a:gd name="connsiteY273" fmla="*/ 1019967 h 1050925"/>
              <a:gd name="connsiteX274" fmla="*/ 322544 w 1905000"/>
              <a:gd name="connsiteY274" fmla="*/ 1015911 h 1050925"/>
              <a:gd name="connsiteX275" fmla="*/ 329158 w 1905000"/>
              <a:gd name="connsiteY275" fmla="*/ 1011689 h 1050925"/>
              <a:gd name="connsiteX276" fmla="*/ 336021 w 1905000"/>
              <a:gd name="connsiteY276" fmla="*/ 1007302 h 1050925"/>
              <a:gd name="connsiteX277" fmla="*/ 342966 w 1905000"/>
              <a:gd name="connsiteY277" fmla="*/ 1002749 h 1050925"/>
              <a:gd name="connsiteX278" fmla="*/ 349994 w 1905000"/>
              <a:gd name="connsiteY278" fmla="*/ 997948 h 1050925"/>
              <a:gd name="connsiteX279" fmla="*/ 357105 w 1905000"/>
              <a:gd name="connsiteY279" fmla="*/ 992899 h 1050925"/>
              <a:gd name="connsiteX280" fmla="*/ 364298 w 1905000"/>
              <a:gd name="connsiteY280" fmla="*/ 987684 h 1050925"/>
              <a:gd name="connsiteX281" fmla="*/ 371574 w 1905000"/>
              <a:gd name="connsiteY281" fmla="*/ 982304 h 1050925"/>
              <a:gd name="connsiteX282" fmla="*/ 378685 w 1905000"/>
              <a:gd name="connsiteY282" fmla="*/ 976841 h 1050925"/>
              <a:gd name="connsiteX283" fmla="*/ 385961 w 1905000"/>
              <a:gd name="connsiteY283" fmla="*/ 971129 h 1050925"/>
              <a:gd name="connsiteX284" fmla="*/ 392989 w 1905000"/>
              <a:gd name="connsiteY284" fmla="*/ 965335 h 1050925"/>
              <a:gd name="connsiteX285" fmla="*/ 400100 w 1905000"/>
              <a:gd name="connsiteY285" fmla="*/ 959375 h 1050925"/>
              <a:gd name="connsiteX286" fmla="*/ 407045 w 1905000"/>
              <a:gd name="connsiteY286" fmla="*/ 953249 h 1050925"/>
              <a:gd name="connsiteX287" fmla="*/ 413742 w 1905000"/>
              <a:gd name="connsiteY287" fmla="*/ 946958 h 1050925"/>
              <a:gd name="connsiteX288" fmla="*/ 420357 w 1905000"/>
              <a:gd name="connsiteY288" fmla="*/ 940585 h 1050925"/>
              <a:gd name="connsiteX289" fmla="*/ 426806 w 1905000"/>
              <a:gd name="connsiteY289" fmla="*/ 934045 h 1050925"/>
              <a:gd name="connsiteX290" fmla="*/ 429948 w 1905000"/>
              <a:gd name="connsiteY290" fmla="*/ 930734 h 1050925"/>
              <a:gd name="connsiteX291" fmla="*/ 433007 w 1905000"/>
              <a:gd name="connsiteY291" fmla="*/ 927423 h 1050925"/>
              <a:gd name="connsiteX292" fmla="*/ 437389 w 1905000"/>
              <a:gd name="connsiteY292" fmla="*/ 922374 h 1050925"/>
              <a:gd name="connsiteX293" fmla="*/ 441441 w 1905000"/>
              <a:gd name="connsiteY293" fmla="*/ 917490 h 1050925"/>
              <a:gd name="connsiteX294" fmla="*/ 445244 w 1905000"/>
              <a:gd name="connsiteY294" fmla="*/ 912772 h 1050925"/>
              <a:gd name="connsiteX295" fmla="*/ 448552 w 1905000"/>
              <a:gd name="connsiteY295" fmla="*/ 908136 h 1050925"/>
              <a:gd name="connsiteX296" fmla="*/ 451611 w 1905000"/>
              <a:gd name="connsiteY296" fmla="*/ 903749 h 1050925"/>
              <a:gd name="connsiteX297" fmla="*/ 454505 w 1905000"/>
              <a:gd name="connsiteY297" fmla="*/ 899279 h 1050925"/>
              <a:gd name="connsiteX298" fmla="*/ 456902 w 1905000"/>
              <a:gd name="connsiteY298" fmla="*/ 895058 h 1050925"/>
              <a:gd name="connsiteX299" fmla="*/ 459135 w 1905000"/>
              <a:gd name="connsiteY299" fmla="*/ 891002 h 1050925"/>
              <a:gd name="connsiteX300" fmla="*/ 460954 w 1905000"/>
              <a:gd name="connsiteY300" fmla="*/ 886946 h 1050925"/>
              <a:gd name="connsiteX301" fmla="*/ 462608 w 1905000"/>
              <a:gd name="connsiteY301" fmla="*/ 883055 h 1050925"/>
              <a:gd name="connsiteX302" fmla="*/ 463930 w 1905000"/>
              <a:gd name="connsiteY302" fmla="*/ 879248 h 1050925"/>
              <a:gd name="connsiteX303" fmla="*/ 465005 w 1905000"/>
              <a:gd name="connsiteY303" fmla="*/ 875688 h 1050925"/>
              <a:gd name="connsiteX304" fmla="*/ 465832 w 1905000"/>
              <a:gd name="connsiteY304" fmla="*/ 872129 h 1050925"/>
              <a:gd name="connsiteX305" fmla="*/ 466494 w 1905000"/>
              <a:gd name="connsiteY305" fmla="*/ 868652 h 1050925"/>
              <a:gd name="connsiteX306" fmla="*/ 466742 w 1905000"/>
              <a:gd name="connsiteY306" fmla="*/ 865341 h 1050925"/>
              <a:gd name="connsiteX307" fmla="*/ 466990 w 1905000"/>
              <a:gd name="connsiteY307" fmla="*/ 862113 h 1050925"/>
              <a:gd name="connsiteX308" fmla="*/ 466907 w 1905000"/>
              <a:gd name="connsiteY308" fmla="*/ 858967 h 1050925"/>
              <a:gd name="connsiteX309" fmla="*/ 466659 w 1905000"/>
              <a:gd name="connsiteY309" fmla="*/ 855988 h 1050925"/>
              <a:gd name="connsiteX310" fmla="*/ 466163 w 1905000"/>
              <a:gd name="connsiteY310" fmla="*/ 853008 h 1050925"/>
              <a:gd name="connsiteX311" fmla="*/ 465501 w 1905000"/>
              <a:gd name="connsiteY311" fmla="*/ 850276 h 1050925"/>
              <a:gd name="connsiteX312" fmla="*/ 464675 w 1905000"/>
              <a:gd name="connsiteY312" fmla="*/ 847544 h 1050925"/>
              <a:gd name="connsiteX313" fmla="*/ 463765 w 1905000"/>
              <a:gd name="connsiteY313" fmla="*/ 844896 h 1050925"/>
              <a:gd name="connsiteX314" fmla="*/ 462608 w 1905000"/>
              <a:gd name="connsiteY314" fmla="*/ 842412 h 1050925"/>
              <a:gd name="connsiteX315" fmla="*/ 461202 w 1905000"/>
              <a:gd name="connsiteY315" fmla="*/ 840012 h 1050925"/>
              <a:gd name="connsiteX316" fmla="*/ 459714 w 1905000"/>
              <a:gd name="connsiteY316" fmla="*/ 837694 h 1050925"/>
              <a:gd name="connsiteX317" fmla="*/ 458143 w 1905000"/>
              <a:gd name="connsiteY317" fmla="*/ 835376 h 1050925"/>
              <a:gd name="connsiteX318" fmla="*/ 456489 w 1905000"/>
              <a:gd name="connsiteY318" fmla="*/ 833224 h 1050925"/>
              <a:gd name="connsiteX319" fmla="*/ 454670 w 1905000"/>
              <a:gd name="connsiteY319" fmla="*/ 831155 h 1050925"/>
              <a:gd name="connsiteX320" fmla="*/ 452686 w 1905000"/>
              <a:gd name="connsiteY320" fmla="*/ 829251 h 1050925"/>
              <a:gd name="connsiteX321" fmla="*/ 450701 w 1905000"/>
              <a:gd name="connsiteY321" fmla="*/ 827264 h 1050925"/>
              <a:gd name="connsiteX322" fmla="*/ 448552 w 1905000"/>
              <a:gd name="connsiteY322" fmla="*/ 825443 h 1050925"/>
              <a:gd name="connsiteX323" fmla="*/ 446402 w 1905000"/>
              <a:gd name="connsiteY323" fmla="*/ 823788 h 1050925"/>
              <a:gd name="connsiteX324" fmla="*/ 444087 w 1905000"/>
              <a:gd name="connsiteY324" fmla="*/ 822049 h 1050925"/>
              <a:gd name="connsiteX325" fmla="*/ 441772 w 1905000"/>
              <a:gd name="connsiteY325" fmla="*/ 820477 h 1050925"/>
              <a:gd name="connsiteX326" fmla="*/ 439291 w 1905000"/>
              <a:gd name="connsiteY326" fmla="*/ 818987 h 1050925"/>
              <a:gd name="connsiteX327" fmla="*/ 436893 w 1905000"/>
              <a:gd name="connsiteY327" fmla="*/ 817579 h 1050925"/>
              <a:gd name="connsiteX328" fmla="*/ 434496 w 1905000"/>
              <a:gd name="connsiteY328" fmla="*/ 816172 h 1050925"/>
              <a:gd name="connsiteX329" fmla="*/ 431932 w 1905000"/>
              <a:gd name="connsiteY329" fmla="*/ 814931 h 1050925"/>
              <a:gd name="connsiteX330" fmla="*/ 429452 w 1905000"/>
              <a:gd name="connsiteY330" fmla="*/ 813606 h 1050925"/>
              <a:gd name="connsiteX331" fmla="*/ 426889 w 1905000"/>
              <a:gd name="connsiteY331" fmla="*/ 812613 h 1050925"/>
              <a:gd name="connsiteX332" fmla="*/ 421845 w 1905000"/>
              <a:gd name="connsiteY332" fmla="*/ 810461 h 1050925"/>
              <a:gd name="connsiteX333" fmla="*/ 416884 w 1905000"/>
              <a:gd name="connsiteY333" fmla="*/ 808557 h 1050925"/>
              <a:gd name="connsiteX334" fmla="*/ 412089 w 1905000"/>
              <a:gd name="connsiteY334" fmla="*/ 806984 h 1050925"/>
              <a:gd name="connsiteX335" fmla="*/ 407458 w 1905000"/>
              <a:gd name="connsiteY335" fmla="*/ 805660 h 1050925"/>
              <a:gd name="connsiteX336" fmla="*/ 402994 w 1905000"/>
              <a:gd name="connsiteY336" fmla="*/ 804335 h 1050925"/>
              <a:gd name="connsiteX337" fmla="*/ 399025 w 1905000"/>
              <a:gd name="connsiteY337" fmla="*/ 803425 h 1050925"/>
              <a:gd name="connsiteX338" fmla="*/ 395470 w 1905000"/>
              <a:gd name="connsiteY338" fmla="*/ 802680 h 1050925"/>
              <a:gd name="connsiteX339" fmla="*/ 392410 w 1905000"/>
              <a:gd name="connsiteY339" fmla="*/ 802018 h 1050925"/>
              <a:gd name="connsiteX340" fmla="*/ 387945 w 1905000"/>
              <a:gd name="connsiteY340" fmla="*/ 801190 h 1050925"/>
              <a:gd name="connsiteX341" fmla="*/ 386374 w 1905000"/>
              <a:gd name="connsiteY341" fmla="*/ 801024 h 1050925"/>
              <a:gd name="connsiteX342" fmla="*/ 362314 w 1905000"/>
              <a:gd name="connsiteY342" fmla="*/ 801521 h 1050925"/>
              <a:gd name="connsiteX343" fmla="*/ 340651 w 1905000"/>
              <a:gd name="connsiteY343" fmla="*/ 801852 h 1050925"/>
              <a:gd name="connsiteX344" fmla="*/ 321469 w 1905000"/>
              <a:gd name="connsiteY344" fmla="*/ 801935 h 1050925"/>
              <a:gd name="connsiteX345" fmla="*/ 312870 w 1905000"/>
              <a:gd name="connsiteY345" fmla="*/ 801852 h 1050925"/>
              <a:gd name="connsiteX346" fmla="*/ 305015 w 1905000"/>
              <a:gd name="connsiteY346" fmla="*/ 801769 h 1050925"/>
              <a:gd name="connsiteX347" fmla="*/ 299806 w 1905000"/>
              <a:gd name="connsiteY347" fmla="*/ 801604 h 1050925"/>
              <a:gd name="connsiteX348" fmla="*/ 294763 w 1905000"/>
              <a:gd name="connsiteY348" fmla="*/ 801438 h 1050925"/>
              <a:gd name="connsiteX349" fmla="*/ 289802 w 1905000"/>
              <a:gd name="connsiteY349" fmla="*/ 801107 h 1050925"/>
              <a:gd name="connsiteX350" fmla="*/ 284841 w 1905000"/>
              <a:gd name="connsiteY350" fmla="*/ 800776 h 1050925"/>
              <a:gd name="connsiteX351" fmla="*/ 280128 w 1905000"/>
              <a:gd name="connsiteY351" fmla="*/ 800362 h 1050925"/>
              <a:gd name="connsiteX352" fmla="*/ 275415 w 1905000"/>
              <a:gd name="connsiteY352" fmla="*/ 799865 h 1050925"/>
              <a:gd name="connsiteX353" fmla="*/ 270785 w 1905000"/>
              <a:gd name="connsiteY353" fmla="*/ 799203 h 1050925"/>
              <a:gd name="connsiteX354" fmla="*/ 266320 w 1905000"/>
              <a:gd name="connsiteY354" fmla="*/ 798541 h 1050925"/>
              <a:gd name="connsiteX355" fmla="*/ 261938 w 1905000"/>
              <a:gd name="connsiteY355" fmla="*/ 797796 h 1050925"/>
              <a:gd name="connsiteX356" fmla="*/ 257473 w 1905000"/>
              <a:gd name="connsiteY356" fmla="*/ 797134 h 1050925"/>
              <a:gd name="connsiteX357" fmla="*/ 253256 w 1905000"/>
              <a:gd name="connsiteY357" fmla="*/ 796223 h 1050925"/>
              <a:gd name="connsiteX358" fmla="*/ 249039 w 1905000"/>
              <a:gd name="connsiteY358" fmla="*/ 795313 h 1050925"/>
              <a:gd name="connsiteX359" fmla="*/ 245070 w 1905000"/>
              <a:gd name="connsiteY359" fmla="*/ 794319 h 1050925"/>
              <a:gd name="connsiteX360" fmla="*/ 241102 w 1905000"/>
              <a:gd name="connsiteY360" fmla="*/ 793160 h 1050925"/>
              <a:gd name="connsiteX361" fmla="*/ 237050 w 1905000"/>
              <a:gd name="connsiteY361" fmla="*/ 792167 h 1050925"/>
              <a:gd name="connsiteX362" fmla="*/ 233247 w 1905000"/>
              <a:gd name="connsiteY362" fmla="*/ 791008 h 1050925"/>
              <a:gd name="connsiteX363" fmla="*/ 229526 w 1905000"/>
              <a:gd name="connsiteY363" fmla="*/ 789684 h 1050925"/>
              <a:gd name="connsiteX364" fmla="*/ 225805 w 1905000"/>
              <a:gd name="connsiteY364" fmla="*/ 788359 h 1050925"/>
              <a:gd name="connsiteX365" fmla="*/ 222250 w 1905000"/>
              <a:gd name="connsiteY365" fmla="*/ 787118 h 1050925"/>
              <a:gd name="connsiteX366" fmla="*/ 218695 w 1905000"/>
              <a:gd name="connsiteY366" fmla="*/ 785628 h 1050925"/>
              <a:gd name="connsiteX367" fmla="*/ 215222 w 1905000"/>
              <a:gd name="connsiteY367" fmla="*/ 784138 h 1050925"/>
              <a:gd name="connsiteX368" fmla="*/ 211832 w 1905000"/>
              <a:gd name="connsiteY368" fmla="*/ 782565 h 1050925"/>
              <a:gd name="connsiteX369" fmla="*/ 208525 w 1905000"/>
              <a:gd name="connsiteY369" fmla="*/ 780992 h 1050925"/>
              <a:gd name="connsiteX370" fmla="*/ 205300 w 1905000"/>
              <a:gd name="connsiteY370" fmla="*/ 779420 h 1050925"/>
              <a:gd name="connsiteX371" fmla="*/ 202158 w 1905000"/>
              <a:gd name="connsiteY371" fmla="*/ 777599 h 1050925"/>
              <a:gd name="connsiteX372" fmla="*/ 199016 w 1905000"/>
              <a:gd name="connsiteY372" fmla="*/ 775943 h 1050925"/>
              <a:gd name="connsiteX373" fmla="*/ 195957 w 1905000"/>
              <a:gd name="connsiteY373" fmla="*/ 774039 h 1050925"/>
              <a:gd name="connsiteX374" fmla="*/ 192981 w 1905000"/>
              <a:gd name="connsiteY374" fmla="*/ 772218 h 1050925"/>
              <a:gd name="connsiteX375" fmla="*/ 190004 w 1905000"/>
              <a:gd name="connsiteY375" fmla="*/ 770314 h 1050925"/>
              <a:gd name="connsiteX376" fmla="*/ 187193 w 1905000"/>
              <a:gd name="connsiteY376" fmla="*/ 768328 h 1050925"/>
              <a:gd name="connsiteX377" fmla="*/ 184464 w 1905000"/>
              <a:gd name="connsiteY377" fmla="*/ 766341 h 1050925"/>
              <a:gd name="connsiteX378" fmla="*/ 181736 w 1905000"/>
              <a:gd name="connsiteY378" fmla="*/ 764189 h 1050925"/>
              <a:gd name="connsiteX379" fmla="*/ 178429 w 1905000"/>
              <a:gd name="connsiteY379" fmla="*/ 761706 h 1050925"/>
              <a:gd name="connsiteX380" fmla="*/ 175452 w 1905000"/>
              <a:gd name="connsiteY380" fmla="*/ 759140 h 1050925"/>
              <a:gd name="connsiteX381" fmla="*/ 171731 w 1905000"/>
              <a:gd name="connsiteY381" fmla="*/ 755994 h 1050925"/>
              <a:gd name="connsiteX382" fmla="*/ 168259 w 1905000"/>
              <a:gd name="connsiteY382" fmla="*/ 752600 h 1050925"/>
              <a:gd name="connsiteX383" fmla="*/ 164786 w 1905000"/>
              <a:gd name="connsiteY383" fmla="*/ 749372 h 1050925"/>
              <a:gd name="connsiteX384" fmla="*/ 161561 w 1905000"/>
              <a:gd name="connsiteY384" fmla="*/ 745895 h 1050925"/>
              <a:gd name="connsiteX385" fmla="*/ 158337 w 1905000"/>
              <a:gd name="connsiteY385" fmla="*/ 742419 h 1050925"/>
              <a:gd name="connsiteX386" fmla="*/ 155195 w 1905000"/>
              <a:gd name="connsiteY386" fmla="*/ 738694 h 1050925"/>
              <a:gd name="connsiteX387" fmla="*/ 152136 w 1905000"/>
              <a:gd name="connsiteY387" fmla="*/ 735134 h 1050925"/>
              <a:gd name="connsiteX388" fmla="*/ 149242 w 1905000"/>
              <a:gd name="connsiteY388" fmla="*/ 731327 h 1050925"/>
              <a:gd name="connsiteX389" fmla="*/ 146348 w 1905000"/>
              <a:gd name="connsiteY389" fmla="*/ 727519 h 1050925"/>
              <a:gd name="connsiteX390" fmla="*/ 143619 w 1905000"/>
              <a:gd name="connsiteY390" fmla="*/ 723629 h 1050925"/>
              <a:gd name="connsiteX391" fmla="*/ 140891 w 1905000"/>
              <a:gd name="connsiteY391" fmla="*/ 719738 h 1050925"/>
              <a:gd name="connsiteX392" fmla="*/ 138245 w 1905000"/>
              <a:gd name="connsiteY392" fmla="*/ 715765 h 1050925"/>
              <a:gd name="connsiteX393" fmla="*/ 135764 w 1905000"/>
              <a:gd name="connsiteY393" fmla="*/ 711626 h 1050925"/>
              <a:gd name="connsiteX394" fmla="*/ 133201 w 1905000"/>
              <a:gd name="connsiteY394" fmla="*/ 707570 h 1050925"/>
              <a:gd name="connsiteX395" fmla="*/ 130804 w 1905000"/>
              <a:gd name="connsiteY395" fmla="*/ 703431 h 1050925"/>
              <a:gd name="connsiteX396" fmla="*/ 128488 w 1905000"/>
              <a:gd name="connsiteY396" fmla="*/ 699210 h 1050925"/>
              <a:gd name="connsiteX397" fmla="*/ 126173 w 1905000"/>
              <a:gd name="connsiteY397" fmla="*/ 694905 h 1050925"/>
              <a:gd name="connsiteX398" fmla="*/ 123858 w 1905000"/>
              <a:gd name="connsiteY398" fmla="*/ 690601 h 1050925"/>
              <a:gd name="connsiteX399" fmla="*/ 119393 w 1905000"/>
              <a:gd name="connsiteY399" fmla="*/ 681909 h 1050925"/>
              <a:gd name="connsiteX400" fmla="*/ 115259 w 1905000"/>
              <a:gd name="connsiteY400" fmla="*/ 672970 h 1050925"/>
              <a:gd name="connsiteX401" fmla="*/ 111125 w 1905000"/>
              <a:gd name="connsiteY401" fmla="*/ 664030 h 1050925"/>
              <a:gd name="connsiteX402" fmla="*/ 106991 w 1905000"/>
              <a:gd name="connsiteY402" fmla="*/ 654924 h 1050925"/>
              <a:gd name="connsiteX403" fmla="*/ 103105 w 1905000"/>
              <a:gd name="connsiteY403" fmla="*/ 645819 h 1050925"/>
              <a:gd name="connsiteX404" fmla="*/ 95250 w 1905000"/>
              <a:gd name="connsiteY404" fmla="*/ 627360 h 1050925"/>
              <a:gd name="connsiteX405" fmla="*/ 86899 w 1905000"/>
              <a:gd name="connsiteY405" fmla="*/ 607742 h 1050925"/>
              <a:gd name="connsiteX406" fmla="*/ 79044 w 1905000"/>
              <a:gd name="connsiteY406" fmla="*/ 588869 h 1050925"/>
              <a:gd name="connsiteX407" fmla="*/ 71686 w 1905000"/>
              <a:gd name="connsiteY407" fmla="*/ 570658 h 1050925"/>
              <a:gd name="connsiteX408" fmla="*/ 64575 w 1905000"/>
              <a:gd name="connsiteY408" fmla="*/ 552944 h 1050925"/>
              <a:gd name="connsiteX409" fmla="*/ 57960 w 1905000"/>
              <a:gd name="connsiteY409" fmla="*/ 535561 h 1050925"/>
              <a:gd name="connsiteX410" fmla="*/ 51759 w 1905000"/>
              <a:gd name="connsiteY410" fmla="*/ 518509 h 1050925"/>
              <a:gd name="connsiteX411" fmla="*/ 48700 w 1905000"/>
              <a:gd name="connsiteY411" fmla="*/ 510066 h 1050925"/>
              <a:gd name="connsiteX412" fmla="*/ 45806 w 1905000"/>
              <a:gd name="connsiteY412" fmla="*/ 501540 h 1050925"/>
              <a:gd name="connsiteX413" fmla="*/ 42912 w 1905000"/>
              <a:gd name="connsiteY413" fmla="*/ 493097 h 1050925"/>
              <a:gd name="connsiteX414" fmla="*/ 40101 w 1905000"/>
              <a:gd name="connsiteY414" fmla="*/ 484571 h 1050925"/>
              <a:gd name="connsiteX415" fmla="*/ 37373 w 1905000"/>
              <a:gd name="connsiteY415" fmla="*/ 476045 h 1050925"/>
              <a:gd name="connsiteX416" fmla="*/ 34727 w 1905000"/>
              <a:gd name="connsiteY416" fmla="*/ 467437 h 1050925"/>
              <a:gd name="connsiteX417" fmla="*/ 32081 w 1905000"/>
              <a:gd name="connsiteY417" fmla="*/ 458745 h 1050925"/>
              <a:gd name="connsiteX418" fmla="*/ 29435 w 1905000"/>
              <a:gd name="connsiteY418" fmla="*/ 450054 h 1050925"/>
              <a:gd name="connsiteX419" fmla="*/ 26955 w 1905000"/>
              <a:gd name="connsiteY419" fmla="*/ 441197 h 1050925"/>
              <a:gd name="connsiteX420" fmla="*/ 24557 w 1905000"/>
              <a:gd name="connsiteY420" fmla="*/ 432174 h 1050925"/>
              <a:gd name="connsiteX421" fmla="*/ 21994 w 1905000"/>
              <a:gd name="connsiteY421" fmla="*/ 423151 h 1050925"/>
              <a:gd name="connsiteX422" fmla="*/ 19596 w 1905000"/>
              <a:gd name="connsiteY422" fmla="*/ 413880 h 1050925"/>
              <a:gd name="connsiteX423" fmla="*/ 17281 w 1905000"/>
              <a:gd name="connsiteY423" fmla="*/ 404527 h 1050925"/>
              <a:gd name="connsiteX424" fmla="*/ 14966 w 1905000"/>
              <a:gd name="connsiteY424" fmla="*/ 394925 h 1050925"/>
              <a:gd name="connsiteX425" fmla="*/ 12651 w 1905000"/>
              <a:gd name="connsiteY425" fmla="*/ 385074 h 1050925"/>
              <a:gd name="connsiteX426" fmla="*/ 10335 w 1905000"/>
              <a:gd name="connsiteY426" fmla="*/ 375141 h 1050925"/>
              <a:gd name="connsiteX427" fmla="*/ 8020 w 1905000"/>
              <a:gd name="connsiteY427" fmla="*/ 364877 h 1050925"/>
              <a:gd name="connsiteX428" fmla="*/ 5705 w 1905000"/>
              <a:gd name="connsiteY428" fmla="*/ 354365 h 1050925"/>
              <a:gd name="connsiteX429" fmla="*/ 1158 w 1905000"/>
              <a:gd name="connsiteY429" fmla="*/ 332512 h 1050925"/>
              <a:gd name="connsiteX430" fmla="*/ 827 w 1905000"/>
              <a:gd name="connsiteY430" fmla="*/ 330442 h 1050925"/>
              <a:gd name="connsiteX431" fmla="*/ 496 w 1905000"/>
              <a:gd name="connsiteY431" fmla="*/ 328290 h 1050925"/>
              <a:gd name="connsiteX432" fmla="*/ 331 w 1905000"/>
              <a:gd name="connsiteY432" fmla="*/ 326221 h 1050925"/>
              <a:gd name="connsiteX433" fmla="*/ 83 w 1905000"/>
              <a:gd name="connsiteY433" fmla="*/ 323986 h 1050925"/>
              <a:gd name="connsiteX434" fmla="*/ 0 w 1905000"/>
              <a:gd name="connsiteY434" fmla="*/ 321916 h 1050925"/>
              <a:gd name="connsiteX435" fmla="*/ 0 w 1905000"/>
              <a:gd name="connsiteY435" fmla="*/ 319681 h 1050925"/>
              <a:gd name="connsiteX436" fmla="*/ 0 w 1905000"/>
              <a:gd name="connsiteY436" fmla="*/ 317364 h 1050925"/>
              <a:gd name="connsiteX437" fmla="*/ 248 w 1905000"/>
              <a:gd name="connsiteY437" fmla="*/ 315129 h 1050925"/>
              <a:gd name="connsiteX438" fmla="*/ 414 w 1905000"/>
              <a:gd name="connsiteY438" fmla="*/ 312811 h 1050925"/>
              <a:gd name="connsiteX439" fmla="*/ 744 w 1905000"/>
              <a:gd name="connsiteY439" fmla="*/ 310493 h 1050925"/>
              <a:gd name="connsiteX440" fmla="*/ 1075 w 1905000"/>
              <a:gd name="connsiteY440" fmla="*/ 308175 h 1050925"/>
              <a:gd name="connsiteX441" fmla="*/ 1571 w 1905000"/>
              <a:gd name="connsiteY441" fmla="*/ 305858 h 1050925"/>
              <a:gd name="connsiteX442" fmla="*/ 2067 w 1905000"/>
              <a:gd name="connsiteY442" fmla="*/ 303457 h 1050925"/>
              <a:gd name="connsiteX443" fmla="*/ 2729 w 1905000"/>
              <a:gd name="connsiteY443" fmla="*/ 301057 h 1050925"/>
              <a:gd name="connsiteX444" fmla="*/ 3390 w 1905000"/>
              <a:gd name="connsiteY444" fmla="*/ 298573 h 1050925"/>
              <a:gd name="connsiteX445" fmla="*/ 4217 w 1905000"/>
              <a:gd name="connsiteY445" fmla="*/ 296173 h 1050925"/>
              <a:gd name="connsiteX446" fmla="*/ 5044 w 1905000"/>
              <a:gd name="connsiteY446" fmla="*/ 293772 h 1050925"/>
              <a:gd name="connsiteX447" fmla="*/ 6119 w 1905000"/>
              <a:gd name="connsiteY447" fmla="*/ 291206 h 1050925"/>
              <a:gd name="connsiteX448" fmla="*/ 7193 w 1905000"/>
              <a:gd name="connsiteY448" fmla="*/ 288723 h 1050925"/>
              <a:gd name="connsiteX449" fmla="*/ 8351 w 1905000"/>
              <a:gd name="connsiteY449" fmla="*/ 286157 h 1050925"/>
              <a:gd name="connsiteX450" fmla="*/ 9591 w 1905000"/>
              <a:gd name="connsiteY450" fmla="*/ 283674 h 1050925"/>
              <a:gd name="connsiteX451" fmla="*/ 10914 w 1905000"/>
              <a:gd name="connsiteY451" fmla="*/ 281108 h 1050925"/>
              <a:gd name="connsiteX452" fmla="*/ 12320 w 1905000"/>
              <a:gd name="connsiteY452" fmla="*/ 278624 h 1050925"/>
              <a:gd name="connsiteX453" fmla="*/ 13891 w 1905000"/>
              <a:gd name="connsiteY453" fmla="*/ 275976 h 1050925"/>
              <a:gd name="connsiteX454" fmla="*/ 15462 w 1905000"/>
              <a:gd name="connsiteY454" fmla="*/ 273327 h 1050925"/>
              <a:gd name="connsiteX455" fmla="*/ 17281 w 1905000"/>
              <a:gd name="connsiteY455" fmla="*/ 270678 h 1050925"/>
              <a:gd name="connsiteX456" fmla="*/ 19017 w 1905000"/>
              <a:gd name="connsiteY456" fmla="*/ 268029 h 1050925"/>
              <a:gd name="connsiteX457" fmla="*/ 20919 w 1905000"/>
              <a:gd name="connsiteY457" fmla="*/ 265380 h 1050925"/>
              <a:gd name="connsiteX458" fmla="*/ 23068 w 1905000"/>
              <a:gd name="connsiteY458" fmla="*/ 262814 h 1050925"/>
              <a:gd name="connsiteX459" fmla="*/ 25136 w 1905000"/>
              <a:gd name="connsiteY459" fmla="*/ 260165 h 1050925"/>
              <a:gd name="connsiteX460" fmla="*/ 27368 w 1905000"/>
              <a:gd name="connsiteY460" fmla="*/ 257434 h 1050925"/>
              <a:gd name="connsiteX461" fmla="*/ 29766 w 1905000"/>
              <a:gd name="connsiteY461" fmla="*/ 254702 h 1050925"/>
              <a:gd name="connsiteX462" fmla="*/ 32164 w 1905000"/>
              <a:gd name="connsiteY462" fmla="*/ 252053 h 1050925"/>
              <a:gd name="connsiteX463" fmla="*/ 34727 w 1905000"/>
              <a:gd name="connsiteY463" fmla="*/ 249322 h 1050925"/>
              <a:gd name="connsiteX464" fmla="*/ 37455 w 1905000"/>
              <a:gd name="connsiteY464" fmla="*/ 246590 h 1050925"/>
              <a:gd name="connsiteX465" fmla="*/ 40184 w 1905000"/>
              <a:gd name="connsiteY465" fmla="*/ 243858 h 1050925"/>
              <a:gd name="connsiteX466" fmla="*/ 43078 w 1905000"/>
              <a:gd name="connsiteY466" fmla="*/ 241044 h 1050925"/>
              <a:gd name="connsiteX467" fmla="*/ 46054 w 1905000"/>
              <a:gd name="connsiteY467" fmla="*/ 238230 h 1050925"/>
              <a:gd name="connsiteX468" fmla="*/ 49113 w 1905000"/>
              <a:gd name="connsiteY468" fmla="*/ 235498 h 1050925"/>
              <a:gd name="connsiteX469" fmla="*/ 52421 w 1905000"/>
              <a:gd name="connsiteY469" fmla="*/ 232766 h 1050925"/>
              <a:gd name="connsiteX470" fmla="*/ 55811 w 1905000"/>
              <a:gd name="connsiteY470" fmla="*/ 229869 h 1050925"/>
              <a:gd name="connsiteX471" fmla="*/ 59283 w 1905000"/>
              <a:gd name="connsiteY471" fmla="*/ 227138 h 1050925"/>
              <a:gd name="connsiteX472" fmla="*/ 62839 w 1905000"/>
              <a:gd name="connsiteY472" fmla="*/ 224323 h 1050925"/>
              <a:gd name="connsiteX473" fmla="*/ 66477 w 1905000"/>
              <a:gd name="connsiteY473" fmla="*/ 221509 h 1050925"/>
              <a:gd name="connsiteX474" fmla="*/ 70280 w 1905000"/>
              <a:gd name="connsiteY474" fmla="*/ 218612 h 1050925"/>
              <a:gd name="connsiteX475" fmla="*/ 74249 w 1905000"/>
              <a:gd name="connsiteY475" fmla="*/ 215880 h 1050925"/>
              <a:gd name="connsiteX476" fmla="*/ 78300 w 1905000"/>
              <a:gd name="connsiteY476" fmla="*/ 213066 h 1050925"/>
              <a:gd name="connsiteX477" fmla="*/ 82517 w 1905000"/>
              <a:gd name="connsiteY477" fmla="*/ 210169 h 1050925"/>
              <a:gd name="connsiteX478" fmla="*/ 86817 w 1905000"/>
              <a:gd name="connsiteY478" fmla="*/ 207354 h 1050925"/>
              <a:gd name="connsiteX479" fmla="*/ 91199 w 1905000"/>
              <a:gd name="connsiteY479" fmla="*/ 204540 h 1050925"/>
              <a:gd name="connsiteX480" fmla="*/ 95746 w 1905000"/>
              <a:gd name="connsiteY480" fmla="*/ 201643 h 1050925"/>
              <a:gd name="connsiteX481" fmla="*/ 100459 w 1905000"/>
              <a:gd name="connsiteY481" fmla="*/ 198828 h 1050925"/>
              <a:gd name="connsiteX482" fmla="*/ 105337 w 1905000"/>
              <a:gd name="connsiteY482" fmla="*/ 196014 h 1050925"/>
              <a:gd name="connsiteX483" fmla="*/ 110298 w 1905000"/>
              <a:gd name="connsiteY483" fmla="*/ 193117 h 1050925"/>
              <a:gd name="connsiteX484" fmla="*/ 115342 w 1905000"/>
              <a:gd name="connsiteY484" fmla="*/ 190302 h 1050925"/>
              <a:gd name="connsiteX485" fmla="*/ 120551 w 1905000"/>
              <a:gd name="connsiteY485" fmla="*/ 187488 h 1050925"/>
              <a:gd name="connsiteX486" fmla="*/ 125925 w 1905000"/>
              <a:gd name="connsiteY486" fmla="*/ 184591 h 1050925"/>
              <a:gd name="connsiteX487" fmla="*/ 131465 w 1905000"/>
              <a:gd name="connsiteY487" fmla="*/ 181776 h 1050925"/>
              <a:gd name="connsiteX488" fmla="*/ 137005 w 1905000"/>
              <a:gd name="connsiteY488" fmla="*/ 178879 h 1050925"/>
              <a:gd name="connsiteX489" fmla="*/ 142792 w 1905000"/>
              <a:gd name="connsiteY489" fmla="*/ 176065 h 1050925"/>
              <a:gd name="connsiteX490" fmla="*/ 154699 w 1905000"/>
              <a:gd name="connsiteY490" fmla="*/ 170519 h 1050925"/>
              <a:gd name="connsiteX491" fmla="*/ 167184 w 1905000"/>
              <a:gd name="connsiteY491" fmla="*/ 164807 h 1050925"/>
              <a:gd name="connsiteX492" fmla="*/ 180248 w 1905000"/>
              <a:gd name="connsiteY492" fmla="*/ 159179 h 1050925"/>
              <a:gd name="connsiteX493" fmla="*/ 193890 w 1905000"/>
              <a:gd name="connsiteY493" fmla="*/ 153550 h 1050925"/>
              <a:gd name="connsiteX494" fmla="*/ 208111 w 1905000"/>
              <a:gd name="connsiteY494" fmla="*/ 147921 h 1050925"/>
              <a:gd name="connsiteX495" fmla="*/ 222994 w 1905000"/>
              <a:gd name="connsiteY495" fmla="*/ 142458 h 1050925"/>
              <a:gd name="connsiteX496" fmla="*/ 238456 w 1905000"/>
              <a:gd name="connsiteY496" fmla="*/ 136912 h 1050925"/>
              <a:gd name="connsiteX497" fmla="*/ 254579 w 1905000"/>
              <a:gd name="connsiteY497" fmla="*/ 131366 h 1050925"/>
              <a:gd name="connsiteX498" fmla="*/ 271198 w 1905000"/>
              <a:gd name="connsiteY498" fmla="*/ 125985 h 1050925"/>
              <a:gd name="connsiteX499" fmla="*/ 288561 w 1905000"/>
              <a:gd name="connsiteY499" fmla="*/ 120522 h 1050925"/>
              <a:gd name="connsiteX500" fmla="*/ 306503 w 1905000"/>
              <a:gd name="connsiteY500" fmla="*/ 115307 h 1050925"/>
              <a:gd name="connsiteX501" fmla="*/ 325107 w 1905000"/>
              <a:gd name="connsiteY501" fmla="*/ 110010 h 1050925"/>
              <a:gd name="connsiteX502" fmla="*/ 344537 w 1905000"/>
              <a:gd name="connsiteY502" fmla="*/ 104712 h 1050925"/>
              <a:gd name="connsiteX503" fmla="*/ 364464 w 1905000"/>
              <a:gd name="connsiteY503" fmla="*/ 99580 h 1050925"/>
              <a:gd name="connsiteX504" fmla="*/ 385134 w 1905000"/>
              <a:gd name="connsiteY504" fmla="*/ 94530 h 1050925"/>
              <a:gd name="connsiteX505" fmla="*/ 406466 w 1905000"/>
              <a:gd name="connsiteY505" fmla="*/ 89481 h 1050925"/>
              <a:gd name="connsiteX506" fmla="*/ 428460 w 1905000"/>
              <a:gd name="connsiteY506" fmla="*/ 84514 h 1050925"/>
              <a:gd name="connsiteX507" fmla="*/ 451280 w 1905000"/>
              <a:gd name="connsiteY507" fmla="*/ 79631 h 1050925"/>
              <a:gd name="connsiteX508" fmla="*/ 474762 w 1905000"/>
              <a:gd name="connsiteY508" fmla="*/ 74912 h 1050925"/>
              <a:gd name="connsiteX509" fmla="*/ 498988 w 1905000"/>
              <a:gd name="connsiteY509" fmla="*/ 70194 h 1050925"/>
              <a:gd name="connsiteX510" fmla="*/ 523958 w 1905000"/>
              <a:gd name="connsiteY510" fmla="*/ 65642 h 1050925"/>
              <a:gd name="connsiteX511" fmla="*/ 549589 w 1905000"/>
              <a:gd name="connsiteY511" fmla="*/ 61089 h 1050925"/>
              <a:gd name="connsiteX512" fmla="*/ 576130 w 1905000"/>
              <a:gd name="connsiteY512" fmla="*/ 56702 h 1050925"/>
              <a:gd name="connsiteX513" fmla="*/ 603333 w 1905000"/>
              <a:gd name="connsiteY513" fmla="*/ 52397 h 1050925"/>
              <a:gd name="connsiteX514" fmla="*/ 631362 w 1905000"/>
              <a:gd name="connsiteY514" fmla="*/ 48259 h 1050925"/>
              <a:gd name="connsiteX515" fmla="*/ 660053 w 1905000"/>
              <a:gd name="connsiteY515" fmla="*/ 44120 h 1050925"/>
              <a:gd name="connsiteX516" fmla="*/ 689653 w 1905000"/>
              <a:gd name="connsiteY516" fmla="*/ 40229 h 1050925"/>
              <a:gd name="connsiteX517" fmla="*/ 720080 w 1905000"/>
              <a:gd name="connsiteY517" fmla="*/ 36339 h 1050925"/>
              <a:gd name="connsiteX518" fmla="*/ 751334 w 1905000"/>
              <a:gd name="connsiteY518" fmla="*/ 32697 h 1050925"/>
              <a:gd name="connsiteX519" fmla="*/ 783332 w 1905000"/>
              <a:gd name="connsiteY519" fmla="*/ 29055 h 1050925"/>
              <a:gd name="connsiteX520" fmla="*/ 816157 w 1905000"/>
              <a:gd name="connsiteY520" fmla="*/ 25578 h 1050925"/>
              <a:gd name="connsiteX521" fmla="*/ 849809 w 1905000"/>
              <a:gd name="connsiteY521" fmla="*/ 22350 h 1050925"/>
              <a:gd name="connsiteX522" fmla="*/ 884287 w 1905000"/>
              <a:gd name="connsiteY522" fmla="*/ 19204 h 1050925"/>
              <a:gd name="connsiteX523" fmla="*/ 919758 w 1905000"/>
              <a:gd name="connsiteY523" fmla="*/ 16141 h 1050925"/>
              <a:gd name="connsiteX524" fmla="*/ 942826 w 1905000"/>
              <a:gd name="connsiteY524" fmla="*/ 14320 h 1050925"/>
              <a:gd name="connsiteX525" fmla="*/ 965564 w 1905000"/>
              <a:gd name="connsiteY525" fmla="*/ 12499 h 1050925"/>
              <a:gd name="connsiteX526" fmla="*/ 987888 w 1905000"/>
              <a:gd name="connsiteY526" fmla="*/ 10927 h 1050925"/>
              <a:gd name="connsiteX527" fmla="*/ 1009964 w 1905000"/>
              <a:gd name="connsiteY527" fmla="*/ 9519 h 1050925"/>
              <a:gd name="connsiteX528" fmla="*/ 1031627 w 1905000"/>
              <a:gd name="connsiteY528" fmla="*/ 8112 h 1050925"/>
              <a:gd name="connsiteX529" fmla="*/ 1052876 w 1905000"/>
              <a:gd name="connsiteY529" fmla="*/ 6871 h 1050925"/>
              <a:gd name="connsiteX530" fmla="*/ 1073960 w 1905000"/>
              <a:gd name="connsiteY530" fmla="*/ 5712 h 1050925"/>
              <a:gd name="connsiteX531" fmla="*/ 1094548 w 1905000"/>
              <a:gd name="connsiteY531" fmla="*/ 4636 h 1050925"/>
              <a:gd name="connsiteX532" fmla="*/ 1114888 w 1905000"/>
              <a:gd name="connsiteY532" fmla="*/ 3725 h 1050925"/>
              <a:gd name="connsiteX533" fmla="*/ 1134815 w 1905000"/>
              <a:gd name="connsiteY533" fmla="*/ 2815 h 1050925"/>
              <a:gd name="connsiteX534" fmla="*/ 1154493 w 1905000"/>
              <a:gd name="connsiteY534" fmla="*/ 2070 h 1050925"/>
              <a:gd name="connsiteX535" fmla="*/ 1173758 w 1905000"/>
              <a:gd name="connsiteY535" fmla="*/ 1490 h 1050925"/>
              <a:gd name="connsiteX536" fmla="*/ 1192858 w 1905000"/>
              <a:gd name="connsiteY536" fmla="*/ 1076 h 1050925"/>
              <a:gd name="connsiteX537" fmla="*/ 1211461 w 1905000"/>
              <a:gd name="connsiteY537" fmla="*/ 662 h 1050925"/>
              <a:gd name="connsiteX538" fmla="*/ 1229734 w 1905000"/>
              <a:gd name="connsiteY538" fmla="*/ 331 h 1050925"/>
              <a:gd name="connsiteX539" fmla="*/ 1247841 w 1905000"/>
              <a:gd name="connsiteY539" fmla="*/ 83 h 105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</a:cxnLst>
            <a:rect l="l" t="t" r="r" b="b"/>
            <a:pathLst>
              <a:path w="1905000" h="1050925">
                <a:moveTo>
                  <a:pt x="1265535" y="0"/>
                </a:moveTo>
                <a:lnTo>
                  <a:pt x="1282981" y="0"/>
                </a:lnTo>
                <a:lnTo>
                  <a:pt x="1300097" y="83"/>
                </a:lnTo>
                <a:lnTo>
                  <a:pt x="1316881" y="331"/>
                </a:lnTo>
                <a:lnTo>
                  <a:pt x="1333335" y="662"/>
                </a:lnTo>
                <a:lnTo>
                  <a:pt x="1349541" y="911"/>
                </a:lnTo>
                <a:lnTo>
                  <a:pt x="1365416" y="1490"/>
                </a:lnTo>
                <a:lnTo>
                  <a:pt x="1380960" y="1987"/>
                </a:lnTo>
                <a:lnTo>
                  <a:pt x="1396256" y="2649"/>
                </a:lnTo>
                <a:lnTo>
                  <a:pt x="1411304" y="3477"/>
                </a:lnTo>
                <a:lnTo>
                  <a:pt x="1426022" y="4222"/>
                </a:lnTo>
                <a:lnTo>
                  <a:pt x="1440408" y="5132"/>
                </a:lnTo>
                <a:lnTo>
                  <a:pt x="1454547" y="6208"/>
                </a:lnTo>
                <a:lnTo>
                  <a:pt x="1468438" y="7284"/>
                </a:lnTo>
                <a:lnTo>
                  <a:pt x="1481998" y="8443"/>
                </a:lnTo>
                <a:lnTo>
                  <a:pt x="1495392" y="9685"/>
                </a:lnTo>
                <a:lnTo>
                  <a:pt x="1508291" y="11092"/>
                </a:lnTo>
                <a:lnTo>
                  <a:pt x="1521106" y="12499"/>
                </a:lnTo>
                <a:lnTo>
                  <a:pt x="1533674" y="13989"/>
                </a:lnTo>
                <a:lnTo>
                  <a:pt x="1545828" y="15562"/>
                </a:lnTo>
                <a:lnTo>
                  <a:pt x="1557900" y="17300"/>
                </a:lnTo>
                <a:lnTo>
                  <a:pt x="1569558" y="18956"/>
                </a:lnTo>
                <a:lnTo>
                  <a:pt x="1581051" y="20777"/>
                </a:lnTo>
                <a:lnTo>
                  <a:pt x="1592130" y="22681"/>
                </a:lnTo>
                <a:lnTo>
                  <a:pt x="1603210" y="24667"/>
                </a:lnTo>
                <a:lnTo>
                  <a:pt x="1613876" y="26654"/>
                </a:lnTo>
                <a:lnTo>
                  <a:pt x="1624376" y="28806"/>
                </a:lnTo>
                <a:lnTo>
                  <a:pt x="1634546" y="30876"/>
                </a:lnTo>
                <a:lnTo>
                  <a:pt x="1644551" y="33111"/>
                </a:lnTo>
                <a:lnTo>
                  <a:pt x="1654225" y="35428"/>
                </a:lnTo>
                <a:lnTo>
                  <a:pt x="1663816" y="37746"/>
                </a:lnTo>
                <a:lnTo>
                  <a:pt x="1673076" y="40147"/>
                </a:lnTo>
                <a:lnTo>
                  <a:pt x="1682171" y="42713"/>
                </a:lnTo>
                <a:lnTo>
                  <a:pt x="1690853" y="45196"/>
                </a:lnTo>
                <a:lnTo>
                  <a:pt x="1699535" y="47845"/>
                </a:lnTo>
                <a:lnTo>
                  <a:pt x="1707886" y="50494"/>
                </a:lnTo>
                <a:lnTo>
                  <a:pt x="1715988" y="53225"/>
                </a:lnTo>
                <a:lnTo>
                  <a:pt x="1723926" y="55957"/>
                </a:lnTo>
                <a:lnTo>
                  <a:pt x="1731698" y="58771"/>
                </a:lnTo>
                <a:lnTo>
                  <a:pt x="1739140" y="61668"/>
                </a:lnTo>
                <a:lnTo>
                  <a:pt x="1746498" y="64565"/>
                </a:lnTo>
                <a:lnTo>
                  <a:pt x="1753609" y="67545"/>
                </a:lnTo>
                <a:lnTo>
                  <a:pt x="1760389" y="70608"/>
                </a:lnTo>
                <a:lnTo>
                  <a:pt x="1767169" y="73671"/>
                </a:lnTo>
                <a:lnTo>
                  <a:pt x="1773701" y="76816"/>
                </a:lnTo>
                <a:lnTo>
                  <a:pt x="1779985" y="79962"/>
                </a:lnTo>
                <a:lnTo>
                  <a:pt x="1786103" y="83273"/>
                </a:lnTo>
                <a:lnTo>
                  <a:pt x="1791973" y="86501"/>
                </a:lnTo>
                <a:lnTo>
                  <a:pt x="1797679" y="89812"/>
                </a:lnTo>
                <a:lnTo>
                  <a:pt x="1803218" y="93123"/>
                </a:lnTo>
                <a:lnTo>
                  <a:pt x="1808593" y="96517"/>
                </a:lnTo>
                <a:lnTo>
                  <a:pt x="1813802" y="99994"/>
                </a:lnTo>
                <a:lnTo>
                  <a:pt x="1818845" y="103470"/>
                </a:lnTo>
                <a:lnTo>
                  <a:pt x="1823641" y="106947"/>
                </a:lnTo>
                <a:lnTo>
                  <a:pt x="1828271" y="110506"/>
                </a:lnTo>
                <a:lnTo>
                  <a:pt x="1832819" y="114148"/>
                </a:lnTo>
                <a:lnTo>
                  <a:pt x="1837118" y="117708"/>
                </a:lnTo>
                <a:lnTo>
                  <a:pt x="1841252" y="121267"/>
                </a:lnTo>
                <a:lnTo>
                  <a:pt x="1845221" y="124992"/>
                </a:lnTo>
                <a:lnTo>
                  <a:pt x="1849107" y="128634"/>
                </a:lnTo>
                <a:lnTo>
                  <a:pt x="1852828" y="132442"/>
                </a:lnTo>
                <a:lnTo>
                  <a:pt x="1856383" y="136250"/>
                </a:lnTo>
                <a:lnTo>
                  <a:pt x="1859773" y="139892"/>
                </a:lnTo>
                <a:lnTo>
                  <a:pt x="1862998" y="143865"/>
                </a:lnTo>
                <a:lnTo>
                  <a:pt x="1866057" y="147590"/>
                </a:lnTo>
                <a:lnTo>
                  <a:pt x="1869033" y="151480"/>
                </a:lnTo>
                <a:lnTo>
                  <a:pt x="1871845" y="155288"/>
                </a:lnTo>
                <a:lnTo>
                  <a:pt x="1874490" y="159179"/>
                </a:lnTo>
                <a:lnTo>
                  <a:pt x="1877136" y="163235"/>
                </a:lnTo>
                <a:lnTo>
                  <a:pt x="1879534" y="167125"/>
                </a:lnTo>
                <a:lnTo>
                  <a:pt x="1881766" y="171015"/>
                </a:lnTo>
                <a:lnTo>
                  <a:pt x="1883916" y="174989"/>
                </a:lnTo>
                <a:lnTo>
                  <a:pt x="1885983" y="179045"/>
                </a:lnTo>
                <a:lnTo>
                  <a:pt x="1887885" y="183018"/>
                </a:lnTo>
                <a:lnTo>
                  <a:pt x="1889704" y="186991"/>
                </a:lnTo>
                <a:lnTo>
                  <a:pt x="1891440" y="191047"/>
                </a:lnTo>
                <a:lnTo>
                  <a:pt x="1892929" y="195021"/>
                </a:lnTo>
                <a:lnTo>
                  <a:pt x="1894334" y="199077"/>
                </a:lnTo>
                <a:lnTo>
                  <a:pt x="1895740" y="203133"/>
                </a:lnTo>
                <a:lnTo>
                  <a:pt x="1896980" y="207189"/>
                </a:lnTo>
                <a:lnTo>
                  <a:pt x="1898138" y="211245"/>
                </a:lnTo>
                <a:lnTo>
                  <a:pt x="1899212" y="215301"/>
                </a:lnTo>
                <a:lnTo>
                  <a:pt x="1900122" y="219357"/>
                </a:lnTo>
                <a:lnTo>
                  <a:pt x="1901031" y="223413"/>
                </a:lnTo>
                <a:lnTo>
                  <a:pt x="1901776" y="227469"/>
                </a:lnTo>
                <a:lnTo>
                  <a:pt x="1902437" y="231525"/>
                </a:lnTo>
                <a:lnTo>
                  <a:pt x="1903016" y="235581"/>
                </a:lnTo>
                <a:lnTo>
                  <a:pt x="1903512" y="239637"/>
                </a:lnTo>
                <a:lnTo>
                  <a:pt x="1903925" y="243610"/>
                </a:lnTo>
                <a:lnTo>
                  <a:pt x="1904339" y="247749"/>
                </a:lnTo>
                <a:lnTo>
                  <a:pt x="1904587" y="251722"/>
                </a:lnTo>
                <a:lnTo>
                  <a:pt x="1904752" y="255695"/>
                </a:lnTo>
                <a:lnTo>
                  <a:pt x="1904918" y="259751"/>
                </a:lnTo>
                <a:lnTo>
                  <a:pt x="1905000" y="263725"/>
                </a:lnTo>
                <a:lnTo>
                  <a:pt x="1904918" y="271754"/>
                </a:lnTo>
                <a:lnTo>
                  <a:pt x="1904669" y="279618"/>
                </a:lnTo>
                <a:lnTo>
                  <a:pt x="1904173" y="287399"/>
                </a:lnTo>
                <a:lnTo>
                  <a:pt x="1903429" y="295262"/>
                </a:lnTo>
                <a:lnTo>
                  <a:pt x="1902602" y="302961"/>
                </a:lnTo>
                <a:lnTo>
                  <a:pt x="1901528" y="310493"/>
                </a:lnTo>
                <a:lnTo>
                  <a:pt x="1900370" y="318026"/>
                </a:lnTo>
                <a:lnTo>
                  <a:pt x="1899130" y="325227"/>
                </a:lnTo>
                <a:lnTo>
                  <a:pt x="1897724" y="332512"/>
                </a:lnTo>
                <a:lnTo>
                  <a:pt x="1894913" y="346584"/>
                </a:lnTo>
                <a:lnTo>
                  <a:pt x="1891771" y="360655"/>
                </a:lnTo>
                <a:lnTo>
                  <a:pt x="1888464" y="374893"/>
                </a:lnTo>
                <a:lnTo>
                  <a:pt x="1884991" y="389213"/>
                </a:lnTo>
                <a:lnTo>
                  <a:pt x="1881188" y="403699"/>
                </a:lnTo>
                <a:lnTo>
                  <a:pt x="1877302" y="418102"/>
                </a:lnTo>
                <a:lnTo>
                  <a:pt x="1873333" y="432671"/>
                </a:lnTo>
                <a:lnTo>
                  <a:pt x="1869116" y="447156"/>
                </a:lnTo>
                <a:lnTo>
                  <a:pt x="1864734" y="461725"/>
                </a:lnTo>
                <a:lnTo>
                  <a:pt x="1860269" y="476128"/>
                </a:lnTo>
                <a:lnTo>
                  <a:pt x="1855639" y="490614"/>
                </a:lnTo>
                <a:lnTo>
                  <a:pt x="1851009" y="504934"/>
                </a:lnTo>
                <a:lnTo>
                  <a:pt x="1846296" y="519254"/>
                </a:lnTo>
                <a:lnTo>
                  <a:pt x="1841418" y="533492"/>
                </a:lnTo>
                <a:lnTo>
                  <a:pt x="1836622" y="547481"/>
                </a:lnTo>
                <a:lnTo>
                  <a:pt x="1831661" y="561387"/>
                </a:lnTo>
                <a:lnTo>
                  <a:pt x="1826783" y="575211"/>
                </a:lnTo>
                <a:lnTo>
                  <a:pt x="1821904" y="588704"/>
                </a:lnTo>
                <a:lnTo>
                  <a:pt x="1812065" y="615275"/>
                </a:lnTo>
                <a:lnTo>
                  <a:pt x="1802391" y="640852"/>
                </a:lnTo>
                <a:lnTo>
                  <a:pt x="1793048" y="665189"/>
                </a:lnTo>
                <a:lnTo>
                  <a:pt x="1775685" y="710053"/>
                </a:lnTo>
                <a:lnTo>
                  <a:pt x="1767913" y="730085"/>
                </a:lnTo>
                <a:lnTo>
                  <a:pt x="1760802" y="748379"/>
                </a:lnTo>
                <a:lnTo>
                  <a:pt x="1758487" y="754090"/>
                </a:lnTo>
                <a:lnTo>
                  <a:pt x="1756172" y="759388"/>
                </a:lnTo>
                <a:lnTo>
                  <a:pt x="1753774" y="764437"/>
                </a:lnTo>
                <a:lnTo>
                  <a:pt x="1751128" y="769321"/>
                </a:lnTo>
                <a:lnTo>
                  <a:pt x="1748565" y="773791"/>
                </a:lnTo>
                <a:lnTo>
                  <a:pt x="1745754" y="778095"/>
                </a:lnTo>
                <a:lnTo>
                  <a:pt x="1742860" y="782151"/>
                </a:lnTo>
                <a:lnTo>
                  <a:pt x="1741372" y="784138"/>
                </a:lnTo>
                <a:lnTo>
                  <a:pt x="1739801" y="786042"/>
                </a:lnTo>
                <a:lnTo>
                  <a:pt x="1738313" y="787863"/>
                </a:lnTo>
                <a:lnTo>
                  <a:pt x="1736659" y="789518"/>
                </a:lnTo>
                <a:lnTo>
                  <a:pt x="1735088" y="791174"/>
                </a:lnTo>
                <a:lnTo>
                  <a:pt x="1733352" y="792912"/>
                </a:lnTo>
                <a:lnTo>
                  <a:pt x="1731698" y="794485"/>
                </a:lnTo>
                <a:lnTo>
                  <a:pt x="1729879" y="795975"/>
                </a:lnTo>
                <a:lnTo>
                  <a:pt x="1728143" y="797382"/>
                </a:lnTo>
                <a:lnTo>
                  <a:pt x="1726324" y="798872"/>
                </a:lnTo>
                <a:lnTo>
                  <a:pt x="1724422" y="800279"/>
                </a:lnTo>
                <a:lnTo>
                  <a:pt x="1722520" y="801521"/>
                </a:lnTo>
                <a:lnTo>
                  <a:pt x="1720619" y="802762"/>
                </a:lnTo>
                <a:lnTo>
                  <a:pt x="1718634" y="803921"/>
                </a:lnTo>
                <a:lnTo>
                  <a:pt x="1716650" y="805080"/>
                </a:lnTo>
                <a:lnTo>
                  <a:pt x="1714583" y="806239"/>
                </a:lnTo>
                <a:lnTo>
                  <a:pt x="1712433" y="807315"/>
                </a:lnTo>
                <a:lnTo>
                  <a:pt x="1710201" y="808226"/>
                </a:lnTo>
                <a:lnTo>
                  <a:pt x="1705819" y="810130"/>
                </a:lnTo>
                <a:lnTo>
                  <a:pt x="1701188" y="811868"/>
                </a:lnTo>
                <a:lnTo>
                  <a:pt x="1696310" y="813358"/>
                </a:lnTo>
                <a:lnTo>
                  <a:pt x="1691266" y="814682"/>
                </a:lnTo>
                <a:lnTo>
                  <a:pt x="1686140" y="815758"/>
                </a:lnTo>
                <a:lnTo>
                  <a:pt x="1680683" y="816834"/>
                </a:lnTo>
                <a:lnTo>
                  <a:pt x="1674978" y="817579"/>
                </a:lnTo>
                <a:lnTo>
                  <a:pt x="1669108" y="818242"/>
                </a:lnTo>
                <a:lnTo>
                  <a:pt x="1662989" y="818821"/>
                </a:lnTo>
                <a:lnTo>
                  <a:pt x="1656705" y="819152"/>
                </a:lnTo>
                <a:lnTo>
                  <a:pt x="1650008" y="819318"/>
                </a:lnTo>
                <a:lnTo>
                  <a:pt x="1643311" y="819400"/>
                </a:lnTo>
                <a:lnTo>
                  <a:pt x="1636117" y="819400"/>
                </a:lnTo>
                <a:lnTo>
                  <a:pt x="1628924" y="819318"/>
                </a:lnTo>
                <a:lnTo>
                  <a:pt x="1621235" y="818987"/>
                </a:lnTo>
                <a:lnTo>
                  <a:pt x="1613380" y="818738"/>
                </a:lnTo>
                <a:lnTo>
                  <a:pt x="1605194" y="818159"/>
                </a:lnTo>
                <a:lnTo>
                  <a:pt x="1596761" y="817662"/>
                </a:lnTo>
                <a:lnTo>
                  <a:pt x="1588162" y="816917"/>
                </a:lnTo>
                <a:lnTo>
                  <a:pt x="1579149" y="816172"/>
                </a:lnTo>
                <a:lnTo>
                  <a:pt x="1560298" y="814351"/>
                </a:lnTo>
                <a:lnTo>
                  <a:pt x="1540041" y="812365"/>
                </a:lnTo>
                <a:lnTo>
                  <a:pt x="1518709" y="810047"/>
                </a:lnTo>
                <a:lnTo>
                  <a:pt x="1495971" y="807646"/>
                </a:lnTo>
                <a:lnTo>
                  <a:pt x="1471828" y="804997"/>
                </a:lnTo>
                <a:lnTo>
                  <a:pt x="1446362" y="802266"/>
                </a:lnTo>
                <a:lnTo>
                  <a:pt x="1419242" y="799534"/>
                </a:lnTo>
                <a:lnTo>
                  <a:pt x="1390799" y="796637"/>
                </a:lnTo>
                <a:lnTo>
                  <a:pt x="1360703" y="793905"/>
                </a:lnTo>
                <a:lnTo>
                  <a:pt x="1329035" y="791174"/>
                </a:lnTo>
                <a:lnTo>
                  <a:pt x="1312499" y="789932"/>
                </a:lnTo>
                <a:lnTo>
                  <a:pt x="1295632" y="788691"/>
                </a:lnTo>
                <a:lnTo>
                  <a:pt x="1278268" y="787366"/>
                </a:lnTo>
                <a:lnTo>
                  <a:pt x="1260574" y="786207"/>
                </a:lnTo>
                <a:lnTo>
                  <a:pt x="1242384" y="785048"/>
                </a:lnTo>
                <a:lnTo>
                  <a:pt x="1223781" y="784055"/>
                </a:lnTo>
                <a:lnTo>
                  <a:pt x="1204764" y="782979"/>
                </a:lnTo>
                <a:lnTo>
                  <a:pt x="1185168" y="782068"/>
                </a:lnTo>
                <a:lnTo>
                  <a:pt x="1174750" y="781572"/>
                </a:lnTo>
                <a:lnTo>
                  <a:pt x="1163919" y="781323"/>
                </a:lnTo>
                <a:lnTo>
                  <a:pt x="1152509" y="780992"/>
                </a:lnTo>
                <a:lnTo>
                  <a:pt x="1140602" y="780661"/>
                </a:lnTo>
                <a:lnTo>
                  <a:pt x="1115798" y="780330"/>
                </a:lnTo>
                <a:lnTo>
                  <a:pt x="1089422" y="780247"/>
                </a:lnTo>
                <a:lnTo>
                  <a:pt x="1061641" y="780330"/>
                </a:lnTo>
                <a:lnTo>
                  <a:pt x="1032537" y="780579"/>
                </a:lnTo>
                <a:lnTo>
                  <a:pt x="1002275" y="780992"/>
                </a:lnTo>
                <a:lnTo>
                  <a:pt x="971104" y="781572"/>
                </a:lnTo>
                <a:lnTo>
                  <a:pt x="939023" y="782234"/>
                </a:lnTo>
                <a:lnTo>
                  <a:pt x="906281" y="783062"/>
                </a:lnTo>
                <a:lnTo>
                  <a:pt x="873043" y="784055"/>
                </a:lnTo>
                <a:lnTo>
                  <a:pt x="839308" y="785048"/>
                </a:lnTo>
                <a:lnTo>
                  <a:pt x="771095" y="787366"/>
                </a:lnTo>
                <a:lnTo>
                  <a:pt x="702882" y="789849"/>
                </a:lnTo>
                <a:lnTo>
                  <a:pt x="702552" y="790594"/>
                </a:lnTo>
                <a:lnTo>
                  <a:pt x="701559" y="792912"/>
                </a:lnTo>
                <a:lnTo>
                  <a:pt x="699575" y="796472"/>
                </a:lnTo>
                <a:lnTo>
                  <a:pt x="696516" y="801438"/>
                </a:lnTo>
                <a:lnTo>
                  <a:pt x="694614" y="804501"/>
                </a:lnTo>
                <a:lnTo>
                  <a:pt x="692464" y="807729"/>
                </a:lnTo>
                <a:lnTo>
                  <a:pt x="689984" y="811454"/>
                </a:lnTo>
                <a:lnTo>
                  <a:pt x="687090" y="815344"/>
                </a:lnTo>
                <a:lnTo>
                  <a:pt x="684031" y="819566"/>
                </a:lnTo>
                <a:lnTo>
                  <a:pt x="680475" y="823953"/>
                </a:lnTo>
                <a:lnTo>
                  <a:pt x="676672" y="828837"/>
                </a:lnTo>
                <a:lnTo>
                  <a:pt x="672455" y="833886"/>
                </a:lnTo>
                <a:lnTo>
                  <a:pt x="667825" y="839101"/>
                </a:lnTo>
                <a:lnTo>
                  <a:pt x="662781" y="844730"/>
                </a:lnTo>
                <a:lnTo>
                  <a:pt x="657407" y="850607"/>
                </a:lnTo>
                <a:lnTo>
                  <a:pt x="651537" y="856650"/>
                </a:lnTo>
                <a:lnTo>
                  <a:pt x="645253" y="862941"/>
                </a:lnTo>
                <a:lnTo>
                  <a:pt x="638473" y="869480"/>
                </a:lnTo>
                <a:lnTo>
                  <a:pt x="631280" y="876350"/>
                </a:lnTo>
                <a:lnTo>
                  <a:pt x="623425" y="883304"/>
                </a:lnTo>
                <a:lnTo>
                  <a:pt x="615239" y="890422"/>
                </a:lnTo>
                <a:lnTo>
                  <a:pt x="606558" y="897789"/>
                </a:lnTo>
                <a:lnTo>
                  <a:pt x="597297" y="905405"/>
                </a:lnTo>
                <a:lnTo>
                  <a:pt x="587458" y="913186"/>
                </a:lnTo>
                <a:lnTo>
                  <a:pt x="577040" y="921215"/>
                </a:lnTo>
                <a:lnTo>
                  <a:pt x="566126" y="929327"/>
                </a:lnTo>
                <a:lnTo>
                  <a:pt x="554550" y="937522"/>
                </a:lnTo>
                <a:lnTo>
                  <a:pt x="542396" y="946048"/>
                </a:lnTo>
                <a:lnTo>
                  <a:pt x="537104" y="949690"/>
                </a:lnTo>
                <a:lnTo>
                  <a:pt x="531730" y="953167"/>
                </a:lnTo>
                <a:lnTo>
                  <a:pt x="526273" y="956643"/>
                </a:lnTo>
                <a:lnTo>
                  <a:pt x="520651" y="959954"/>
                </a:lnTo>
                <a:lnTo>
                  <a:pt x="515111" y="963265"/>
                </a:lnTo>
                <a:lnTo>
                  <a:pt x="509406" y="966494"/>
                </a:lnTo>
                <a:lnTo>
                  <a:pt x="503701" y="969722"/>
                </a:lnTo>
                <a:lnTo>
                  <a:pt x="497913" y="972785"/>
                </a:lnTo>
                <a:lnTo>
                  <a:pt x="492125" y="975764"/>
                </a:lnTo>
                <a:lnTo>
                  <a:pt x="486255" y="978744"/>
                </a:lnTo>
                <a:lnTo>
                  <a:pt x="480467" y="981559"/>
                </a:lnTo>
                <a:lnTo>
                  <a:pt x="474596" y="984456"/>
                </a:lnTo>
                <a:lnTo>
                  <a:pt x="468561" y="987188"/>
                </a:lnTo>
                <a:lnTo>
                  <a:pt x="462690" y="989919"/>
                </a:lnTo>
                <a:lnTo>
                  <a:pt x="450784" y="995051"/>
                </a:lnTo>
                <a:lnTo>
                  <a:pt x="438878" y="999935"/>
                </a:lnTo>
                <a:lnTo>
                  <a:pt x="427137" y="1004653"/>
                </a:lnTo>
                <a:lnTo>
                  <a:pt x="415313" y="1009123"/>
                </a:lnTo>
                <a:lnTo>
                  <a:pt x="403655" y="1013179"/>
                </a:lnTo>
                <a:lnTo>
                  <a:pt x="392162" y="1017070"/>
                </a:lnTo>
                <a:lnTo>
                  <a:pt x="380917" y="1020795"/>
                </a:lnTo>
                <a:lnTo>
                  <a:pt x="370003" y="1024271"/>
                </a:lnTo>
                <a:lnTo>
                  <a:pt x="359255" y="1027500"/>
                </a:lnTo>
                <a:lnTo>
                  <a:pt x="348837" y="1030479"/>
                </a:lnTo>
                <a:lnTo>
                  <a:pt x="338832" y="1033211"/>
                </a:lnTo>
                <a:lnTo>
                  <a:pt x="329241" y="1035860"/>
                </a:lnTo>
                <a:lnTo>
                  <a:pt x="320063" y="1038178"/>
                </a:lnTo>
                <a:lnTo>
                  <a:pt x="311382" y="1040247"/>
                </a:lnTo>
                <a:lnTo>
                  <a:pt x="303279" y="1042151"/>
                </a:lnTo>
                <a:lnTo>
                  <a:pt x="288809" y="1045462"/>
                </a:lnTo>
                <a:lnTo>
                  <a:pt x="277069" y="1047862"/>
                </a:lnTo>
                <a:lnTo>
                  <a:pt x="268139" y="1049684"/>
                </a:lnTo>
                <a:lnTo>
                  <a:pt x="260615" y="1050925"/>
                </a:lnTo>
                <a:lnTo>
                  <a:pt x="265410" y="1048607"/>
                </a:lnTo>
                <a:lnTo>
                  <a:pt x="271033" y="1045627"/>
                </a:lnTo>
                <a:lnTo>
                  <a:pt x="278557" y="1041737"/>
                </a:lnTo>
                <a:lnTo>
                  <a:pt x="287569" y="1036688"/>
                </a:lnTo>
                <a:lnTo>
                  <a:pt x="298070" y="1030728"/>
                </a:lnTo>
                <a:lnTo>
                  <a:pt x="309893" y="1023857"/>
                </a:lnTo>
                <a:lnTo>
                  <a:pt x="316095" y="1019967"/>
                </a:lnTo>
                <a:lnTo>
                  <a:pt x="322544" y="1015911"/>
                </a:lnTo>
                <a:lnTo>
                  <a:pt x="329158" y="1011689"/>
                </a:lnTo>
                <a:lnTo>
                  <a:pt x="336021" y="1007302"/>
                </a:lnTo>
                <a:lnTo>
                  <a:pt x="342966" y="1002749"/>
                </a:lnTo>
                <a:lnTo>
                  <a:pt x="349994" y="997948"/>
                </a:lnTo>
                <a:lnTo>
                  <a:pt x="357105" y="992899"/>
                </a:lnTo>
                <a:lnTo>
                  <a:pt x="364298" y="987684"/>
                </a:lnTo>
                <a:lnTo>
                  <a:pt x="371574" y="982304"/>
                </a:lnTo>
                <a:lnTo>
                  <a:pt x="378685" y="976841"/>
                </a:lnTo>
                <a:lnTo>
                  <a:pt x="385961" y="971129"/>
                </a:lnTo>
                <a:lnTo>
                  <a:pt x="392989" y="965335"/>
                </a:lnTo>
                <a:lnTo>
                  <a:pt x="400100" y="959375"/>
                </a:lnTo>
                <a:lnTo>
                  <a:pt x="407045" y="953249"/>
                </a:lnTo>
                <a:lnTo>
                  <a:pt x="413742" y="946958"/>
                </a:lnTo>
                <a:lnTo>
                  <a:pt x="420357" y="940585"/>
                </a:lnTo>
                <a:lnTo>
                  <a:pt x="426806" y="934045"/>
                </a:lnTo>
                <a:lnTo>
                  <a:pt x="429948" y="930734"/>
                </a:lnTo>
                <a:lnTo>
                  <a:pt x="433007" y="927423"/>
                </a:lnTo>
                <a:lnTo>
                  <a:pt x="437389" y="922374"/>
                </a:lnTo>
                <a:lnTo>
                  <a:pt x="441441" y="917490"/>
                </a:lnTo>
                <a:lnTo>
                  <a:pt x="445244" y="912772"/>
                </a:lnTo>
                <a:lnTo>
                  <a:pt x="448552" y="908136"/>
                </a:lnTo>
                <a:lnTo>
                  <a:pt x="451611" y="903749"/>
                </a:lnTo>
                <a:lnTo>
                  <a:pt x="454505" y="899279"/>
                </a:lnTo>
                <a:lnTo>
                  <a:pt x="456902" y="895058"/>
                </a:lnTo>
                <a:lnTo>
                  <a:pt x="459135" y="891002"/>
                </a:lnTo>
                <a:lnTo>
                  <a:pt x="460954" y="886946"/>
                </a:lnTo>
                <a:lnTo>
                  <a:pt x="462608" y="883055"/>
                </a:lnTo>
                <a:lnTo>
                  <a:pt x="463930" y="879248"/>
                </a:lnTo>
                <a:lnTo>
                  <a:pt x="465005" y="875688"/>
                </a:lnTo>
                <a:lnTo>
                  <a:pt x="465832" y="872129"/>
                </a:lnTo>
                <a:lnTo>
                  <a:pt x="466494" y="868652"/>
                </a:lnTo>
                <a:lnTo>
                  <a:pt x="466742" y="865341"/>
                </a:lnTo>
                <a:lnTo>
                  <a:pt x="466990" y="862113"/>
                </a:lnTo>
                <a:lnTo>
                  <a:pt x="466907" y="858967"/>
                </a:lnTo>
                <a:lnTo>
                  <a:pt x="466659" y="855988"/>
                </a:lnTo>
                <a:lnTo>
                  <a:pt x="466163" y="853008"/>
                </a:lnTo>
                <a:lnTo>
                  <a:pt x="465501" y="850276"/>
                </a:lnTo>
                <a:lnTo>
                  <a:pt x="464675" y="847544"/>
                </a:lnTo>
                <a:lnTo>
                  <a:pt x="463765" y="844896"/>
                </a:lnTo>
                <a:lnTo>
                  <a:pt x="462608" y="842412"/>
                </a:lnTo>
                <a:lnTo>
                  <a:pt x="461202" y="840012"/>
                </a:lnTo>
                <a:lnTo>
                  <a:pt x="459714" y="837694"/>
                </a:lnTo>
                <a:lnTo>
                  <a:pt x="458143" y="835376"/>
                </a:lnTo>
                <a:lnTo>
                  <a:pt x="456489" y="833224"/>
                </a:lnTo>
                <a:lnTo>
                  <a:pt x="454670" y="831155"/>
                </a:lnTo>
                <a:lnTo>
                  <a:pt x="452686" y="829251"/>
                </a:lnTo>
                <a:lnTo>
                  <a:pt x="450701" y="827264"/>
                </a:lnTo>
                <a:lnTo>
                  <a:pt x="448552" y="825443"/>
                </a:lnTo>
                <a:lnTo>
                  <a:pt x="446402" y="823788"/>
                </a:lnTo>
                <a:lnTo>
                  <a:pt x="444087" y="822049"/>
                </a:lnTo>
                <a:lnTo>
                  <a:pt x="441772" y="820477"/>
                </a:lnTo>
                <a:lnTo>
                  <a:pt x="439291" y="818987"/>
                </a:lnTo>
                <a:lnTo>
                  <a:pt x="436893" y="817579"/>
                </a:lnTo>
                <a:lnTo>
                  <a:pt x="434496" y="816172"/>
                </a:lnTo>
                <a:lnTo>
                  <a:pt x="431932" y="814931"/>
                </a:lnTo>
                <a:lnTo>
                  <a:pt x="429452" y="813606"/>
                </a:lnTo>
                <a:lnTo>
                  <a:pt x="426889" y="812613"/>
                </a:lnTo>
                <a:lnTo>
                  <a:pt x="421845" y="810461"/>
                </a:lnTo>
                <a:lnTo>
                  <a:pt x="416884" y="808557"/>
                </a:lnTo>
                <a:lnTo>
                  <a:pt x="412089" y="806984"/>
                </a:lnTo>
                <a:lnTo>
                  <a:pt x="407458" y="805660"/>
                </a:lnTo>
                <a:lnTo>
                  <a:pt x="402994" y="804335"/>
                </a:lnTo>
                <a:lnTo>
                  <a:pt x="399025" y="803425"/>
                </a:lnTo>
                <a:lnTo>
                  <a:pt x="395470" y="802680"/>
                </a:lnTo>
                <a:lnTo>
                  <a:pt x="392410" y="802018"/>
                </a:lnTo>
                <a:lnTo>
                  <a:pt x="387945" y="801190"/>
                </a:lnTo>
                <a:lnTo>
                  <a:pt x="386374" y="801024"/>
                </a:lnTo>
                <a:lnTo>
                  <a:pt x="362314" y="801521"/>
                </a:lnTo>
                <a:lnTo>
                  <a:pt x="340651" y="801852"/>
                </a:lnTo>
                <a:lnTo>
                  <a:pt x="321469" y="801935"/>
                </a:lnTo>
                <a:lnTo>
                  <a:pt x="312870" y="801852"/>
                </a:lnTo>
                <a:lnTo>
                  <a:pt x="305015" y="801769"/>
                </a:lnTo>
                <a:lnTo>
                  <a:pt x="299806" y="801604"/>
                </a:lnTo>
                <a:lnTo>
                  <a:pt x="294763" y="801438"/>
                </a:lnTo>
                <a:lnTo>
                  <a:pt x="289802" y="801107"/>
                </a:lnTo>
                <a:lnTo>
                  <a:pt x="284841" y="800776"/>
                </a:lnTo>
                <a:lnTo>
                  <a:pt x="280128" y="800362"/>
                </a:lnTo>
                <a:lnTo>
                  <a:pt x="275415" y="799865"/>
                </a:lnTo>
                <a:lnTo>
                  <a:pt x="270785" y="799203"/>
                </a:lnTo>
                <a:lnTo>
                  <a:pt x="266320" y="798541"/>
                </a:lnTo>
                <a:lnTo>
                  <a:pt x="261938" y="797796"/>
                </a:lnTo>
                <a:lnTo>
                  <a:pt x="257473" y="797134"/>
                </a:lnTo>
                <a:lnTo>
                  <a:pt x="253256" y="796223"/>
                </a:lnTo>
                <a:lnTo>
                  <a:pt x="249039" y="795313"/>
                </a:lnTo>
                <a:lnTo>
                  <a:pt x="245070" y="794319"/>
                </a:lnTo>
                <a:lnTo>
                  <a:pt x="241102" y="793160"/>
                </a:lnTo>
                <a:lnTo>
                  <a:pt x="237050" y="792167"/>
                </a:lnTo>
                <a:lnTo>
                  <a:pt x="233247" y="791008"/>
                </a:lnTo>
                <a:lnTo>
                  <a:pt x="229526" y="789684"/>
                </a:lnTo>
                <a:lnTo>
                  <a:pt x="225805" y="788359"/>
                </a:lnTo>
                <a:lnTo>
                  <a:pt x="222250" y="787118"/>
                </a:lnTo>
                <a:lnTo>
                  <a:pt x="218695" y="785628"/>
                </a:lnTo>
                <a:lnTo>
                  <a:pt x="215222" y="784138"/>
                </a:lnTo>
                <a:lnTo>
                  <a:pt x="211832" y="782565"/>
                </a:lnTo>
                <a:lnTo>
                  <a:pt x="208525" y="780992"/>
                </a:lnTo>
                <a:lnTo>
                  <a:pt x="205300" y="779420"/>
                </a:lnTo>
                <a:lnTo>
                  <a:pt x="202158" y="777599"/>
                </a:lnTo>
                <a:lnTo>
                  <a:pt x="199016" y="775943"/>
                </a:lnTo>
                <a:lnTo>
                  <a:pt x="195957" y="774039"/>
                </a:lnTo>
                <a:lnTo>
                  <a:pt x="192981" y="772218"/>
                </a:lnTo>
                <a:lnTo>
                  <a:pt x="190004" y="770314"/>
                </a:lnTo>
                <a:lnTo>
                  <a:pt x="187193" y="768328"/>
                </a:lnTo>
                <a:lnTo>
                  <a:pt x="184464" y="766341"/>
                </a:lnTo>
                <a:lnTo>
                  <a:pt x="181736" y="764189"/>
                </a:lnTo>
                <a:lnTo>
                  <a:pt x="178429" y="761706"/>
                </a:lnTo>
                <a:lnTo>
                  <a:pt x="175452" y="759140"/>
                </a:lnTo>
                <a:lnTo>
                  <a:pt x="171731" y="755994"/>
                </a:lnTo>
                <a:lnTo>
                  <a:pt x="168259" y="752600"/>
                </a:lnTo>
                <a:lnTo>
                  <a:pt x="164786" y="749372"/>
                </a:lnTo>
                <a:lnTo>
                  <a:pt x="161561" y="745895"/>
                </a:lnTo>
                <a:lnTo>
                  <a:pt x="158337" y="742419"/>
                </a:lnTo>
                <a:lnTo>
                  <a:pt x="155195" y="738694"/>
                </a:lnTo>
                <a:lnTo>
                  <a:pt x="152136" y="735134"/>
                </a:lnTo>
                <a:lnTo>
                  <a:pt x="149242" y="731327"/>
                </a:lnTo>
                <a:lnTo>
                  <a:pt x="146348" y="727519"/>
                </a:lnTo>
                <a:lnTo>
                  <a:pt x="143619" y="723629"/>
                </a:lnTo>
                <a:lnTo>
                  <a:pt x="140891" y="719738"/>
                </a:lnTo>
                <a:lnTo>
                  <a:pt x="138245" y="715765"/>
                </a:lnTo>
                <a:lnTo>
                  <a:pt x="135764" y="711626"/>
                </a:lnTo>
                <a:lnTo>
                  <a:pt x="133201" y="707570"/>
                </a:lnTo>
                <a:lnTo>
                  <a:pt x="130804" y="703431"/>
                </a:lnTo>
                <a:lnTo>
                  <a:pt x="128488" y="699210"/>
                </a:lnTo>
                <a:lnTo>
                  <a:pt x="126173" y="694905"/>
                </a:lnTo>
                <a:lnTo>
                  <a:pt x="123858" y="690601"/>
                </a:lnTo>
                <a:lnTo>
                  <a:pt x="119393" y="681909"/>
                </a:lnTo>
                <a:lnTo>
                  <a:pt x="115259" y="672970"/>
                </a:lnTo>
                <a:lnTo>
                  <a:pt x="111125" y="664030"/>
                </a:lnTo>
                <a:lnTo>
                  <a:pt x="106991" y="654924"/>
                </a:lnTo>
                <a:lnTo>
                  <a:pt x="103105" y="645819"/>
                </a:lnTo>
                <a:lnTo>
                  <a:pt x="95250" y="627360"/>
                </a:lnTo>
                <a:lnTo>
                  <a:pt x="86899" y="607742"/>
                </a:lnTo>
                <a:lnTo>
                  <a:pt x="79044" y="588869"/>
                </a:lnTo>
                <a:lnTo>
                  <a:pt x="71686" y="570658"/>
                </a:lnTo>
                <a:lnTo>
                  <a:pt x="64575" y="552944"/>
                </a:lnTo>
                <a:lnTo>
                  <a:pt x="57960" y="535561"/>
                </a:lnTo>
                <a:lnTo>
                  <a:pt x="51759" y="518509"/>
                </a:lnTo>
                <a:lnTo>
                  <a:pt x="48700" y="510066"/>
                </a:lnTo>
                <a:lnTo>
                  <a:pt x="45806" y="501540"/>
                </a:lnTo>
                <a:lnTo>
                  <a:pt x="42912" y="493097"/>
                </a:lnTo>
                <a:lnTo>
                  <a:pt x="40101" y="484571"/>
                </a:lnTo>
                <a:lnTo>
                  <a:pt x="37373" y="476045"/>
                </a:lnTo>
                <a:lnTo>
                  <a:pt x="34727" y="467437"/>
                </a:lnTo>
                <a:lnTo>
                  <a:pt x="32081" y="458745"/>
                </a:lnTo>
                <a:lnTo>
                  <a:pt x="29435" y="450054"/>
                </a:lnTo>
                <a:lnTo>
                  <a:pt x="26955" y="441197"/>
                </a:lnTo>
                <a:lnTo>
                  <a:pt x="24557" y="432174"/>
                </a:lnTo>
                <a:lnTo>
                  <a:pt x="21994" y="423151"/>
                </a:lnTo>
                <a:lnTo>
                  <a:pt x="19596" y="413880"/>
                </a:lnTo>
                <a:lnTo>
                  <a:pt x="17281" y="404527"/>
                </a:lnTo>
                <a:lnTo>
                  <a:pt x="14966" y="394925"/>
                </a:lnTo>
                <a:lnTo>
                  <a:pt x="12651" y="385074"/>
                </a:lnTo>
                <a:lnTo>
                  <a:pt x="10335" y="375141"/>
                </a:lnTo>
                <a:lnTo>
                  <a:pt x="8020" y="364877"/>
                </a:lnTo>
                <a:lnTo>
                  <a:pt x="5705" y="354365"/>
                </a:lnTo>
                <a:lnTo>
                  <a:pt x="1158" y="332512"/>
                </a:lnTo>
                <a:lnTo>
                  <a:pt x="827" y="330442"/>
                </a:lnTo>
                <a:lnTo>
                  <a:pt x="496" y="328290"/>
                </a:lnTo>
                <a:lnTo>
                  <a:pt x="331" y="326221"/>
                </a:lnTo>
                <a:lnTo>
                  <a:pt x="83" y="323986"/>
                </a:lnTo>
                <a:lnTo>
                  <a:pt x="0" y="321916"/>
                </a:lnTo>
                <a:lnTo>
                  <a:pt x="0" y="319681"/>
                </a:lnTo>
                <a:lnTo>
                  <a:pt x="0" y="317364"/>
                </a:lnTo>
                <a:lnTo>
                  <a:pt x="248" y="315129"/>
                </a:lnTo>
                <a:lnTo>
                  <a:pt x="414" y="312811"/>
                </a:lnTo>
                <a:lnTo>
                  <a:pt x="744" y="310493"/>
                </a:lnTo>
                <a:lnTo>
                  <a:pt x="1075" y="308175"/>
                </a:lnTo>
                <a:lnTo>
                  <a:pt x="1571" y="305858"/>
                </a:lnTo>
                <a:lnTo>
                  <a:pt x="2067" y="303457"/>
                </a:lnTo>
                <a:lnTo>
                  <a:pt x="2729" y="301057"/>
                </a:lnTo>
                <a:lnTo>
                  <a:pt x="3390" y="298573"/>
                </a:lnTo>
                <a:lnTo>
                  <a:pt x="4217" y="296173"/>
                </a:lnTo>
                <a:lnTo>
                  <a:pt x="5044" y="293772"/>
                </a:lnTo>
                <a:lnTo>
                  <a:pt x="6119" y="291206"/>
                </a:lnTo>
                <a:lnTo>
                  <a:pt x="7193" y="288723"/>
                </a:lnTo>
                <a:lnTo>
                  <a:pt x="8351" y="286157"/>
                </a:lnTo>
                <a:lnTo>
                  <a:pt x="9591" y="283674"/>
                </a:lnTo>
                <a:lnTo>
                  <a:pt x="10914" y="281108"/>
                </a:lnTo>
                <a:lnTo>
                  <a:pt x="12320" y="278624"/>
                </a:lnTo>
                <a:lnTo>
                  <a:pt x="13891" y="275976"/>
                </a:lnTo>
                <a:lnTo>
                  <a:pt x="15462" y="273327"/>
                </a:lnTo>
                <a:lnTo>
                  <a:pt x="17281" y="270678"/>
                </a:lnTo>
                <a:lnTo>
                  <a:pt x="19017" y="268029"/>
                </a:lnTo>
                <a:lnTo>
                  <a:pt x="20919" y="265380"/>
                </a:lnTo>
                <a:lnTo>
                  <a:pt x="23068" y="262814"/>
                </a:lnTo>
                <a:lnTo>
                  <a:pt x="25136" y="260165"/>
                </a:lnTo>
                <a:lnTo>
                  <a:pt x="27368" y="257434"/>
                </a:lnTo>
                <a:lnTo>
                  <a:pt x="29766" y="254702"/>
                </a:lnTo>
                <a:lnTo>
                  <a:pt x="32164" y="252053"/>
                </a:lnTo>
                <a:lnTo>
                  <a:pt x="34727" y="249322"/>
                </a:lnTo>
                <a:lnTo>
                  <a:pt x="37455" y="246590"/>
                </a:lnTo>
                <a:lnTo>
                  <a:pt x="40184" y="243858"/>
                </a:lnTo>
                <a:lnTo>
                  <a:pt x="43078" y="241044"/>
                </a:lnTo>
                <a:lnTo>
                  <a:pt x="46054" y="238230"/>
                </a:lnTo>
                <a:lnTo>
                  <a:pt x="49113" y="235498"/>
                </a:lnTo>
                <a:lnTo>
                  <a:pt x="52421" y="232766"/>
                </a:lnTo>
                <a:lnTo>
                  <a:pt x="55811" y="229869"/>
                </a:lnTo>
                <a:lnTo>
                  <a:pt x="59283" y="227138"/>
                </a:lnTo>
                <a:lnTo>
                  <a:pt x="62839" y="224323"/>
                </a:lnTo>
                <a:lnTo>
                  <a:pt x="66477" y="221509"/>
                </a:lnTo>
                <a:lnTo>
                  <a:pt x="70280" y="218612"/>
                </a:lnTo>
                <a:lnTo>
                  <a:pt x="74249" y="215880"/>
                </a:lnTo>
                <a:lnTo>
                  <a:pt x="78300" y="213066"/>
                </a:lnTo>
                <a:lnTo>
                  <a:pt x="82517" y="210169"/>
                </a:lnTo>
                <a:lnTo>
                  <a:pt x="86817" y="207354"/>
                </a:lnTo>
                <a:lnTo>
                  <a:pt x="91199" y="204540"/>
                </a:lnTo>
                <a:lnTo>
                  <a:pt x="95746" y="201643"/>
                </a:lnTo>
                <a:lnTo>
                  <a:pt x="100459" y="198828"/>
                </a:lnTo>
                <a:lnTo>
                  <a:pt x="105337" y="196014"/>
                </a:lnTo>
                <a:lnTo>
                  <a:pt x="110298" y="193117"/>
                </a:lnTo>
                <a:lnTo>
                  <a:pt x="115342" y="190302"/>
                </a:lnTo>
                <a:lnTo>
                  <a:pt x="120551" y="187488"/>
                </a:lnTo>
                <a:lnTo>
                  <a:pt x="125925" y="184591"/>
                </a:lnTo>
                <a:lnTo>
                  <a:pt x="131465" y="181776"/>
                </a:lnTo>
                <a:lnTo>
                  <a:pt x="137005" y="178879"/>
                </a:lnTo>
                <a:lnTo>
                  <a:pt x="142792" y="176065"/>
                </a:lnTo>
                <a:lnTo>
                  <a:pt x="154699" y="170519"/>
                </a:lnTo>
                <a:lnTo>
                  <a:pt x="167184" y="164807"/>
                </a:lnTo>
                <a:lnTo>
                  <a:pt x="180248" y="159179"/>
                </a:lnTo>
                <a:lnTo>
                  <a:pt x="193890" y="153550"/>
                </a:lnTo>
                <a:lnTo>
                  <a:pt x="208111" y="147921"/>
                </a:lnTo>
                <a:lnTo>
                  <a:pt x="222994" y="142458"/>
                </a:lnTo>
                <a:lnTo>
                  <a:pt x="238456" y="136912"/>
                </a:lnTo>
                <a:lnTo>
                  <a:pt x="254579" y="131366"/>
                </a:lnTo>
                <a:lnTo>
                  <a:pt x="271198" y="125985"/>
                </a:lnTo>
                <a:lnTo>
                  <a:pt x="288561" y="120522"/>
                </a:lnTo>
                <a:lnTo>
                  <a:pt x="306503" y="115307"/>
                </a:lnTo>
                <a:lnTo>
                  <a:pt x="325107" y="110010"/>
                </a:lnTo>
                <a:lnTo>
                  <a:pt x="344537" y="104712"/>
                </a:lnTo>
                <a:lnTo>
                  <a:pt x="364464" y="99580"/>
                </a:lnTo>
                <a:lnTo>
                  <a:pt x="385134" y="94530"/>
                </a:lnTo>
                <a:lnTo>
                  <a:pt x="406466" y="89481"/>
                </a:lnTo>
                <a:lnTo>
                  <a:pt x="428460" y="84514"/>
                </a:lnTo>
                <a:lnTo>
                  <a:pt x="451280" y="79631"/>
                </a:lnTo>
                <a:lnTo>
                  <a:pt x="474762" y="74912"/>
                </a:lnTo>
                <a:lnTo>
                  <a:pt x="498988" y="70194"/>
                </a:lnTo>
                <a:lnTo>
                  <a:pt x="523958" y="65642"/>
                </a:lnTo>
                <a:lnTo>
                  <a:pt x="549589" y="61089"/>
                </a:lnTo>
                <a:lnTo>
                  <a:pt x="576130" y="56702"/>
                </a:lnTo>
                <a:lnTo>
                  <a:pt x="603333" y="52397"/>
                </a:lnTo>
                <a:lnTo>
                  <a:pt x="631362" y="48259"/>
                </a:lnTo>
                <a:lnTo>
                  <a:pt x="660053" y="44120"/>
                </a:lnTo>
                <a:lnTo>
                  <a:pt x="689653" y="40229"/>
                </a:lnTo>
                <a:lnTo>
                  <a:pt x="720080" y="36339"/>
                </a:lnTo>
                <a:lnTo>
                  <a:pt x="751334" y="32697"/>
                </a:lnTo>
                <a:lnTo>
                  <a:pt x="783332" y="29055"/>
                </a:lnTo>
                <a:lnTo>
                  <a:pt x="816157" y="25578"/>
                </a:lnTo>
                <a:lnTo>
                  <a:pt x="849809" y="22350"/>
                </a:lnTo>
                <a:lnTo>
                  <a:pt x="884287" y="19204"/>
                </a:lnTo>
                <a:lnTo>
                  <a:pt x="919758" y="16141"/>
                </a:lnTo>
                <a:lnTo>
                  <a:pt x="942826" y="14320"/>
                </a:lnTo>
                <a:lnTo>
                  <a:pt x="965564" y="12499"/>
                </a:lnTo>
                <a:lnTo>
                  <a:pt x="987888" y="10927"/>
                </a:lnTo>
                <a:lnTo>
                  <a:pt x="1009964" y="9519"/>
                </a:lnTo>
                <a:lnTo>
                  <a:pt x="1031627" y="8112"/>
                </a:lnTo>
                <a:lnTo>
                  <a:pt x="1052876" y="6871"/>
                </a:lnTo>
                <a:lnTo>
                  <a:pt x="1073960" y="5712"/>
                </a:lnTo>
                <a:lnTo>
                  <a:pt x="1094548" y="4636"/>
                </a:lnTo>
                <a:lnTo>
                  <a:pt x="1114888" y="3725"/>
                </a:lnTo>
                <a:lnTo>
                  <a:pt x="1134815" y="2815"/>
                </a:lnTo>
                <a:lnTo>
                  <a:pt x="1154493" y="2070"/>
                </a:lnTo>
                <a:lnTo>
                  <a:pt x="1173758" y="1490"/>
                </a:lnTo>
                <a:lnTo>
                  <a:pt x="1192858" y="1076"/>
                </a:lnTo>
                <a:lnTo>
                  <a:pt x="1211461" y="662"/>
                </a:lnTo>
                <a:lnTo>
                  <a:pt x="1229734" y="331"/>
                </a:lnTo>
                <a:lnTo>
                  <a:pt x="1247841" y="83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bIns="288000" anchor="t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defRPr/>
            </a:pPr>
            <a:r>
              <a:rPr lang="zh-CN" altLang="en-US" sz="22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等压线</a:t>
            </a:r>
          </a:p>
        </p:txBody>
      </p:sp>
      <p:sp>
        <p:nvSpPr>
          <p:cNvPr id="71" name="等压面标注">
            <a:extLst>
              <a:ext uri="{FF2B5EF4-FFF2-40B4-BE49-F238E27FC236}">
                <a16:creationId xmlns:a16="http://schemas.microsoft.com/office/drawing/2014/main" id="{8AFDAF7C-AD23-4453-ADD2-A460D4E1A8A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573861" y="3843653"/>
            <a:ext cx="1220481" cy="673299"/>
          </a:xfrm>
          <a:custGeom>
            <a:avLst/>
            <a:gdLst>
              <a:gd name="connsiteX0" fmla="*/ 1265535 w 1905000"/>
              <a:gd name="connsiteY0" fmla="*/ 0 h 1050925"/>
              <a:gd name="connsiteX1" fmla="*/ 1282981 w 1905000"/>
              <a:gd name="connsiteY1" fmla="*/ 0 h 1050925"/>
              <a:gd name="connsiteX2" fmla="*/ 1300097 w 1905000"/>
              <a:gd name="connsiteY2" fmla="*/ 83 h 1050925"/>
              <a:gd name="connsiteX3" fmla="*/ 1316881 w 1905000"/>
              <a:gd name="connsiteY3" fmla="*/ 331 h 1050925"/>
              <a:gd name="connsiteX4" fmla="*/ 1333335 w 1905000"/>
              <a:gd name="connsiteY4" fmla="*/ 662 h 1050925"/>
              <a:gd name="connsiteX5" fmla="*/ 1349541 w 1905000"/>
              <a:gd name="connsiteY5" fmla="*/ 911 h 1050925"/>
              <a:gd name="connsiteX6" fmla="*/ 1365416 w 1905000"/>
              <a:gd name="connsiteY6" fmla="*/ 1490 h 1050925"/>
              <a:gd name="connsiteX7" fmla="*/ 1380960 w 1905000"/>
              <a:gd name="connsiteY7" fmla="*/ 1987 h 1050925"/>
              <a:gd name="connsiteX8" fmla="*/ 1396256 w 1905000"/>
              <a:gd name="connsiteY8" fmla="*/ 2649 h 1050925"/>
              <a:gd name="connsiteX9" fmla="*/ 1411304 w 1905000"/>
              <a:gd name="connsiteY9" fmla="*/ 3477 h 1050925"/>
              <a:gd name="connsiteX10" fmla="*/ 1426022 w 1905000"/>
              <a:gd name="connsiteY10" fmla="*/ 4222 h 1050925"/>
              <a:gd name="connsiteX11" fmla="*/ 1440408 w 1905000"/>
              <a:gd name="connsiteY11" fmla="*/ 5132 h 1050925"/>
              <a:gd name="connsiteX12" fmla="*/ 1454547 w 1905000"/>
              <a:gd name="connsiteY12" fmla="*/ 6208 h 1050925"/>
              <a:gd name="connsiteX13" fmla="*/ 1468438 w 1905000"/>
              <a:gd name="connsiteY13" fmla="*/ 7284 h 1050925"/>
              <a:gd name="connsiteX14" fmla="*/ 1481998 w 1905000"/>
              <a:gd name="connsiteY14" fmla="*/ 8443 h 1050925"/>
              <a:gd name="connsiteX15" fmla="*/ 1495392 w 1905000"/>
              <a:gd name="connsiteY15" fmla="*/ 9685 h 1050925"/>
              <a:gd name="connsiteX16" fmla="*/ 1508291 w 1905000"/>
              <a:gd name="connsiteY16" fmla="*/ 11092 h 1050925"/>
              <a:gd name="connsiteX17" fmla="*/ 1521106 w 1905000"/>
              <a:gd name="connsiteY17" fmla="*/ 12499 h 1050925"/>
              <a:gd name="connsiteX18" fmla="*/ 1533674 w 1905000"/>
              <a:gd name="connsiteY18" fmla="*/ 13989 h 1050925"/>
              <a:gd name="connsiteX19" fmla="*/ 1545828 w 1905000"/>
              <a:gd name="connsiteY19" fmla="*/ 15562 h 1050925"/>
              <a:gd name="connsiteX20" fmla="*/ 1557900 w 1905000"/>
              <a:gd name="connsiteY20" fmla="*/ 17300 h 1050925"/>
              <a:gd name="connsiteX21" fmla="*/ 1569558 w 1905000"/>
              <a:gd name="connsiteY21" fmla="*/ 18956 h 1050925"/>
              <a:gd name="connsiteX22" fmla="*/ 1581051 w 1905000"/>
              <a:gd name="connsiteY22" fmla="*/ 20777 h 1050925"/>
              <a:gd name="connsiteX23" fmla="*/ 1592130 w 1905000"/>
              <a:gd name="connsiteY23" fmla="*/ 22681 h 1050925"/>
              <a:gd name="connsiteX24" fmla="*/ 1603210 w 1905000"/>
              <a:gd name="connsiteY24" fmla="*/ 24667 h 1050925"/>
              <a:gd name="connsiteX25" fmla="*/ 1613876 w 1905000"/>
              <a:gd name="connsiteY25" fmla="*/ 26654 h 1050925"/>
              <a:gd name="connsiteX26" fmla="*/ 1624376 w 1905000"/>
              <a:gd name="connsiteY26" fmla="*/ 28806 h 1050925"/>
              <a:gd name="connsiteX27" fmla="*/ 1634546 w 1905000"/>
              <a:gd name="connsiteY27" fmla="*/ 30876 h 1050925"/>
              <a:gd name="connsiteX28" fmla="*/ 1644551 w 1905000"/>
              <a:gd name="connsiteY28" fmla="*/ 33111 h 1050925"/>
              <a:gd name="connsiteX29" fmla="*/ 1654225 w 1905000"/>
              <a:gd name="connsiteY29" fmla="*/ 35428 h 1050925"/>
              <a:gd name="connsiteX30" fmla="*/ 1663816 w 1905000"/>
              <a:gd name="connsiteY30" fmla="*/ 37746 h 1050925"/>
              <a:gd name="connsiteX31" fmla="*/ 1673076 w 1905000"/>
              <a:gd name="connsiteY31" fmla="*/ 40147 h 1050925"/>
              <a:gd name="connsiteX32" fmla="*/ 1682171 w 1905000"/>
              <a:gd name="connsiteY32" fmla="*/ 42713 h 1050925"/>
              <a:gd name="connsiteX33" fmla="*/ 1690853 w 1905000"/>
              <a:gd name="connsiteY33" fmla="*/ 45196 h 1050925"/>
              <a:gd name="connsiteX34" fmla="*/ 1699535 w 1905000"/>
              <a:gd name="connsiteY34" fmla="*/ 47845 h 1050925"/>
              <a:gd name="connsiteX35" fmla="*/ 1707886 w 1905000"/>
              <a:gd name="connsiteY35" fmla="*/ 50494 h 1050925"/>
              <a:gd name="connsiteX36" fmla="*/ 1715988 w 1905000"/>
              <a:gd name="connsiteY36" fmla="*/ 53225 h 1050925"/>
              <a:gd name="connsiteX37" fmla="*/ 1723926 w 1905000"/>
              <a:gd name="connsiteY37" fmla="*/ 55957 h 1050925"/>
              <a:gd name="connsiteX38" fmla="*/ 1731698 w 1905000"/>
              <a:gd name="connsiteY38" fmla="*/ 58771 h 1050925"/>
              <a:gd name="connsiteX39" fmla="*/ 1739140 w 1905000"/>
              <a:gd name="connsiteY39" fmla="*/ 61668 h 1050925"/>
              <a:gd name="connsiteX40" fmla="*/ 1746498 w 1905000"/>
              <a:gd name="connsiteY40" fmla="*/ 64565 h 1050925"/>
              <a:gd name="connsiteX41" fmla="*/ 1753609 w 1905000"/>
              <a:gd name="connsiteY41" fmla="*/ 67545 h 1050925"/>
              <a:gd name="connsiteX42" fmla="*/ 1760389 w 1905000"/>
              <a:gd name="connsiteY42" fmla="*/ 70608 h 1050925"/>
              <a:gd name="connsiteX43" fmla="*/ 1767169 w 1905000"/>
              <a:gd name="connsiteY43" fmla="*/ 73671 h 1050925"/>
              <a:gd name="connsiteX44" fmla="*/ 1773701 w 1905000"/>
              <a:gd name="connsiteY44" fmla="*/ 76816 h 1050925"/>
              <a:gd name="connsiteX45" fmla="*/ 1779985 w 1905000"/>
              <a:gd name="connsiteY45" fmla="*/ 79962 h 1050925"/>
              <a:gd name="connsiteX46" fmla="*/ 1786103 w 1905000"/>
              <a:gd name="connsiteY46" fmla="*/ 83273 h 1050925"/>
              <a:gd name="connsiteX47" fmla="*/ 1791973 w 1905000"/>
              <a:gd name="connsiteY47" fmla="*/ 86501 h 1050925"/>
              <a:gd name="connsiteX48" fmla="*/ 1797679 w 1905000"/>
              <a:gd name="connsiteY48" fmla="*/ 89812 h 1050925"/>
              <a:gd name="connsiteX49" fmla="*/ 1803218 w 1905000"/>
              <a:gd name="connsiteY49" fmla="*/ 93123 h 1050925"/>
              <a:gd name="connsiteX50" fmla="*/ 1808593 w 1905000"/>
              <a:gd name="connsiteY50" fmla="*/ 96517 h 1050925"/>
              <a:gd name="connsiteX51" fmla="*/ 1813802 w 1905000"/>
              <a:gd name="connsiteY51" fmla="*/ 99994 h 1050925"/>
              <a:gd name="connsiteX52" fmla="*/ 1818845 w 1905000"/>
              <a:gd name="connsiteY52" fmla="*/ 103470 h 1050925"/>
              <a:gd name="connsiteX53" fmla="*/ 1823641 w 1905000"/>
              <a:gd name="connsiteY53" fmla="*/ 106947 h 1050925"/>
              <a:gd name="connsiteX54" fmla="*/ 1828271 w 1905000"/>
              <a:gd name="connsiteY54" fmla="*/ 110506 h 1050925"/>
              <a:gd name="connsiteX55" fmla="*/ 1832819 w 1905000"/>
              <a:gd name="connsiteY55" fmla="*/ 114148 h 1050925"/>
              <a:gd name="connsiteX56" fmla="*/ 1837118 w 1905000"/>
              <a:gd name="connsiteY56" fmla="*/ 117708 h 1050925"/>
              <a:gd name="connsiteX57" fmla="*/ 1841252 w 1905000"/>
              <a:gd name="connsiteY57" fmla="*/ 121267 h 1050925"/>
              <a:gd name="connsiteX58" fmla="*/ 1845221 w 1905000"/>
              <a:gd name="connsiteY58" fmla="*/ 124992 h 1050925"/>
              <a:gd name="connsiteX59" fmla="*/ 1849107 w 1905000"/>
              <a:gd name="connsiteY59" fmla="*/ 128634 h 1050925"/>
              <a:gd name="connsiteX60" fmla="*/ 1852828 w 1905000"/>
              <a:gd name="connsiteY60" fmla="*/ 132442 h 1050925"/>
              <a:gd name="connsiteX61" fmla="*/ 1856383 w 1905000"/>
              <a:gd name="connsiteY61" fmla="*/ 136250 h 1050925"/>
              <a:gd name="connsiteX62" fmla="*/ 1859773 w 1905000"/>
              <a:gd name="connsiteY62" fmla="*/ 139892 h 1050925"/>
              <a:gd name="connsiteX63" fmla="*/ 1862998 w 1905000"/>
              <a:gd name="connsiteY63" fmla="*/ 143865 h 1050925"/>
              <a:gd name="connsiteX64" fmla="*/ 1866057 w 1905000"/>
              <a:gd name="connsiteY64" fmla="*/ 147590 h 1050925"/>
              <a:gd name="connsiteX65" fmla="*/ 1869033 w 1905000"/>
              <a:gd name="connsiteY65" fmla="*/ 151480 h 1050925"/>
              <a:gd name="connsiteX66" fmla="*/ 1871845 w 1905000"/>
              <a:gd name="connsiteY66" fmla="*/ 155288 h 1050925"/>
              <a:gd name="connsiteX67" fmla="*/ 1874490 w 1905000"/>
              <a:gd name="connsiteY67" fmla="*/ 159179 h 1050925"/>
              <a:gd name="connsiteX68" fmla="*/ 1877136 w 1905000"/>
              <a:gd name="connsiteY68" fmla="*/ 163235 h 1050925"/>
              <a:gd name="connsiteX69" fmla="*/ 1879534 w 1905000"/>
              <a:gd name="connsiteY69" fmla="*/ 167125 h 1050925"/>
              <a:gd name="connsiteX70" fmla="*/ 1881766 w 1905000"/>
              <a:gd name="connsiteY70" fmla="*/ 171015 h 1050925"/>
              <a:gd name="connsiteX71" fmla="*/ 1883916 w 1905000"/>
              <a:gd name="connsiteY71" fmla="*/ 174989 h 1050925"/>
              <a:gd name="connsiteX72" fmla="*/ 1885983 w 1905000"/>
              <a:gd name="connsiteY72" fmla="*/ 179045 h 1050925"/>
              <a:gd name="connsiteX73" fmla="*/ 1887885 w 1905000"/>
              <a:gd name="connsiteY73" fmla="*/ 183018 h 1050925"/>
              <a:gd name="connsiteX74" fmla="*/ 1889704 w 1905000"/>
              <a:gd name="connsiteY74" fmla="*/ 186991 h 1050925"/>
              <a:gd name="connsiteX75" fmla="*/ 1891440 w 1905000"/>
              <a:gd name="connsiteY75" fmla="*/ 191047 h 1050925"/>
              <a:gd name="connsiteX76" fmla="*/ 1892929 w 1905000"/>
              <a:gd name="connsiteY76" fmla="*/ 195021 h 1050925"/>
              <a:gd name="connsiteX77" fmla="*/ 1894334 w 1905000"/>
              <a:gd name="connsiteY77" fmla="*/ 199077 h 1050925"/>
              <a:gd name="connsiteX78" fmla="*/ 1895740 w 1905000"/>
              <a:gd name="connsiteY78" fmla="*/ 203133 h 1050925"/>
              <a:gd name="connsiteX79" fmla="*/ 1896980 w 1905000"/>
              <a:gd name="connsiteY79" fmla="*/ 207189 h 1050925"/>
              <a:gd name="connsiteX80" fmla="*/ 1898138 w 1905000"/>
              <a:gd name="connsiteY80" fmla="*/ 211245 h 1050925"/>
              <a:gd name="connsiteX81" fmla="*/ 1899212 w 1905000"/>
              <a:gd name="connsiteY81" fmla="*/ 215301 h 1050925"/>
              <a:gd name="connsiteX82" fmla="*/ 1900122 w 1905000"/>
              <a:gd name="connsiteY82" fmla="*/ 219357 h 1050925"/>
              <a:gd name="connsiteX83" fmla="*/ 1901031 w 1905000"/>
              <a:gd name="connsiteY83" fmla="*/ 223413 h 1050925"/>
              <a:gd name="connsiteX84" fmla="*/ 1901776 w 1905000"/>
              <a:gd name="connsiteY84" fmla="*/ 227469 h 1050925"/>
              <a:gd name="connsiteX85" fmla="*/ 1902437 w 1905000"/>
              <a:gd name="connsiteY85" fmla="*/ 231525 h 1050925"/>
              <a:gd name="connsiteX86" fmla="*/ 1903016 w 1905000"/>
              <a:gd name="connsiteY86" fmla="*/ 235581 h 1050925"/>
              <a:gd name="connsiteX87" fmla="*/ 1903512 w 1905000"/>
              <a:gd name="connsiteY87" fmla="*/ 239637 h 1050925"/>
              <a:gd name="connsiteX88" fmla="*/ 1903925 w 1905000"/>
              <a:gd name="connsiteY88" fmla="*/ 243610 h 1050925"/>
              <a:gd name="connsiteX89" fmla="*/ 1904339 w 1905000"/>
              <a:gd name="connsiteY89" fmla="*/ 247749 h 1050925"/>
              <a:gd name="connsiteX90" fmla="*/ 1904587 w 1905000"/>
              <a:gd name="connsiteY90" fmla="*/ 251722 h 1050925"/>
              <a:gd name="connsiteX91" fmla="*/ 1904752 w 1905000"/>
              <a:gd name="connsiteY91" fmla="*/ 255695 h 1050925"/>
              <a:gd name="connsiteX92" fmla="*/ 1904918 w 1905000"/>
              <a:gd name="connsiteY92" fmla="*/ 259751 h 1050925"/>
              <a:gd name="connsiteX93" fmla="*/ 1905000 w 1905000"/>
              <a:gd name="connsiteY93" fmla="*/ 263725 h 1050925"/>
              <a:gd name="connsiteX94" fmla="*/ 1904918 w 1905000"/>
              <a:gd name="connsiteY94" fmla="*/ 271754 h 1050925"/>
              <a:gd name="connsiteX95" fmla="*/ 1904669 w 1905000"/>
              <a:gd name="connsiteY95" fmla="*/ 279618 h 1050925"/>
              <a:gd name="connsiteX96" fmla="*/ 1904173 w 1905000"/>
              <a:gd name="connsiteY96" fmla="*/ 287399 h 1050925"/>
              <a:gd name="connsiteX97" fmla="*/ 1903429 w 1905000"/>
              <a:gd name="connsiteY97" fmla="*/ 295262 h 1050925"/>
              <a:gd name="connsiteX98" fmla="*/ 1902602 w 1905000"/>
              <a:gd name="connsiteY98" fmla="*/ 302961 h 1050925"/>
              <a:gd name="connsiteX99" fmla="*/ 1901528 w 1905000"/>
              <a:gd name="connsiteY99" fmla="*/ 310493 h 1050925"/>
              <a:gd name="connsiteX100" fmla="*/ 1900370 w 1905000"/>
              <a:gd name="connsiteY100" fmla="*/ 318026 h 1050925"/>
              <a:gd name="connsiteX101" fmla="*/ 1899130 w 1905000"/>
              <a:gd name="connsiteY101" fmla="*/ 325227 h 1050925"/>
              <a:gd name="connsiteX102" fmla="*/ 1897724 w 1905000"/>
              <a:gd name="connsiteY102" fmla="*/ 332512 h 1050925"/>
              <a:gd name="connsiteX103" fmla="*/ 1894913 w 1905000"/>
              <a:gd name="connsiteY103" fmla="*/ 346584 h 1050925"/>
              <a:gd name="connsiteX104" fmla="*/ 1891771 w 1905000"/>
              <a:gd name="connsiteY104" fmla="*/ 360655 h 1050925"/>
              <a:gd name="connsiteX105" fmla="*/ 1888464 w 1905000"/>
              <a:gd name="connsiteY105" fmla="*/ 374893 h 1050925"/>
              <a:gd name="connsiteX106" fmla="*/ 1884991 w 1905000"/>
              <a:gd name="connsiteY106" fmla="*/ 389213 h 1050925"/>
              <a:gd name="connsiteX107" fmla="*/ 1881188 w 1905000"/>
              <a:gd name="connsiteY107" fmla="*/ 403699 h 1050925"/>
              <a:gd name="connsiteX108" fmla="*/ 1877302 w 1905000"/>
              <a:gd name="connsiteY108" fmla="*/ 418102 h 1050925"/>
              <a:gd name="connsiteX109" fmla="*/ 1873333 w 1905000"/>
              <a:gd name="connsiteY109" fmla="*/ 432671 h 1050925"/>
              <a:gd name="connsiteX110" fmla="*/ 1869116 w 1905000"/>
              <a:gd name="connsiteY110" fmla="*/ 447156 h 1050925"/>
              <a:gd name="connsiteX111" fmla="*/ 1864734 w 1905000"/>
              <a:gd name="connsiteY111" fmla="*/ 461725 h 1050925"/>
              <a:gd name="connsiteX112" fmla="*/ 1860269 w 1905000"/>
              <a:gd name="connsiteY112" fmla="*/ 476128 h 1050925"/>
              <a:gd name="connsiteX113" fmla="*/ 1855639 w 1905000"/>
              <a:gd name="connsiteY113" fmla="*/ 490614 h 1050925"/>
              <a:gd name="connsiteX114" fmla="*/ 1851009 w 1905000"/>
              <a:gd name="connsiteY114" fmla="*/ 504934 h 1050925"/>
              <a:gd name="connsiteX115" fmla="*/ 1846296 w 1905000"/>
              <a:gd name="connsiteY115" fmla="*/ 519254 h 1050925"/>
              <a:gd name="connsiteX116" fmla="*/ 1841418 w 1905000"/>
              <a:gd name="connsiteY116" fmla="*/ 533492 h 1050925"/>
              <a:gd name="connsiteX117" fmla="*/ 1836622 w 1905000"/>
              <a:gd name="connsiteY117" fmla="*/ 547481 h 1050925"/>
              <a:gd name="connsiteX118" fmla="*/ 1831661 w 1905000"/>
              <a:gd name="connsiteY118" fmla="*/ 561387 h 1050925"/>
              <a:gd name="connsiteX119" fmla="*/ 1826783 w 1905000"/>
              <a:gd name="connsiteY119" fmla="*/ 575211 h 1050925"/>
              <a:gd name="connsiteX120" fmla="*/ 1821904 w 1905000"/>
              <a:gd name="connsiteY120" fmla="*/ 588704 h 1050925"/>
              <a:gd name="connsiteX121" fmla="*/ 1812065 w 1905000"/>
              <a:gd name="connsiteY121" fmla="*/ 615275 h 1050925"/>
              <a:gd name="connsiteX122" fmla="*/ 1802391 w 1905000"/>
              <a:gd name="connsiteY122" fmla="*/ 640852 h 1050925"/>
              <a:gd name="connsiteX123" fmla="*/ 1793048 w 1905000"/>
              <a:gd name="connsiteY123" fmla="*/ 665189 h 1050925"/>
              <a:gd name="connsiteX124" fmla="*/ 1775685 w 1905000"/>
              <a:gd name="connsiteY124" fmla="*/ 710053 h 1050925"/>
              <a:gd name="connsiteX125" fmla="*/ 1767913 w 1905000"/>
              <a:gd name="connsiteY125" fmla="*/ 730085 h 1050925"/>
              <a:gd name="connsiteX126" fmla="*/ 1760802 w 1905000"/>
              <a:gd name="connsiteY126" fmla="*/ 748379 h 1050925"/>
              <a:gd name="connsiteX127" fmla="*/ 1758487 w 1905000"/>
              <a:gd name="connsiteY127" fmla="*/ 754090 h 1050925"/>
              <a:gd name="connsiteX128" fmla="*/ 1756172 w 1905000"/>
              <a:gd name="connsiteY128" fmla="*/ 759388 h 1050925"/>
              <a:gd name="connsiteX129" fmla="*/ 1753774 w 1905000"/>
              <a:gd name="connsiteY129" fmla="*/ 764437 h 1050925"/>
              <a:gd name="connsiteX130" fmla="*/ 1751128 w 1905000"/>
              <a:gd name="connsiteY130" fmla="*/ 769321 h 1050925"/>
              <a:gd name="connsiteX131" fmla="*/ 1748565 w 1905000"/>
              <a:gd name="connsiteY131" fmla="*/ 773791 h 1050925"/>
              <a:gd name="connsiteX132" fmla="*/ 1745754 w 1905000"/>
              <a:gd name="connsiteY132" fmla="*/ 778095 h 1050925"/>
              <a:gd name="connsiteX133" fmla="*/ 1742860 w 1905000"/>
              <a:gd name="connsiteY133" fmla="*/ 782151 h 1050925"/>
              <a:gd name="connsiteX134" fmla="*/ 1741372 w 1905000"/>
              <a:gd name="connsiteY134" fmla="*/ 784138 h 1050925"/>
              <a:gd name="connsiteX135" fmla="*/ 1739801 w 1905000"/>
              <a:gd name="connsiteY135" fmla="*/ 786042 h 1050925"/>
              <a:gd name="connsiteX136" fmla="*/ 1738313 w 1905000"/>
              <a:gd name="connsiteY136" fmla="*/ 787863 h 1050925"/>
              <a:gd name="connsiteX137" fmla="*/ 1736659 w 1905000"/>
              <a:gd name="connsiteY137" fmla="*/ 789518 h 1050925"/>
              <a:gd name="connsiteX138" fmla="*/ 1735088 w 1905000"/>
              <a:gd name="connsiteY138" fmla="*/ 791174 h 1050925"/>
              <a:gd name="connsiteX139" fmla="*/ 1733352 w 1905000"/>
              <a:gd name="connsiteY139" fmla="*/ 792912 h 1050925"/>
              <a:gd name="connsiteX140" fmla="*/ 1731698 w 1905000"/>
              <a:gd name="connsiteY140" fmla="*/ 794485 h 1050925"/>
              <a:gd name="connsiteX141" fmla="*/ 1729879 w 1905000"/>
              <a:gd name="connsiteY141" fmla="*/ 795975 h 1050925"/>
              <a:gd name="connsiteX142" fmla="*/ 1728143 w 1905000"/>
              <a:gd name="connsiteY142" fmla="*/ 797382 h 1050925"/>
              <a:gd name="connsiteX143" fmla="*/ 1726324 w 1905000"/>
              <a:gd name="connsiteY143" fmla="*/ 798872 h 1050925"/>
              <a:gd name="connsiteX144" fmla="*/ 1724422 w 1905000"/>
              <a:gd name="connsiteY144" fmla="*/ 800279 h 1050925"/>
              <a:gd name="connsiteX145" fmla="*/ 1722520 w 1905000"/>
              <a:gd name="connsiteY145" fmla="*/ 801521 h 1050925"/>
              <a:gd name="connsiteX146" fmla="*/ 1720619 w 1905000"/>
              <a:gd name="connsiteY146" fmla="*/ 802762 h 1050925"/>
              <a:gd name="connsiteX147" fmla="*/ 1718634 w 1905000"/>
              <a:gd name="connsiteY147" fmla="*/ 803921 h 1050925"/>
              <a:gd name="connsiteX148" fmla="*/ 1716650 w 1905000"/>
              <a:gd name="connsiteY148" fmla="*/ 805080 h 1050925"/>
              <a:gd name="connsiteX149" fmla="*/ 1714583 w 1905000"/>
              <a:gd name="connsiteY149" fmla="*/ 806239 h 1050925"/>
              <a:gd name="connsiteX150" fmla="*/ 1712433 w 1905000"/>
              <a:gd name="connsiteY150" fmla="*/ 807315 h 1050925"/>
              <a:gd name="connsiteX151" fmla="*/ 1710201 w 1905000"/>
              <a:gd name="connsiteY151" fmla="*/ 808226 h 1050925"/>
              <a:gd name="connsiteX152" fmla="*/ 1705819 w 1905000"/>
              <a:gd name="connsiteY152" fmla="*/ 810130 h 1050925"/>
              <a:gd name="connsiteX153" fmla="*/ 1701188 w 1905000"/>
              <a:gd name="connsiteY153" fmla="*/ 811868 h 1050925"/>
              <a:gd name="connsiteX154" fmla="*/ 1696310 w 1905000"/>
              <a:gd name="connsiteY154" fmla="*/ 813358 h 1050925"/>
              <a:gd name="connsiteX155" fmla="*/ 1691266 w 1905000"/>
              <a:gd name="connsiteY155" fmla="*/ 814682 h 1050925"/>
              <a:gd name="connsiteX156" fmla="*/ 1686140 w 1905000"/>
              <a:gd name="connsiteY156" fmla="*/ 815758 h 1050925"/>
              <a:gd name="connsiteX157" fmla="*/ 1680683 w 1905000"/>
              <a:gd name="connsiteY157" fmla="*/ 816834 h 1050925"/>
              <a:gd name="connsiteX158" fmla="*/ 1674978 w 1905000"/>
              <a:gd name="connsiteY158" fmla="*/ 817579 h 1050925"/>
              <a:gd name="connsiteX159" fmla="*/ 1669108 w 1905000"/>
              <a:gd name="connsiteY159" fmla="*/ 818242 h 1050925"/>
              <a:gd name="connsiteX160" fmla="*/ 1662989 w 1905000"/>
              <a:gd name="connsiteY160" fmla="*/ 818821 h 1050925"/>
              <a:gd name="connsiteX161" fmla="*/ 1656705 w 1905000"/>
              <a:gd name="connsiteY161" fmla="*/ 819152 h 1050925"/>
              <a:gd name="connsiteX162" fmla="*/ 1650008 w 1905000"/>
              <a:gd name="connsiteY162" fmla="*/ 819318 h 1050925"/>
              <a:gd name="connsiteX163" fmla="*/ 1643311 w 1905000"/>
              <a:gd name="connsiteY163" fmla="*/ 819400 h 1050925"/>
              <a:gd name="connsiteX164" fmla="*/ 1636117 w 1905000"/>
              <a:gd name="connsiteY164" fmla="*/ 819400 h 1050925"/>
              <a:gd name="connsiteX165" fmla="*/ 1628924 w 1905000"/>
              <a:gd name="connsiteY165" fmla="*/ 819318 h 1050925"/>
              <a:gd name="connsiteX166" fmla="*/ 1621235 w 1905000"/>
              <a:gd name="connsiteY166" fmla="*/ 818987 h 1050925"/>
              <a:gd name="connsiteX167" fmla="*/ 1613380 w 1905000"/>
              <a:gd name="connsiteY167" fmla="*/ 818738 h 1050925"/>
              <a:gd name="connsiteX168" fmla="*/ 1605194 w 1905000"/>
              <a:gd name="connsiteY168" fmla="*/ 818159 h 1050925"/>
              <a:gd name="connsiteX169" fmla="*/ 1596761 w 1905000"/>
              <a:gd name="connsiteY169" fmla="*/ 817662 h 1050925"/>
              <a:gd name="connsiteX170" fmla="*/ 1588162 w 1905000"/>
              <a:gd name="connsiteY170" fmla="*/ 816917 h 1050925"/>
              <a:gd name="connsiteX171" fmla="*/ 1579149 w 1905000"/>
              <a:gd name="connsiteY171" fmla="*/ 816172 h 1050925"/>
              <a:gd name="connsiteX172" fmla="*/ 1560298 w 1905000"/>
              <a:gd name="connsiteY172" fmla="*/ 814351 h 1050925"/>
              <a:gd name="connsiteX173" fmla="*/ 1540041 w 1905000"/>
              <a:gd name="connsiteY173" fmla="*/ 812365 h 1050925"/>
              <a:gd name="connsiteX174" fmla="*/ 1518709 w 1905000"/>
              <a:gd name="connsiteY174" fmla="*/ 810047 h 1050925"/>
              <a:gd name="connsiteX175" fmla="*/ 1495971 w 1905000"/>
              <a:gd name="connsiteY175" fmla="*/ 807646 h 1050925"/>
              <a:gd name="connsiteX176" fmla="*/ 1471828 w 1905000"/>
              <a:gd name="connsiteY176" fmla="*/ 804997 h 1050925"/>
              <a:gd name="connsiteX177" fmla="*/ 1446362 w 1905000"/>
              <a:gd name="connsiteY177" fmla="*/ 802266 h 1050925"/>
              <a:gd name="connsiteX178" fmla="*/ 1419242 w 1905000"/>
              <a:gd name="connsiteY178" fmla="*/ 799534 h 1050925"/>
              <a:gd name="connsiteX179" fmla="*/ 1390799 w 1905000"/>
              <a:gd name="connsiteY179" fmla="*/ 796637 h 1050925"/>
              <a:gd name="connsiteX180" fmla="*/ 1360703 w 1905000"/>
              <a:gd name="connsiteY180" fmla="*/ 793905 h 1050925"/>
              <a:gd name="connsiteX181" fmla="*/ 1329035 w 1905000"/>
              <a:gd name="connsiteY181" fmla="*/ 791174 h 1050925"/>
              <a:gd name="connsiteX182" fmla="*/ 1312499 w 1905000"/>
              <a:gd name="connsiteY182" fmla="*/ 789932 h 1050925"/>
              <a:gd name="connsiteX183" fmla="*/ 1295632 w 1905000"/>
              <a:gd name="connsiteY183" fmla="*/ 788691 h 1050925"/>
              <a:gd name="connsiteX184" fmla="*/ 1278268 w 1905000"/>
              <a:gd name="connsiteY184" fmla="*/ 787366 h 1050925"/>
              <a:gd name="connsiteX185" fmla="*/ 1260574 w 1905000"/>
              <a:gd name="connsiteY185" fmla="*/ 786207 h 1050925"/>
              <a:gd name="connsiteX186" fmla="*/ 1242384 w 1905000"/>
              <a:gd name="connsiteY186" fmla="*/ 785048 h 1050925"/>
              <a:gd name="connsiteX187" fmla="*/ 1223781 w 1905000"/>
              <a:gd name="connsiteY187" fmla="*/ 784055 h 1050925"/>
              <a:gd name="connsiteX188" fmla="*/ 1204764 w 1905000"/>
              <a:gd name="connsiteY188" fmla="*/ 782979 h 1050925"/>
              <a:gd name="connsiteX189" fmla="*/ 1185168 w 1905000"/>
              <a:gd name="connsiteY189" fmla="*/ 782068 h 1050925"/>
              <a:gd name="connsiteX190" fmla="*/ 1174750 w 1905000"/>
              <a:gd name="connsiteY190" fmla="*/ 781572 h 1050925"/>
              <a:gd name="connsiteX191" fmla="*/ 1163919 w 1905000"/>
              <a:gd name="connsiteY191" fmla="*/ 781323 h 1050925"/>
              <a:gd name="connsiteX192" fmla="*/ 1152509 w 1905000"/>
              <a:gd name="connsiteY192" fmla="*/ 780992 h 1050925"/>
              <a:gd name="connsiteX193" fmla="*/ 1140602 w 1905000"/>
              <a:gd name="connsiteY193" fmla="*/ 780661 h 1050925"/>
              <a:gd name="connsiteX194" fmla="*/ 1115798 w 1905000"/>
              <a:gd name="connsiteY194" fmla="*/ 780330 h 1050925"/>
              <a:gd name="connsiteX195" fmla="*/ 1089422 w 1905000"/>
              <a:gd name="connsiteY195" fmla="*/ 780247 h 1050925"/>
              <a:gd name="connsiteX196" fmla="*/ 1061641 w 1905000"/>
              <a:gd name="connsiteY196" fmla="*/ 780330 h 1050925"/>
              <a:gd name="connsiteX197" fmla="*/ 1032537 w 1905000"/>
              <a:gd name="connsiteY197" fmla="*/ 780579 h 1050925"/>
              <a:gd name="connsiteX198" fmla="*/ 1002275 w 1905000"/>
              <a:gd name="connsiteY198" fmla="*/ 780992 h 1050925"/>
              <a:gd name="connsiteX199" fmla="*/ 971104 w 1905000"/>
              <a:gd name="connsiteY199" fmla="*/ 781572 h 1050925"/>
              <a:gd name="connsiteX200" fmla="*/ 939023 w 1905000"/>
              <a:gd name="connsiteY200" fmla="*/ 782234 h 1050925"/>
              <a:gd name="connsiteX201" fmla="*/ 906281 w 1905000"/>
              <a:gd name="connsiteY201" fmla="*/ 783062 h 1050925"/>
              <a:gd name="connsiteX202" fmla="*/ 873043 w 1905000"/>
              <a:gd name="connsiteY202" fmla="*/ 784055 h 1050925"/>
              <a:gd name="connsiteX203" fmla="*/ 839308 w 1905000"/>
              <a:gd name="connsiteY203" fmla="*/ 785048 h 1050925"/>
              <a:gd name="connsiteX204" fmla="*/ 771095 w 1905000"/>
              <a:gd name="connsiteY204" fmla="*/ 787366 h 1050925"/>
              <a:gd name="connsiteX205" fmla="*/ 702882 w 1905000"/>
              <a:gd name="connsiteY205" fmla="*/ 789849 h 1050925"/>
              <a:gd name="connsiteX206" fmla="*/ 702552 w 1905000"/>
              <a:gd name="connsiteY206" fmla="*/ 790594 h 1050925"/>
              <a:gd name="connsiteX207" fmla="*/ 701559 w 1905000"/>
              <a:gd name="connsiteY207" fmla="*/ 792912 h 1050925"/>
              <a:gd name="connsiteX208" fmla="*/ 699575 w 1905000"/>
              <a:gd name="connsiteY208" fmla="*/ 796472 h 1050925"/>
              <a:gd name="connsiteX209" fmla="*/ 696516 w 1905000"/>
              <a:gd name="connsiteY209" fmla="*/ 801438 h 1050925"/>
              <a:gd name="connsiteX210" fmla="*/ 694614 w 1905000"/>
              <a:gd name="connsiteY210" fmla="*/ 804501 h 1050925"/>
              <a:gd name="connsiteX211" fmla="*/ 692464 w 1905000"/>
              <a:gd name="connsiteY211" fmla="*/ 807729 h 1050925"/>
              <a:gd name="connsiteX212" fmla="*/ 689984 w 1905000"/>
              <a:gd name="connsiteY212" fmla="*/ 811454 h 1050925"/>
              <a:gd name="connsiteX213" fmla="*/ 687090 w 1905000"/>
              <a:gd name="connsiteY213" fmla="*/ 815344 h 1050925"/>
              <a:gd name="connsiteX214" fmla="*/ 684031 w 1905000"/>
              <a:gd name="connsiteY214" fmla="*/ 819566 h 1050925"/>
              <a:gd name="connsiteX215" fmla="*/ 680475 w 1905000"/>
              <a:gd name="connsiteY215" fmla="*/ 823953 h 1050925"/>
              <a:gd name="connsiteX216" fmla="*/ 676672 w 1905000"/>
              <a:gd name="connsiteY216" fmla="*/ 828837 h 1050925"/>
              <a:gd name="connsiteX217" fmla="*/ 672455 w 1905000"/>
              <a:gd name="connsiteY217" fmla="*/ 833886 h 1050925"/>
              <a:gd name="connsiteX218" fmla="*/ 667825 w 1905000"/>
              <a:gd name="connsiteY218" fmla="*/ 839101 h 1050925"/>
              <a:gd name="connsiteX219" fmla="*/ 662781 w 1905000"/>
              <a:gd name="connsiteY219" fmla="*/ 844730 h 1050925"/>
              <a:gd name="connsiteX220" fmla="*/ 657407 w 1905000"/>
              <a:gd name="connsiteY220" fmla="*/ 850607 h 1050925"/>
              <a:gd name="connsiteX221" fmla="*/ 651537 w 1905000"/>
              <a:gd name="connsiteY221" fmla="*/ 856650 h 1050925"/>
              <a:gd name="connsiteX222" fmla="*/ 645253 w 1905000"/>
              <a:gd name="connsiteY222" fmla="*/ 862941 h 1050925"/>
              <a:gd name="connsiteX223" fmla="*/ 638473 w 1905000"/>
              <a:gd name="connsiteY223" fmla="*/ 869480 h 1050925"/>
              <a:gd name="connsiteX224" fmla="*/ 631280 w 1905000"/>
              <a:gd name="connsiteY224" fmla="*/ 876350 h 1050925"/>
              <a:gd name="connsiteX225" fmla="*/ 623425 w 1905000"/>
              <a:gd name="connsiteY225" fmla="*/ 883304 h 1050925"/>
              <a:gd name="connsiteX226" fmla="*/ 615239 w 1905000"/>
              <a:gd name="connsiteY226" fmla="*/ 890422 h 1050925"/>
              <a:gd name="connsiteX227" fmla="*/ 606558 w 1905000"/>
              <a:gd name="connsiteY227" fmla="*/ 897789 h 1050925"/>
              <a:gd name="connsiteX228" fmla="*/ 597297 w 1905000"/>
              <a:gd name="connsiteY228" fmla="*/ 905405 h 1050925"/>
              <a:gd name="connsiteX229" fmla="*/ 587458 w 1905000"/>
              <a:gd name="connsiteY229" fmla="*/ 913186 h 1050925"/>
              <a:gd name="connsiteX230" fmla="*/ 577040 w 1905000"/>
              <a:gd name="connsiteY230" fmla="*/ 921215 h 1050925"/>
              <a:gd name="connsiteX231" fmla="*/ 566126 w 1905000"/>
              <a:gd name="connsiteY231" fmla="*/ 929327 h 1050925"/>
              <a:gd name="connsiteX232" fmla="*/ 554550 w 1905000"/>
              <a:gd name="connsiteY232" fmla="*/ 937522 h 1050925"/>
              <a:gd name="connsiteX233" fmla="*/ 542396 w 1905000"/>
              <a:gd name="connsiteY233" fmla="*/ 946048 h 1050925"/>
              <a:gd name="connsiteX234" fmla="*/ 537104 w 1905000"/>
              <a:gd name="connsiteY234" fmla="*/ 949690 h 1050925"/>
              <a:gd name="connsiteX235" fmla="*/ 531730 w 1905000"/>
              <a:gd name="connsiteY235" fmla="*/ 953167 h 1050925"/>
              <a:gd name="connsiteX236" fmla="*/ 526273 w 1905000"/>
              <a:gd name="connsiteY236" fmla="*/ 956643 h 1050925"/>
              <a:gd name="connsiteX237" fmla="*/ 520651 w 1905000"/>
              <a:gd name="connsiteY237" fmla="*/ 959954 h 1050925"/>
              <a:gd name="connsiteX238" fmla="*/ 515111 w 1905000"/>
              <a:gd name="connsiteY238" fmla="*/ 963265 h 1050925"/>
              <a:gd name="connsiteX239" fmla="*/ 509406 w 1905000"/>
              <a:gd name="connsiteY239" fmla="*/ 966494 h 1050925"/>
              <a:gd name="connsiteX240" fmla="*/ 503701 w 1905000"/>
              <a:gd name="connsiteY240" fmla="*/ 969722 h 1050925"/>
              <a:gd name="connsiteX241" fmla="*/ 497913 w 1905000"/>
              <a:gd name="connsiteY241" fmla="*/ 972785 h 1050925"/>
              <a:gd name="connsiteX242" fmla="*/ 492125 w 1905000"/>
              <a:gd name="connsiteY242" fmla="*/ 975764 h 1050925"/>
              <a:gd name="connsiteX243" fmla="*/ 486255 w 1905000"/>
              <a:gd name="connsiteY243" fmla="*/ 978744 h 1050925"/>
              <a:gd name="connsiteX244" fmla="*/ 480467 w 1905000"/>
              <a:gd name="connsiteY244" fmla="*/ 981559 h 1050925"/>
              <a:gd name="connsiteX245" fmla="*/ 474596 w 1905000"/>
              <a:gd name="connsiteY245" fmla="*/ 984456 h 1050925"/>
              <a:gd name="connsiteX246" fmla="*/ 468561 w 1905000"/>
              <a:gd name="connsiteY246" fmla="*/ 987188 h 1050925"/>
              <a:gd name="connsiteX247" fmla="*/ 462690 w 1905000"/>
              <a:gd name="connsiteY247" fmla="*/ 989919 h 1050925"/>
              <a:gd name="connsiteX248" fmla="*/ 450784 w 1905000"/>
              <a:gd name="connsiteY248" fmla="*/ 995051 h 1050925"/>
              <a:gd name="connsiteX249" fmla="*/ 438878 w 1905000"/>
              <a:gd name="connsiteY249" fmla="*/ 999935 h 1050925"/>
              <a:gd name="connsiteX250" fmla="*/ 427137 w 1905000"/>
              <a:gd name="connsiteY250" fmla="*/ 1004653 h 1050925"/>
              <a:gd name="connsiteX251" fmla="*/ 415313 w 1905000"/>
              <a:gd name="connsiteY251" fmla="*/ 1009123 h 1050925"/>
              <a:gd name="connsiteX252" fmla="*/ 403655 w 1905000"/>
              <a:gd name="connsiteY252" fmla="*/ 1013179 h 1050925"/>
              <a:gd name="connsiteX253" fmla="*/ 392162 w 1905000"/>
              <a:gd name="connsiteY253" fmla="*/ 1017070 h 1050925"/>
              <a:gd name="connsiteX254" fmla="*/ 380917 w 1905000"/>
              <a:gd name="connsiteY254" fmla="*/ 1020795 h 1050925"/>
              <a:gd name="connsiteX255" fmla="*/ 370003 w 1905000"/>
              <a:gd name="connsiteY255" fmla="*/ 1024271 h 1050925"/>
              <a:gd name="connsiteX256" fmla="*/ 359255 w 1905000"/>
              <a:gd name="connsiteY256" fmla="*/ 1027500 h 1050925"/>
              <a:gd name="connsiteX257" fmla="*/ 348837 w 1905000"/>
              <a:gd name="connsiteY257" fmla="*/ 1030479 h 1050925"/>
              <a:gd name="connsiteX258" fmla="*/ 338832 w 1905000"/>
              <a:gd name="connsiteY258" fmla="*/ 1033211 h 1050925"/>
              <a:gd name="connsiteX259" fmla="*/ 329241 w 1905000"/>
              <a:gd name="connsiteY259" fmla="*/ 1035860 h 1050925"/>
              <a:gd name="connsiteX260" fmla="*/ 320063 w 1905000"/>
              <a:gd name="connsiteY260" fmla="*/ 1038178 h 1050925"/>
              <a:gd name="connsiteX261" fmla="*/ 311382 w 1905000"/>
              <a:gd name="connsiteY261" fmla="*/ 1040247 h 1050925"/>
              <a:gd name="connsiteX262" fmla="*/ 303279 w 1905000"/>
              <a:gd name="connsiteY262" fmla="*/ 1042151 h 1050925"/>
              <a:gd name="connsiteX263" fmla="*/ 288809 w 1905000"/>
              <a:gd name="connsiteY263" fmla="*/ 1045462 h 1050925"/>
              <a:gd name="connsiteX264" fmla="*/ 277069 w 1905000"/>
              <a:gd name="connsiteY264" fmla="*/ 1047862 h 1050925"/>
              <a:gd name="connsiteX265" fmla="*/ 268139 w 1905000"/>
              <a:gd name="connsiteY265" fmla="*/ 1049684 h 1050925"/>
              <a:gd name="connsiteX266" fmla="*/ 260615 w 1905000"/>
              <a:gd name="connsiteY266" fmla="*/ 1050925 h 1050925"/>
              <a:gd name="connsiteX267" fmla="*/ 265410 w 1905000"/>
              <a:gd name="connsiteY267" fmla="*/ 1048607 h 1050925"/>
              <a:gd name="connsiteX268" fmla="*/ 271033 w 1905000"/>
              <a:gd name="connsiteY268" fmla="*/ 1045627 h 1050925"/>
              <a:gd name="connsiteX269" fmla="*/ 278557 w 1905000"/>
              <a:gd name="connsiteY269" fmla="*/ 1041737 h 1050925"/>
              <a:gd name="connsiteX270" fmla="*/ 287569 w 1905000"/>
              <a:gd name="connsiteY270" fmla="*/ 1036688 h 1050925"/>
              <a:gd name="connsiteX271" fmla="*/ 298070 w 1905000"/>
              <a:gd name="connsiteY271" fmla="*/ 1030728 h 1050925"/>
              <a:gd name="connsiteX272" fmla="*/ 309893 w 1905000"/>
              <a:gd name="connsiteY272" fmla="*/ 1023857 h 1050925"/>
              <a:gd name="connsiteX273" fmla="*/ 316095 w 1905000"/>
              <a:gd name="connsiteY273" fmla="*/ 1019967 h 1050925"/>
              <a:gd name="connsiteX274" fmla="*/ 322544 w 1905000"/>
              <a:gd name="connsiteY274" fmla="*/ 1015911 h 1050925"/>
              <a:gd name="connsiteX275" fmla="*/ 329158 w 1905000"/>
              <a:gd name="connsiteY275" fmla="*/ 1011689 h 1050925"/>
              <a:gd name="connsiteX276" fmla="*/ 336021 w 1905000"/>
              <a:gd name="connsiteY276" fmla="*/ 1007302 h 1050925"/>
              <a:gd name="connsiteX277" fmla="*/ 342966 w 1905000"/>
              <a:gd name="connsiteY277" fmla="*/ 1002749 h 1050925"/>
              <a:gd name="connsiteX278" fmla="*/ 349994 w 1905000"/>
              <a:gd name="connsiteY278" fmla="*/ 997948 h 1050925"/>
              <a:gd name="connsiteX279" fmla="*/ 357105 w 1905000"/>
              <a:gd name="connsiteY279" fmla="*/ 992899 h 1050925"/>
              <a:gd name="connsiteX280" fmla="*/ 364298 w 1905000"/>
              <a:gd name="connsiteY280" fmla="*/ 987684 h 1050925"/>
              <a:gd name="connsiteX281" fmla="*/ 371574 w 1905000"/>
              <a:gd name="connsiteY281" fmla="*/ 982304 h 1050925"/>
              <a:gd name="connsiteX282" fmla="*/ 378685 w 1905000"/>
              <a:gd name="connsiteY282" fmla="*/ 976841 h 1050925"/>
              <a:gd name="connsiteX283" fmla="*/ 385961 w 1905000"/>
              <a:gd name="connsiteY283" fmla="*/ 971129 h 1050925"/>
              <a:gd name="connsiteX284" fmla="*/ 392989 w 1905000"/>
              <a:gd name="connsiteY284" fmla="*/ 965335 h 1050925"/>
              <a:gd name="connsiteX285" fmla="*/ 400100 w 1905000"/>
              <a:gd name="connsiteY285" fmla="*/ 959375 h 1050925"/>
              <a:gd name="connsiteX286" fmla="*/ 407045 w 1905000"/>
              <a:gd name="connsiteY286" fmla="*/ 953249 h 1050925"/>
              <a:gd name="connsiteX287" fmla="*/ 413742 w 1905000"/>
              <a:gd name="connsiteY287" fmla="*/ 946958 h 1050925"/>
              <a:gd name="connsiteX288" fmla="*/ 420357 w 1905000"/>
              <a:gd name="connsiteY288" fmla="*/ 940585 h 1050925"/>
              <a:gd name="connsiteX289" fmla="*/ 426806 w 1905000"/>
              <a:gd name="connsiteY289" fmla="*/ 934045 h 1050925"/>
              <a:gd name="connsiteX290" fmla="*/ 429948 w 1905000"/>
              <a:gd name="connsiteY290" fmla="*/ 930734 h 1050925"/>
              <a:gd name="connsiteX291" fmla="*/ 433007 w 1905000"/>
              <a:gd name="connsiteY291" fmla="*/ 927423 h 1050925"/>
              <a:gd name="connsiteX292" fmla="*/ 437389 w 1905000"/>
              <a:gd name="connsiteY292" fmla="*/ 922374 h 1050925"/>
              <a:gd name="connsiteX293" fmla="*/ 441441 w 1905000"/>
              <a:gd name="connsiteY293" fmla="*/ 917490 h 1050925"/>
              <a:gd name="connsiteX294" fmla="*/ 445244 w 1905000"/>
              <a:gd name="connsiteY294" fmla="*/ 912772 h 1050925"/>
              <a:gd name="connsiteX295" fmla="*/ 448552 w 1905000"/>
              <a:gd name="connsiteY295" fmla="*/ 908136 h 1050925"/>
              <a:gd name="connsiteX296" fmla="*/ 451611 w 1905000"/>
              <a:gd name="connsiteY296" fmla="*/ 903749 h 1050925"/>
              <a:gd name="connsiteX297" fmla="*/ 454505 w 1905000"/>
              <a:gd name="connsiteY297" fmla="*/ 899279 h 1050925"/>
              <a:gd name="connsiteX298" fmla="*/ 456902 w 1905000"/>
              <a:gd name="connsiteY298" fmla="*/ 895058 h 1050925"/>
              <a:gd name="connsiteX299" fmla="*/ 459135 w 1905000"/>
              <a:gd name="connsiteY299" fmla="*/ 891002 h 1050925"/>
              <a:gd name="connsiteX300" fmla="*/ 460954 w 1905000"/>
              <a:gd name="connsiteY300" fmla="*/ 886946 h 1050925"/>
              <a:gd name="connsiteX301" fmla="*/ 462608 w 1905000"/>
              <a:gd name="connsiteY301" fmla="*/ 883055 h 1050925"/>
              <a:gd name="connsiteX302" fmla="*/ 463930 w 1905000"/>
              <a:gd name="connsiteY302" fmla="*/ 879248 h 1050925"/>
              <a:gd name="connsiteX303" fmla="*/ 465005 w 1905000"/>
              <a:gd name="connsiteY303" fmla="*/ 875688 h 1050925"/>
              <a:gd name="connsiteX304" fmla="*/ 465832 w 1905000"/>
              <a:gd name="connsiteY304" fmla="*/ 872129 h 1050925"/>
              <a:gd name="connsiteX305" fmla="*/ 466494 w 1905000"/>
              <a:gd name="connsiteY305" fmla="*/ 868652 h 1050925"/>
              <a:gd name="connsiteX306" fmla="*/ 466742 w 1905000"/>
              <a:gd name="connsiteY306" fmla="*/ 865341 h 1050925"/>
              <a:gd name="connsiteX307" fmla="*/ 466990 w 1905000"/>
              <a:gd name="connsiteY307" fmla="*/ 862113 h 1050925"/>
              <a:gd name="connsiteX308" fmla="*/ 466907 w 1905000"/>
              <a:gd name="connsiteY308" fmla="*/ 858967 h 1050925"/>
              <a:gd name="connsiteX309" fmla="*/ 466659 w 1905000"/>
              <a:gd name="connsiteY309" fmla="*/ 855988 h 1050925"/>
              <a:gd name="connsiteX310" fmla="*/ 466163 w 1905000"/>
              <a:gd name="connsiteY310" fmla="*/ 853008 h 1050925"/>
              <a:gd name="connsiteX311" fmla="*/ 465501 w 1905000"/>
              <a:gd name="connsiteY311" fmla="*/ 850276 h 1050925"/>
              <a:gd name="connsiteX312" fmla="*/ 464675 w 1905000"/>
              <a:gd name="connsiteY312" fmla="*/ 847544 h 1050925"/>
              <a:gd name="connsiteX313" fmla="*/ 463765 w 1905000"/>
              <a:gd name="connsiteY313" fmla="*/ 844896 h 1050925"/>
              <a:gd name="connsiteX314" fmla="*/ 462608 w 1905000"/>
              <a:gd name="connsiteY314" fmla="*/ 842412 h 1050925"/>
              <a:gd name="connsiteX315" fmla="*/ 461202 w 1905000"/>
              <a:gd name="connsiteY315" fmla="*/ 840012 h 1050925"/>
              <a:gd name="connsiteX316" fmla="*/ 459714 w 1905000"/>
              <a:gd name="connsiteY316" fmla="*/ 837694 h 1050925"/>
              <a:gd name="connsiteX317" fmla="*/ 458143 w 1905000"/>
              <a:gd name="connsiteY317" fmla="*/ 835376 h 1050925"/>
              <a:gd name="connsiteX318" fmla="*/ 456489 w 1905000"/>
              <a:gd name="connsiteY318" fmla="*/ 833224 h 1050925"/>
              <a:gd name="connsiteX319" fmla="*/ 454670 w 1905000"/>
              <a:gd name="connsiteY319" fmla="*/ 831155 h 1050925"/>
              <a:gd name="connsiteX320" fmla="*/ 452686 w 1905000"/>
              <a:gd name="connsiteY320" fmla="*/ 829251 h 1050925"/>
              <a:gd name="connsiteX321" fmla="*/ 450701 w 1905000"/>
              <a:gd name="connsiteY321" fmla="*/ 827264 h 1050925"/>
              <a:gd name="connsiteX322" fmla="*/ 448552 w 1905000"/>
              <a:gd name="connsiteY322" fmla="*/ 825443 h 1050925"/>
              <a:gd name="connsiteX323" fmla="*/ 446402 w 1905000"/>
              <a:gd name="connsiteY323" fmla="*/ 823788 h 1050925"/>
              <a:gd name="connsiteX324" fmla="*/ 444087 w 1905000"/>
              <a:gd name="connsiteY324" fmla="*/ 822049 h 1050925"/>
              <a:gd name="connsiteX325" fmla="*/ 441772 w 1905000"/>
              <a:gd name="connsiteY325" fmla="*/ 820477 h 1050925"/>
              <a:gd name="connsiteX326" fmla="*/ 439291 w 1905000"/>
              <a:gd name="connsiteY326" fmla="*/ 818987 h 1050925"/>
              <a:gd name="connsiteX327" fmla="*/ 436893 w 1905000"/>
              <a:gd name="connsiteY327" fmla="*/ 817579 h 1050925"/>
              <a:gd name="connsiteX328" fmla="*/ 434496 w 1905000"/>
              <a:gd name="connsiteY328" fmla="*/ 816172 h 1050925"/>
              <a:gd name="connsiteX329" fmla="*/ 431932 w 1905000"/>
              <a:gd name="connsiteY329" fmla="*/ 814931 h 1050925"/>
              <a:gd name="connsiteX330" fmla="*/ 429452 w 1905000"/>
              <a:gd name="connsiteY330" fmla="*/ 813606 h 1050925"/>
              <a:gd name="connsiteX331" fmla="*/ 426889 w 1905000"/>
              <a:gd name="connsiteY331" fmla="*/ 812613 h 1050925"/>
              <a:gd name="connsiteX332" fmla="*/ 421845 w 1905000"/>
              <a:gd name="connsiteY332" fmla="*/ 810461 h 1050925"/>
              <a:gd name="connsiteX333" fmla="*/ 416884 w 1905000"/>
              <a:gd name="connsiteY333" fmla="*/ 808557 h 1050925"/>
              <a:gd name="connsiteX334" fmla="*/ 412089 w 1905000"/>
              <a:gd name="connsiteY334" fmla="*/ 806984 h 1050925"/>
              <a:gd name="connsiteX335" fmla="*/ 407458 w 1905000"/>
              <a:gd name="connsiteY335" fmla="*/ 805660 h 1050925"/>
              <a:gd name="connsiteX336" fmla="*/ 402994 w 1905000"/>
              <a:gd name="connsiteY336" fmla="*/ 804335 h 1050925"/>
              <a:gd name="connsiteX337" fmla="*/ 399025 w 1905000"/>
              <a:gd name="connsiteY337" fmla="*/ 803425 h 1050925"/>
              <a:gd name="connsiteX338" fmla="*/ 395470 w 1905000"/>
              <a:gd name="connsiteY338" fmla="*/ 802680 h 1050925"/>
              <a:gd name="connsiteX339" fmla="*/ 392410 w 1905000"/>
              <a:gd name="connsiteY339" fmla="*/ 802018 h 1050925"/>
              <a:gd name="connsiteX340" fmla="*/ 387945 w 1905000"/>
              <a:gd name="connsiteY340" fmla="*/ 801190 h 1050925"/>
              <a:gd name="connsiteX341" fmla="*/ 386374 w 1905000"/>
              <a:gd name="connsiteY341" fmla="*/ 801024 h 1050925"/>
              <a:gd name="connsiteX342" fmla="*/ 362314 w 1905000"/>
              <a:gd name="connsiteY342" fmla="*/ 801521 h 1050925"/>
              <a:gd name="connsiteX343" fmla="*/ 340651 w 1905000"/>
              <a:gd name="connsiteY343" fmla="*/ 801852 h 1050925"/>
              <a:gd name="connsiteX344" fmla="*/ 321469 w 1905000"/>
              <a:gd name="connsiteY344" fmla="*/ 801935 h 1050925"/>
              <a:gd name="connsiteX345" fmla="*/ 312870 w 1905000"/>
              <a:gd name="connsiteY345" fmla="*/ 801852 h 1050925"/>
              <a:gd name="connsiteX346" fmla="*/ 305015 w 1905000"/>
              <a:gd name="connsiteY346" fmla="*/ 801769 h 1050925"/>
              <a:gd name="connsiteX347" fmla="*/ 299806 w 1905000"/>
              <a:gd name="connsiteY347" fmla="*/ 801604 h 1050925"/>
              <a:gd name="connsiteX348" fmla="*/ 294763 w 1905000"/>
              <a:gd name="connsiteY348" fmla="*/ 801438 h 1050925"/>
              <a:gd name="connsiteX349" fmla="*/ 289802 w 1905000"/>
              <a:gd name="connsiteY349" fmla="*/ 801107 h 1050925"/>
              <a:gd name="connsiteX350" fmla="*/ 284841 w 1905000"/>
              <a:gd name="connsiteY350" fmla="*/ 800776 h 1050925"/>
              <a:gd name="connsiteX351" fmla="*/ 280128 w 1905000"/>
              <a:gd name="connsiteY351" fmla="*/ 800362 h 1050925"/>
              <a:gd name="connsiteX352" fmla="*/ 275415 w 1905000"/>
              <a:gd name="connsiteY352" fmla="*/ 799865 h 1050925"/>
              <a:gd name="connsiteX353" fmla="*/ 270785 w 1905000"/>
              <a:gd name="connsiteY353" fmla="*/ 799203 h 1050925"/>
              <a:gd name="connsiteX354" fmla="*/ 266320 w 1905000"/>
              <a:gd name="connsiteY354" fmla="*/ 798541 h 1050925"/>
              <a:gd name="connsiteX355" fmla="*/ 261938 w 1905000"/>
              <a:gd name="connsiteY355" fmla="*/ 797796 h 1050925"/>
              <a:gd name="connsiteX356" fmla="*/ 257473 w 1905000"/>
              <a:gd name="connsiteY356" fmla="*/ 797134 h 1050925"/>
              <a:gd name="connsiteX357" fmla="*/ 253256 w 1905000"/>
              <a:gd name="connsiteY357" fmla="*/ 796223 h 1050925"/>
              <a:gd name="connsiteX358" fmla="*/ 249039 w 1905000"/>
              <a:gd name="connsiteY358" fmla="*/ 795313 h 1050925"/>
              <a:gd name="connsiteX359" fmla="*/ 245070 w 1905000"/>
              <a:gd name="connsiteY359" fmla="*/ 794319 h 1050925"/>
              <a:gd name="connsiteX360" fmla="*/ 241102 w 1905000"/>
              <a:gd name="connsiteY360" fmla="*/ 793160 h 1050925"/>
              <a:gd name="connsiteX361" fmla="*/ 237050 w 1905000"/>
              <a:gd name="connsiteY361" fmla="*/ 792167 h 1050925"/>
              <a:gd name="connsiteX362" fmla="*/ 233247 w 1905000"/>
              <a:gd name="connsiteY362" fmla="*/ 791008 h 1050925"/>
              <a:gd name="connsiteX363" fmla="*/ 229526 w 1905000"/>
              <a:gd name="connsiteY363" fmla="*/ 789684 h 1050925"/>
              <a:gd name="connsiteX364" fmla="*/ 225805 w 1905000"/>
              <a:gd name="connsiteY364" fmla="*/ 788359 h 1050925"/>
              <a:gd name="connsiteX365" fmla="*/ 222250 w 1905000"/>
              <a:gd name="connsiteY365" fmla="*/ 787118 h 1050925"/>
              <a:gd name="connsiteX366" fmla="*/ 218695 w 1905000"/>
              <a:gd name="connsiteY366" fmla="*/ 785628 h 1050925"/>
              <a:gd name="connsiteX367" fmla="*/ 215222 w 1905000"/>
              <a:gd name="connsiteY367" fmla="*/ 784138 h 1050925"/>
              <a:gd name="connsiteX368" fmla="*/ 211832 w 1905000"/>
              <a:gd name="connsiteY368" fmla="*/ 782565 h 1050925"/>
              <a:gd name="connsiteX369" fmla="*/ 208525 w 1905000"/>
              <a:gd name="connsiteY369" fmla="*/ 780992 h 1050925"/>
              <a:gd name="connsiteX370" fmla="*/ 205300 w 1905000"/>
              <a:gd name="connsiteY370" fmla="*/ 779420 h 1050925"/>
              <a:gd name="connsiteX371" fmla="*/ 202158 w 1905000"/>
              <a:gd name="connsiteY371" fmla="*/ 777599 h 1050925"/>
              <a:gd name="connsiteX372" fmla="*/ 199016 w 1905000"/>
              <a:gd name="connsiteY372" fmla="*/ 775943 h 1050925"/>
              <a:gd name="connsiteX373" fmla="*/ 195957 w 1905000"/>
              <a:gd name="connsiteY373" fmla="*/ 774039 h 1050925"/>
              <a:gd name="connsiteX374" fmla="*/ 192981 w 1905000"/>
              <a:gd name="connsiteY374" fmla="*/ 772218 h 1050925"/>
              <a:gd name="connsiteX375" fmla="*/ 190004 w 1905000"/>
              <a:gd name="connsiteY375" fmla="*/ 770314 h 1050925"/>
              <a:gd name="connsiteX376" fmla="*/ 187193 w 1905000"/>
              <a:gd name="connsiteY376" fmla="*/ 768328 h 1050925"/>
              <a:gd name="connsiteX377" fmla="*/ 184464 w 1905000"/>
              <a:gd name="connsiteY377" fmla="*/ 766341 h 1050925"/>
              <a:gd name="connsiteX378" fmla="*/ 181736 w 1905000"/>
              <a:gd name="connsiteY378" fmla="*/ 764189 h 1050925"/>
              <a:gd name="connsiteX379" fmla="*/ 178429 w 1905000"/>
              <a:gd name="connsiteY379" fmla="*/ 761706 h 1050925"/>
              <a:gd name="connsiteX380" fmla="*/ 175452 w 1905000"/>
              <a:gd name="connsiteY380" fmla="*/ 759140 h 1050925"/>
              <a:gd name="connsiteX381" fmla="*/ 171731 w 1905000"/>
              <a:gd name="connsiteY381" fmla="*/ 755994 h 1050925"/>
              <a:gd name="connsiteX382" fmla="*/ 168259 w 1905000"/>
              <a:gd name="connsiteY382" fmla="*/ 752600 h 1050925"/>
              <a:gd name="connsiteX383" fmla="*/ 164786 w 1905000"/>
              <a:gd name="connsiteY383" fmla="*/ 749372 h 1050925"/>
              <a:gd name="connsiteX384" fmla="*/ 161561 w 1905000"/>
              <a:gd name="connsiteY384" fmla="*/ 745895 h 1050925"/>
              <a:gd name="connsiteX385" fmla="*/ 158337 w 1905000"/>
              <a:gd name="connsiteY385" fmla="*/ 742419 h 1050925"/>
              <a:gd name="connsiteX386" fmla="*/ 155195 w 1905000"/>
              <a:gd name="connsiteY386" fmla="*/ 738694 h 1050925"/>
              <a:gd name="connsiteX387" fmla="*/ 152136 w 1905000"/>
              <a:gd name="connsiteY387" fmla="*/ 735134 h 1050925"/>
              <a:gd name="connsiteX388" fmla="*/ 149242 w 1905000"/>
              <a:gd name="connsiteY388" fmla="*/ 731327 h 1050925"/>
              <a:gd name="connsiteX389" fmla="*/ 146348 w 1905000"/>
              <a:gd name="connsiteY389" fmla="*/ 727519 h 1050925"/>
              <a:gd name="connsiteX390" fmla="*/ 143619 w 1905000"/>
              <a:gd name="connsiteY390" fmla="*/ 723629 h 1050925"/>
              <a:gd name="connsiteX391" fmla="*/ 140891 w 1905000"/>
              <a:gd name="connsiteY391" fmla="*/ 719738 h 1050925"/>
              <a:gd name="connsiteX392" fmla="*/ 138245 w 1905000"/>
              <a:gd name="connsiteY392" fmla="*/ 715765 h 1050925"/>
              <a:gd name="connsiteX393" fmla="*/ 135764 w 1905000"/>
              <a:gd name="connsiteY393" fmla="*/ 711626 h 1050925"/>
              <a:gd name="connsiteX394" fmla="*/ 133201 w 1905000"/>
              <a:gd name="connsiteY394" fmla="*/ 707570 h 1050925"/>
              <a:gd name="connsiteX395" fmla="*/ 130804 w 1905000"/>
              <a:gd name="connsiteY395" fmla="*/ 703431 h 1050925"/>
              <a:gd name="connsiteX396" fmla="*/ 128488 w 1905000"/>
              <a:gd name="connsiteY396" fmla="*/ 699210 h 1050925"/>
              <a:gd name="connsiteX397" fmla="*/ 126173 w 1905000"/>
              <a:gd name="connsiteY397" fmla="*/ 694905 h 1050925"/>
              <a:gd name="connsiteX398" fmla="*/ 123858 w 1905000"/>
              <a:gd name="connsiteY398" fmla="*/ 690601 h 1050925"/>
              <a:gd name="connsiteX399" fmla="*/ 119393 w 1905000"/>
              <a:gd name="connsiteY399" fmla="*/ 681909 h 1050925"/>
              <a:gd name="connsiteX400" fmla="*/ 115259 w 1905000"/>
              <a:gd name="connsiteY400" fmla="*/ 672970 h 1050925"/>
              <a:gd name="connsiteX401" fmla="*/ 111125 w 1905000"/>
              <a:gd name="connsiteY401" fmla="*/ 664030 h 1050925"/>
              <a:gd name="connsiteX402" fmla="*/ 106991 w 1905000"/>
              <a:gd name="connsiteY402" fmla="*/ 654924 h 1050925"/>
              <a:gd name="connsiteX403" fmla="*/ 103105 w 1905000"/>
              <a:gd name="connsiteY403" fmla="*/ 645819 h 1050925"/>
              <a:gd name="connsiteX404" fmla="*/ 95250 w 1905000"/>
              <a:gd name="connsiteY404" fmla="*/ 627360 h 1050925"/>
              <a:gd name="connsiteX405" fmla="*/ 86899 w 1905000"/>
              <a:gd name="connsiteY405" fmla="*/ 607742 h 1050925"/>
              <a:gd name="connsiteX406" fmla="*/ 79044 w 1905000"/>
              <a:gd name="connsiteY406" fmla="*/ 588869 h 1050925"/>
              <a:gd name="connsiteX407" fmla="*/ 71686 w 1905000"/>
              <a:gd name="connsiteY407" fmla="*/ 570658 h 1050925"/>
              <a:gd name="connsiteX408" fmla="*/ 64575 w 1905000"/>
              <a:gd name="connsiteY408" fmla="*/ 552944 h 1050925"/>
              <a:gd name="connsiteX409" fmla="*/ 57960 w 1905000"/>
              <a:gd name="connsiteY409" fmla="*/ 535561 h 1050925"/>
              <a:gd name="connsiteX410" fmla="*/ 51759 w 1905000"/>
              <a:gd name="connsiteY410" fmla="*/ 518509 h 1050925"/>
              <a:gd name="connsiteX411" fmla="*/ 48700 w 1905000"/>
              <a:gd name="connsiteY411" fmla="*/ 510066 h 1050925"/>
              <a:gd name="connsiteX412" fmla="*/ 45806 w 1905000"/>
              <a:gd name="connsiteY412" fmla="*/ 501540 h 1050925"/>
              <a:gd name="connsiteX413" fmla="*/ 42912 w 1905000"/>
              <a:gd name="connsiteY413" fmla="*/ 493097 h 1050925"/>
              <a:gd name="connsiteX414" fmla="*/ 40101 w 1905000"/>
              <a:gd name="connsiteY414" fmla="*/ 484571 h 1050925"/>
              <a:gd name="connsiteX415" fmla="*/ 37373 w 1905000"/>
              <a:gd name="connsiteY415" fmla="*/ 476045 h 1050925"/>
              <a:gd name="connsiteX416" fmla="*/ 34727 w 1905000"/>
              <a:gd name="connsiteY416" fmla="*/ 467437 h 1050925"/>
              <a:gd name="connsiteX417" fmla="*/ 32081 w 1905000"/>
              <a:gd name="connsiteY417" fmla="*/ 458745 h 1050925"/>
              <a:gd name="connsiteX418" fmla="*/ 29435 w 1905000"/>
              <a:gd name="connsiteY418" fmla="*/ 450054 h 1050925"/>
              <a:gd name="connsiteX419" fmla="*/ 26955 w 1905000"/>
              <a:gd name="connsiteY419" fmla="*/ 441197 h 1050925"/>
              <a:gd name="connsiteX420" fmla="*/ 24557 w 1905000"/>
              <a:gd name="connsiteY420" fmla="*/ 432174 h 1050925"/>
              <a:gd name="connsiteX421" fmla="*/ 21994 w 1905000"/>
              <a:gd name="connsiteY421" fmla="*/ 423151 h 1050925"/>
              <a:gd name="connsiteX422" fmla="*/ 19596 w 1905000"/>
              <a:gd name="connsiteY422" fmla="*/ 413880 h 1050925"/>
              <a:gd name="connsiteX423" fmla="*/ 17281 w 1905000"/>
              <a:gd name="connsiteY423" fmla="*/ 404527 h 1050925"/>
              <a:gd name="connsiteX424" fmla="*/ 14966 w 1905000"/>
              <a:gd name="connsiteY424" fmla="*/ 394925 h 1050925"/>
              <a:gd name="connsiteX425" fmla="*/ 12651 w 1905000"/>
              <a:gd name="connsiteY425" fmla="*/ 385074 h 1050925"/>
              <a:gd name="connsiteX426" fmla="*/ 10335 w 1905000"/>
              <a:gd name="connsiteY426" fmla="*/ 375141 h 1050925"/>
              <a:gd name="connsiteX427" fmla="*/ 8020 w 1905000"/>
              <a:gd name="connsiteY427" fmla="*/ 364877 h 1050925"/>
              <a:gd name="connsiteX428" fmla="*/ 5705 w 1905000"/>
              <a:gd name="connsiteY428" fmla="*/ 354365 h 1050925"/>
              <a:gd name="connsiteX429" fmla="*/ 1158 w 1905000"/>
              <a:gd name="connsiteY429" fmla="*/ 332512 h 1050925"/>
              <a:gd name="connsiteX430" fmla="*/ 827 w 1905000"/>
              <a:gd name="connsiteY430" fmla="*/ 330442 h 1050925"/>
              <a:gd name="connsiteX431" fmla="*/ 496 w 1905000"/>
              <a:gd name="connsiteY431" fmla="*/ 328290 h 1050925"/>
              <a:gd name="connsiteX432" fmla="*/ 331 w 1905000"/>
              <a:gd name="connsiteY432" fmla="*/ 326221 h 1050925"/>
              <a:gd name="connsiteX433" fmla="*/ 83 w 1905000"/>
              <a:gd name="connsiteY433" fmla="*/ 323986 h 1050925"/>
              <a:gd name="connsiteX434" fmla="*/ 0 w 1905000"/>
              <a:gd name="connsiteY434" fmla="*/ 321916 h 1050925"/>
              <a:gd name="connsiteX435" fmla="*/ 0 w 1905000"/>
              <a:gd name="connsiteY435" fmla="*/ 319681 h 1050925"/>
              <a:gd name="connsiteX436" fmla="*/ 0 w 1905000"/>
              <a:gd name="connsiteY436" fmla="*/ 317364 h 1050925"/>
              <a:gd name="connsiteX437" fmla="*/ 248 w 1905000"/>
              <a:gd name="connsiteY437" fmla="*/ 315129 h 1050925"/>
              <a:gd name="connsiteX438" fmla="*/ 414 w 1905000"/>
              <a:gd name="connsiteY438" fmla="*/ 312811 h 1050925"/>
              <a:gd name="connsiteX439" fmla="*/ 744 w 1905000"/>
              <a:gd name="connsiteY439" fmla="*/ 310493 h 1050925"/>
              <a:gd name="connsiteX440" fmla="*/ 1075 w 1905000"/>
              <a:gd name="connsiteY440" fmla="*/ 308175 h 1050925"/>
              <a:gd name="connsiteX441" fmla="*/ 1571 w 1905000"/>
              <a:gd name="connsiteY441" fmla="*/ 305858 h 1050925"/>
              <a:gd name="connsiteX442" fmla="*/ 2067 w 1905000"/>
              <a:gd name="connsiteY442" fmla="*/ 303457 h 1050925"/>
              <a:gd name="connsiteX443" fmla="*/ 2729 w 1905000"/>
              <a:gd name="connsiteY443" fmla="*/ 301057 h 1050925"/>
              <a:gd name="connsiteX444" fmla="*/ 3390 w 1905000"/>
              <a:gd name="connsiteY444" fmla="*/ 298573 h 1050925"/>
              <a:gd name="connsiteX445" fmla="*/ 4217 w 1905000"/>
              <a:gd name="connsiteY445" fmla="*/ 296173 h 1050925"/>
              <a:gd name="connsiteX446" fmla="*/ 5044 w 1905000"/>
              <a:gd name="connsiteY446" fmla="*/ 293772 h 1050925"/>
              <a:gd name="connsiteX447" fmla="*/ 6119 w 1905000"/>
              <a:gd name="connsiteY447" fmla="*/ 291206 h 1050925"/>
              <a:gd name="connsiteX448" fmla="*/ 7193 w 1905000"/>
              <a:gd name="connsiteY448" fmla="*/ 288723 h 1050925"/>
              <a:gd name="connsiteX449" fmla="*/ 8351 w 1905000"/>
              <a:gd name="connsiteY449" fmla="*/ 286157 h 1050925"/>
              <a:gd name="connsiteX450" fmla="*/ 9591 w 1905000"/>
              <a:gd name="connsiteY450" fmla="*/ 283674 h 1050925"/>
              <a:gd name="connsiteX451" fmla="*/ 10914 w 1905000"/>
              <a:gd name="connsiteY451" fmla="*/ 281108 h 1050925"/>
              <a:gd name="connsiteX452" fmla="*/ 12320 w 1905000"/>
              <a:gd name="connsiteY452" fmla="*/ 278624 h 1050925"/>
              <a:gd name="connsiteX453" fmla="*/ 13891 w 1905000"/>
              <a:gd name="connsiteY453" fmla="*/ 275976 h 1050925"/>
              <a:gd name="connsiteX454" fmla="*/ 15462 w 1905000"/>
              <a:gd name="connsiteY454" fmla="*/ 273327 h 1050925"/>
              <a:gd name="connsiteX455" fmla="*/ 17281 w 1905000"/>
              <a:gd name="connsiteY455" fmla="*/ 270678 h 1050925"/>
              <a:gd name="connsiteX456" fmla="*/ 19017 w 1905000"/>
              <a:gd name="connsiteY456" fmla="*/ 268029 h 1050925"/>
              <a:gd name="connsiteX457" fmla="*/ 20919 w 1905000"/>
              <a:gd name="connsiteY457" fmla="*/ 265380 h 1050925"/>
              <a:gd name="connsiteX458" fmla="*/ 23068 w 1905000"/>
              <a:gd name="connsiteY458" fmla="*/ 262814 h 1050925"/>
              <a:gd name="connsiteX459" fmla="*/ 25136 w 1905000"/>
              <a:gd name="connsiteY459" fmla="*/ 260165 h 1050925"/>
              <a:gd name="connsiteX460" fmla="*/ 27368 w 1905000"/>
              <a:gd name="connsiteY460" fmla="*/ 257434 h 1050925"/>
              <a:gd name="connsiteX461" fmla="*/ 29766 w 1905000"/>
              <a:gd name="connsiteY461" fmla="*/ 254702 h 1050925"/>
              <a:gd name="connsiteX462" fmla="*/ 32164 w 1905000"/>
              <a:gd name="connsiteY462" fmla="*/ 252053 h 1050925"/>
              <a:gd name="connsiteX463" fmla="*/ 34727 w 1905000"/>
              <a:gd name="connsiteY463" fmla="*/ 249322 h 1050925"/>
              <a:gd name="connsiteX464" fmla="*/ 37455 w 1905000"/>
              <a:gd name="connsiteY464" fmla="*/ 246590 h 1050925"/>
              <a:gd name="connsiteX465" fmla="*/ 40184 w 1905000"/>
              <a:gd name="connsiteY465" fmla="*/ 243858 h 1050925"/>
              <a:gd name="connsiteX466" fmla="*/ 43078 w 1905000"/>
              <a:gd name="connsiteY466" fmla="*/ 241044 h 1050925"/>
              <a:gd name="connsiteX467" fmla="*/ 46054 w 1905000"/>
              <a:gd name="connsiteY467" fmla="*/ 238230 h 1050925"/>
              <a:gd name="connsiteX468" fmla="*/ 49113 w 1905000"/>
              <a:gd name="connsiteY468" fmla="*/ 235498 h 1050925"/>
              <a:gd name="connsiteX469" fmla="*/ 52421 w 1905000"/>
              <a:gd name="connsiteY469" fmla="*/ 232766 h 1050925"/>
              <a:gd name="connsiteX470" fmla="*/ 55811 w 1905000"/>
              <a:gd name="connsiteY470" fmla="*/ 229869 h 1050925"/>
              <a:gd name="connsiteX471" fmla="*/ 59283 w 1905000"/>
              <a:gd name="connsiteY471" fmla="*/ 227138 h 1050925"/>
              <a:gd name="connsiteX472" fmla="*/ 62839 w 1905000"/>
              <a:gd name="connsiteY472" fmla="*/ 224323 h 1050925"/>
              <a:gd name="connsiteX473" fmla="*/ 66477 w 1905000"/>
              <a:gd name="connsiteY473" fmla="*/ 221509 h 1050925"/>
              <a:gd name="connsiteX474" fmla="*/ 70280 w 1905000"/>
              <a:gd name="connsiteY474" fmla="*/ 218612 h 1050925"/>
              <a:gd name="connsiteX475" fmla="*/ 74249 w 1905000"/>
              <a:gd name="connsiteY475" fmla="*/ 215880 h 1050925"/>
              <a:gd name="connsiteX476" fmla="*/ 78300 w 1905000"/>
              <a:gd name="connsiteY476" fmla="*/ 213066 h 1050925"/>
              <a:gd name="connsiteX477" fmla="*/ 82517 w 1905000"/>
              <a:gd name="connsiteY477" fmla="*/ 210169 h 1050925"/>
              <a:gd name="connsiteX478" fmla="*/ 86817 w 1905000"/>
              <a:gd name="connsiteY478" fmla="*/ 207354 h 1050925"/>
              <a:gd name="connsiteX479" fmla="*/ 91199 w 1905000"/>
              <a:gd name="connsiteY479" fmla="*/ 204540 h 1050925"/>
              <a:gd name="connsiteX480" fmla="*/ 95746 w 1905000"/>
              <a:gd name="connsiteY480" fmla="*/ 201643 h 1050925"/>
              <a:gd name="connsiteX481" fmla="*/ 100459 w 1905000"/>
              <a:gd name="connsiteY481" fmla="*/ 198828 h 1050925"/>
              <a:gd name="connsiteX482" fmla="*/ 105337 w 1905000"/>
              <a:gd name="connsiteY482" fmla="*/ 196014 h 1050925"/>
              <a:gd name="connsiteX483" fmla="*/ 110298 w 1905000"/>
              <a:gd name="connsiteY483" fmla="*/ 193117 h 1050925"/>
              <a:gd name="connsiteX484" fmla="*/ 115342 w 1905000"/>
              <a:gd name="connsiteY484" fmla="*/ 190302 h 1050925"/>
              <a:gd name="connsiteX485" fmla="*/ 120551 w 1905000"/>
              <a:gd name="connsiteY485" fmla="*/ 187488 h 1050925"/>
              <a:gd name="connsiteX486" fmla="*/ 125925 w 1905000"/>
              <a:gd name="connsiteY486" fmla="*/ 184591 h 1050925"/>
              <a:gd name="connsiteX487" fmla="*/ 131465 w 1905000"/>
              <a:gd name="connsiteY487" fmla="*/ 181776 h 1050925"/>
              <a:gd name="connsiteX488" fmla="*/ 137005 w 1905000"/>
              <a:gd name="connsiteY488" fmla="*/ 178879 h 1050925"/>
              <a:gd name="connsiteX489" fmla="*/ 142792 w 1905000"/>
              <a:gd name="connsiteY489" fmla="*/ 176065 h 1050925"/>
              <a:gd name="connsiteX490" fmla="*/ 154699 w 1905000"/>
              <a:gd name="connsiteY490" fmla="*/ 170519 h 1050925"/>
              <a:gd name="connsiteX491" fmla="*/ 167184 w 1905000"/>
              <a:gd name="connsiteY491" fmla="*/ 164807 h 1050925"/>
              <a:gd name="connsiteX492" fmla="*/ 180248 w 1905000"/>
              <a:gd name="connsiteY492" fmla="*/ 159179 h 1050925"/>
              <a:gd name="connsiteX493" fmla="*/ 193890 w 1905000"/>
              <a:gd name="connsiteY493" fmla="*/ 153550 h 1050925"/>
              <a:gd name="connsiteX494" fmla="*/ 208111 w 1905000"/>
              <a:gd name="connsiteY494" fmla="*/ 147921 h 1050925"/>
              <a:gd name="connsiteX495" fmla="*/ 222994 w 1905000"/>
              <a:gd name="connsiteY495" fmla="*/ 142458 h 1050925"/>
              <a:gd name="connsiteX496" fmla="*/ 238456 w 1905000"/>
              <a:gd name="connsiteY496" fmla="*/ 136912 h 1050925"/>
              <a:gd name="connsiteX497" fmla="*/ 254579 w 1905000"/>
              <a:gd name="connsiteY497" fmla="*/ 131366 h 1050925"/>
              <a:gd name="connsiteX498" fmla="*/ 271198 w 1905000"/>
              <a:gd name="connsiteY498" fmla="*/ 125985 h 1050925"/>
              <a:gd name="connsiteX499" fmla="*/ 288561 w 1905000"/>
              <a:gd name="connsiteY499" fmla="*/ 120522 h 1050925"/>
              <a:gd name="connsiteX500" fmla="*/ 306503 w 1905000"/>
              <a:gd name="connsiteY500" fmla="*/ 115307 h 1050925"/>
              <a:gd name="connsiteX501" fmla="*/ 325107 w 1905000"/>
              <a:gd name="connsiteY501" fmla="*/ 110010 h 1050925"/>
              <a:gd name="connsiteX502" fmla="*/ 344537 w 1905000"/>
              <a:gd name="connsiteY502" fmla="*/ 104712 h 1050925"/>
              <a:gd name="connsiteX503" fmla="*/ 364464 w 1905000"/>
              <a:gd name="connsiteY503" fmla="*/ 99580 h 1050925"/>
              <a:gd name="connsiteX504" fmla="*/ 385134 w 1905000"/>
              <a:gd name="connsiteY504" fmla="*/ 94530 h 1050925"/>
              <a:gd name="connsiteX505" fmla="*/ 406466 w 1905000"/>
              <a:gd name="connsiteY505" fmla="*/ 89481 h 1050925"/>
              <a:gd name="connsiteX506" fmla="*/ 428460 w 1905000"/>
              <a:gd name="connsiteY506" fmla="*/ 84514 h 1050925"/>
              <a:gd name="connsiteX507" fmla="*/ 451280 w 1905000"/>
              <a:gd name="connsiteY507" fmla="*/ 79631 h 1050925"/>
              <a:gd name="connsiteX508" fmla="*/ 474762 w 1905000"/>
              <a:gd name="connsiteY508" fmla="*/ 74912 h 1050925"/>
              <a:gd name="connsiteX509" fmla="*/ 498988 w 1905000"/>
              <a:gd name="connsiteY509" fmla="*/ 70194 h 1050925"/>
              <a:gd name="connsiteX510" fmla="*/ 523958 w 1905000"/>
              <a:gd name="connsiteY510" fmla="*/ 65642 h 1050925"/>
              <a:gd name="connsiteX511" fmla="*/ 549589 w 1905000"/>
              <a:gd name="connsiteY511" fmla="*/ 61089 h 1050925"/>
              <a:gd name="connsiteX512" fmla="*/ 576130 w 1905000"/>
              <a:gd name="connsiteY512" fmla="*/ 56702 h 1050925"/>
              <a:gd name="connsiteX513" fmla="*/ 603333 w 1905000"/>
              <a:gd name="connsiteY513" fmla="*/ 52397 h 1050925"/>
              <a:gd name="connsiteX514" fmla="*/ 631362 w 1905000"/>
              <a:gd name="connsiteY514" fmla="*/ 48259 h 1050925"/>
              <a:gd name="connsiteX515" fmla="*/ 660053 w 1905000"/>
              <a:gd name="connsiteY515" fmla="*/ 44120 h 1050925"/>
              <a:gd name="connsiteX516" fmla="*/ 689653 w 1905000"/>
              <a:gd name="connsiteY516" fmla="*/ 40229 h 1050925"/>
              <a:gd name="connsiteX517" fmla="*/ 720080 w 1905000"/>
              <a:gd name="connsiteY517" fmla="*/ 36339 h 1050925"/>
              <a:gd name="connsiteX518" fmla="*/ 751334 w 1905000"/>
              <a:gd name="connsiteY518" fmla="*/ 32697 h 1050925"/>
              <a:gd name="connsiteX519" fmla="*/ 783332 w 1905000"/>
              <a:gd name="connsiteY519" fmla="*/ 29055 h 1050925"/>
              <a:gd name="connsiteX520" fmla="*/ 816157 w 1905000"/>
              <a:gd name="connsiteY520" fmla="*/ 25578 h 1050925"/>
              <a:gd name="connsiteX521" fmla="*/ 849809 w 1905000"/>
              <a:gd name="connsiteY521" fmla="*/ 22350 h 1050925"/>
              <a:gd name="connsiteX522" fmla="*/ 884287 w 1905000"/>
              <a:gd name="connsiteY522" fmla="*/ 19204 h 1050925"/>
              <a:gd name="connsiteX523" fmla="*/ 919758 w 1905000"/>
              <a:gd name="connsiteY523" fmla="*/ 16141 h 1050925"/>
              <a:gd name="connsiteX524" fmla="*/ 942826 w 1905000"/>
              <a:gd name="connsiteY524" fmla="*/ 14320 h 1050925"/>
              <a:gd name="connsiteX525" fmla="*/ 965564 w 1905000"/>
              <a:gd name="connsiteY525" fmla="*/ 12499 h 1050925"/>
              <a:gd name="connsiteX526" fmla="*/ 987888 w 1905000"/>
              <a:gd name="connsiteY526" fmla="*/ 10927 h 1050925"/>
              <a:gd name="connsiteX527" fmla="*/ 1009964 w 1905000"/>
              <a:gd name="connsiteY527" fmla="*/ 9519 h 1050925"/>
              <a:gd name="connsiteX528" fmla="*/ 1031627 w 1905000"/>
              <a:gd name="connsiteY528" fmla="*/ 8112 h 1050925"/>
              <a:gd name="connsiteX529" fmla="*/ 1052876 w 1905000"/>
              <a:gd name="connsiteY529" fmla="*/ 6871 h 1050925"/>
              <a:gd name="connsiteX530" fmla="*/ 1073960 w 1905000"/>
              <a:gd name="connsiteY530" fmla="*/ 5712 h 1050925"/>
              <a:gd name="connsiteX531" fmla="*/ 1094548 w 1905000"/>
              <a:gd name="connsiteY531" fmla="*/ 4636 h 1050925"/>
              <a:gd name="connsiteX532" fmla="*/ 1114888 w 1905000"/>
              <a:gd name="connsiteY532" fmla="*/ 3725 h 1050925"/>
              <a:gd name="connsiteX533" fmla="*/ 1134815 w 1905000"/>
              <a:gd name="connsiteY533" fmla="*/ 2815 h 1050925"/>
              <a:gd name="connsiteX534" fmla="*/ 1154493 w 1905000"/>
              <a:gd name="connsiteY534" fmla="*/ 2070 h 1050925"/>
              <a:gd name="connsiteX535" fmla="*/ 1173758 w 1905000"/>
              <a:gd name="connsiteY535" fmla="*/ 1490 h 1050925"/>
              <a:gd name="connsiteX536" fmla="*/ 1192858 w 1905000"/>
              <a:gd name="connsiteY536" fmla="*/ 1076 h 1050925"/>
              <a:gd name="connsiteX537" fmla="*/ 1211461 w 1905000"/>
              <a:gd name="connsiteY537" fmla="*/ 662 h 1050925"/>
              <a:gd name="connsiteX538" fmla="*/ 1229734 w 1905000"/>
              <a:gd name="connsiteY538" fmla="*/ 331 h 1050925"/>
              <a:gd name="connsiteX539" fmla="*/ 1247841 w 1905000"/>
              <a:gd name="connsiteY539" fmla="*/ 83 h 105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</a:cxnLst>
            <a:rect l="l" t="t" r="r" b="b"/>
            <a:pathLst>
              <a:path w="1905000" h="1050925">
                <a:moveTo>
                  <a:pt x="1265535" y="0"/>
                </a:moveTo>
                <a:lnTo>
                  <a:pt x="1282981" y="0"/>
                </a:lnTo>
                <a:lnTo>
                  <a:pt x="1300097" y="83"/>
                </a:lnTo>
                <a:lnTo>
                  <a:pt x="1316881" y="331"/>
                </a:lnTo>
                <a:lnTo>
                  <a:pt x="1333335" y="662"/>
                </a:lnTo>
                <a:lnTo>
                  <a:pt x="1349541" y="911"/>
                </a:lnTo>
                <a:lnTo>
                  <a:pt x="1365416" y="1490"/>
                </a:lnTo>
                <a:lnTo>
                  <a:pt x="1380960" y="1987"/>
                </a:lnTo>
                <a:lnTo>
                  <a:pt x="1396256" y="2649"/>
                </a:lnTo>
                <a:lnTo>
                  <a:pt x="1411304" y="3477"/>
                </a:lnTo>
                <a:lnTo>
                  <a:pt x="1426022" y="4222"/>
                </a:lnTo>
                <a:lnTo>
                  <a:pt x="1440408" y="5132"/>
                </a:lnTo>
                <a:lnTo>
                  <a:pt x="1454547" y="6208"/>
                </a:lnTo>
                <a:lnTo>
                  <a:pt x="1468438" y="7284"/>
                </a:lnTo>
                <a:lnTo>
                  <a:pt x="1481998" y="8443"/>
                </a:lnTo>
                <a:lnTo>
                  <a:pt x="1495392" y="9685"/>
                </a:lnTo>
                <a:lnTo>
                  <a:pt x="1508291" y="11092"/>
                </a:lnTo>
                <a:lnTo>
                  <a:pt x="1521106" y="12499"/>
                </a:lnTo>
                <a:lnTo>
                  <a:pt x="1533674" y="13989"/>
                </a:lnTo>
                <a:lnTo>
                  <a:pt x="1545828" y="15562"/>
                </a:lnTo>
                <a:lnTo>
                  <a:pt x="1557900" y="17300"/>
                </a:lnTo>
                <a:lnTo>
                  <a:pt x="1569558" y="18956"/>
                </a:lnTo>
                <a:lnTo>
                  <a:pt x="1581051" y="20777"/>
                </a:lnTo>
                <a:lnTo>
                  <a:pt x="1592130" y="22681"/>
                </a:lnTo>
                <a:lnTo>
                  <a:pt x="1603210" y="24667"/>
                </a:lnTo>
                <a:lnTo>
                  <a:pt x="1613876" y="26654"/>
                </a:lnTo>
                <a:lnTo>
                  <a:pt x="1624376" y="28806"/>
                </a:lnTo>
                <a:lnTo>
                  <a:pt x="1634546" y="30876"/>
                </a:lnTo>
                <a:lnTo>
                  <a:pt x="1644551" y="33111"/>
                </a:lnTo>
                <a:lnTo>
                  <a:pt x="1654225" y="35428"/>
                </a:lnTo>
                <a:lnTo>
                  <a:pt x="1663816" y="37746"/>
                </a:lnTo>
                <a:lnTo>
                  <a:pt x="1673076" y="40147"/>
                </a:lnTo>
                <a:lnTo>
                  <a:pt x="1682171" y="42713"/>
                </a:lnTo>
                <a:lnTo>
                  <a:pt x="1690853" y="45196"/>
                </a:lnTo>
                <a:lnTo>
                  <a:pt x="1699535" y="47845"/>
                </a:lnTo>
                <a:lnTo>
                  <a:pt x="1707886" y="50494"/>
                </a:lnTo>
                <a:lnTo>
                  <a:pt x="1715988" y="53225"/>
                </a:lnTo>
                <a:lnTo>
                  <a:pt x="1723926" y="55957"/>
                </a:lnTo>
                <a:lnTo>
                  <a:pt x="1731698" y="58771"/>
                </a:lnTo>
                <a:lnTo>
                  <a:pt x="1739140" y="61668"/>
                </a:lnTo>
                <a:lnTo>
                  <a:pt x="1746498" y="64565"/>
                </a:lnTo>
                <a:lnTo>
                  <a:pt x="1753609" y="67545"/>
                </a:lnTo>
                <a:lnTo>
                  <a:pt x="1760389" y="70608"/>
                </a:lnTo>
                <a:lnTo>
                  <a:pt x="1767169" y="73671"/>
                </a:lnTo>
                <a:lnTo>
                  <a:pt x="1773701" y="76816"/>
                </a:lnTo>
                <a:lnTo>
                  <a:pt x="1779985" y="79962"/>
                </a:lnTo>
                <a:lnTo>
                  <a:pt x="1786103" y="83273"/>
                </a:lnTo>
                <a:lnTo>
                  <a:pt x="1791973" y="86501"/>
                </a:lnTo>
                <a:lnTo>
                  <a:pt x="1797679" y="89812"/>
                </a:lnTo>
                <a:lnTo>
                  <a:pt x="1803218" y="93123"/>
                </a:lnTo>
                <a:lnTo>
                  <a:pt x="1808593" y="96517"/>
                </a:lnTo>
                <a:lnTo>
                  <a:pt x="1813802" y="99994"/>
                </a:lnTo>
                <a:lnTo>
                  <a:pt x="1818845" y="103470"/>
                </a:lnTo>
                <a:lnTo>
                  <a:pt x="1823641" y="106947"/>
                </a:lnTo>
                <a:lnTo>
                  <a:pt x="1828271" y="110506"/>
                </a:lnTo>
                <a:lnTo>
                  <a:pt x="1832819" y="114148"/>
                </a:lnTo>
                <a:lnTo>
                  <a:pt x="1837118" y="117708"/>
                </a:lnTo>
                <a:lnTo>
                  <a:pt x="1841252" y="121267"/>
                </a:lnTo>
                <a:lnTo>
                  <a:pt x="1845221" y="124992"/>
                </a:lnTo>
                <a:lnTo>
                  <a:pt x="1849107" y="128634"/>
                </a:lnTo>
                <a:lnTo>
                  <a:pt x="1852828" y="132442"/>
                </a:lnTo>
                <a:lnTo>
                  <a:pt x="1856383" y="136250"/>
                </a:lnTo>
                <a:lnTo>
                  <a:pt x="1859773" y="139892"/>
                </a:lnTo>
                <a:lnTo>
                  <a:pt x="1862998" y="143865"/>
                </a:lnTo>
                <a:lnTo>
                  <a:pt x="1866057" y="147590"/>
                </a:lnTo>
                <a:lnTo>
                  <a:pt x="1869033" y="151480"/>
                </a:lnTo>
                <a:lnTo>
                  <a:pt x="1871845" y="155288"/>
                </a:lnTo>
                <a:lnTo>
                  <a:pt x="1874490" y="159179"/>
                </a:lnTo>
                <a:lnTo>
                  <a:pt x="1877136" y="163235"/>
                </a:lnTo>
                <a:lnTo>
                  <a:pt x="1879534" y="167125"/>
                </a:lnTo>
                <a:lnTo>
                  <a:pt x="1881766" y="171015"/>
                </a:lnTo>
                <a:lnTo>
                  <a:pt x="1883916" y="174989"/>
                </a:lnTo>
                <a:lnTo>
                  <a:pt x="1885983" y="179045"/>
                </a:lnTo>
                <a:lnTo>
                  <a:pt x="1887885" y="183018"/>
                </a:lnTo>
                <a:lnTo>
                  <a:pt x="1889704" y="186991"/>
                </a:lnTo>
                <a:lnTo>
                  <a:pt x="1891440" y="191047"/>
                </a:lnTo>
                <a:lnTo>
                  <a:pt x="1892929" y="195021"/>
                </a:lnTo>
                <a:lnTo>
                  <a:pt x="1894334" y="199077"/>
                </a:lnTo>
                <a:lnTo>
                  <a:pt x="1895740" y="203133"/>
                </a:lnTo>
                <a:lnTo>
                  <a:pt x="1896980" y="207189"/>
                </a:lnTo>
                <a:lnTo>
                  <a:pt x="1898138" y="211245"/>
                </a:lnTo>
                <a:lnTo>
                  <a:pt x="1899212" y="215301"/>
                </a:lnTo>
                <a:lnTo>
                  <a:pt x="1900122" y="219357"/>
                </a:lnTo>
                <a:lnTo>
                  <a:pt x="1901031" y="223413"/>
                </a:lnTo>
                <a:lnTo>
                  <a:pt x="1901776" y="227469"/>
                </a:lnTo>
                <a:lnTo>
                  <a:pt x="1902437" y="231525"/>
                </a:lnTo>
                <a:lnTo>
                  <a:pt x="1903016" y="235581"/>
                </a:lnTo>
                <a:lnTo>
                  <a:pt x="1903512" y="239637"/>
                </a:lnTo>
                <a:lnTo>
                  <a:pt x="1903925" y="243610"/>
                </a:lnTo>
                <a:lnTo>
                  <a:pt x="1904339" y="247749"/>
                </a:lnTo>
                <a:lnTo>
                  <a:pt x="1904587" y="251722"/>
                </a:lnTo>
                <a:lnTo>
                  <a:pt x="1904752" y="255695"/>
                </a:lnTo>
                <a:lnTo>
                  <a:pt x="1904918" y="259751"/>
                </a:lnTo>
                <a:lnTo>
                  <a:pt x="1905000" y="263725"/>
                </a:lnTo>
                <a:lnTo>
                  <a:pt x="1904918" y="271754"/>
                </a:lnTo>
                <a:lnTo>
                  <a:pt x="1904669" y="279618"/>
                </a:lnTo>
                <a:lnTo>
                  <a:pt x="1904173" y="287399"/>
                </a:lnTo>
                <a:lnTo>
                  <a:pt x="1903429" y="295262"/>
                </a:lnTo>
                <a:lnTo>
                  <a:pt x="1902602" y="302961"/>
                </a:lnTo>
                <a:lnTo>
                  <a:pt x="1901528" y="310493"/>
                </a:lnTo>
                <a:lnTo>
                  <a:pt x="1900370" y="318026"/>
                </a:lnTo>
                <a:lnTo>
                  <a:pt x="1899130" y="325227"/>
                </a:lnTo>
                <a:lnTo>
                  <a:pt x="1897724" y="332512"/>
                </a:lnTo>
                <a:lnTo>
                  <a:pt x="1894913" y="346584"/>
                </a:lnTo>
                <a:lnTo>
                  <a:pt x="1891771" y="360655"/>
                </a:lnTo>
                <a:lnTo>
                  <a:pt x="1888464" y="374893"/>
                </a:lnTo>
                <a:lnTo>
                  <a:pt x="1884991" y="389213"/>
                </a:lnTo>
                <a:lnTo>
                  <a:pt x="1881188" y="403699"/>
                </a:lnTo>
                <a:lnTo>
                  <a:pt x="1877302" y="418102"/>
                </a:lnTo>
                <a:lnTo>
                  <a:pt x="1873333" y="432671"/>
                </a:lnTo>
                <a:lnTo>
                  <a:pt x="1869116" y="447156"/>
                </a:lnTo>
                <a:lnTo>
                  <a:pt x="1864734" y="461725"/>
                </a:lnTo>
                <a:lnTo>
                  <a:pt x="1860269" y="476128"/>
                </a:lnTo>
                <a:lnTo>
                  <a:pt x="1855639" y="490614"/>
                </a:lnTo>
                <a:lnTo>
                  <a:pt x="1851009" y="504934"/>
                </a:lnTo>
                <a:lnTo>
                  <a:pt x="1846296" y="519254"/>
                </a:lnTo>
                <a:lnTo>
                  <a:pt x="1841418" y="533492"/>
                </a:lnTo>
                <a:lnTo>
                  <a:pt x="1836622" y="547481"/>
                </a:lnTo>
                <a:lnTo>
                  <a:pt x="1831661" y="561387"/>
                </a:lnTo>
                <a:lnTo>
                  <a:pt x="1826783" y="575211"/>
                </a:lnTo>
                <a:lnTo>
                  <a:pt x="1821904" y="588704"/>
                </a:lnTo>
                <a:lnTo>
                  <a:pt x="1812065" y="615275"/>
                </a:lnTo>
                <a:lnTo>
                  <a:pt x="1802391" y="640852"/>
                </a:lnTo>
                <a:lnTo>
                  <a:pt x="1793048" y="665189"/>
                </a:lnTo>
                <a:lnTo>
                  <a:pt x="1775685" y="710053"/>
                </a:lnTo>
                <a:lnTo>
                  <a:pt x="1767913" y="730085"/>
                </a:lnTo>
                <a:lnTo>
                  <a:pt x="1760802" y="748379"/>
                </a:lnTo>
                <a:lnTo>
                  <a:pt x="1758487" y="754090"/>
                </a:lnTo>
                <a:lnTo>
                  <a:pt x="1756172" y="759388"/>
                </a:lnTo>
                <a:lnTo>
                  <a:pt x="1753774" y="764437"/>
                </a:lnTo>
                <a:lnTo>
                  <a:pt x="1751128" y="769321"/>
                </a:lnTo>
                <a:lnTo>
                  <a:pt x="1748565" y="773791"/>
                </a:lnTo>
                <a:lnTo>
                  <a:pt x="1745754" y="778095"/>
                </a:lnTo>
                <a:lnTo>
                  <a:pt x="1742860" y="782151"/>
                </a:lnTo>
                <a:lnTo>
                  <a:pt x="1741372" y="784138"/>
                </a:lnTo>
                <a:lnTo>
                  <a:pt x="1739801" y="786042"/>
                </a:lnTo>
                <a:lnTo>
                  <a:pt x="1738313" y="787863"/>
                </a:lnTo>
                <a:lnTo>
                  <a:pt x="1736659" y="789518"/>
                </a:lnTo>
                <a:lnTo>
                  <a:pt x="1735088" y="791174"/>
                </a:lnTo>
                <a:lnTo>
                  <a:pt x="1733352" y="792912"/>
                </a:lnTo>
                <a:lnTo>
                  <a:pt x="1731698" y="794485"/>
                </a:lnTo>
                <a:lnTo>
                  <a:pt x="1729879" y="795975"/>
                </a:lnTo>
                <a:lnTo>
                  <a:pt x="1728143" y="797382"/>
                </a:lnTo>
                <a:lnTo>
                  <a:pt x="1726324" y="798872"/>
                </a:lnTo>
                <a:lnTo>
                  <a:pt x="1724422" y="800279"/>
                </a:lnTo>
                <a:lnTo>
                  <a:pt x="1722520" y="801521"/>
                </a:lnTo>
                <a:lnTo>
                  <a:pt x="1720619" y="802762"/>
                </a:lnTo>
                <a:lnTo>
                  <a:pt x="1718634" y="803921"/>
                </a:lnTo>
                <a:lnTo>
                  <a:pt x="1716650" y="805080"/>
                </a:lnTo>
                <a:lnTo>
                  <a:pt x="1714583" y="806239"/>
                </a:lnTo>
                <a:lnTo>
                  <a:pt x="1712433" y="807315"/>
                </a:lnTo>
                <a:lnTo>
                  <a:pt x="1710201" y="808226"/>
                </a:lnTo>
                <a:lnTo>
                  <a:pt x="1705819" y="810130"/>
                </a:lnTo>
                <a:lnTo>
                  <a:pt x="1701188" y="811868"/>
                </a:lnTo>
                <a:lnTo>
                  <a:pt x="1696310" y="813358"/>
                </a:lnTo>
                <a:lnTo>
                  <a:pt x="1691266" y="814682"/>
                </a:lnTo>
                <a:lnTo>
                  <a:pt x="1686140" y="815758"/>
                </a:lnTo>
                <a:lnTo>
                  <a:pt x="1680683" y="816834"/>
                </a:lnTo>
                <a:lnTo>
                  <a:pt x="1674978" y="817579"/>
                </a:lnTo>
                <a:lnTo>
                  <a:pt x="1669108" y="818242"/>
                </a:lnTo>
                <a:lnTo>
                  <a:pt x="1662989" y="818821"/>
                </a:lnTo>
                <a:lnTo>
                  <a:pt x="1656705" y="819152"/>
                </a:lnTo>
                <a:lnTo>
                  <a:pt x="1650008" y="819318"/>
                </a:lnTo>
                <a:lnTo>
                  <a:pt x="1643311" y="819400"/>
                </a:lnTo>
                <a:lnTo>
                  <a:pt x="1636117" y="819400"/>
                </a:lnTo>
                <a:lnTo>
                  <a:pt x="1628924" y="819318"/>
                </a:lnTo>
                <a:lnTo>
                  <a:pt x="1621235" y="818987"/>
                </a:lnTo>
                <a:lnTo>
                  <a:pt x="1613380" y="818738"/>
                </a:lnTo>
                <a:lnTo>
                  <a:pt x="1605194" y="818159"/>
                </a:lnTo>
                <a:lnTo>
                  <a:pt x="1596761" y="817662"/>
                </a:lnTo>
                <a:lnTo>
                  <a:pt x="1588162" y="816917"/>
                </a:lnTo>
                <a:lnTo>
                  <a:pt x="1579149" y="816172"/>
                </a:lnTo>
                <a:lnTo>
                  <a:pt x="1560298" y="814351"/>
                </a:lnTo>
                <a:lnTo>
                  <a:pt x="1540041" y="812365"/>
                </a:lnTo>
                <a:lnTo>
                  <a:pt x="1518709" y="810047"/>
                </a:lnTo>
                <a:lnTo>
                  <a:pt x="1495971" y="807646"/>
                </a:lnTo>
                <a:lnTo>
                  <a:pt x="1471828" y="804997"/>
                </a:lnTo>
                <a:lnTo>
                  <a:pt x="1446362" y="802266"/>
                </a:lnTo>
                <a:lnTo>
                  <a:pt x="1419242" y="799534"/>
                </a:lnTo>
                <a:lnTo>
                  <a:pt x="1390799" y="796637"/>
                </a:lnTo>
                <a:lnTo>
                  <a:pt x="1360703" y="793905"/>
                </a:lnTo>
                <a:lnTo>
                  <a:pt x="1329035" y="791174"/>
                </a:lnTo>
                <a:lnTo>
                  <a:pt x="1312499" y="789932"/>
                </a:lnTo>
                <a:lnTo>
                  <a:pt x="1295632" y="788691"/>
                </a:lnTo>
                <a:lnTo>
                  <a:pt x="1278268" y="787366"/>
                </a:lnTo>
                <a:lnTo>
                  <a:pt x="1260574" y="786207"/>
                </a:lnTo>
                <a:lnTo>
                  <a:pt x="1242384" y="785048"/>
                </a:lnTo>
                <a:lnTo>
                  <a:pt x="1223781" y="784055"/>
                </a:lnTo>
                <a:lnTo>
                  <a:pt x="1204764" y="782979"/>
                </a:lnTo>
                <a:lnTo>
                  <a:pt x="1185168" y="782068"/>
                </a:lnTo>
                <a:lnTo>
                  <a:pt x="1174750" y="781572"/>
                </a:lnTo>
                <a:lnTo>
                  <a:pt x="1163919" y="781323"/>
                </a:lnTo>
                <a:lnTo>
                  <a:pt x="1152509" y="780992"/>
                </a:lnTo>
                <a:lnTo>
                  <a:pt x="1140602" y="780661"/>
                </a:lnTo>
                <a:lnTo>
                  <a:pt x="1115798" y="780330"/>
                </a:lnTo>
                <a:lnTo>
                  <a:pt x="1089422" y="780247"/>
                </a:lnTo>
                <a:lnTo>
                  <a:pt x="1061641" y="780330"/>
                </a:lnTo>
                <a:lnTo>
                  <a:pt x="1032537" y="780579"/>
                </a:lnTo>
                <a:lnTo>
                  <a:pt x="1002275" y="780992"/>
                </a:lnTo>
                <a:lnTo>
                  <a:pt x="971104" y="781572"/>
                </a:lnTo>
                <a:lnTo>
                  <a:pt x="939023" y="782234"/>
                </a:lnTo>
                <a:lnTo>
                  <a:pt x="906281" y="783062"/>
                </a:lnTo>
                <a:lnTo>
                  <a:pt x="873043" y="784055"/>
                </a:lnTo>
                <a:lnTo>
                  <a:pt x="839308" y="785048"/>
                </a:lnTo>
                <a:lnTo>
                  <a:pt x="771095" y="787366"/>
                </a:lnTo>
                <a:lnTo>
                  <a:pt x="702882" y="789849"/>
                </a:lnTo>
                <a:lnTo>
                  <a:pt x="702552" y="790594"/>
                </a:lnTo>
                <a:lnTo>
                  <a:pt x="701559" y="792912"/>
                </a:lnTo>
                <a:lnTo>
                  <a:pt x="699575" y="796472"/>
                </a:lnTo>
                <a:lnTo>
                  <a:pt x="696516" y="801438"/>
                </a:lnTo>
                <a:lnTo>
                  <a:pt x="694614" y="804501"/>
                </a:lnTo>
                <a:lnTo>
                  <a:pt x="692464" y="807729"/>
                </a:lnTo>
                <a:lnTo>
                  <a:pt x="689984" y="811454"/>
                </a:lnTo>
                <a:lnTo>
                  <a:pt x="687090" y="815344"/>
                </a:lnTo>
                <a:lnTo>
                  <a:pt x="684031" y="819566"/>
                </a:lnTo>
                <a:lnTo>
                  <a:pt x="680475" y="823953"/>
                </a:lnTo>
                <a:lnTo>
                  <a:pt x="676672" y="828837"/>
                </a:lnTo>
                <a:lnTo>
                  <a:pt x="672455" y="833886"/>
                </a:lnTo>
                <a:lnTo>
                  <a:pt x="667825" y="839101"/>
                </a:lnTo>
                <a:lnTo>
                  <a:pt x="662781" y="844730"/>
                </a:lnTo>
                <a:lnTo>
                  <a:pt x="657407" y="850607"/>
                </a:lnTo>
                <a:lnTo>
                  <a:pt x="651537" y="856650"/>
                </a:lnTo>
                <a:lnTo>
                  <a:pt x="645253" y="862941"/>
                </a:lnTo>
                <a:lnTo>
                  <a:pt x="638473" y="869480"/>
                </a:lnTo>
                <a:lnTo>
                  <a:pt x="631280" y="876350"/>
                </a:lnTo>
                <a:lnTo>
                  <a:pt x="623425" y="883304"/>
                </a:lnTo>
                <a:lnTo>
                  <a:pt x="615239" y="890422"/>
                </a:lnTo>
                <a:lnTo>
                  <a:pt x="606558" y="897789"/>
                </a:lnTo>
                <a:lnTo>
                  <a:pt x="597297" y="905405"/>
                </a:lnTo>
                <a:lnTo>
                  <a:pt x="587458" y="913186"/>
                </a:lnTo>
                <a:lnTo>
                  <a:pt x="577040" y="921215"/>
                </a:lnTo>
                <a:lnTo>
                  <a:pt x="566126" y="929327"/>
                </a:lnTo>
                <a:lnTo>
                  <a:pt x="554550" y="937522"/>
                </a:lnTo>
                <a:lnTo>
                  <a:pt x="542396" y="946048"/>
                </a:lnTo>
                <a:lnTo>
                  <a:pt x="537104" y="949690"/>
                </a:lnTo>
                <a:lnTo>
                  <a:pt x="531730" y="953167"/>
                </a:lnTo>
                <a:lnTo>
                  <a:pt x="526273" y="956643"/>
                </a:lnTo>
                <a:lnTo>
                  <a:pt x="520651" y="959954"/>
                </a:lnTo>
                <a:lnTo>
                  <a:pt x="515111" y="963265"/>
                </a:lnTo>
                <a:lnTo>
                  <a:pt x="509406" y="966494"/>
                </a:lnTo>
                <a:lnTo>
                  <a:pt x="503701" y="969722"/>
                </a:lnTo>
                <a:lnTo>
                  <a:pt x="497913" y="972785"/>
                </a:lnTo>
                <a:lnTo>
                  <a:pt x="492125" y="975764"/>
                </a:lnTo>
                <a:lnTo>
                  <a:pt x="486255" y="978744"/>
                </a:lnTo>
                <a:lnTo>
                  <a:pt x="480467" y="981559"/>
                </a:lnTo>
                <a:lnTo>
                  <a:pt x="474596" y="984456"/>
                </a:lnTo>
                <a:lnTo>
                  <a:pt x="468561" y="987188"/>
                </a:lnTo>
                <a:lnTo>
                  <a:pt x="462690" y="989919"/>
                </a:lnTo>
                <a:lnTo>
                  <a:pt x="450784" y="995051"/>
                </a:lnTo>
                <a:lnTo>
                  <a:pt x="438878" y="999935"/>
                </a:lnTo>
                <a:lnTo>
                  <a:pt x="427137" y="1004653"/>
                </a:lnTo>
                <a:lnTo>
                  <a:pt x="415313" y="1009123"/>
                </a:lnTo>
                <a:lnTo>
                  <a:pt x="403655" y="1013179"/>
                </a:lnTo>
                <a:lnTo>
                  <a:pt x="392162" y="1017070"/>
                </a:lnTo>
                <a:lnTo>
                  <a:pt x="380917" y="1020795"/>
                </a:lnTo>
                <a:lnTo>
                  <a:pt x="370003" y="1024271"/>
                </a:lnTo>
                <a:lnTo>
                  <a:pt x="359255" y="1027500"/>
                </a:lnTo>
                <a:lnTo>
                  <a:pt x="348837" y="1030479"/>
                </a:lnTo>
                <a:lnTo>
                  <a:pt x="338832" y="1033211"/>
                </a:lnTo>
                <a:lnTo>
                  <a:pt x="329241" y="1035860"/>
                </a:lnTo>
                <a:lnTo>
                  <a:pt x="320063" y="1038178"/>
                </a:lnTo>
                <a:lnTo>
                  <a:pt x="311382" y="1040247"/>
                </a:lnTo>
                <a:lnTo>
                  <a:pt x="303279" y="1042151"/>
                </a:lnTo>
                <a:lnTo>
                  <a:pt x="288809" y="1045462"/>
                </a:lnTo>
                <a:lnTo>
                  <a:pt x="277069" y="1047862"/>
                </a:lnTo>
                <a:lnTo>
                  <a:pt x="268139" y="1049684"/>
                </a:lnTo>
                <a:lnTo>
                  <a:pt x="260615" y="1050925"/>
                </a:lnTo>
                <a:lnTo>
                  <a:pt x="265410" y="1048607"/>
                </a:lnTo>
                <a:lnTo>
                  <a:pt x="271033" y="1045627"/>
                </a:lnTo>
                <a:lnTo>
                  <a:pt x="278557" y="1041737"/>
                </a:lnTo>
                <a:lnTo>
                  <a:pt x="287569" y="1036688"/>
                </a:lnTo>
                <a:lnTo>
                  <a:pt x="298070" y="1030728"/>
                </a:lnTo>
                <a:lnTo>
                  <a:pt x="309893" y="1023857"/>
                </a:lnTo>
                <a:lnTo>
                  <a:pt x="316095" y="1019967"/>
                </a:lnTo>
                <a:lnTo>
                  <a:pt x="322544" y="1015911"/>
                </a:lnTo>
                <a:lnTo>
                  <a:pt x="329158" y="1011689"/>
                </a:lnTo>
                <a:lnTo>
                  <a:pt x="336021" y="1007302"/>
                </a:lnTo>
                <a:lnTo>
                  <a:pt x="342966" y="1002749"/>
                </a:lnTo>
                <a:lnTo>
                  <a:pt x="349994" y="997948"/>
                </a:lnTo>
                <a:lnTo>
                  <a:pt x="357105" y="992899"/>
                </a:lnTo>
                <a:lnTo>
                  <a:pt x="364298" y="987684"/>
                </a:lnTo>
                <a:lnTo>
                  <a:pt x="371574" y="982304"/>
                </a:lnTo>
                <a:lnTo>
                  <a:pt x="378685" y="976841"/>
                </a:lnTo>
                <a:lnTo>
                  <a:pt x="385961" y="971129"/>
                </a:lnTo>
                <a:lnTo>
                  <a:pt x="392989" y="965335"/>
                </a:lnTo>
                <a:lnTo>
                  <a:pt x="400100" y="959375"/>
                </a:lnTo>
                <a:lnTo>
                  <a:pt x="407045" y="953249"/>
                </a:lnTo>
                <a:lnTo>
                  <a:pt x="413742" y="946958"/>
                </a:lnTo>
                <a:lnTo>
                  <a:pt x="420357" y="940585"/>
                </a:lnTo>
                <a:lnTo>
                  <a:pt x="426806" y="934045"/>
                </a:lnTo>
                <a:lnTo>
                  <a:pt x="429948" y="930734"/>
                </a:lnTo>
                <a:lnTo>
                  <a:pt x="433007" y="927423"/>
                </a:lnTo>
                <a:lnTo>
                  <a:pt x="437389" y="922374"/>
                </a:lnTo>
                <a:lnTo>
                  <a:pt x="441441" y="917490"/>
                </a:lnTo>
                <a:lnTo>
                  <a:pt x="445244" y="912772"/>
                </a:lnTo>
                <a:lnTo>
                  <a:pt x="448552" y="908136"/>
                </a:lnTo>
                <a:lnTo>
                  <a:pt x="451611" y="903749"/>
                </a:lnTo>
                <a:lnTo>
                  <a:pt x="454505" y="899279"/>
                </a:lnTo>
                <a:lnTo>
                  <a:pt x="456902" y="895058"/>
                </a:lnTo>
                <a:lnTo>
                  <a:pt x="459135" y="891002"/>
                </a:lnTo>
                <a:lnTo>
                  <a:pt x="460954" y="886946"/>
                </a:lnTo>
                <a:lnTo>
                  <a:pt x="462608" y="883055"/>
                </a:lnTo>
                <a:lnTo>
                  <a:pt x="463930" y="879248"/>
                </a:lnTo>
                <a:lnTo>
                  <a:pt x="465005" y="875688"/>
                </a:lnTo>
                <a:lnTo>
                  <a:pt x="465832" y="872129"/>
                </a:lnTo>
                <a:lnTo>
                  <a:pt x="466494" y="868652"/>
                </a:lnTo>
                <a:lnTo>
                  <a:pt x="466742" y="865341"/>
                </a:lnTo>
                <a:lnTo>
                  <a:pt x="466990" y="862113"/>
                </a:lnTo>
                <a:lnTo>
                  <a:pt x="466907" y="858967"/>
                </a:lnTo>
                <a:lnTo>
                  <a:pt x="466659" y="855988"/>
                </a:lnTo>
                <a:lnTo>
                  <a:pt x="466163" y="853008"/>
                </a:lnTo>
                <a:lnTo>
                  <a:pt x="465501" y="850276"/>
                </a:lnTo>
                <a:lnTo>
                  <a:pt x="464675" y="847544"/>
                </a:lnTo>
                <a:lnTo>
                  <a:pt x="463765" y="844896"/>
                </a:lnTo>
                <a:lnTo>
                  <a:pt x="462608" y="842412"/>
                </a:lnTo>
                <a:lnTo>
                  <a:pt x="461202" y="840012"/>
                </a:lnTo>
                <a:lnTo>
                  <a:pt x="459714" y="837694"/>
                </a:lnTo>
                <a:lnTo>
                  <a:pt x="458143" y="835376"/>
                </a:lnTo>
                <a:lnTo>
                  <a:pt x="456489" y="833224"/>
                </a:lnTo>
                <a:lnTo>
                  <a:pt x="454670" y="831155"/>
                </a:lnTo>
                <a:lnTo>
                  <a:pt x="452686" y="829251"/>
                </a:lnTo>
                <a:lnTo>
                  <a:pt x="450701" y="827264"/>
                </a:lnTo>
                <a:lnTo>
                  <a:pt x="448552" y="825443"/>
                </a:lnTo>
                <a:lnTo>
                  <a:pt x="446402" y="823788"/>
                </a:lnTo>
                <a:lnTo>
                  <a:pt x="444087" y="822049"/>
                </a:lnTo>
                <a:lnTo>
                  <a:pt x="441772" y="820477"/>
                </a:lnTo>
                <a:lnTo>
                  <a:pt x="439291" y="818987"/>
                </a:lnTo>
                <a:lnTo>
                  <a:pt x="436893" y="817579"/>
                </a:lnTo>
                <a:lnTo>
                  <a:pt x="434496" y="816172"/>
                </a:lnTo>
                <a:lnTo>
                  <a:pt x="431932" y="814931"/>
                </a:lnTo>
                <a:lnTo>
                  <a:pt x="429452" y="813606"/>
                </a:lnTo>
                <a:lnTo>
                  <a:pt x="426889" y="812613"/>
                </a:lnTo>
                <a:lnTo>
                  <a:pt x="421845" y="810461"/>
                </a:lnTo>
                <a:lnTo>
                  <a:pt x="416884" y="808557"/>
                </a:lnTo>
                <a:lnTo>
                  <a:pt x="412089" y="806984"/>
                </a:lnTo>
                <a:lnTo>
                  <a:pt x="407458" y="805660"/>
                </a:lnTo>
                <a:lnTo>
                  <a:pt x="402994" y="804335"/>
                </a:lnTo>
                <a:lnTo>
                  <a:pt x="399025" y="803425"/>
                </a:lnTo>
                <a:lnTo>
                  <a:pt x="395470" y="802680"/>
                </a:lnTo>
                <a:lnTo>
                  <a:pt x="392410" y="802018"/>
                </a:lnTo>
                <a:lnTo>
                  <a:pt x="387945" y="801190"/>
                </a:lnTo>
                <a:lnTo>
                  <a:pt x="386374" y="801024"/>
                </a:lnTo>
                <a:lnTo>
                  <a:pt x="362314" y="801521"/>
                </a:lnTo>
                <a:lnTo>
                  <a:pt x="340651" y="801852"/>
                </a:lnTo>
                <a:lnTo>
                  <a:pt x="321469" y="801935"/>
                </a:lnTo>
                <a:lnTo>
                  <a:pt x="312870" y="801852"/>
                </a:lnTo>
                <a:lnTo>
                  <a:pt x="305015" y="801769"/>
                </a:lnTo>
                <a:lnTo>
                  <a:pt x="299806" y="801604"/>
                </a:lnTo>
                <a:lnTo>
                  <a:pt x="294763" y="801438"/>
                </a:lnTo>
                <a:lnTo>
                  <a:pt x="289802" y="801107"/>
                </a:lnTo>
                <a:lnTo>
                  <a:pt x="284841" y="800776"/>
                </a:lnTo>
                <a:lnTo>
                  <a:pt x="280128" y="800362"/>
                </a:lnTo>
                <a:lnTo>
                  <a:pt x="275415" y="799865"/>
                </a:lnTo>
                <a:lnTo>
                  <a:pt x="270785" y="799203"/>
                </a:lnTo>
                <a:lnTo>
                  <a:pt x="266320" y="798541"/>
                </a:lnTo>
                <a:lnTo>
                  <a:pt x="261938" y="797796"/>
                </a:lnTo>
                <a:lnTo>
                  <a:pt x="257473" y="797134"/>
                </a:lnTo>
                <a:lnTo>
                  <a:pt x="253256" y="796223"/>
                </a:lnTo>
                <a:lnTo>
                  <a:pt x="249039" y="795313"/>
                </a:lnTo>
                <a:lnTo>
                  <a:pt x="245070" y="794319"/>
                </a:lnTo>
                <a:lnTo>
                  <a:pt x="241102" y="793160"/>
                </a:lnTo>
                <a:lnTo>
                  <a:pt x="237050" y="792167"/>
                </a:lnTo>
                <a:lnTo>
                  <a:pt x="233247" y="791008"/>
                </a:lnTo>
                <a:lnTo>
                  <a:pt x="229526" y="789684"/>
                </a:lnTo>
                <a:lnTo>
                  <a:pt x="225805" y="788359"/>
                </a:lnTo>
                <a:lnTo>
                  <a:pt x="222250" y="787118"/>
                </a:lnTo>
                <a:lnTo>
                  <a:pt x="218695" y="785628"/>
                </a:lnTo>
                <a:lnTo>
                  <a:pt x="215222" y="784138"/>
                </a:lnTo>
                <a:lnTo>
                  <a:pt x="211832" y="782565"/>
                </a:lnTo>
                <a:lnTo>
                  <a:pt x="208525" y="780992"/>
                </a:lnTo>
                <a:lnTo>
                  <a:pt x="205300" y="779420"/>
                </a:lnTo>
                <a:lnTo>
                  <a:pt x="202158" y="777599"/>
                </a:lnTo>
                <a:lnTo>
                  <a:pt x="199016" y="775943"/>
                </a:lnTo>
                <a:lnTo>
                  <a:pt x="195957" y="774039"/>
                </a:lnTo>
                <a:lnTo>
                  <a:pt x="192981" y="772218"/>
                </a:lnTo>
                <a:lnTo>
                  <a:pt x="190004" y="770314"/>
                </a:lnTo>
                <a:lnTo>
                  <a:pt x="187193" y="768328"/>
                </a:lnTo>
                <a:lnTo>
                  <a:pt x="184464" y="766341"/>
                </a:lnTo>
                <a:lnTo>
                  <a:pt x="181736" y="764189"/>
                </a:lnTo>
                <a:lnTo>
                  <a:pt x="178429" y="761706"/>
                </a:lnTo>
                <a:lnTo>
                  <a:pt x="175452" y="759140"/>
                </a:lnTo>
                <a:lnTo>
                  <a:pt x="171731" y="755994"/>
                </a:lnTo>
                <a:lnTo>
                  <a:pt x="168259" y="752600"/>
                </a:lnTo>
                <a:lnTo>
                  <a:pt x="164786" y="749372"/>
                </a:lnTo>
                <a:lnTo>
                  <a:pt x="161561" y="745895"/>
                </a:lnTo>
                <a:lnTo>
                  <a:pt x="158337" y="742419"/>
                </a:lnTo>
                <a:lnTo>
                  <a:pt x="155195" y="738694"/>
                </a:lnTo>
                <a:lnTo>
                  <a:pt x="152136" y="735134"/>
                </a:lnTo>
                <a:lnTo>
                  <a:pt x="149242" y="731327"/>
                </a:lnTo>
                <a:lnTo>
                  <a:pt x="146348" y="727519"/>
                </a:lnTo>
                <a:lnTo>
                  <a:pt x="143619" y="723629"/>
                </a:lnTo>
                <a:lnTo>
                  <a:pt x="140891" y="719738"/>
                </a:lnTo>
                <a:lnTo>
                  <a:pt x="138245" y="715765"/>
                </a:lnTo>
                <a:lnTo>
                  <a:pt x="135764" y="711626"/>
                </a:lnTo>
                <a:lnTo>
                  <a:pt x="133201" y="707570"/>
                </a:lnTo>
                <a:lnTo>
                  <a:pt x="130804" y="703431"/>
                </a:lnTo>
                <a:lnTo>
                  <a:pt x="128488" y="699210"/>
                </a:lnTo>
                <a:lnTo>
                  <a:pt x="126173" y="694905"/>
                </a:lnTo>
                <a:lnTo>
                  <a:pt x="123858" y="690601"/>
                </a:lnTo>
                <a:lnTo>
                  <a:pt x="119393" y="681909"/>
                </a:lnTo>
                <a:lnTo>
                  <a:pt x="115259" y="672970"/>
                </a:lnTo>
                <a:lnTo>
                  <a:pt x="111125" y="664030"/>
                </a:lnTo>
                <a:lnTo>
                  <a:pt x="106991" y="654924"/>
                </a:lnTo>
                <a:lnTo>
                  <a:pt x="103105" y="645819"/>
                </a:lnTo>
                <a:lnTo>
                  <a:pt x="95250" y="627360"/>
                </a:lnTo>
                <a:lnTo>
                  <a:pt x="86899" y="607742"/>
                </a:lnTo>
                <a:lnTo>
                  <a:pt x="79044" y="588869"/>
                </a:lnTo>
                <a:lnTo>
                  <a:pt x="71686" y="570658"/>
                </a:lnTo>
                <a:lnTo>
                  <a:pt x="64575" y="552944"/>
                </a:lnTo>
                <a:lnTo>
                  <a:pt x="57960" y="535561"/>
                </a:lnTo>
                <a:lnTo>
                  <a:pt x="51759" y="518509"/>
                </a:lnTo>
                <a:lnTo>
                  <a:pt x="48700" y="510066"/>
                </a:lnTo>
                <a:lnTo>
                  <a:pt x="45806" y="501540"/>
                </a:lnTo>
                <a:lnTo>
                  <a:pt x="42912" y="493097"/>
                </a:lnTo>
                <a:lnTo>
                  <a:pt x="40101" y="484571"/>
                </a:lnTo>
                <a:lnTo>
                  <a:pt x="37373" y="476045"/>
                </a:lnTo>
                <a:lnTo>
                  <a:pt x="34727" y="467437"/>
                </a:lnTo>
                <a:lnTo>
                  <a:pt x="32081" y="458745"/>
                </a:lnTo>
                <a:lnTo>
                  <a:pt x="29435" y="450054"/>
                </a:lnTo>
                <a:lnTo>
                  <a:pt x="26955" y="441197"/>
                </a:lnTo>
                <a:lnTo>
                  <a:pt x="24557" y="432174"/>
                </a:lnTo>
                <a:lnTo>
                  <a:pt x="21994" y="423151"/>
                </a:lnTo>
                <a:lnTo>
                  <a:pt x="19596" y="413880"/>
                </a:lnTo>
                <a:lnTo>
                  <a:pt x="17281" y="404527"/>
                </a:lnTo>
                <a:lnTo>
                  <a:pt x="14966" y="394925"/>
                </a:lnTo>
                <a:lnTo>
                  <a:pt x="12651" y="385074"/>
                </a:lnTo>
                <a:lnTo>
                  <a:pt x="10335" y="375141"/>
                </a:lnTo>
                <a:lnTo>
                  <a:pt x="8020" y="364877"/>
                </a:lnTo>
                <a:lnTo>
                  <a:pt x="5705" y="354365"/>
                </a:lnTo>
                <a:lnTo>
                  <a:pt x="1158" y="332512"/>
                </a:lnTo>
                <a:lnTo>
                  <a:pt x="827" y="330442"/>
                </a:lnTo>
                <a:lnTo>
                  <a:pt x="496" y="328290"/>
                </a:lnTo>
                <a:lnTo>
                  <a:pt x="331" y="326221"/>
                </a:lnTo>
                <a:lnTo>
                  <a:pt x="83" y="323986"/>
                </a:lnTo>
                <a:lnTo>
                  <a:pt x="0" y="321916"/>
                </a:lnTo>
                <a:lnTo>
                  <a:pt x="0" y="319681"/>
                </a:lnTo>
                <a:lnTo>
                  <a:pt x="0" y="317364"/>
                </a:lnTo>
                <a:lnTo>
                  <a:pt x="248" y="315129"/>
                </a:lnTo>
                <a:lnTo>
                  <a:pt x="414" y="312811"/>
                </a:lnTo>
                <a:lnTo>
                  <a:pt x="744" y="310493"/>
                </a:lnTo>
                <a:lnTo>
                  <a:pt x="1075" y="308175"/>
                </a:lnTo>
                <a:lnTo>
                  <a:pt x="1571" y="305858"/>
                </a:lnTo>
                <a:lnTo>
                  <a:pt x="2067" y="303457"/>
                </a:lnTo>
                <a:lnTo>
                  <a:pt x="2729" y="301057"/>
                </a:lnTo>
                <a:lnTo>
                  <a:pt x="3390" y="298573"/>
                </a:lnTo>
                <a:lnTo>
                  <a:pt x="4217" y="296173"/>
                </a:lnTo>
                <a:lnTo>
                  <a:pt x="5044" y="293772"/>
                </a:lnTo>
                <a:lnTo>
                  <a:pt x="6119" y="291206"/>
                </a:lnTo>
                <a:lnTo>
                  <a:pt x="7193" y="288723"/>
                </a:lnTo>
                <a:lnTo>
                  <a:pt x="8351" y="286157"/>
                </a:lnTo>
                <a:lnTo>
                  <a:pt x="9591" y="283674"/>
                </a:lnTo>
                <a:lnTo>
                  <a:pt x="10914" y="281108"/>
                </a:lnTo>
                <a:lnTo>
                  <a:pt x="12320" y="278624"/>
                </a:lnTo>
                <a:lnTo>
                  <a:pt x="13891" y="275976"/>
                </a:lnTo>
                <a:lnTo>
                  <a:pt x="15462" y="273327"/>
                </a:lnTo>
                <a:lnTo>
                  <a:pt x="17281" y="270678"/>
                </a:lnTo>
                <a:lnTo>
                  <a:pt x="19017" y="268029"/>
                </a:lnTo>
                <a:lnTo>
                  <a:pt x="20919" y="265380"/>
                </a:lnTo>
                <a:lnTo>
                  <a:pt x="23068" y="262814"/>
                </a:lnTo>
                <a:lnTo>
                  <a:pt x="25136" y="260165"/>
                </a:lnTo>
                <a:lnTo>
                  <a:pt x="27368" y="257434"/>
                </a:lnTo>
                <a:lnTo>
                  <a:pt x="29766" y="254702"/>
                </a:lnTo>
                <a:lnTo>
                  <a:pt x="32164" y="252053"/>
                </a:lnTo>
                <a:lnTo>
                  <a:pt x="34727" y="249322"/>
                </a:lnTo>
                <a:lnTo>
                  <a:pt x="37455" y="246590"/>
                </a:lnTo>
                <a:lnTo>
                  <a:pt x="40184" y="243858"/>
                </a:lnTo>
                <a:lnTo>
                  <a:pt x="43078" y="241044"/>
                </a:lnTo>
                <a:lnTo>
                  <a:pt x="46054" y="238230"/>
                </a:lnTo>
                <a:lnTo>
                  <a:pt x="49113" y="235498"/>
                </a:lnTo>
                <a:lnTo>
                  <a:pt x="52421" y="232766"/>
                </a:lnTo>
                <a:lnTo>
                  <a:pt x="55811" y="229869"/>
                </a:lnTo>
                <a:lnTo>
                  <a:pt x="59283" y="227138"/>
                </a:lnTo>
                <a:lnTo>
                  <a:pt x="62839" y="224323"/>
                </a:lnTo>
                <a:lnTo>
                  <a:pt x="66477" y="221509"/>
                </a:lnTo>
                <a:lnTo>
                  <a:pt x="70280" y="218612"/>
                </a:lnTo>
                <a:lnTo>
                  <a:pt x="74249" y="215880"/>
                </a:lnTo>
                <a:lnTo>
                  <a:pt x="78300" y="213066"/>
                </a:lnTo>
                <a:lnTo>
                  <a:pt x="82517" y="210169"/>
                </a:lnTo>
                <a:lnTo>
                  <a:pt x="86817" y="207354"/>
                </a:lnTo>
                <a:lnTo>
                  <a:pt x="91199" y="204540"/>
                </a:lnTo>
                <a:lnTo>
                  <a:pt x="95746" y="201643"/>
                </a:lnTo>
                <a:lnTo>
                  <a:pt x="100459" y="198828"/>
                </a:lnTo>
                <a:lnTo>
                  <a:pt x="105337" y="196014"/>
                </a:lnTo>
                <a:lnTo>
                  <a:pt x="110298" y="193117"/>
                </a:lnTo>
                <a:lnTo>
                  <a:pt x="115342" y="190302"/>
                </a:lnTo>
                <a:lnTo>
                  <a:pt x="120551" y="187488"/>
                </a:lnTo>
                <a:lnTo>
                  <a:pt x="125925" y="184591"/>
                </a:lnTo>
                <a:lnTo>
                  <a:pt x="131465" y="181776"/>
                </a:lnTo>
                <a:lnTo>
                  <a:pt x="137005" y="178879"/>
                </a:lnTo>
                <a:lnTo>
                  <a:pt x="142792" y="176065"/>
                </a:lnTo>
                <a:lnTo>
                  <a:pt x="154699" y="170519"/>
                </a:lnTo>
                <a:lnTo>
                  <a:pt x="167184" y="164807"/>
                </a:lnTo>
                <a:lnTo>
                  <a:pt x="180248" y="159179"/>
                </a:lnTo>
                <a:lnTo>
                  <a:pt x="193890" y="153550"/>
                </a:lnTo>
                <a:lnTo>
                  <a:pt x="208111" y="147921"/>
                </a:lnTo>
                <a:lnTo>
                  <a:pt x="222994" y="142458"/>
                </a:lnTo>
                <a:lnTo>
                  <a:pt x="238456" y="136912"/>
                </a:lnTo>
                <a:lnTo>
                  <a:pt x="254579" y="131366"/>
                </a:lnTo>
                <a:lnTo>
                  <a:pt x="271198" y="125985"/>
                </a:lnTo>
                <a:lnTo>
                  <a:pt x="288561" y="120522"/>
                </a:lnTo>
                <a:lnTo>
                  <a:pt x="306503" y="115307"/>
                </a:lnTo>
                <a:lnTo>
                  <a:pt x="325107" y="110010"/>
                </a:lnTo>
                <a:lnTo>
                  <a:pt x="344537" y="104712"/>
                </a:lnTo>
                <a:lnTo>
                  <a:pt x="364464" y="99580"/>
                </a:lnTo>
                <a:lnTo>
                  <a:pt x="385134" y="94530"/>
                </a:lnTo>
                <a:lnTo>
                  <a:pt x="406466" y="89481"/>
                </a:lnTo>
                <a:lnTo>
                  <a:pt x="428460" y="84514"/>
                </a:lnTo>
                <a:lnTo>
                  <a:pt x="451280" y="79631"/>
                </a:lnTo>
                <a:lnTo>
                  <a:pt x="474762" y="74912"/>
                </a:lnTo>
                <a:lnTo>
                  <a:pt x="498988" y="70194"/>
                </a:lnTo>
                <a:lnTo>
                  <a:pt x="523958" y="65642"/>
                </a:lnTo>
                <a:lnTo>
                  <a:pt x="549589" y="61089"/>
                </a:lnTo>
                <a:lnTo>
                  <a:pt x="576130" y="56702"/>
                </a:lnTo>
                <a:lnTo>
                  <a:pt x="603333" y="52397"/>
                </a:lnTo>
                <a:lnTo>
                  <a:pt x="631362" y="48259"/>
                </a:lnTo>
                <a:lnTo>
                  <a:pt x="660053" y="44120"/>
                </a:lnTo>
                <a:lnTo>
                  <a:pt x="689653" y="40229"/>
                </a:lnTo>
                <a:lnTo>
                  <a:pt x="720080" y="36339"/>
                </a:lnTo>
                <a:lnTo>
                  <a:pt x="751334" y="32697"/>
                </a:lnTo>
                <a:lnTo>
                  <a:pt x="783332" y="29055"/>
                </a:lnTo>
                <a:lnTo>
                  <a:pt x="816157" y="25578"/>
                </a:lnTo>
                <a:lnTo>
                  <a:pt x="849809" y="22350"/>
                </a:lnTo>
                <a:lnTo>
                  <a:pt x="884287" y="19204"/>
                </a:lnTo>
                <a:lnTo>
                  <a:pt x="919758" y="16141"/>
                </a:lnTo>
                <a:lnTo>
                  <a:pt x="942826" y="14320"/>
                </a:lnTo>
                <a:lnTo>
                  <a:pt x="965564" y="12499"/>
                </a:lnTo>
                <a:lnTo>
                  <a:pt x="987888" y="10927"/>
                </a:lnTo>
                <a:lnTo>
                  <a:pt x="1009964" y="9519"/>
                </a:lnTo>
                <a:lnTo>
                  <a:pt x="1031627" y="8112"/>
                </a:lnTo>
                <a:lnTo>
                  <a:pt x="1052876" y="6871"/>
                </a:lnTo>
                <a:lnTo>
                  <a:pt x="1073960" y="5712"/>
                </a:lnTo>
                <a:lnTo>
                  <a:pt x="1094548" y="4636"/>
                </a:lnTo>
                <a:lnTo>
                  <a:pt x="1114888" y="3725"/>
                </a:lnTo>
                <a:lnTo>
                  <a:pt x="1134815" y="2815"/>
                </a:lnTo>
                <a:lnTo>
                  <a:pt x="1154493" y="2070"/>
                </a:lnTo>
                <a:lnTo>
                  <a:pt x="1173758" y="1490"/>
                </a:lnTo>
                <a:lnTo>
                  <a:pt x="1192858" y="1076"/>
                </a:lnTo>
                <a:lnTo>
                  <a:pt x="1211461" y="662"/>
                </a:lnTo>
                <a:lnTo>
                  <a:pt x="1229734" y="331"/>
                </a:lnTo>
                <a:lnTo>
                  <a:pt x="1247841" y="83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bIns="288000" anchor="t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defRPr/>
            </a:pPr>
            <a:r>
              <a:rPr lang="zh-CN" altLang="en-US" sz="22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等压面</a:t>
            </a:r>
          </a:p>
        </p:txBody>
      </p:sp>
      <p:sp>
        <p:nvSpPr>
          <p:cNvPr id="72" name="水平面标注">
            <a:extLst>
              <a:ext uri="{FF2B5EF4-FFF2-40B4-BE49-F238E27FC236}">
                <a16:creationId xmlns:a16="http://schemas.microsoft.com/office/drawing/2014/main" id="{070D296B-BE19-4A7B-8D1D-D6A7F7041D26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8594181" y="4971413"/>
            <a:ext cx="1220481" cy="673299"/>
          </a:xfrm>
          <a:custGeom>
            <a:avLst/>
            <a:gdLst>
              <a:gd name="connsiteX0" fmla="*/ 1265535 w 1905000"/>
              <a:gd name="connsiteY0" fmla="*/ 0 h 1050925"/>
              <a:gd name="connsiteX1" fmla="*/ 1282981 w 1905000"/>
              <a:gd name="connsiteY1" fmla="*/ 0 h 1050925"/>
              <a:gd name="connsiteX2" fmla="*/ 1300097 w 1905000"/>
              <a:gd name="connsiteY2" fmla="*/ 83 h 1050925"/>
              <a:gd name="connsiteX3" fmla="*/ 1316881 w 1905000"/>
              <a:gd name="connsiteY3" fmla="*/ 331 h 1050925"/>
              <a:gd name="connsiteX4" fmla="*/ 1333335 w 1905000"/>
              <a:gd name="connsiteY4" fmla="*/ 662 h 1050925"/>
              <a:gd name="connsiteX5" fmla="*/ 1349541 w 1905000"/>
              <a:gd name="connsiteY5" fmla="*/ 911 h 1050925"/>
              <a:gd name="connsiteX6" fmla="*/ 1365416 w 1905000"/>
              <a:gd name="connsiteY6" fmla="*/ 1490 h 1050925"/>
              <a:gd name="connsiteX7" fmla="*/ 1380960 w 1905000"/>
              <a:gd name="connsiteY7" fmla="*/ 1987 h 1050925"/>
              <a:gd name="connsiteX8" fmla="*/ 1396256 w 1905000"/>
              <a:gd name="connsiteY8" fmla="*/ 2649 h 1050925"/>
              <a:gd name="connsiteX9" fmla="*/ 1411304 w 1905000"/>
              <a:gd name="connsiteY9" fmla="*/ 3477 h 1050925"/>
              <a:gd name="connsiteX10" fmla="*/ 1426022 w 1905000"/>
              <a:gd name="connsiteY10" fmla="*/ 4222 h 1050925"/>
              <a:gd name="connsiteX11" fmla="*/ 1440408 w 1905000"/>
              <a:gd name="connsiteY11" fmla="*/ 5132 h 1050925"/>
              <a:gd name="connsiteX12" fmla="*/ 1454547 w 1905000"/>
              <a:gd name="connsiteY12" fmla="*/ 6208 h 1050925"/>
              <a:gd name="connsiteX13" fmla="*/ 1468438 w 1905000"/>
              <a:gd name="connsiteY13" fmla="*/ 7284 h 1050925"/>
              <a:gd name="connsiteX14" fmla="*/ 1481998 w 1905000"/>
              <a:gd name="connsiteY14" fmla="*/ 8443 h 1050925"/>
              <a:gd name="connsiteX15" fmla="*/ 1495392 w 1905000"/>
              <a:gd name="connsiteY15" fmla="*/ 9685 h 1050925"/>
              <a:gd name="connsiteX16" fmla="*/ 1508291 w 1905000"/>
              <a:gd name="connsiteY16" fmla="*/ 11092 h 1050925"/>
              <a:gd name="connsiteX17" fmla="*/ 1521106 w 1905000"/>
              <a:gd name="connsiteY17" fmla="*/ 12499 h 1050925"/>
              <a:gd name="connsiteX18" fmla="*/ 1533674 w 1905000"/>
              <a:gd name="connsiteY18" fmla="*/ 13989 h 1050925"/>
              <a:gd name="connsiteX19" fmla="*/ 1545828 w 1905000"/>
              <a:gd name="connsiteY19" fmla="*/ 15562 h 1050925"/>
              <a:gd name="connsiteX20" fmla="*/ 1557900 w 1905000"/>
              <a:gd name="connsiteY20" fmla="*/ 17300 h 1050925"/>
              <a:gd name="connsiteX21" fmla="*/ 1569558 w 1905000"/>
              <a:gd name="connsiteY21" fmla="*/ 18956 h 1050925"/>
              <a:gd name="connsiteX22" fmla="*/ 1581051 w 1905000"/>
              <a:gd name="connsiteY22" fmla="*/ 20777 h 1050925"/>
              <a:gd name="connsiteX23" fmla="*/ 1592130 w 1905000"/>
              <a:gd name="connsiteY23" fmla="*/ 22681 h 1050925"/>
              <a:gd name="connsiteX24" fmla="*/ 1603210 w 1905000"/>
              <a:gd name="connsiteY24" fmla="*/ 24667 h 1050925"/>
              <a:gd name="connsiteX25" fmla="*/ 1613876 w 1905000"/>
              <a:gd name="connsiteY25" fmla="*/ 26654 h 1050925"/>
              <a:gd name="connsiteX26" fmla="*/ 1624376 w 1905000"/>
              <a:gd name="connsiteY26" fmla="*/ 28806 h 1050925"/>
              <a:gd name="connsiteX27" fmla="*/ 1634546 w 1905000"/>
              <a:gd name="connsiteY27" fmla="*/ 30876 h 1050925"/>
              <a:gd name="connsiteX28" fmla="*/ 1644551 w 1905000"/>
              <a:gd name="connsiteY28" fmla="*/ 33111 h 1050925"/>
              <a:gd name="connsiteX29" fmla="*/ 1654225 w 1905000"/>
              <a:gd name="connsiteY29" fmla="*/ 35428 h 1050925"/>
              <a:gd name="connsiteX30" fmla="*/ 1663816 w 1905000"/>
              <a:gd name="connsiteY30" fmla="*/ 37746 h 1050925"/>
              <a:gd name="connsiteX31" fmla="*/ 1673076 w 1905000"/>
              <a:gd name="connsiteY31" fmla="*/ 40147 h 1050925"/>
              <a:gd name="connsiteX32" fmla="*/ 1682171 w 1905000"/>
              <a:gd name="connsiteY32" fmla="*/ 42713 h 1050925"/>
              <a:gd name="connsiteX33" fmla="*/ 1690853 w 1905000"/>
              <a:gd name="connsiteY33" fmla="*/ 45196 h 1050925"/>
              <a:gd name="connsiteX34" fmla="*/ 1699535 w 1905000"/>
              <a:gd name="connsiteY34" fmla="*/ 47845 h 1050925"/>
              <a:gd name="connsiteX35" fmla="*/ 1707886 w 1905000"/>
              <a:gd name="connsiteY35" fmla="*/ 50494 h 1050925"/>
              <a:gd name="connsiteX36" fmla="*/ 1715988 w 1905000"/>
              <a:gd name="connsiteY36" fmla="*/ 53225 h 1050925"/>
              <a:gd name="connsiteX37" fmla="*/ 1723926 w 1905000"/>
              <a:gd name="connsiteY37" fmla="*/ 55957 h 1050925"/>
              <a:gd name="connsiteX38" fmla="*/ 1731698 w 1905000"/>
              <a:gd name="connsiteY38" fmla="*/ 58771 h 1050925"/>
              <a:gd name="connsiteX39" fmla="*/ 1739140 w 1905000"/>
              <a:gd name="connsiteY39" fmla="*/ 61668 h 1050925"/>
              <a:gd name="connsiteX40" fmla="*/ 1746498 w 1905000"/>
              <a:gd name="connsiteY40" fmla="*/ 64565 h 1050925"/>
              <a:gd name="connsiteX41" fmla="*/ 1753609 w 1905000"/>
              <a:gd name="connsiteY41" fmla="*/ 67545 h 1050925"/>
              <a:gd name="connsiteX42" fmla="*/ 1760389 w 1905000"/>
              <a:gd name="connsiteY42" fmla="*/ 70608 h 1050925"/>
              <a:gd name="connsiteX43" fmla="*/ 1767169 w 1905000"/>
              <a:gd name="connsiteY43" fmla="*/ 73671 h 1050925"/>
              <a:gd name="connsiteX44" fmla="*/ 1773701 w 1905000"/>
              <a:gd name="connsiteY44" fmla="*/ 76816 h 1050925"/>
              <a:gd name="connsiteX45" fmla="*/ 1779985 w 1905000"/>
              <a:gd name="connsiteY45" fmla="*/ 79962 h 1050925"/>
              <a:gd name="connsiteX46" fmla="*/ 1786103 w 1905000"/>
              <a:gd name="connsiteY46" fmla="*/ 83273 h 1050925"/>
              <a:gd name="connsiteX47" fmla="*/ 1791973 w 1905000"/>
              <a:gd name="connsiteY47" fmla="*/ 86501 h 1050925"/>
              <a:gd name="connsiteX48" fmla="*/ 1797679 w 1905000"/>
              <a:gd name="connsiteY48" fmla="*/ 89812 h 1050925"/>
              <a:gd name="connsiteX49" fmla="*/ 1803218 w 1905000"/>
              <a:gd name="connsiteY49" fmla="*/ 93123 h 1050925"/>
              <a:gd name="connsiteX50" fmla="*/ 1808593 w 1905000"/>
              <a:gd name="connsiteY50" fmla="*/ 96517 h 1050925"/>
              <a:gd name="connsiteX51" fmla="*/ 1813802 w 1905000"/>
              <a:gd name="connsiteY51" fmla="*/ 99994 h 1050925"/>
              <a:gd name="connsiteX52" fmla="*/ 1818845 w 1905000"/>
              <a:gd name="connsiteY52" fmla="*/ 103470 h 1050925"/>
              <a:gd name="connsiteX53" fmla="*/ 1823641 w 1905000"/>
              <a:gd name="connsiteY53" fmla="*/ 106947 h 1050925"/>
              <a:gd name="connsiteX54" fmla="*/ 1828271 w 1905000"/>
              <a:gd name="connsiteY54" fmla="*/ 110506 h 1050925"/>
              <a:gd name="connsiteX55" fmla="*/ 1832819 w 1905000"/>
              <a:gd name="connsiteY55" fmla="*/ 114148 h 1050925"/>
              <a:gd name="connsiteX56" fmla="*/ 1837118 w 1905000"/>
              <a:gd name="connsiteY56" fmla="*/ 117708 h 1050925"/>
              <a:gd name="connsiteX57" fmla="*/ 1841252 w 1905000"/>
              <a:gd name="connsiteY57" fmla="*/ 121267 h 1050925"/>
              <a:gd name="connsiteX58" fmla="*/ 1845221 w 1905000"/>
              <a:gd name="connsiteY58" fmla="*/ 124992 h 1050925"/>
              <a:gd name="connsiteX59" fmla="*/ 1849107 w 1905000"/>
              <a:gd name="connsiteY59" fmla="*/ 128634 h 1050925"/>
              <a:gd name="connsiteX60" fmla="*/ 1852828 w 1905000"/>
              <a:gd name="connsiteY60" fmla="*/ 132442 h 1050925"/>
              <a:gd name="connsiteX61" fmla="*/ 1856383 w 1905000"/>
              <a:gd name="connsiteY61" fmla="*/ 136250 h 1050925"/>
              <a:gd name="connsiteX62" fmla="*/ 1859773 w 1905000"/>
              <a:gd name="connsiteY62" fmla="*/ 139892 h 1050925"/>
              <a:gd name="connsiteX63" fmla="*/ 1862998 w 1905000"/>
              <a:gd name="connsiteY63" fmla="*/ 143865 h 1050925"/>
              <a:gd name="connsiteX64" fmla="*/ 1866057 w 1905000"/>
              <a:gd name="connsiteY64" fmla="*/ 147590 h 1050925"/>
              <a:gd name="connsiteX65" fmla="*/ 1869033 w 1905000"/>
              <a:gd name="connsiteY65" fmla="*/ 151480 h 1050925"/>
              <a:gd name="connsiteX66" fmla="*/ 1871845 w 1905000"/>
              <a:gd name="connsiteY66" fmla="*/ 155288 h 1050925"/>
              <a:gd name="connsiteX67" fmla="*/ 1874490 w 1905000"/>
              <a:gd name="connsiteY67" fmla="*/ 159179 h 1050925"/>
              <a:gd name="connsiteX68" fmla="*/ 1877136 w 1905000"/>
              <a:gd name="connsiteY68" fmla="*/ 163235 h 1050925"/>
              <a:gd name="connsiteX69" fmla="*/ 1879534 w 1905000"/>
              <a:gd name="connsiteY69" fmla="*/ 167125 h 1050925"/>
              <a:gd name="connsiteX70" fmla="*/ 1881766 w 1905000"/>
              <a:gd name="connsiteY70" fmla="*/ 171015 h 1050925"/>
              <a:gd name="connsiteX71" fmla="*/ 1883916 w 1905000"/>
              <a:gd name="connsiteY71" fmla="*/ 174989 h 1050925"/>
              <a:gd name="connsiteX72" fmla="*/ 1885983 w 1905000"/>
              <a:gd name="connsiteY72" fmla="*/ 179045 h 1050925"/>
              <a:gd name="connsiteX73" fmla="*/ 1887885 w 1905000"/>
              <a:gd name="connsiteY73" fmla="*/ 183018 h 1050925"/>
              <a:gd name="connsiteX74" fmla="*/ 1889704 w 1905000"/>
              <a:gd name="connsiteY74" fmla="*/ 186991 h 1050925"/>
              <a:gd name="connsiteX75" fmla="*/ 1891440 w 1905000"/>
              <a:gd name="connsiteY75" fmla="*/ 191047 h 1050925"/>
              <a:gd name="connsiteX76" fmla="*/ 1892929 w 1905000"/>
              <a:gd name="connsiteY76" fmla="*/ 195021 h 1050925"/>
              <a:gd name="connsiteX77" fmla="*/ 1894334 w 1905000"/>
              <a:gd name="connsiteY77" fmla="*/ 199077 h 1050925"/>
              <a:gd name="connsiteX78" fmla="*/ 1895740 w 1905000"/>
              <a:gd name="connsiteY78" fmla="*/ 203133 h 1050925"/>
              <a:gd name="connsiteX79" fmla="*/ 1896980 w 1905000"/>
              <a:gd name="connsiteY79" fmla="*/ 207189 h 1050925"/>
              <a:gd name="connsiteX80" fmla="*/ 1898138 w 1905000"/>
              <a:gd name="connsiteY80" fmla="*/ 211245 h 1050925"/>
              <a:gd name="connsiteX81" fmla="*/ 1899212 w 1905000"/>
              <a:gd name="connsiteY81" fmla="*/ 215301 h 1050925"/>
              <a:gd name="connsiteX82" fmla="*/ 1900122 w 1905000"/>
              <a:gd name="connsiteY82" fmla="*/ 219357 h 1050925"/>
              <a:gd name="connsiteX83" fmla="*/ 1901031 w 1905000"/>
              <a:gd name="connsiteY83" fmla="*/ 223413 h 1050925"/>
              <a:gd name="connsiteX84" fmla="*/ 1901776 w 1905000"/>
              <a:gd name="connsiteY84" fmla="*/ 227469 h 1050925"/>
              <a:gd name="connsiteX85" fmla="*/ 1902437 w 1905000"/>
              <a:gd name="connsiteY85" fmla="*/ 231525 h 1050925"/>
              <a:gd name="connsiteX86" fmla="*/ 1903016 w 1905000"/>
              <a:gd name="connsiteY86" fmla="*/ 235581 h 1050925"/>
              <a:gd name="connsiteX87" fmla="*/ 1903512 w 1905000"/>
              <a:gd name="connsiteY87" fmla="*/ 239637 h 1050925"/>
              <a:gd name="connsiteX88" fmla="*/ 1903925 w 1905000"/>
              <a:gd name="connsiteY88" fmla="*/ 243610 h 1050925"/>
              <a:gd name="connsiteX89" fmla="*/ 1904339 w 1905000"/>
              <a:gd name="connsiteY89" fmla="*/ 247749 h 1050925"/>
              <a:gd name="connsiteX90" fmla="*/ 1904587 w 1905000"/>
              <a:gd name="connsiteY90" fmla="*/ 251722 h 1050925"/>
              <a:gd name="connsiteX91" fmla="*/ 1904752 w 1905000"/>
              <a:gd name="connsiteY91" fmla="*/ 255695 h 1050925"/>
              <a:gd name="connsiteX92" fmla="*/ 1904918 w 1905000"/>
              <a:gd name="connsiteY92" fmla="*/ 259751 h 1050925"/>
              <a:gd name="connsiteX93" fmla="*/ 1905000 w 1905000"/>
              <a:gd name="connsiteY93" fmla="*/ 263725 h 1050925"/>
              <a:gd name="connsiteX94" fmla="*/ 1904918 w 1905000"/>
              <a:gd name="connsiteY94" fmla="*/ 271754 h 1050925"/>
              <a:gd name="connsiteX95" fmla="*/ 1904669 w 1905000"/>
              <a:gd name="connsiteY95" fmla="*/ 279618 h 1050925"/>
              <a:gd name="connsiteX96" fmla="*/ 1904173 w 1905000"/>
              <a:gd name="connsiteY96" fmla="*/ 287399 h 1050925"/>
              <a:gd name="connsiteX97" fmla="*/ 1903429 w 1905000"/>
              <a:gd name="connsiteY97" fmla="*/ 295262 h 1050925"/>
              <a:gd name="connsiteX98" fmla="*/ 1902602 w 1905000"/>
              <a:gd name="connsiteY98" fmla="*/ 302961 h 1050925"/>
              <a:gd name="connsiteX99" fmla="*/ 1901528 w 1905000"/>
              <a:gd name="connsiteY99" fmla="*/ 310493 h 1050925"/>
              <a:gd name="connsiteX100" fmla="*/ 1900370 w 1905000"/>
              <a:gd name="connsiteY100" fmla="*/ 318026 h 1050925"/>
              <a:gd name="connsiteX101" fmla="*/ 1899130 w 1905000"/>
              <a:gd name="connsiteY101" fmla="*/ 325227 h 1050925"/>
              <a:gd name="connsiteX102" fmla="*/ 1897724 w 1905000"/>
              <a:gd name="connsiteY102" fmla="*/ 332512 h 1050925"/>
              <a:gd name="connsiteX103" fmla="*/ 1894913 w 1905000"/>
              <a:gd name="connsiteY103" fmla="*/ 346584 h 1050925"/>
              <a:gd name="connsiteX104" fmla="*/ 1891771 w 1905000"/>
              <a:gd name="connsiteY104" fmla="*/ 360655 h 1050925"/>
              <a:gd name="connsiteX105" fmla="*/ 1888464 w 1905000"/>
              <a:gd name="connsiteY105" fmla="*/ 374893 h 1050925"/>
              <a:gd name="connsiteX106" fmla="*/ 1884991 w 1905000"/>
              <a:gd name="connsiteY106" fmla="*/ 389213 h 1050925"/>
              <a:gd name="connsiteX107" fmla="*/ 1881188 w 1905000"/>
              <a:gd name="connsiteY107" fmla="*/ 403699 h 1050925"/>
              <a:gd name="connsiteX108" fmla="*/ 1877302 w 1905000"/>
              <a:gd name="connsiteY108" fmla="*/ 418102 h 1050925"/>
              <a:gd name="connsiteX109" fmla="*/ 1873333 w 1905000"/>
              <a:gd name="connsiteY109" fmla="*/ 432671 h 1050925"/>
              <a:gd name="connsiteX110" fmla="*/ 1869116 w 1905000"/>
              <a:gd name="connsiteY110" fmla="*/ 447156 h 1050925"/>
              <a:gd name="connsiteX111" fmla="*/ 1864734 w 1905000"/>
              <a:gd name="connsiteY111" fmla="*/ 461725 h 1050925"/>
              <a:gd name="connsiteX112" fmla="*/ 1860269 w 1905000"/>
              <a:gd name="connsiteY112" fmla="*/ 476128 h 1050925"/>
              <a:gd name="connsiteX113" fmla="*/ 1855639 w 1905000"/>
              <a:gd name="connsiteY113" fmla="*/ 490614 h 1050925"/>
              <a:gd name="connsiteX114" fmla="*/ 1851009 w 1905000"/>
              <a:gd name="connsiteY114" fmla="*/ 504934 h 1050925"/>
              <a:gd name="connsiteX115" fmla="*/ 1846296 w 1905000"/>
              <a:gd name="connsiteY115" fmla="*/ 519254 h 1050925"/>
              <a:gd name="connsiteX116" fmla="*/ 1841418 w 1905000"/>
              <a:gd name="connsiteY116" fmla="*/ 533492 h 1050925"/>
              <a:gd name="connsiteX117" fmla="*/ 1836622 w 1905000"/>
              <a:gd name="connsiteY117" fmla="*/ 547481 h 1050925"/>
              <a:gd name="connsiteX118" fmla="*/ 1831661 w 1905000"/>
              <a:gd name="connsiteY118" fmla="*/ 561387 h 1050925"/>
              <a:gd name="connsiteX119" fmla="*/ 1826783 w 1905000"/>
              <a:gd name="connsiteY119" fmla="*/ 575211 h 1050925"/>
              <a:gd name="connsiteX120" fmla="*/ 1821904 w 1905000"/>
              <a:gd name="connsiteY120" fmla="*/ 588704 h 1050925"/>
              <a:gd name="connsiteX121" fmla="*/ 1812065 w 1905000"/>
              <a:gd name="connsiteY121" fmla="*/ 615275 h 1050925"/>
              <a:gd name="connsiteX122" fmla="*/ 1802391 w 1905000"/>
              <a:gd name="connsiteY122" fmla="*/ 640852 h 1050925"/>
              <a:gd name="connsiteX123" fmla="*/ 1793048 w 1905000"/>
              <a:gd name="connsiteY123" fmla="*/ 665189 h 1050925"/>
              <a:gd name="connsiteX124" fmla="*/ 1775685 w 1905000"/>
              <a:gd name="connsiteY124" fmla="*/ 710053 h 1050925"/>
              <a:gd name="connsiteX125" fmla="*/ 1767913 w 1905000"/>
              <a:gd name="connsiteY125" fmla="*/ 730085 h 1050925"/>
              <a:gd name="connsiteX126" fmla="*/ 1760802 w 1905000"/>
              <a:gd name="connsiteY126" fmla="*/ 748379 h 1050925"/>
              <a:gd name="connsiteX127" fmla="*/ 1758487 w 1905000"/>
              <a:gd name="connsiteY127" fmla="*/ 754090 h 1050925"/>
              <a:gd name="connsiteX128" fmla="*/ 1756172 w 1905000"/>
              <a:gd name="connsiteY128" fmla="*/ 759388 h 1050925"/>
              <a:gd name="connsiteX129" fmla="*/ 1753774 w 1905000"/>
              <a:gd name="connsiteY129" fmla="*/ 764437 h 1050925"/>
              <a:gd name="connsiteX130" fmla="*/ 1751128 w 1905000"/>
              <a:gd name="connsiteY130" fmla="*/ 769321 h 1050925"/>
              <a:gd name="connsiteX131" fmla="*/ 1748565 w 1905000"/>
              <a:gd name="connsiteY131" fmla="*/ 773791 h 1050925"/>
              <a:gd name="connsiteX132" fmla="*/ 1745754 w 1905000"/>
              <a:gd name="connsiteY132" fmla="*/ 778095 h 1050925"/>
              <a:gd name="connsiteX133" fmla="*/ 1742860 w 1905000"/>
              <a:gd name="connsiteY133" fmla="*/ 782151 h 1050925"/>
              <a:gd name="connsiteX134" fmla="*/ 1741372 w 1905000"/>
              <a:gd name="connsiteY134" fmla="*/ 784138 h 1050925"/>
              <a:gd name="connsiteX135" fmla="*/ 1739801 w 1905000"/>
              <a:gd name="connsiteY135" fmla="*/ 786042 h 1050925"/>
              <a:gd name="connsiteX136" fmla="*/ 1738313 w 1905000"/>
              <a:gd name="connsiteY136" fmla="*/ 787863 h 1050925"/>
              <a:gd name="connsiteX137" fmla="*/ 1736659 w 1905000"/>
              <a:gd name="connsiteY137" fmla="*/ 789518 h 1050925"/>
              <a:gd name="connsiteX138" fmla="*/ 1735088 w 1905000"/>
              <a:gd name="connsiteY138" fmla="*/ 791174 h 1050925"/>
              <a:gd name="connsiteX139" fmla="*/ 1733352 w 1905000"/>
              <a:gd name="connsiteY139" fmla="*/ 792912 h 1050925"/>
              <a:gd name="connsiteX140" fmla="*/ 1731698 w 1905000"/>
              <a:gd name="connsiteY140" fmla="*/ 794485 h 1050925"/>
              <a:gd name="connsiteX141" fmla="*/ 1729879 w 1905000"/>
              <a:gd name="connsiteY141" fmla="*/ 795975 h 1050925"/>
              <a:gd name="connsiteX142" fmla="*/ 1728143 w 1905000"/>
              <a:gd name="connsiteY142" fmla="*/ 797382 h 1050925"/>
              <a:gd name="connsiteX143" fmla="*/ 1726324 w 1905000"/>
              <a:gd name="connsiteY143" fmla="*/ 798872 h 1050925"/>
              <a:gd name="connsiteX144" fmla="*/ 1724422 w 1905000"/>
              <a:gd name="connsiteY144" fmla="*/ 800279 h 1050925"/>
              <a:gd name="connsiteX145" fmla="*/ 1722520 w 1905000"/>
              <a:gd name="connsiteY145" fmla="*/ 801521 h 1050925"/>
              <a:gd name="connsiteX146" fmla="*/ 1720619 w 1905000"/>
              <a:gd name="connsiteY146" fmla="*/ 802762 h 1050925"/>
              <a:gd name="connsiteX147" fmla="*/ 1718634 w 1905000"/>
              <a:gd name="connsiteY147" fmla="*/ 803921 h 1050925"/>
              <a:gd name="connsiteX148" fmla="*/ 1716650 w 1905000"/>
              <a:gd name="connsiteY148" fmla="*/ 805080 h 1050925"/>
              <a:gd name="connsiteX149" fmla="*/ 1714583 w 1905000"/>
              <a:gd name="connsiteY149" fmla="*/ 806239 h 1050925"/>
              <a:gd name="connsiteX150" fmla="*/ 1712433 w 1905000"/>
              <a:gd name="connsiteY150" fmla="*/ 807315 h 1050925"/>
              <a:gd name="connsiteX151" fmla="*/ 1710201 w 1905000"/>
              <a:gd name="connsiteY151" fmla="*/ 808226 h 1050925"/>
              <a:gd name="connsiteX152" fmla="*/ 1705819 w 1905000"/>
              <a:gd name="connsiteY152" fmla="*/ 810130 h 1050925"/>
              <a:gd name="connsiteX153" fmla="*/ 1701188 w 1905000"/>
              <a:gd name="connsiteY153" fmla="*/ 811868 h 1050925"/>
              <a:gd name="connsiteX154" fmla="*/ 1696310 w 1905000"/>
              <a:gd name="connsiteY154" fmla="*/ 813358 h 1050925"/>
              <a:gd name="connsiteX155" fmla="*/ 1691266 w 1905000"/>
              <a:gd name="connsiteY155" fmla="*/ 814682 h 1050925"/>
              <a:gd name="connsiteX156" fmla="*/ 1686140 w 1905000"/>
              <a:gd name="connsiteY156" fmla="*/ 815758 h 1050925"/>
              <a:gd name="connsiteX157" fmla="*/ 1680683 w 1905000"/>
              <a:gd name="connsiteY157" fmla="*/ 816834 h 1050925"/>
              <a:gd name="connsiteX158" fmla="*/ 1674978 w 1905000"/>
              <a:gd name="connsiteY158" fmla="*/ 817579 h 1050925"/>
              <a:gd name="connsiteX159" fmla="*/ 1669108 w 1905000"/>
              <a:gd name="connsiteY159" fmla="*/ 818242 h 1050925"/>
              <a:gd name="connsiteX160" fmla="*/ 1662989 w 1905000"/>
              <a:gd name="connsiteY160" fmla="*/ 818821 h 1050925"/>
              <a:gd name="connsiteX161" fmla="*/ 1656705 w 1905000"/>
              <a:gd name="connsiteY161" fmla="*/ 819152 h 1050925"/>
              <a:gd name="connsiteX162" fmla="*/ 1650008 w 1905000"/>
              <a:gd name="connsiteY162" fmla="*/ 819318 h 1050925"/>
              <a:gd name="connsiteX163" fmla="*/ 1643311 w 1905000"/>
              <a:gd name="connsiteY163" fmla="*/ 819400 h 1050925"/>
              <a:gd name="connsiteX164" fmla="*/ 1636117 w 1905000"/>
              <a:gd name="connsiteY164" fmla="*/ 819400 h 1050925"/>
              <a:gd name="connsiteX165" fmla="*/ 1628924 w 1905000"/>
              <a:gd name="connsiteY165" fmla="*/ 819318 h 1050925"/>
              <a:gd name="connsiteX166" fmla="*/ 1621235 w 1905000"/>
              <a:gd name="connsiteY166" fmla="*/ 818987 h 1050925"/>
              <a:gd name="connsiteX167" fmla="*/ 1613380 w 1905000"/>
              <a:gd name="connsiteY167" fmla="*/ 818738 h 1050925"/>
              <a:gd name="connsiteX168" fmla="*/ 1605194 w 1905000"/>
              <a:gd name="connsiteY168" fmla="*/ 818159 h 1050925"/>
              <a:gd name="connsiteX169" fmla="*/ 1596761 w 1905000"/>
              <a:gd name="connsiteY169" fmla="*/ 817662 h 1050925"/>
              <a:gd name="connsiteX170" fmla="*/ 1588162 w 1905000"/>
              <a:gd name="connsiteY170" fmla="*/ 816917 h 1050925"/>
              <a:gd name="connsiteX171" fmla="*/ 1579149 w 1905000"/>
              <a:gd name="connsiteY171" fmla="*/ 816172 h 1050925"/>
              <a:gd name="connsiteX172" fmla="*/ 1560298 w 1905000"/>
              <a:gd name="connsiteY172" fmla="*/ 814351 h 1050925"/>
              <a:gd name="connsiteX173" fmla="*/ 1540041 w 1905000"/>
              <a:gd name="connsiteY173" fmla="*/ 812365 h 1050925"/>
              <a:gd name="connsiteX174" fmla="*/ 1518709 w 1905000"/>
              <a:gd name="connsiteY174" fmla="*/ 810047 h 1050925"/>
              <a:gd name="connsiteX175" fmla="*/ 1495971 w 1905000"/>
              <a:gd name="connsiteY175" fmla="*/ 807646 h 1050925"/>
              <a:gd name="connsiteX176" fmla="*/ 1471828 w 1905000"/>
              <a:gd name="connsiteY176" fmla="*/ 804997 h 1050925"/>
              <a:gd name="connsiteX177" fmla="*/ 1446362 w 1905000"/>
              <a:gd name="connsiteY177" fmla="*/ 802266 h 1050925"/>
              <a:gd name="connsiteX178" fmla="*/ 1419242 w 1905000"/>
              <a:gd name="connsiteY178" fmla="*/ 799534 h 1050925"/>
              <a:gd name="connsiteX179" fmla="*/ 1390799 w 1905000"/>
              <a:gd name="connsiteY179" fmla="*/ 796637 h 1050925"/>
              <a:gd name="connsiteX180" fmla="*/ 1360703 w 1905000"/>
              <a:gd name="connsiteY180" fmla="*/ 793905 h 1050925"/>
              <a:gd name="connsiteX181" fmla="*/ 1329035 w 1905000"/>
              <a:gd name="connsiteY181" fmla="*/ 791174 h 1050925"/>
              <a:gd name="connsiteX182" fmla="*/ 1312499 w 1905000"/>
              <a:gd name="connsiteY182" fmla="*/ 789932 h 1050925"/>
              <a:gd name="connsiteX183" fmla="*/ 1295632 w 1905000"/>
              <a:gd name="connsiteY183" fmla="*/ 788691 h 1050925"/>
              <a:gd name="connsiteX184" fmla="*/ 1278268 w 1905000"/>
              <a:gd name="connsiteY184" fmla="*/ 787366 h 1050925"/>
              <a:gd name="connsiteX185" fmla="*/ 1260574 w 1905000"/>
              <a:gd name="connsiteY185" fmla="*/ 786207 h 1050925"/>
              <a:gd name="connsiteX186" fmla="*/ 1242384 w 1905000"/>
              <a:gd name="connsiteY186" fmla="*/ 785048 h 1050925"/>
              <a:gd name="connsiteX187" fmla="*/ 1223781 w 1905000"/>
              <a:gd name="connsiteY187" fmla="*/ 784055 h 1050925"/>
              <a:gd name="connsiteX188" fmla="*/ 1204764 w 1905000"/>
              <a:gd name="connsiteY188" fmla="*/ 782979 h 1050925"/>
              <a:gd name="connsiteX189" fmla="*/ 1185168 w 1905000"/>
              <a:gd name="connsiteY189" fmla="*/ 782068 h 1050925"/>
              <a:gd name="connsiteX190" fmla="*/ 1174750 w 1905000"/>
              <a:gd name="connsiteY190" fmla="*/ 781572 h 1050925"/>
              <a:gd name="connsiteX191" fmla="*/ 1163919 w 1905000"/>
              <a:gd name="connsiteY191" fmla="*/ 781323 h 1050925"/>
              <a:gd name="connsiteX192" fmla="*/ 1152509 w 1905000"/>
              <a:gd name="connsiteY192" fmla="*/ 780992 h 1050925"/>
              <a:gd name="connsiteX193" fmla="*/ 1140602 w 1905000"/>
              <a:gd name="connsiteY193" fmla="*/ 780661 h 1050925"/>
              <a:gd name="connsiteX194" fmla="*/ 1115798 w 1905000"/>
              <a:gd name="connsiteY194" fmla="*/ 780330 h 1050925"/>
              <a:gd name="connsiteX195" fmla="*/ 1089422 w 1905000"/>
              <a:gd name="connsiteY195" fmla="*/ 780247 h 1050925"/>
              <a:gd name="connsiteX196" fmla="*/ 1061641 w 1905000"/>
              <a:gd name="connsiteY196" fmla="*/ 780330 h 1050925"/>
              <a:gd name="connsiteX197" fmla="*/ 1032537 w 1905000"/>
              <a:gd name="connsiteY197" fmla="*/ 780579 h 1050925"/>
              <a:gd name="connsiteX198" fmla="*/ 1002275 w 1905000"/>
              <a:gd name="connsiteY198" fmla="*/ 780992 h 1050925"/>
              <a:gd name="connsiteX199" fmla="*/ 971104 w 1905000"/>
              <a:gd name="connsiteY199" fmla="*/ 781572 h 1050925"/>
              <a:gd name="connsiteX200" fmla="*/ 939023 w 1905000"/>
              <a:gd name="connsiteY200" fmla="*/ 782234 h 1050925"/>
              <a:gd name="connsiteX201" fmla="*/ 906281 w 1905000"/>
              <a:gd name="connsiteY201" fmla="*/ 783062 h 1050925"/>
              <a:gd name="connsiteX202" fmla="*/ 873043 w 1905000"/>
              <a:gd name="connsiteY202" fmla="*/ 784055 h 1050925"/>
              <a:gd name="connsiteX203" fmla="*/ 839308 w 1905000"/>
              <a:gd name="connsiteY203" fmla="*/ 785048 h 1050925"/>
              <a:gd name="connsiteX204" fmla="*/ 771095 w 1905000"/>
              <a:gd name="connsiteY204" fmla="*/ 787366 h 1050925"/>
              <a:gd name="connsiteX205" fmla="*/ 702882 w 1905000"/>
              <a:gd name="connsiteY205" fmla="*/ 789849 h 1050925"/>
              <a:gd name="connsiteX206" fmla="*/ 702552 w 1905000"/>
              <a:gd name="connsiteY206" fmla="*/ 790594 h 1050925"/>
              <a:gd name="connsiteX207" fmla="*/ 701559 w 1905000"/>
              <a:gd name="connsiteY207" fmla="*/ 792912 h 1050925"/>
              <a:gd name="connsiteX208" fmla="*/ 699575 w 1905000"/>
              <a:gd name="connsiteY208" fmla="*/ 796472 h 1050925"/>
              <a:gd name="connsiteX209" fmla="*/ 696516 w 1905000"/>
              <a:gd name="connsiteY209" fmla="*/ 801438 h 1050925"/>
              <a:gd name="connsiteX210" fmla="*/ 694614 w 1905000"/>
              <a:gd name="connsiteY210" fmla="*/ 804501 h 1050925"/>
              <a:gd name="connsiteX211" fmla="*/ 692464 w 1905000"/>
              <a:gd name="connsiteY211" fmla="*/ 807729 h 1050925"/>
              <a:gd name="connsiteX212" fmla="*/ 689984 w 1905000"/>
              <a:gd name="connsiteY212" fmla="*/ 811454 h 1050925"/>
              <a:gd name="connsiteX213" fmla="*/ 687090 w 1905000"/>
              <a:gd name="connsiteY213" fmla="*/ 815344 h 1050925"/>
              <a:gd name="connsiteX214" fmla="*/ 684031 w 1905000"/>
              <a:gd name="connsiteY214" fmla="*/ 819566 h 1050925"/>
              <a:gd name="connsiteX215" fmla="*/ 680475 w 1905000"/>
              <a:gd name="connsiteY215" fmla="*/ 823953 h 1050925"/>
              <a:gd name="connsiteX216" fmla="*/ 676672 w 1905000"/>
              <a:gd name="connsiteY216" fmla="*/ 828837 h 1050925"/>
              <a:gd name="connsiteX217" fmla="*/ 672455 w 1905000"/>
              <a:gd name="connsiteY217" fmla="*/ 833886 h 1050925"/>
              <a:gd name="connsiteX218" fmla="*/ 667825 w 1905000"/>
              <a:gd name="connsiteY218" fmla="*/ 839101 h 1050925"/>
              <a:gd name="connsiteX219" fmla="*/ 662781 w 1905000"/>
              <a:gd name="connsiteY219" fmla="*/ 844730 h 1050925"/>
              <a:gd name="connsiteX220" fmla="*/ 657407 w 1905000"/>
              <a:gd name="connsiteY220" fmla="*/ 850607 h 1050925"/>
              <a:gd name="connsiteX221" fmla="*/ 651537 w 1905000"/>
              <a:gd name="connsiteY221" fmla="*/ 856650 h 1050925"/>
              <a:gd name="connsiteX222" fmla="*/ 645253 w 1905000"/>
              <a:gd name="connsiteY222" fmla="*/ 862941 h 1050925"/>
              <a:gd name="connsiteX223" fmla="*/ 638473 w 1905000"/>
              <a:gd name="connsiteY223" fmla="*/ 869480 h 1050925"/>
              <a:gd name="connsiteX224" fmla="*/ 631280 w 1905000"/>
              <a:gd name="connsiteY224" fmla="*/ 876350 h 1050925"/>
              <a:gd name="connsiteX225" fmla="*/ 623425 w 1905000"/>
              <a:gd name="connsiteY225" fmla="*/ 883304 h 1050925"/>
              <a:gd name="connsiteX226" fmla="*/ 615239 w 1905000"/>
              <a:gd name="connsiteY226" fmla="*/ 890422 h 1050925"/>
              <a:gd name="connsiteX227" fmla="*/ 606558 w 1905000"/>
              <a:gd name="connsiteY227" fmla="*/ 897789 h 1050925"/>
              <a:gd name="connsiteX228" fmla="*/ 597297 w 1905000"/>
              <a:gd name="connsiteY228" fmla="*/ 905405 h 1050925"/>
              <a:gd name="connsiteX229" fmla="*/ 587458 w 1905000"/>
              <a:gd name="connsiteY229" fmla="*/ 913186 h 1050925"/>
              <a:gd name="connsiteX230" fmla="*/ 577040 w 1905000"/>
              <a:gd name="connsiteY230" fmla="*/ 921215 h 1050925"/>
              <a:gd name="connsiteX231" fmla="*/ 566126 w 1905000"/>
              <a:gd name="connsiteY231" fmla="*/ 929327 h 1050925"/>
              <a:gd name="connsiteX232" fmla="*/ 554550 w 1905000"/>
              <a:gd name="connsiteY232" fmla="*/ 937522 h 1050925"/>
              <a:gd name="connsiteX233" fmla="*/ 542396 w 1905000"/>
              <a:gd name="connsiteY233" fmla="*/ 946048 h 1050925"/>
              <a:gd name="connsiteX234" fmla="*/ 537104 w 1905000"/>
              <a:gd name="connsiteY234" fmla="*/ 949690 h 1050925"/>
              <a:gd name="connsiteX235" fmla="*/ 531730 w 1905000"/>
              <a:gd name="connsiteY235" fmla="*/ 953167 h 1050925"/>
              <a:gd name="connsiteX236" fmla="*/ 526273 w 1905000"/>
              <a:gd name="connsiteY236" fmla="*/ 956643 h 1050925"/>
              <a:gd name="connsiteX237" fmla="*/ 520651 w 1905000"/>
              <a:gd name="connsiteY237" fmla="*/ 959954 h 1050925"/>
              <a:gd name="connsiteX238" fmla="*/ 515111 w 1905000"/>
              <a:gd name="connsiteY238" fmla="*/ 963265 h 1050925"/>
              <a:gd name="connsiteX239" fmla="*/ 509406 w 1905000"/>
              <a:gd name="connsiteY239" fmla="*/ 966494 h 1050925"/>
              <a:gd name="connsiteX240" fmla="*/ 503701 w 1905000"/>
              <a:gd name="connsiteY240" fmla="*/ 969722 h 1050925"/>
              <a:gd name="connsiteX241" fmla="*/ 497913 w 1905000"/>
              <a:gd name="connsiteY241" fmla="*/ 972785 h 1050925"/>
              <a:gd name="connsiteX242" fmla="*/ 492125 w 1905000"/>
              <a:gd name="connsiteY242" fmla="*/ 975764 h 1050925"/>
              <a:gd name="connsiteX243" fmla="*/ 486255 w 1905000"/>
              <a:gd name="connsiteY243" fmla="*/ 978744 h 1050925"/>
              <a:gd name="connsiteX244" fmla="*/ 480467 w 1905000"/>
              <a:gd name="connsiteY244" fmla="*/ 981559 h 1050925"/>
              <a:gd name="connsiteX245" fmla="*/ 474596 w 1905000"/>
              <a:gd name="connsiteY245" fmla="*/ 984456 h 1050925"/>
              <a:gd name="connsiteX246" fmla="*/ 468561 w 1905000"/>
              <a:gd name="connsiteY246" fmla="*/ 987188 h 1050925"/>
              <a:gd name="connsiteX247" fmla="*/ 462690 w 1905000"/>
              <a:gd name="connsiteY247" fmla="*/ 989919 h 1050925"/>
              <a:gd name="connsiteX248" fmla="*/ 450784 w 1905000"/>
              <a:gd name="connsiteY248" fmla="*/ 995051 h 1050925"/>
              <a:gd name="connsiteX249" fmla="*/ 438878 w 1905000"/>
              <a:gd name="connsiteY249" fmla="*/ 999935 h 1050925"/>
              <a:gd name="connsiteX250" fmla="*/ 427137 w 1905000"/>
              <a:gd name="connsiteY250" fmla="*/ 1004653 h 1050925"/>
              <a:gd name="connsiteX251" fmla="*/ 415313 w 1905000"/>
              <a:gd name="connsiteY251" fmla="*/ 1009123 h 1050925"/>
              <a:gd name="connsiteX252" fmla="*/ 403655 w 1905000"/>
              <a:gd name="connsiteY252" fmla="*/ 1013179 h 1050925"/>
              <a:gd name="connsiteX253" fmla="*/ 392162 w 1905000"/>
              <a:gd name="connsiteY253" fmla="*/ 1017070 h 1050925"/>
              <a:gd name="connsiteX254" fmla="*/ 380917 w 1905000"/>
              <a:gd name="connsiteY254" fmla="*/ 1020795 h 1050925"/>
              <a:gd name="connsiteX255" fmla="*/ 370003 w 1905000"/>
              <a:gd name="connsiteY255" fmla="*/ 1024271 h 1050925"/>
              <a:gd name="connsiteX256" fmla="*/ 359255 w 1905000"/>
              <a:gd name="connsiteY256" fmla="*/ 1027500 h 1050925"/>
              <a:gd name="connsiteX257" fmla="*/ 348837 w 1905000"/>
              <a:gd name="connsiteY257" fmla="*/ 1030479 h 1050925"/>
              <a:gd name="connsiteX258" fmla="*/ 338832 w 1905000"/>
              <a:gd name="connsiteY258" fmla="*/ 1033211 h 1050925"/>
              <a:gd name="connsiteX259" fmla="*/ 329241 w 1905000"/>
              <a:gd name="connsiteY259" fmla="*/ 1035860 h 1050925"/>
              <a:gd name="connsiteX260" fmla="*/ 320063 w 1905000"/>
              <a:gd name="connsiteY260" fmla="*/ 1038178 h 1050925"/>
              <a:gd name="connsiteX261" fmla="*/ 311382 w 1905000"/>
              <a:gd name="connsiteY261" fmla="*/ 1040247 h 1050925"/>
              <a:gd name="connsiteX262" fmla="*/ 303279 w 1905000"/>
              <a:gd name="connsiteY262" fmla="*/ 1042151 h 1050925"/>
              <a:gd name="connsiteX263" fmla="*/ 288809 w 1905000"/>
              <a:gd name="connsiteY263" fmla="*/ 1045462 h 1050925"/>
              <a:gd name="connsiteX264" fmla="*/ 277069 w 1905000"/>
              <a:gd name="connsiteY264" fmla="*/ 1047862 h 1050925"/>
              <a:gd name="connsiteX265" fmla="*/ 268139 w 1905000"/>
              <a:gd name="connsiteY265" fmla="*/ 1049684 h 1050925"/>
              <a:gd name="connsiteX266" fmla="*/ 260615 w 1905000"/>
              <a:gd name="connsiteY266" fmla="*/ 1050925 h 1050925"/>
              <a:gd name="connsiteX267" fmla="*/ 265410 w 1905000"/>
              <a:gd name="connsiteY267" fmla="*/ 1048607 h 1050925"/>
              <a:gd name="connsiteX268" fmla="*/ 271033 w 1905000"/>
              <a:gd name="connsiteY268" fmla="*/ 1045627 h 1050925"/>
              <a:gd name="connsiteX269" fmla="*/ 278557 w 1905000"/>
              <a:gd name="connsiteY269" fmla="*/ 1041737 h 1050925"/>
              <a:gd name="connsiteX270" fmla="*/ 287569 w 1905000"/>
              <a:gd name="connsiteY270" fmla="*/ 1036688 h 1050925"/>
              <a:gd name="connsiteX271" fmla="*/ 298070 w 1905000"/>
              <a:gd name="connsiteY271" fmla="*/ 1030728 h 1050925"/>
              <a:gd name="connsiteX272" fmla="*/ 309893 w 1905000"/>
              <a:gd name="connsiteY272" fmla="*/ 1023857 h 1050925"/>
              <a:gd name="connsiteX273" fmla="*/ 316095 w 1905000"/>
              <a:gd name="connsiteY273" fmla="*/ 1019967 h 1050925"/>
              <a:gd name="connsiteX274" fmla="*/ 322544 w 1905000"/>
              <a:gd name="connsiteY274" fmla="*/ 1015911 h 1050925"/>
              <a:gd name="connsiteX275" fmla="*/ 329158 w 1905000"/>
              <a:gd name="connsiteY275" fmla="*/ 1011689 h 1050925"/>
              <a:gd name="connsiteX276" fmla="*/ 336021 w 1905000"/>
              <a:gd name="connsiteY276" fmla="*/ 1007302 h 1050925"/>
              <a:gd name="connsiteX277" fmla="*/ 342966 w 1905000"/>
              <a:gd name="connsiteY277" fmla="*/ 1002749 h 1050925"/>
              <a:gd name="connsiteX278" fmla="*/ 349994 w 1905000"/>
              <a:gd name="connsiteY278" fmla="*/ 997948 h 1050925"/>
              <a:gd name="connsiteX279" fmla="*/ 357105 w 1905000"/>
              <a:gd name="connsiteY279" fmla="*/ 992899 h 1050925"/>
              <a:gd name="connsiteX280" fmla="*/ 364298 w 1905000"/>
              <a:gd name="connsiteY280" fmla="*/ 987684 h 1050925"/>
              <a:gd name="connsiteX281" fmla="*/ 371574 w 1905000"/>
              <a:gd name="connsiteY281" fmla="*/ 982304 h 1050925"/>
              <a:gd name="connsiteX282" fmla="*/ 378685 w 1905000"/>
              <a:gd name="connsiteY282" fmla="*/ 976841 h 1050925"/>
              <a:gd name="connsiteX283" fmla="*/ 385961 w 1905000"/>
              <a:gd name="connsiteY283" fmla="*/ 971129 h 1050925"/>
              <a:gd name="connsiteX284" fmla="*/ 392989 w 1905000"/>
              <a:gd name="connsiteY284" fmla="*/ 965335 h 1050925"/>
              <a:gd name="connsiteX285" fmla="*/ 400100 w 1905000"/>
              <a:gd name="connsiteY285" fmla="*/ 959375 h 1050925"/>
              <a:gd name="connsiteX286" fmla="*/ 407045 w 1905000"/>
              <a:gd name="connsiteY286" fmla="*/ 953249 h 1050925"/>
              <a:gd name="connsiteX287" fmla="*/ 413742 w 1905000"/>
              <a:gd name="connsiteY287" fmla="*/ 946958 h 1050925"/>
              <a:gd name="connsiteX288" fmla="*/ 420357 w 1905000"/>
              <a:gd name="connsiteY288" fmla="*/ 940585 h 1050925"/>
              <a:gd name="connsiteX289" fmla="*/ 426806 w 1905000"/>
              <a:gd name="connsiteY289" fmla="*/ 934045 h 1050925"/>
              <a:gd name="connsiteX290" fmla="*/ 429948 w 1905000"/>
              <a:gd name="connsiteY290" fmla="*/ 930734 h 1050925"/>
              <a:gd name="connsiteX291" fmla="*/ 433007 w 1905000"/>
              <a:gd name="connsiteY291" fmla="*/ 927423 h 1050925"/>
              <a:gd name="connsiteX292" fmla="*/ 437389 w 1905000"/>
              <a:gd name="connsiteY292" fmla="*/ 922374 h 1050925"/>
              <a:gd name="connsiteX293" fmla="*/ 441441 w 1905000"/>
              <a:gd name="connsiteY293" fmla="*/ 917490 h 1050925"/>
              <a:gd name="connsiteX294" fmla="*/ 445244 w 1905000"/>
              <a:gd name="connsiteY294" fmla="*/ 912772 h 1050925"/>
              <a:gd name="connsiteX295" fmla="*/ 448552 w 1905000"/>
              <a:gd name="connsiteY295" fmla="*/ 908136 h 1050925"/>
              <a:gd name="connsiteX296" fmla="*/ 451611 w 1905000"/>
              <a:gd name="connsiteY296" fmla="*/ 903749 h 1050925"/>
              <a:gd name="connsiteX297" fmla="*/ 454505 w 1905000"/>
              <a:gd name="connsiteY297" fmla="*/ 899279 h 1050925"/>
              <a:gd name="connsiteX298" fmla="*/ 456902 w 1905000"/>
              <a:gd name="connsiteY298" fmla="*/ 895058 h 1050925"/>
              <a:gd name="connsiteX299" fmla="*/ 459135 w 1905000"/>
              <a:gd name="connsiteY299" fmla="*/ 891002 h 1050925"/>
              <a:gd name="connsiteX300" fmla="*/ 460954 w 1905000"/>
              <a:gd name="connsiteY300" fmla="*/ 886946 h 1050925"/>
              <a:gd name="connsiteX301" fmla="*/ 462608 w 1905000"/>
              <a:gd name="connsiteY301" fmla="*/ 883055 h 1050925"/>
              <a:gd name="connsiteX302" fmla="*/ 463930 w 1905000"/>
              <a:gd name="connsiteY302" fmla="*/ 879248 h 1050925"/>
              <a:gd name="connsiteX303" fmla="*/ 465005 w 1905000"/>
              <a:gd name="connsiteY303" fmla="*/ 875688 h 1050925"/>
              <a:gd name="connsiteX304" fmla="*/ 465832 w 1905000"/>
              <a:gd name="connsiteY304" fmla="*/ 872129 h 1050925"/>
              <a:gd name="connsiteX305" fmla="*/ 466494 w 1905000"/>
              <a:gd name="connsiteY305" fmla="*/ 868652 h 1050925"/>
              <a:gd name="connsiteX306" fmla="*/ 466742 w 1905000"/>
              <a:gd name="connsiteY306" fmla="*/ 865341 h 1050925"/>
              <a:gd name="connsiteX307" fmla="*/ 466990 w 1905000"/>
              <a:gd name="connsiteY307" fmla="*/ 862113 h 1050925"/>
              <a:gd name="connsiteX308" fmla="*/ 466907 w 1905000"/>
              <a:gd name="connsiteY308" fmla="*/ 858967 h 1050925"/>
              <a:gd name="connsiteX309" fmla="*/ 466659 w 1905000"/>
              <a:gd name="connsiteY309" fmla="*/ 855988 h 1050925"/>
              <a:gd name="connsiteX310" fmla="*/ 466163 w 1905000"/>
              <a:gd name="connsiteY310" fmla="*/ 853008 h 1050925"/>
              <a:gd name="connsiteX311" fmla="*/ 465501 w 1905000"/>
              <a:gd name="connsiteY311" fmla="*/ 850276 h 1050925"/>
              <a:gd name="connsiteX312" fmla="*/ 464675 w 1905000"/>
              <a:gd name="connsiteY312" fmla="*/ 847544 h 1050925"/>
              <a:gd name="connsiteX313" fmla="*/ 463765 w 1905000"/>
              <a:gd name="connsiteY313" fmla="*/ 844896 h 1050925"/>
              <a:gd name="connsiteX314" fmla="*/ 462608 w 1905000"/>
              <a:gd name="connsiteY314" fmla="*/ 842412 h 1050925"/>
              <a:gd name="connsiteX315" fmla="*/ 461202 w 1905000"/>
              <a:gd name="connsiteY315" fmla="*/ 840012 h 1050925"/>
              <a:gd name="connsiteX316" fmla="*/ 459714 w 1905000"/>
              <a:gd name="connsiteY316" fmla="*/ 837694 h 1050925"/>
              <a:gd name="connsiteX317" fmla="*/ 458143 w 1905000"/>
              <a:gd name="connsiteY317" fmla="*/ 835376 h 1050925"/>
              <a:gd name="connsiteX318" fmla="*/ 456489 w 1905000"/>
              <a:gd name="connsiteY318" fmla="*/ 833224 h 1050925"/>
              <a:gd name="connsiteX319" fmla="*/ 454670 w 1905000"/>
              <a:gd name="connsiteY319" fmla="*/ 831155 h 1050925"/>
              <a:gd name="connsiteX320" fmla="*/ 452686 w 1905000"/>
              <a:gd name="connsiteY320" fmla="*/ 829251 h 1050925"/>
              <a:gd name="connsiteX321" fmla="*/ 450701 w 1905000"/>
              <a:gd name="connsiteY321" fmla="*/ 827264 h 1050925"/>
              <a:gd name="connsiteX322" fmla="*/ 448552 w 1905000"/>
              <a:gd name="connsiteY322" fmla="*/ 825443 h 1050925"/>
              <a:gd name="connsiteX323" fmla="*/ 446402 w 1905000"/>
              <a:gd name="connsiteY323" fmla="*/ 823788 h 1050925"/>
              <a:gd name="connsiteX324" fmla="*/ 444087 w 1905000"/>
              <a:gd name="connsiteY324" fmla="*/ 822049 h 1050925"/>
              <a:gd name="connsiteX325" fmla="*/ 441772 w 1905000"/>
              <a:gd name="connsiteY325" fmla="*/ 820477 h 1050925"/>
              <a:gd name="connsiteX326" fmla="*/ 439291 w 1905000"/>
              <a:gd name="connsiteY326" fmla="*/ 818987 h 1050925"/>
              <a:gd name="connsiteX327" fmla="*/ 436893 w 1905000"/>
              <a:gd name="connsiteY327" fmla="*/ 817579 h 1050925"/>
              <a:gd name="connsiteX328" fmla="*/ 434496 w 1905000"/>
              <a:gd name="connsiteY328" fmla="*/ 816172 h 1050925"/>
              <a:gd name="connsiteX329" fmla="*/ 431932 w 1905000"/>
              <a:gd name="connsiteY329" fmla="*/ 814931 h 1050925"/>
              <a:gd name="connsiteX330" fmla="*/ 429452 w 1905000"/>
              <a:gd name="connsiteY330" fmla="*/ 813606 h 1050925"/>
              <a:gd name="connsiteX331" fmla="*/ 426889 w 1905000"/>
              <a:gd name="connsiteY331" fmla="*/ 812613 h 1050925"/>
              <a:gd name="connsiteX332" fmla="*/ 421845 w 1905000"/>
              <a:gd name="connsiteY332" fmla="*/ 810461 h 1050925"/>
              <a:gd name="connsiteX333" fmla="*/ 416884 w 1905000"/>
              <a:gd name="connsiteY333" fmla="*/ 808557 h 1050925"/>
              <a:gd name="connsiteX334" fmla="*/ 412089 w 1905000"/>
              <a:gd name="connsiteY334" fmla="*/ 806984 h 1050925"/>
              <a:gd name="connsiteX335" fmla="*/ 407458 w 1905000"/>
              <a:gd name="connsiteY335" fmla="*/ 805660 h 1050925"/>
              <a:gd name="connsiteX336" fmla="*/ 402994 w 1905000"/>
              <a:gd name="connsiteY336" fmla="*/ 804335 h 1050925"/>
              <a:gd name="connsiteX337" fmla="*/ 399025 w 1905000"/>
              <a:gd name="connsiteY337" fmla="*/ 803425 h 1050925"/>
              <a:gd name="connsiteX338" fmla="*/ 395470 w 1905000"/>
              <a:gd name="connsiteY338" fmla="*/ 802680 h 1050925"/>
              <a:gd name="connsiteX339" fmla="*/ 392410 w 1905000"/>
              <a:gd name="connsiteY339" fmla="*/ 802018 h 1050925"/>
              <a:gd name="connsiteX340" fmla="*/ 387945 w 1905000"/>
              <a:gd name="connsiteY340" fmla="*/ 801190 h 1050925"/>
              <a:gd name="connsiteX341" fmla="*/ 386374 w 1905000"/>
              <a:gd name="connsiteY341" fmla="*/ 801024 h 1050925"/>
              <a:gd name="connsiteX342" fmla="*/ 362314 w 1905000"/>
              <a:gd name="connsiteY342" fmla="*/ 801521 h 1050925"/>
              <a:gd name="connsiteX343" fmla="*/ 340651 w 1905000"/>
              <a:gd name="connsiteY343" fmla="*/ 801852 h 1050925"/>
              <a:gd name="connsiteX344" fmla="*/ 321469 w 1905000"/>
              <a:gd name="connsiteY344" fmla="*/ 801935 h 1050925"/>
              <a:gd name="connsiteX345" fmla="*/ 312870 w 1905000"/>
              <a:gd name="connsiteY345" fmla="*/ 801852 h 1050925"/>
              <a:gd name="connsiteX346" fmla="*/ 305015 w 1905000"/>
              <a:gd name="connsiteY346" fmla="*/ 801769 h 1050925"/>
              <a:gd name="connsiteX347" fmla="*/ 299806 w 1905000"/>
              <a:gd name="connsiteY347" fmla="*/ 801604 h 1050925"/>
              <a:gd name="connsiteX348" fmla="*/ 294763 w 1905000"/>
              <a:gd name="connsiteY348" fmla="*/ 801438 h 1050925"/>
              <a:gd name="connsiteX349" fmla="*/ 289802 w 1905000"/>
              <a:gd name="connsiteY349" fmla="*/ 801107 h 1050925"/>
              <a:gd name="connsiteX350" fmla="*/ 284841 w 1905000"/>
              <a:gd name="connsiteY350" fmla="*/ 800776 h 1050925"/>
              <a:gd name="connsiteX351" fmla="*/ 280128 w 1905000"/>
              <a:gd name="connsiteY351" fmla="*/ 800362 h 1050925"/>
              <a:gd name="connsiteX352" fmla="*/ 275415 w 1905000"/>
              <a:gd name="connsiteY352" fmla="*/ 799865 h 1050925"/>
              <a:gd name="connsiteX353" fmla="*/ 270785 w 1905000"/>
              <a:gd name="connsiteY353" fmla="*/ 799203 h 1050925"/>
              <a:gd name="connsiteX354" fmla="*/ 266320 w 1905000"/>
              <a:gd name="connsiteY354" fmla="*/ 798541 h 1050925"/>
              <a:gd name="connsiteX355" fmla="*/ 261938 w 1905000"/>
              <a:gd name="connsiteY355" fmla="*/ 797796 h 1050925"/>
              <a:gd name="connsiteX356" fmla="*/ 257473 w 1905000"/>
              <a:gd name="connsiteY356" fmla="*/ 797134 h 1050925"/>
              <a:gd name="connsiteX357" fmla="*/ 253256 w 1905000"/>
              <a:gd name="connsiteY357" fmla="*/ 796223 h 1050925"/>
              <a:gd name="connsiteX358" fmla="*/ 249039 w 1905000"/>
              <a:gd name="connsiteY358" fmla="*/ 795313 h 1050925"/>
              <a:gd name="connsiteX359" fmla="*/ 245070 w 1905000"/>
              <a:gd name="connsiteY359" fmla="*/ 794319 h 1050925"/>
              <a:gd name="connsiteX360" fmla="*/ 241102 w 1905000"/>
              <a:gd name="connsiteY360" fmla="*/ 793160 h 1050925"/>
              <a:gd name="connsiteX361" fmla="*/ 237050 w 1905000"/>
              <a:gd name="connsiteY361" fmla="*/ 792167 h 1050925"/>
              <a:gd name="connsiteX362" fmla="*/ 233247 w 1905000"/>
              <a:gd name="connsiteY362" fmla="*/ 791008 h 1050925"/>
              <a:gd name="connsiteX363" fmla="*/ 229526 w 1905000"/>
              <a:gd name="connsiteY363" fmla="*/ 789684 h 1050925"/>
              <a:gd name="connsiteX364" fmla="*/ 225805 w 1905000"/>
              <a:gd name="connsiteY364" fmla="*/ 788359 h 1050925"/>
              <a:gd name="connsiteX365" fmla="*/ 222250 w 1905000"/>
              <a:gd name="connsiteY365" fmla="*/ 787118 h 1050925"/>
              <a:gd name="connsiteX366" fmla="*/ 218695 w 1905000"/>
              <a:gd name="connsiteY366" fmla="*/ 785628 h 1050925"/>
              <a:gd name="connsiteX367" fmla="*/ 215222 w 1905000"/>
              <a:gd name="connsiteY367" fmla="*/ 784138 h 1050925"/>
              <a:gd name="connsiteX368" fmla="*/ 211832 w 1905000"/>
              <a:gd name="connsiteY368" fmla="*/ 782565 h 1050925"/>
              <a:gd name="connsiteX369" fmla="*/ 208525 w 1905000"/>
              <a:gd name="connsiteY369" fmla="*/ 780992 h 1050925"/>
              <a:gd name="connsiteX370" fmla="*/ 205300 w 1905000"/>
              <a:gd name="connsiteY370" fmla="*/ 779420 h 1050925"/>
              <a:gd name="connsiteX371" fmla="*/ 202158 w 1905000"/>
              <a:gd name="connsiteY371" fmla="*/ 777599 h 1050925"/>
              <a:gd name="connsiteX372" fmla="*/ 199016 w 1905000"/>
              <a:gd name="connsiteY372" fmla="*/ 775943 h 1050925"/>
              <a:gd name="connsiteX373" fmla="*/ 195957 w 1905000"/>
              <a:gd name="connsiteY373" fmla="*/ 774039 h 1050925"/>
              <a:gd name="connsiteX374" fmla="*/ 192981 w 1905000"/>
              <a:gd name="connsiteY374" fmla="*/ 772218 h 1050925"/>
              <a:gd name="connsiteX375" fmla="*/ 190004 w 1905000"/>
              <a:gd name="connsiteY375" fmla="*/ 770314 h 1050925"/>
              <a:gd name="connsiteX376" fmla="*/ 187193 w 1905000"/>
              <a:gd name="connsiteY376" fmla="*/ 768328 h 1050925"/>
              <a:gd name="connsiteX377" fmla="*/ 184464 w 1905000"/>
              <a:gd name="connsiteY377" fmla="*/ 766341 h 1050925"/>
              <a:gd name="connsiteX378" fmla="*/ 181736 w 1905000"/>
              <a:gd name="connsiteY378" fmla="*/ 764189 h 1050925"/>
              <a:gd name="connsiteX379" fmla="*/ 178429 w 1905000"/>
              <a:gd name="connsiteY379" fmla="*/ 761706 h 1050925"/>
              <a:gd name="connsiteX380" fmla="*/ 175452 w 1905000"/>
              <a:gd name="connsiteY380" fmla="*/ 759140 h 1050925"/>
              <a:gd name="connsiteX381" fmla="*/ 171731 w 1905000"/>
              <a:gd name="connsiteY381" fmla="*/ 755994 h 1050925"/>
              <a:gd name="connsiteX382" fmla="*/ 168259 w 1905000"/>
              <a:gd name="connsiteY382" fmla="*/ 752600 h 1050925"/>
              <a:gd name="connsiteX383" fmla="*/ 164786 w 1905000"/>
              <a:gd name="connsiteY383" fmla="*/ 749372 h 1050925"/>
              <a:gd name="connsiteX384" fmla="*/ 161561 w 1905000"/>
              <a:gd name="connsiteY384" fmla="*/ 745895 h 1050925"/>
              <a:gd name="connsiteX385" fmla="*/ 158337 w 1905000"/>
              <a:gd name="connsiteY385" fmla="*/ 742419 h 1050925"/>
              <a:gd name="connsiteX386" fmla="*/ 155195 w 1905000"/>
              <a:gd name="connsiteY386" fmla="*/ 738694 h 1050925"/>
              <a:gd name="connsiteX387" fmla="*/ 152136 w 1905000"/>
              <a:gd name="connsiteY387" fmla="*/ 735134 h 1050925"/>
              <a:gd name="connsiteX388" fmla="*/ 149242 w 1905000"/>
              <a:gd name="connsiteY388" fmla="*/ 731327 h 1050925"/>
              <a:gd name="connsiteX389" fmla="*/ 146348 w 1905000"/>
              <a:gd name="connsiteY389" fmla="*/ 727519 h 1050925"/>
              <a:gd name="connsiteX390" fmla="*/ 143619 w 1905000"/>
              <a:gd name="connsiteY390" fmla="*/ 723629 h 1050925"/>
              <a:gd name="connsiteX391" fmla="*/ 140891 w 1905000"/>
              <a:gd name="connsiteY391" fmla="*/ 719738 h 1050925"/>
              <a:gd name="connsiteX392" fmla="*/ 138245 w 1905000"/>
              <a:gd name="connsiteY392" fmla="*/ 715765 h 1050925"/>
              <a:gd name="connsiteX393" fmla="*/ 135764 w 1905000"/>
              <a:gd name="connsiteY393" fmla="*/ 711626 h 1050925"/>
              <a:gd name="connsiteX394" fmla="*/ 133201 w 1905000"/>
              <a:gd name="connsiteY394" fmla="*/ 707570 h 1050925"/>
              <a:gd name="connsiteX395" fmla="*/ 130804 w 1905000"/>
              <a:gd name="connsiteY395" fmla="*/ 703431 h 1050925"/>
              <a:gd name="connsiteX396" fmla="*/ 128488 w 1905000"/>
              <a:gd name="connsiteY396" fmla="*/ 699210 h 1050925"/>
              <a:gd name="connsiteX397" fmla="*/ 126173 w 1905000"/>
              <a:gd name="connsiteY397" fmla="*/ 694905 h 1050925"/>
              <a:gd name="connsiteX398" fmla="*/ 123858 w 1905000"/>
              <a:gd name="connsiteY398" fmla="*/ 690601 h 1050925"/>
              <a:gd name="connsiteX399" fmla="*/ 119393 w 1905000"/>
              <a:gd name="connsiteY399" fmla="*/ 681909 h 1050925"/>
              <a:gd name="connsiteX400" fmla="*/ 115259 w 1905000"/>
              <a:gd name="connsiteY400" fmla="*/ 672970 h 1050925"/>
              <a:gd name="connsiteX401" fmla="*/ 111125 w 1905000"/>
              <a:gd name="connsiteY401" fmla="*/ 664030 h 1050925"/>
              <a:gd name="connsiteX402" fmla="*/ 106991 w 1905000"/>
              <a:gd name="connsiteY402" fmla="*/ 654924 h 1050925"/>
              <a:gd name="connsiteX403" fmla="*/ 103105 w 1905000"/>
              <a:gd name="connsiteY403" fmla="*/ 645819 h 1050925"/>
              <a:gd name="connsiteX404" fmla="*/ 95250 w 1905000"/>
              <a:gd name="connsiteY404" fmla="*/ 627360 h 1050925"/>
              <a:gd name="connsiteX405" fmla="*/ 86899 w 1905000"/>
              <a:gd name="connsiteY405" fmla="*/ 607742 h 1050925"/>
              <a:gd name="connsiteX406" fmla="*/ 79044 w 1905000"/>
              <a:gd name="connsiteY406" fmla="*/ 588869 h 1050925"/>
              <a:gd name="connsiteX407" fmla="*/ 71686 w 1905000"/>
              <a:gd name="connsiteY407" fmla="*/ 570658 h 1050925"/>
              <a:gd name="connsiteX408" fmla="*/ 64575 w 1905000"/>
              <a:gd name="connsiteY408" fmla="*/ 552944 h 1050925"/>
              <a:gd name="connsiteX409" fmla="*/ 57960 w 1905000"/>
              <a:gd name="connsiteY409" fmla="*/ 535561 h 1050925"/>
              <a:gd name="connsiteX410" fmla="*/ 51759 w 1905000"/>
              <a:gd name="connsiteY410" fmla="*/ 518509 h 1050925"/>
              <a:gd name="connsiteX411" fmla="*/ 48700 w 1905000"/>
              <a:gd name="connsiteY411" fmla="*/ 510066 h 1050925"/>
              <a:gd name="connsiteX412" fmla="*/ 45806 w 1905000"/>
              <a:gd name="connsiteY412" fmla="*/ 501540 h 1050925"/>
              <a:gd name="connsiteX413" fmla="*/ 42912 w 1905000"/>
              <a:gd name="connsiteY413" fmla="*/ 493097 h 1050925"/>
              <a:gd name="connsiteX414" fmla="*/ 40101 w 1905000"/>
              <a:gd name="connsiteY414" fmla="*/ 484571 h 1050925"/>
              <a:gd name="connsiteX415" fmla="*/ 37373 w 1905000"/>
              <a:gd name="connsiteY415" fmla="*/ 476045 h 1050925"/>
              <a:gd name="connsiteX416" fmla="*/ 34727 w 1905000"/>
              <a:gd name="connsiteY416" fmla="*/ 467437 h 1050925"/>
              <a:gd name="connsiteX417" fmla="*/ 32081 w 1905000"/>
              <a:gd name="connsiteY417" fmla="*/ 458745 h 1050925"/>
              <a:gd name="connsiteX418" fmla="*/ 29435 w 1905000"/>
              <a:gd name="connsiteY418" fmla="*/ 450054 h 1050925"/>
              <a:gd name="connsiteX419" fmla="*/ 26955 w 1905000"/>
              <a:gd name="connsiteY419" fmla="*/ 441197 h 1050925"/>
              <a:gd name="connsiteX420" fmla="*/ 24557 w 1905000"/>
              <a:gd name="connsiteY420" fmla="*/ 432174 h 1050925"/>
              <a:gd name="connsiteX421" fmla="*/ 21994 w 1905000"/>
              <a:gd name="connsiteY421" fmla="*/ 423151 h 1050925"/>
              <a:gd name="connsiteX422" fmla="*/ 19596 w 1905000"/>
              <a:gd name="connsiteY422" fmla="*/ 413880 h 1050925"/>
              <a:gd name="connsiteX423" fmla="*/ 17281 w 1905000"/>
              <a:gd name="connsiteY423" fmla="*/ 404527 h 1050925"/>
              <a:gd name="connsiteX424" fmla="*/ 14966 w 1905000"/>
              <a:gd name="connsiteY424" fmla="*/ 394925 h 1050925"/>
              <a:gd name="connsiteX425" fmla="*/ 12651 w 1905000"/>
              <a:gd name="connsiteY425" fmla="*/ 385074 h 1050925"/>
              <a:gd name="connsiteX426" fmla="*/ 10335 w 1905000"/>
              <a:gd name="connsiteY426" fmla="*/ 375141 h 1050925"/>
              <a:gd name="connsiteX427" fmla="*/ 8020 w 1905000"/>
              <a:gd name="connsiteY427" fmla="*/ 364877 h 1050925"/>
              <a:gd name="connsiteX428" fmla="*/ 5705 w 1905000"/>
              <a:gd name="connsiteY428" fmla="*/ 354365 h 1050925"/>
              <a:gd name="connsiteX429" fmla="*/ 1158 w 1905000"/>
              <a:gd name="connsiteY429" fmla="*/ 332512 h 1050925"/>
              <a:gd name="connsiteX430" fmla="*/ 827 w 1905000"/>
              <a:gd name="connsiteY430" fmla="*/ 330442 h 1050925"/>
              <a:gd name="connsiteX431" fmla="*/ 496 w 1905000"/>
              <a:gd name="connsiteY431" fmla="*/ 328290 h 1050925"/>
              <a:gd name="connsiteX432" fmla="*/ 331 w 1905000"/>
              <a:gd name="connsiteY432" fmla="*/ 326221 h 1050925"/>
              <a:gd name="connsiteX433" fmla="*/ 83 w 1905000"/>
              <a:gd name="connsiteY433" fmla="*/ 323986 h 1050925"/>
              <a:gd name="connsiteX434" fmla="*/ 0 w 1905000"/>
              <a:gd name="connsiteY434" fmla="*/ 321916 h 1050925"/>
              <a:gd name="connsiteX435" fmla="*/ 0 w 1905000"/>
              <a:gd name="connsiteY435" fmla="*/ 319681 h 1050925"/>
              <a:gd name="connsiteX436" fmla="*/ 0 w 1905000"/>
              <a:gd name="connsiteY436" fmla="*/ 317364 h 1050925"/>
              <a:gd name="connsiteX437" fmla="*/ 248 w 1905000"/>
              <a:gd name="connsiteY437" fmla="*/ 315129 h 1050925"/>
              <a:gd name="connsiteX438" fmla="*/ 414 w 1905000"/>
              <a:gd name="connsiteY438" fmla="*/ 312811 h 1050925"/>
              <a:gd name="connsiteX439" fmla="*/ 744 w 1905000"/>
              <a:gd name="connsiteY439" fmla="*/ 310493 h 1050925"/>
              <a:gd name="connsiteX440" fmla="*/ 1075 w 1905000"/>
              <a:gd name="connsiteY440" fmla="*/ 308175 h 1050925"/>
              <a:gd name="connsiteX441" fmla="*/ 1571 w 1905000"/>
              <a:gd name="connsiteY441" fmla="*/ 305858 h 1050925"/>
              <a:gd name="connsiteX442" fmla="*/ 2067 w 1905000"/>
              <a:gd name="connsiteY442" fmla="*/ 303457 h 1050925"/>
              <a:gd name="connsiteX443" fmla="*/ 2729 w 1905000"/>
              <a:gd name="connsiteY443" fmla="*/ 301057 h 1050925"/>
              <a:gd name="connsiteX444" fmla="*/ 3390 w 1905000"/>
              <a:gd name="connsiteY444" fmla="*/ 298573 h 1050925"/>
              <a:gd name="connsiteX445" fmla="*/ 4217 w 1905000"/>
              <a:gd name="connsiteY445" fmla="*/ 296173 h 1050925"/>
              <a:gd name="connsiteX446" fmla="*/ 5044 w 1905000"/>
              <a:gd name="connsiteY446" fmla="*/ 293772 h 1050925"/>
              <a:gd name="connsiteX447" fmla="*/ 6119 w 1905000"/>
              <a:gd name="connsiteY447" fmla="*/ 291206 h 1050925"/>
              <a:gd name="connsiteX448" fmla="*/ 7193 w 1905000"/>
              <a:gd name="connsiteY448" fmla="*/ 288723 h 1050925"/>
              <a:gd name="connsiteX449" fmla="*/ 8351 w 1905000"/>
              <a:gd name="connsiteY449" fmla="*/ 286157 h 1050925"/>
              <a:gd name="connsiteX450" fmla="*/ 9591 w 1905000"/>
              <a:gd name="connsiteY450" fmla="*/ 283674 h 1050925"/>
              <a:gd name="connsiteX451" fmla="*/ 10914 w 1905000"/>
              <a:gd name="connsiteY451" fmla="*/ 281108 h 1050925"/>
              <a:gd name="connsiteX452" fmla="*/ 12320 w 1905000"/>
              <a:gd name="connsiteY452" fmla="*/ 278624 h 1050925"/>
              <a:gd name="connsiteX453" fmla="*/ 13891 w 1905000"/>
              <a:gd name="connsiteY453" fmla="*/ 275976 h 1050925"/>
              <a:gd name="connsiteX454" fmla="*/ 15462 w 1905000"/>
              <a:gd name="connsiteY454" fmla="*/ 273327 h 1050925"/>
              <a:gd name="connsiteX455" fmla="*/ 17281 w 1905000"/>
              <a:gd name="connsiteY455" fmla="*/ 270678 h 1050925"/>
              <a:gd name="connsiteX456" fmla="*/ 19017 w 1905000"/>
              <a:gd name="connsiteY456" fmla="*/ 268029 h 1050925"/>
              <a:gd name="connsiteX457" fmla="*/ 20919 w 1905000"/>
              <a:gd name="connsiteY457" fmla="*/ 265380 h 1050925"/>
              <a:gd name="connsiteX458" fmla="*/ 23068 w 1905000"/>
              <a:gd name="connsiteY458" fmla="*/ 262814 h 1050925"/>
              <a:gd name="connsiteX459" fmla="*/ 25136 w 1905000"/>
              <a:gd name="connsiteY459" fmla="*/ 260165 h 1050925"/>
              <a:gd name="connsiteX460" fmla="*/ 27368 w 1905000"/>
              <a:gd name="connsiteY460" fmla="*/ 257434 h 1050925"/>
              <a:gd name="connsiteX461" fmla="*/ 29766 w 1905000"/>
              <a:gd name="connsiteY461" fmla="*/ 254702 h 1050925"/>
              <a:gd name="connsiteX462" fmla="*/ 32164 w 1905000"/>
              <a:gd name="connsiteY462" fmla="*/ 252053 h 1050925"/>
              <a:gd name="connsiteX463" fmla="*/ 34727 w 1905000"/>
              <a:gd name="connsiteY463" fmla="*/ 249322 h 1050925"/>
              <a:gd name="connsiteX464" fmla="*/ 37455 w 1905000"/>
              <a:gd name="connsiteY464" fmla="*/ 246590 h 1050925"/>
              <a:gd name="connsiteX465" fmla="*/ 40184 w 1905000"/>
              <a:gd name="connsiteY465" fmla="*/ 243858 h 1050925"/>
              <a:gd name="connsiteX466" fmla="*/ 43078 w 1905000"/>
              <a:gd name="connsiteY466" fmla="*/ 241044 h 1050925"/>
              <a:gd name="connsiteX467" fmla="*/ 46054 w 1905000"/>
              <a:gd name="connsiteY467" fmla="*/ 238230 h 1050925"/>
              <a:gd name="connsiteX468" fmla="*/ 49113 w 1905000"/>
              <a:gd name="connsiteY468" fmla="*/ 235498 h 1050925"/>
              <a:gd name="connsiteX469" fmla="*/ 52421 w 1905000"/>
              <a:gd name="connsiteY469" fmla="*/ 232766 h 1050925"/>
              <a:gd name="connsiteX470" fmla="*/ 55811 w 1905000"/>
              <a:gd name="connsiteY470" fmla="*/ 229869 h 1050925"/>
              <a:gd name="connsiteX471" fmla="*/ 59283 w 1905000"/>
              <a:gd name="connsiteY471" fmla="*/ 227138 h 1050925"/>
              <a:gd name="connsiteX472" fmla="*/ 62839 w 1905000"/>
              <a:gd name="connsiteY472" fmla="*/ 224323 h 1050925"/>
              <a:gd name="connsiteX473" fmla="*/ 66477 w 1905000"/>
              <a:gd name="connsiteY473" fmla="*/ 221509 h 1050925"/>
              <a:gd name="connsiteX474" fmla="*/ 70280 w 1905000"/>
              <a:gd name="connsiteY474" fmla="*/ 218612 h 1050925"/>
              <a:gd name="connsiteX475" fmla="*/ 74249 w 1905000"/>
              <a:gd name="connsiteY475" fmla="*/ 215880 h 1050925"/>
              <a:gd name="connsiteX476" fmla="*/ 78300 w 1905000"/>
              <a:gd name="connsiteY476" fmla="*/ 213066 h 1050925"/>
              <a:gd name="connsiteX477" fmla="*/ 82517 w 1905000"/>
              <a:gd name="connsiteY477" fmla="*/ 210169 h 1050925"/>
              <a:gd name="connsiteX478" fmla="*/ 86817 w 1905000"/>
              <a:gd name="connsiteY478" fmla="*/ 207354 h 1050925"/>
              <a:gd name="connsiteX479" fmla="*/ 91199 w 1905000"/>
              <a:gd name="connsiteY479" fmla="*/ 204540 h 1050925"/>
              <a:gd name="connsiteX480" fmla="*/ 95746 w 1905000"/>
              <a:gd name="connsiteY480" fmla="*/ 201643 h 1050925"/>
              <a:gd name="connsiteX481" fmla="*/ 100459 w 1905000"/>
              <a:gd name="connsiteY481" fmla="*/ 198828 h 1050925"/>
              <a:gd name="connsiteX482" fmla="*/ 105337 w 1905000"/>
              <a:gd name="connsiteY482" fmla="*/ 196014 h 1050925"/>
              <a:gd name="connsiteX483" fmla="*/ 110298 w 1905000"/>
              <a:gd name="connsiteY483" fmla="*/ 193117 h 1050925"/>
              <a:gd name="connsiteX484" fmla="*/ 115342 w 1905000"/>
              <a:gd name="connsiteY484" fmla="*/ 190302 h 1050925"/>
              <a:gd name="connsiteX485" fmla="*/ 120551 w 1905000"/>
              <a:gd name="connsiteY485" fmla="*/ 187488 h 1050925"/>
              <a:gd name="connsiteX486" fmla="*/ 125925 w 1905000"/>
              <a:gd name="connsiteY486" fmla="*/ 184591 h 1050925"/>
              <a:gd name="connsiteX487" fmla="*/ 131465 w 1905000"/>
              <a:gd name="connsiteY487" fmla="*/ 181776 h 1050925"/>
              <a:gd name="connsiteX488" fmla="*/ 137005 w 1905000"/>
              <a:gd name="connsiteY488" fmla="*/ 178879 h 1050925"/>
              <a:gd name="connsiteX489" fmla="*/ 142792 w 1905000"/>
              <a:gd name="connsiteY489" fmla="*/ 176065 h 1050925"/>
              <a:gd name="connsiteX490" fmla="*/ 154699 w 1905000"/>
              <a:gd name="connsiteY490" fmla="*/ 170519 h 1050925"/>
              <a:gd name="connsiteX491" fmla="*/ 167184 w 1905000"/>
              <a:gd name="connsiteY491" fmla="*/ 164807 h 1050925"/>
              <a:gd name="connsiteX492" fmla="*/ 180248 w 1905000"/>
              <a:gd name="connsiteY492" fmla="*/ 159179 h 1050925"/>
              <a:gd name="connsiteX493" fmla="*/ 193890 w 1905000"/>
              <a:gd name="connsiteY493" fmla="*/ 153550 h 1050925"/>
              <a:gd name="connsiteX494" fmla="*/ 208111 w 1905000"/>
              <a:gd name="connsiteY494" fmla="*/ 147921 h 1050925"/>
              <a:gd name="connsiteX495" fmla="*/ 222994 w 1905000"/>
              <a:gd name="connsiteY495" fmla="*/ 142458 h 1050925"/>
              <a:gd name="connsiteX496" fmla="*/ 238456 w 1905000"/>
              <a:gd name="connsiteY496" fmla="*/ 136912 h 1050925"/>
              <a:gd name="connsiteX497" fmla="*/ 254579 w 1905000"/>
              <a:gd name="connsiteY497" fmla="*/ 131366 h 1050925"/>
              <a:gd name="connsiteX498" fmla="*/ 271198 w 1905000"/>
              <a:gd name="connsiteY498" fmla="*/ 125985 h 1050925"/>
              <a:gd name="connsiteX499" fmla="*/ 288561 w 1905000"/>
              <a:gd name="connsiteY499" fmla="*/ 120522 h 1050925"/>
              <a:gd name="connsiteX500" fmla="*/ 306503 w 1905000"/>
              <a:gd name="connsiteY500" fmla="*/ 115307 h 1050925"/>
              <a:gd name="connsiteX501" fmla="*/ 325107 w 1905000"/>
              <a:gd name="connsiteY501" fmla="*/ 110010 h 1050925"/>
              <a:gd name="connsiteX502" fmla="*/ 344537 w 1905000"/>
              <a:gd name="connsiteY502" fmla="*/ 104712 h 1050925"/>
              <a:gd name="connsiteX503" fmla="*/ 364464 w 1905000"/>
              <a:gd name="connsiteY503" fmla="*/ 99580 h 1050925"/>
              <a:gd name="connsiteX504" fmla="*/ 385134 w 1905000"/>
              <a:gd name="connsiteY504" fmla="*/ 94530 h 1050925"/>
              <a:gd name="connsiteX505" fmla="*/ 406466 w 1905000"/>
              <a:gd name="connsiteY505" fmla="*/ 89481 h 1050925"/>
              <a:gd name="connsiteX506" fmla="*/ 428460 w 1905000"/>
              <a:gd name="connsiteY506" fmla="*/ 84514 h 1050925"/>
              <a:gd name="connsiteX507" fmla="*/ 451280 w 1905000"/>
              <a:gd name="connsiteY507" fmla="*/ 79631 h 1050925"/>
              <a:gd name="connsiteX508" fmla="*/ 474762 w 1905000"/>
              <a:gd name="connsiteY508" fmla="*/ 74912 h 1050925"/>
              <a:gd name="connsiteX509" fmla="*/ 498988 w 1905000"/>
              <a:gd name="connsiteY509" fmla="*/ 70194 h 1050925"/>
              <a:gd name="connsiteX510" fmla="*/ 523958 w 1905000"/>
              <a:gd name="connsiteY510" fmla="*/ 65642 h 1050925"/>
              <a:gd name="connsiteX511" fmla="*/ 549589 w 1905000"/>
              <a:gd name="connsiteY511" fmla="*/ 61089 h 1050925"/>
              <a:gd name="connsiteX512" fmla="*/ 576130 w 1905000"/>
              <a:gd name="connsiteY512" fmla="*/ 56702 h 1050925"/>
              <a:gd name="connsiteX513" fmla="*/ 603333 w 1905000"/>
              <a:gd name="connsiteY513" fmla="*/ 52397 h 1050925"/>
              <a:gd name="connsiteX514" fmla="*/ 631362 w 1905000"/>
              <a:gd name="connsiteY514" fmla="*/ 48259 h 1050925"/>
              <a:gd name="connsiteX515" fmla="*/ 660053 w 1905000"/>
              <a:gd name="connsiteY515" fmla="*/ 44120 h 1050925"/>
              <a:gd name="connsiteX516" fmla="*/ 689653 w 1905000"/>
              <a:gd name="connsiteY516" fmla="*/ 40229 h 1050925"/>
              <a:gd name="connsiteX517" fmla="*/ 720080 w 1905000"/>
              <a:gd name="connsiteY517" fmla="*/ 36339 h 1050925"/>
              <a:gd name="connsiteX518" fmla="*/ 751334 w 1905000"/>
              <a:gd name="connsiteY518" fmla="*/ 32697 h 1050925"/>
              <a:gd name="connsiteX519" fmla="*/ 783332 w 1905000"/>
              <a:gd name="connsiteY519" fmla="*/ 29055 h 1050925"/>
              <a:gd name="connsiteX520" fmla="*/ 816157 w 1905000"/>
              <a:gd name="connsiteY520" fmla="*/ 25578 h 1050925"/>
              <a:gd name="connsiteX521" fmla="*/ 849809 w 1905000"/>
              <a:gd name="connsiteY521" fmla="*/ 22350 h 1050925"/>
              <a:gd name="connsiteX522" fmla="*/ 884287 w 1905000"/>
              <a:gd name="connsiteY522" fmla="*/ 19204 h 1050925"/>
              <a:gd name="connsiteX523" fmla="*/ 919758 w 1905000"/>
              <a:gd name="connsiteY523" fmla="*/ 16141 h 1050925"/>
              <a:gd name="connsiteX524" fmla="*/ 942826 w 1905000"/>
              <a:gd name="connsiteY524" fmla="*/ 14320 h 1050925"/>
              <a:gd name="connsiteX525" fmla="*/ 965564 w 1905000"/>
              <a:gd name="connsiteY525" fmla="*/ 12499 h 1050925"/>
              <a:gd name="connsiteX526" fmla="*/ 987888 w 1905000"/>
              <a:gd name="connsiteY526" fmla="*/ 10927 h 1050925"/>
              <a:gd name="connsiteX527" fmla="*/ 1009964 w 1905000"/>
              <a:gd name="connsiteY527" fmla="*/ 9519 h 1050925"/>
              <a:gd name="connsiteX528" fmla="*/ 1031627 w 1905000"/>
              <a:gd name="connsiteY528" fmla="*/ 8112 h 1050925"/>
              <a:gd name="connsiteX529" fmla="*/ 1052876 w 1905000"/>
              <a:gd name="connsiteY529" fmla="*/ 6871 h 1050925"/>
              <a:gd name="connsiteX530" fmla="*/ 1073960 w 1905000"/>
              <a:gd name="connsiteY530" fmla="*/ 5712 h 1050925"/>
              <a:gd name="connsiteX531" fmla="*/ 1094548 w 1905000"/>
              <a:gd name="connsiteY531" fmla="*/ 4636 h 1050925"/>
              <a:gd name="connsiteX532" fmla="*/ 1114888 w 1905000"/>
              <a:gd name="connsiteY532" fmla="*/ 3725 h 1050925"/>
              <a:gd name="connsiteX533" fmla="*/ 1134815 w 1905000"/>
              <a:gd name="connsiteY533" fmla="*/ 2815 h 1050925"/>
              <a:gd name="connsiteX534" fmla="*/ 1154493 w 1905000"/>
              <a:gd name="connsiteY534" fmla="*/ 2070 h 1050925"/>
              <a:gd name="connsiteX535" fmla="*/ 1173758 w 1905000"/>
              <a:gd name="connsiteY535" fmla="*/ 1490 h 1050925"/>
              <a:gd name="connsiteX536" fmla="*/ 1192858 w 1905000"/>
              <a:gd name="connsiteY536" fmla="*/ 1076 h 1050925"/>
              <a:gd name="connsiteX537" fmla="*/ 1211461 w 1905000"/>
              <a:gd name="connsiteY537" fmla="*/ 662 h 1050925"/>
              <a:gd name="connsiteX538" fmla="*/ 1229734 w 1905000"/>
              <a:gd name="connsiteY538" fmla="*/ 331 h 1050925"/>
              <a:gd name="connsiteX539" fmla="*/ 1247841 w 1905000"/>
              <a:gd name="connsiteY539" fmla="*/ 83 h 105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</a:cxnLst>
            <a:rect l="l" t="t" r="r" b="b"/>
            <a:pathLst>
              <a:path w="1905000" h="1050925">
                <a:moveTo>
                  <a:pt x="1265535" y="0"/>
                </a:moveTo>
                <a:lnTo>
                  <a:pt x="1282981" y="0"/>
                </a:lnTo>
                <a:lnTo>
                  <a:pt x="1300097" y="83"/>
                </a:lnTo>
                <a:lnTo>
                  <a:pt x="1316881" y="331"/>
                </a:lnTo>
                <a:lnTo>
                  <a:pt x="1333335" y="662"/>
                </a:lnTo>
                <a:lnTo>
                  <a:pt x="1349541" y="911"/>
                </a:lnTo>
                <a:lnTo>
                  <a:pt x="1365416" y="1490"/>
                </a:lnTo>
                <a:lnTo>
                  <a:pt x="1380960" y="1987"/>
                </a:lnTo>
                <a:lnTo>
                  <a:pt x="1396256" y="2649"/>
                </a:lnTo>
                <a:lnTo>
                  <a:pt x="1411304" y="3477"/>
                </a:lnTo>
                <a:lnTo>
                  <a:pt x="1426022" y="4222"/>
                </a:lnTo>
                <a:lnTo>
                  <a:pt x="1440408" y="5132"/>
                </a:lnTo>
                <a:lnTo>
                  <a:pt x="1454547" y="6208"/>
                </a:lnTo>
                <a:lnTo>
                  <a:pt x="1468438" y="7284"/>
                </a:lnTo>
                <a:lnTo>
                  <a:pt x="1481998" y="8443"/>
                </a:lnTo>
                <a:lnTo>
                  <a:pt x="1495392" y="9685"/>
                </a:lnTo>
                <a:lnTo>
                  <a:pt x="1508291" y="11092"/>
                </a:lnTo>
                <a:lnTo>
                  <a:pt x="1521106" y="12499"/>
                </a:lnTo>
                <a:lnTo>
                  <a:pt x="1533674" y="13989"/>
                </a:lnTo>
                <a:lnTo>
                  <a:pt x="1545828" y="15562"/>
                </a:lnTo>
                <a:lnTo>
                  <a:pt x="1557900" y="17300"/>
                </a:lnTo>
                <a:lnTo>
                  <a:pt x="1569558" y="18956"/>
                </a:lnTo>
                <a:lnTo>
                  <a:pt x="1581051" y="20777"/>
                </a:lnTo>
                <a:lnTo>
                  <a:pt x="1592130" y="22681"/>
                </a:lnTo>
                <a:lnTo>
                  <a:pt x="1603210" y="24667"/>
                </a:lnTo>
                <a:lnTo>
                  <a:pt x="1613876" y="26654"/>
                </a:lnTo>
                <a:lnTo>
                  <a:pt x="1624376" y="28806"/>
                </a:lnTo>
                <a:lnTo>
                  <a:pt x="1634546" y="30876"/>
                </a:lnTo>
                <a:lnTo>
                  <a:pt x="1644551" y="33111"/>
                </a:lnTo>
                <a:lnTo>
                  <a:pt x="1654225" y="35428"/>
                </a:lnTo>
                <a:lnTo>
                  <a:pt x="1663816" y="37746"/>
                </a:lnTo>
                <a:lnTo>
                  <a:pt x="1673076" y="40147"/>
                </a:lnTo>
                <a:lnTo>
                  <a:pt x="1682171" y="42713"/>
                </a:lnTo>
                <a:lnTo>
                  <a:pt x="1690853" y="45196"/>
                </a:lnTo>
                <a:lnTo>
                  <a:pt x="1699535" y="47845"/>
                </a:lnTo>
                <a:lnTo>
                  <a:pt x="1707886" y="50494"/>
                </a:lnTo>
                <a:lnTo>
                  <a:pt x="1715988" y="53225"/>
                </a:lnTo>
                <a:lnTo>
                  <a:pt x="1723926" y="55957"/>
                </a:lnTo>
                <a:lnTo>
                  <a:pt x="1731698" y="58771"/>
                </a:lnTo>
                <a:lnTo>
                  <a:pt x="1739140" y="61668"/>
                </a:lnTo>
                <a:lnTo>
                  <a:pt x="1746498" y="64565"/>
                </a:lnTo>
                <a:lnTo>
                  <a:pt x="1753609" y="67545"/>
                </a:lnTo>
                <a:lnTo>
                  <a:pt x="1760389" y="70608"/>
                </a:lnTo>
                <a:lnTo>
                  <a:pt x="1767169" y="73671"/>
                </a:lnTo>
                <a:lnTo>
                  <a:pt x="1773701" y="76816"/>
                </a:lnTo>
                <a:lnTo>
                  <a:pt x="1779985" y="79962"/>
                </a:lnTo>
                <a:lnTo>
                  <a:pt x="1786103" y="83273"/>
                </a:lnTo>
                <a:lnTo>
                  <a:pt x="1791973" y="86501"/>
                </a:lnTo>
                <a:lnTo>
                  <a:pt x="1797679" y="89812"/>
                </a:lnTo>
                <a:lnTo>
                  <a:pt x="1803218" y="93123"/>
                </a:lnTo>
                <a:lnTo>
                  <a:pt x="1808593" y="96517"/>
                </a:lnTo>
                <a:lnTo>
                  <a:pt x="1813802" y="99994"/>
                </a:lnTo>
                <a:lnTo>
                  <a:pt x="1818845" y="103470"/>
                </a:lnTo>
                <a:lnTo>
                  <a:pt x="1823641" y="106947"/>
                </a:lnTo>
                <a:lnTo>
                  <a:pt x="1828271" y="110506"/>
                </a:lnTo>
                <a:lnTo>
                  <a:pt x="1832819" y="114148"/>
                </a:lnTo>
                <a:lnTo>
                  <a:pt x="1837118" y="117708"/>
                </a:lnTo>
                <a:lnTo>
                  <a:pt x="1841252" y="121267"/>
                </a:lnTo>
                <a:lnTo>
                  <a:pt x="1845221" y="124992"/>
                </a:lnTo>
                <a:lnTo>
                  <a:pt x="1849107" y="128634"/>
                </a:lnTo>
                <a:lnTo>
                  <a:pt x="1852828" y="132442"/>
                </a:lnTo>
                <a:lnTo>
                  <a:pt x="1856383" y="136250"/>
                </a:lnTo>
                <a:lnTo>
                  <a:pt x="1859773" y="139892"/>
                </a:lnTo>
                <a:lnTo>
                  <a:pt x="1862998" y="143865"/>
                </a:lnTo>
                <a:lnTo>
                  <a:pt x="1866057" y="147590"/>
                </a:lnTo>
                <a:lnTo>
                  <a:pt x="1869033" y="151480"/>
                </a:lnTo>
                <a:lnTo>
                  <a:pt x="1871845" y="155288"/>
                </a:lnTo>
                <a:lnTo>
                  <a:pt x="1874490" y="159179"/>
                </a:lnTo>
                <a:lnTo>
                  <a:pt x="1877136" y="163235"/>
                </a:lnTo>
                <a:lnTo>
                  <a:pt x="1879534" y="167125"/>
                </a:lnTo>
                <a:lnTo>
                  <a:pt x="1881766" y="171015"/>
                </a:lnTo>
                <a:lnTo>
                  <a:pt x="1883916" y="174989"/>
                </a:lnTo>
                <a:lnTo>
                  <a:pt x="1885983" y="179045"/>
                </a:lnTo>
                <a:lnTo>
                  <a:pt x="1887885" y="183018"/>
                </a:lnTo>
                <a:lnTo>
                  <a:pt x="1889704" y="186991"/>
                </a:lnTo>
                <a:lnTo>
                  <a:pt x="1891440" y="191047"/>
                </a:lnTo>
                <a:lnTo>
                  <a:pt x="1892929" y="195021"/>
                </a:lnTo>
                <a:lnTo>
                  <a:pt x="1894334" y="199077"/>
                </a:lnTo>
                <a:lnTo>
                  <a:pt x="1895740" y="203133"/>
                </a:lnTo>
                <a:lnTo>
                  <a:pt x="1896980" y="207189"/>
                </a:lnTo>
                <a:lnTo>
                  <a:pt x="1898138" y="211245"/>
                </a:lnTo>
                <a:lnTo>
                  <a:pt x="1899212" y="215301"/>
                </a:lnTo>
                <a:lnTo>
                  <a:pt x="1900122" y="219357"/>
                </a:lnTo>
                <a:lnTo>
                  <a:pt x="1901031" y="223413"/>
                </a:lnTo>
                <a:lnTo>
                  <a:pt x="1901776" y="227469"/>
                </a:lnTo>
                <a:lnTo>
                  <a:pt x="1902437" y="231525"/>
                </a:lnTo>
                <a:lnTo>
                  <a:pt x="1903016" y="235581"/>
                </a:lnTo>
                <a:lnTo>
                  <a:pt x="1903512" y="239637"/>
                </a:lnTo>
                <a:lnTo>
                  <a:pt x="1903925" y="243610"/>
                </a:lnTo>
                <a:lnTo>
                  <a:pt x="1904339" y="247749"/>
                </a:lnTo>
                <a:lnTo>
                  <a:pt x="1904587" y="251722"/>
                </a:lnTo>
                <a:lnTo>
                  <a:pt x="1904752" y="255695"/>
                </a:lnTo>
                <a:lnTo>
                  <a:pt x="1904918" y="259751"/>
                </a:lnTo>
                <a:lnTo>
                  <a:pt x="1905000" y="263725"/>
                </a:lnTo>
                <a:lnTo>
                  <a:pt x="1904918" y="271754"/>
                </a:lnTo>
                <a:lnTo>
                  <a:pt x="1904669" y="279618"/>
                </a:lnTo>
                <a:lnTo>
                  <a:pt x="1904173" y="287399"/>
                </a:lnTo>
                <a:lnTo>
                  <a:pt x="1903429" y="295262"/>
                </a:lnTo>
                <a:lnTo>
                  <a:pt x="1902602" y="302961"/>
                </a:lnTo>
                <a:lnTo>
                  <a:pt x="1901528" y="310493"/>
                </a:lnTo>
                <a:lnTo>
                  <a:pt x="1900370" y="318026"/>
                </a:lnTo>
                <a:lnTo>
                  <a:pt x="1899130" y="325227"/>
                </a:lnTo>
                <a:lnTo>
                  <a:pt x="1897724" y="332512"/>
                </a:lnTo>
                <a:lnTo>
                  <a:pt x="1894913" y="346584"/>
                </a:lnTo>
                <a:lnTo>
                  <a:pt x="1891771" y="360655"/>
                </a:lnTo>
                <a:lnTo>
                  <a:pt x="1888464" y="374893"/>
                </a:lnTo>
                <a:lnTo>
                  <a:pt x="1884991" y="389213"/>
                </a:lnTo>
                <a:lnTo>
                  <a:pt x="1881188" y="403699"/>
                </a:lnTo>
                <a:lnTo>
                  <a:pt x="1877302" y="418102"/>
                </a:lnTo>
                <a:lnTo>
                  <a:pt x="1873333" y="432671"/>
                </a:lnTo>
                <a:lnTo>
                  <a:pt x="1869116" y="447156"/>
                </a:lnTo>
                <a:lnTo>
                  <a:pt x="1864734" y="461725"/>
                </a:lnTo>
                <a:lnTo>
                  <a:pt x="1860269" y="476128"/>
                </a:lnTo>
                <a:lnTo>
                  <a:pt x="1855639" y="490614"/>
                </a:lnTo>
                <a:lnTo>
                  <a:pt x="1851009" y="504934"/>
                </a:lnTo>
                <a:lnTo>
                  <a:pt x="1846296" y="519254"/>
                </a:lnTo>
                <a:lnTo>
                  <a:pt x="1841418" y="533492"/>
                </a:lnTo>
                <a:lnTo>
                  <a:pt x="1836622" y="547481"/>
                </a:lnTo>
                <a:lnTo>
                  <a:pt x="1831661" y="561387"/>
                </a:lnTo>
                <a:lnTo>
                  <a:pt x="1826783" y="575211"/>
                </a:lnTo>
                <a:lnTo>
                  <a:pt x="1821904" y="588704"/>
                </a:lnTo>
                <a:lnTo>
                  <a:pt x="1812065" y="615275"/>
                </a:lnTo>
                <a:lnTo>
                  <a:pt x="1802391" y="640852"/>
                </a:lnTo>
                <a:lnTo>
                  <a:pt x="1793048" y="665189"/>
                </a:lnTo>
                <a:lnTo>
                  <a:pt x="1775685" y="710053"/>
                </a:lnTo>
                <a:lnTo>
                  <a:pt x="1767913" y="730085"/>
                </a:lnTo>
                <a:lnTo>
                  <a:pt x="1760802" y="748379"/>
                </a:lnTo>
                <a:lnTo>
                  <a:pt x="1758487" y="754090"/>
                </a:lnTo>
                <a:lnTo>
                  <a:pt x="1756172" y="759388"/>
                </a:lnTo>
                <a:lnTo>
                  <a:pt x="1753774" y="764437"/>
                </a:lnTo>
                <a:lnTo>
                  <a:pt x="1751128" y="769321"/>
                </a:lnTo>
                <a:lnTo>
                  <a:pt x="1748565" y="773791"/>
                </a:lnTo>
                <a:lnTo>
                  <a:pt x="1745754" y="778095"/>
                </a:lnTo>
                <a:lnTo>
                  <a:pt x="1742860" y="782151"/>
                </a:lnTo>
                <a:lnTo>
                  <a:pt x="1741372" y="784138"/>
                </a:lnTo>
                <a:lnTo>
                  <a:pt x="1739801" y="786042"/>
                </a:lnTo>
                <a:lnTo>
                  <a:pt x="1738313" y="787863"/>
                </a:lnTo>
                <a:lnTo>
                  <a:pt x="1736659" y="789518"/>
                </a:lnTo>
                <a:lnTo>
                  <a:pt x="1735088" y="791174"/>
                </a:lnTo>
                <a:lnTo>
                  <a:pt x="1733352" y="792912"/>
                </a:lnTo>
                <a:lnTo>
                  <a:pt x="1731698" y="794485"/>
                </a:lnTo>
                <a:lnTo>
                  <a:pt x="1729879" y="795975"/>
                </a:lnTo>
                <a:lnTo>
                  <a:pt x="1728143" y="797382"/>
                </a:lnTo>
                <a:lnTo>
                  <a:pt x="1726324" y="798872"/>
                </a:lnTo>
                <a:lnTo>
                  <a:pt x="1724422" y="800279"/>
                </a:lnTo>
                <a:lnTo>
                  <a:pt x="1722520" y="801521"/>
                </a:lnTo>
                <a:lnTo>
                  <a:pt x="1720619" y="802762"/>
                </a:lnTo>
                <a:lnTo>
                  <a:pt x="1718634" y="803921"/>
                </a:lnTo>
                <a:lnTo>
                  <a:pt x="1716650" y="805080"/>
                </a:lnTo>
                <a:lnTo>
                  <a:pt x="1714583" y="806239"/>
                </a:lnTo>
                <a:lnTo>
                  <a:pt x="1712433" y="807315"/>
                </a:lnTo>
                <a:lnTo>
                  <a:pt x="1710201" y="808226"/>
                </a:lnTo>
                <a:lnTo>
                  <a:pt x="1705819" y="810130"/>
                </a:lnTo>
                <a:lnTo>
                  <a:pt x="1701188" y="811868"/>
                </a:lnTo>
                <a:lnTo>
                  <a:pt x="1696310" y="813358"/>
                </a:lnTo>
                <a:lnTo>
                  <a:pt x="1691266" y="814682"/>
                </a:lnTo>
                <a:lnTo>
                  <a:pt x="1686140" y="815758"/>
                </a:lnTo>
                <a:lnTo>
                  <a:pt x="1680683" y="816834"/>
                </a:lnTo>
                <a:lnTo>
                  <a:pt x="1674978" y="817579"/>
                </a:lnTo>
                <a:lnTo>
                  <a:pt x="1669108" y="818242"/>
                </a:lnTo>
                <a:lnTo>
                  <a:pt x="1662989" y="818821"/>
                </a:lnTo>
                <a:lnTo>
                  <a:pt x="1656705" y="819152"/>
                </a:lnTo>
                <a:lnTo>
                  <a:pt x="1650008" y="819318"/>
                </a:lnTo>
                <a:lnTo>
                  <a:pt x="1643311" y="819400"/>
                </a:lnTo>
                <a:lnTo>
                  <a:pt x="1636117" y="819400"/>
                </a:lnTo>
                <a:lnTo>
                  <a:pt x="1628924" y="819318"/>
                </a:lnTo>
                <a:lnTo>
                  <a:pt x="1621235" y="818987"/>
                </a:lnTo>
                <a:lnTo>
                  <a:pt x="1613380" y="818738"/>
                </a:lnTo>
                <a:lnTo>
                  <a:pt x="1605194" y="818159"/>
                </a:lnTo>
                <a:lnTo>
                  <a:pt x="1596761" y="817662"/>
                </a:lnTo>
                <a:lnTo>
                  <a:pt x="1588162" y="816917"/>
                </a:lnTo>
                <a:lnTo>
                  <a:pt x="1579149" y="816172"/>
                </a:lnTo>
                <a:lnTo>
                  <a:pt x="1560298" y="814351"/>
                </a:lnTo>
                <a:lnTo>
                  <a:pt x="1540041" y="812365"/>
                </a:lnTo>
                <a:lnTo>
                  <a:pt x="1518709" y="810047"/>
                </a:lnTo>
                <a:lnTo>
                  <a:pt x="1495971" y="807646"/>
                </a:lnTo>
                <a:lnTo>
                  <a:pt x="1471828" y="804997"/>
                </a:lnTo>
                <a:lnTo>
                  <a:pt x="1446362" y="802266"/>
                </a:lnTo>
                <a:lnTo>
                  <a:pt x="1419242" y="799534"/>
                </a:lnTo>
                <a:lnTo>
                  <a:pt x="1390799" y="796637"/>
                </a:lnTo>
                <a:lnTo>
                  <a:pt x="1360703" y="793905"/>
                </a:lnTo>
                <a:lnTo>
                  <a:pt x="1329035" y="791174"/>
                </a:lnTo>
                <a:lnTo>
                  <a:pt x="1312499" y="789932"/>
                </a:lnTo>
                <a:lnTo>
                  <a:pt x="1295632" y="788691"/>
                </a:lnTo>
                <a:lnTo>
                  <a:pt x="1278268" y="787366"/>
                </a:lnTo>
                <a:lnTo>
                  <a:pt x="1260574" y="786207"/>
                </a:lnTo>
                <a:lnTo>
                  <a:pt x="1242384" y="785048"/>
                </a:lnTo>
                <a:lnTo>
                  <a:pt x="1223781" y="784055"/>
                </a:lnTo>
                <a:lnTo>
                  <a:pt x="1204764" y="782979"/>
                </a:lnTo>
                <a:lnTo>
                  <a:pt x="1185168" y="782068"/>
                </a:lnTo>
                <a:lnTo>
                  <a:pt x="1174750" y="781572"/>
                </a:lnTo>
                <a:lnTo>
                  <a:pt x="1163919" y="781323"/>
                </a:lnTo>
                <a:lnTo>
                  <a:pt x="1152509" y="780992"/>
                </a:lnTo>
                <a:lnTo>
                  <a:pt x="1140602" y="780661"/>
                </a:lnTo>
                <a:lnTo>
                  <a:pt x="1115798" y="780330"/>
                </a:lnTo>
                <a:lnTo>
                  <a:pt x="1089422" y="780247"/>
                </a:lnTo>
                <a:lnTo>
                  <a:pt x="1061641" y="780330"/>
                </a:lnTo>
                <a:lnTo>
                  <a:pt x="1032537" y="780579"/>
                </a:lnTo>
                <a:lnTo>
                  <a:pt x="1002275" y="780992"/>
                </a:lnTo>
                <a:lnTo>
                  <a:pt x="971104" y="781572"/>
                </a:lnTo>
                <a:lnTo>
                  <a:pt x="939023" y="782234"/>
                </a:lnTo>
                <a:lnTo>
                  <a:pt x="906281" y="783062"/>
                </a:lnTo>
                <a:lnTo>
                  <a:pt x="873043" y="784055"/>
                </a:lnTo>
                <a:lnTo>
                  <a:pt x="839308" y="785048"/>
                </a:lnTo>
                <a:lnTo>
                  <a:pt x="771095" y="787366"/>
                </a:lnTo>
                <a:lnTo>
                  <a:pt x="702882" y="789849"/>
                </a:lnTo>
                <a:lnTo>
                  <a:pt x="702552" y="790594"/>
                </a:lnTo>
                <a:lnTo>
                  <a:pt x="701559" y="792912"/>
                </a:lnTo>
                <a:lnTo>
                  <a:pt x="699575" y="796472"/>
                </a:lnTo>
                <a:lnTo>
                  <a:pt x="696516" y="801438"/>
                </a:lnTo>
                <a:lnTo>
                  <a:pt x="694614" y="804501"/>
                </a:lnTo>
                <a:lnTo>
                  <a:pt x="692464" y="807729"/>
                </a:lnTo>
                <a:lnTo>
                  <a:pt x="689984" y="811454"/>
                </a:lnTo>
                <a:lnTo>
                  <a:pt x="687090" y="815344"/>
                </a:lnTo>
                <a:lnTo>
                  <a:pt x="684031" y="819566"/>
                </a:lnTo>
                <a:lnTo>
                  <a:pt x="680475" y="823953"/>
                </a:lnTo>
                <a:lnTo>
                  <a:pt x="676672" y="828837"/>
                </a:lnTo>
                <a:lnTo>
                  <a:pt x="672455" y="833886"/>
                </a:lnTo>
                <a:lnTo>
                  <a:pt x="667825" y="839101"/>
                </a:lnTo>
                <a:lnTo>
                  <a:pt x="662781" y="844730"/>
                </a:lnTo>
                <a:lnTo>
                  <a:pt x="657407" y="850607"/>
                </a:lnTo>
                <a:lnTo>
                  <a:pt x="651537" y="856650"/>
                </a:lnTo>
                <a:lnTo>
                  <a:pt x="645253" y="862941"/>
                </a:lnTo>
                <a:lnTo>
                  <a:pt x="638473" y="869480"/>
                </a:lnTo>
                <a:lnTo>
                  <a:pt x="631280" y="876350"/>
                </a:lnTo>
                <a:lnTo>
                  <a:pt x="623425" y="883304"/>
                </a:lnTo>
                <a:lnTo>
                  <a:pt x="615239" y="890422"/>
                </a:lnTo>
                <a:lnTo>
                  <a:pt x="606558" y="897789"/>
                </a:lnTo>
                <a:lnTo>
                  <a:pt x="597297" y="905405"/>
                </a:lnTo>
                <a:lnTo>
                  <a:pt x="587458" y="913186"/>
                </a:lnTo>
                <a:lnTo>
                  <a:pt x="577040" y="921215"/>
                </a:lnTo>
                <a:lnTo>
                  <a:pt x="566126" y="929327"/>
                </a:lnTo>
                <a:lnTo>
                  <a:pt x="554550" y="937522"/>
                </a:lnTo>
                <a:lnTo>
                  <a:pt x="542396" y="946048"/>
                </a:lnTo>
                <a:lnTo>
                  <a:pt x="537104" y="949690"/>
                </a:lnTo>
                <a:lnTo>
                  <a:pt x="531730" y="953167"/>
                </a:lnTo>
                <a:lnTo>
                  <a:pt x="526273" y="956643"/>
                </a:lnTo>
                <a:lnTo>
                  <a:pt x="520651" y="959954"/>
                </a:lnTo>
                <a:lnTo>
                  <a:pt x="515111" y="963265"/>
                </a:lnTo>
                <a:lnTo>
                  <a:pt x="509406" y="966494"/>
                </a:lnTo>
                <a:lnTo>
                  <a:pt x="503701" y="969722"/>
                </a:lnTo>
                <a:lnTo>
                  <a:pt x="497913" y="972785"/>
                </a:lnTo>
                <a:lnTo>
                  <a:pt x="492125" y="975764"/>
                </a:lnTo>
                <a:lnTo>
                  <a:pt x="486255" y="978744"/>
                </a:lnTo>
                <a:lnTo>
                  <a:pt x="480467" y="981559"/>
                </a:lnTo>
                <a:lnTo>
                  <a:pt x="474596" y="984456"/>
                </a:lnTo>
                <a:lnTo>
                  <a:pt x="468561" y="987188"/>
                </a:lnTo>
                <a:lnTo>
                  <a:pt x="462690" y="989919"/>
                </a:lnTo>
                <a:lnTo>
                  <a:pt x="450784" y="995051"/>
                </a:lnTo>
                <a:lnTo>
                  <a:pt x="438878" y="999935"/>
                </a:lnTo>
                <a:lnTo>
                  <a:pt x="427137" y="1004653"/>
                </a:lnTo>
                <a:lnTo>
                  <a:pt x="415313" y="1009123"/>
                </a:lnTo>
                <a:lnTo>
                  <a:pt x="403655" y="1013179"/>
                </a:lnTo>
                <a:lnTo>
                  <a:pt x="392162" y="1017070"/>
                </a:lnTo>
                <a:lnTo>
                  <a:pt x="380917" y="1020795"/>
                </a:lnTo>
                <a:lnTo>
                  <a:pt x="370003" y="1024271"/>
                </a:lnTo>
                <a:lnTo>
                  <a:pt x="359255" y="1027500"/>
                </a:lnTo>
                <a:lnTo>
                  <a:pt x="348837" y="1030479"/>
                </a:lnTo>
                <a:lnTo>
                  <a:pt x="338832" y="1033211"/>
                </a:lnTo>
                <a:lnTo>
                  <a:pt x="329241" y="1035860"/>
                </a:lnTo>
                <a:lnTo>
                  <a:pt x="320063" y="1038178"/>
                </a:lnTo>
                <a:lnTo>
                  <a:pt x="311382" y="1040247"/>
                </a:lnTo>
                <a:lnTo>
                  <a:pt x="303279" y="1042151"/>
                </a:lnTo>
                <a:lnTo>
                  <a:pt x="288809" y="1045462"/>
                </a:lnTo>
                <a:lnTo>
                  <a:pt x="277069" y="1047862"/>
                </a:lnTo>
                <a:lnTo>
                  <a:pt x="268139" y="1049684"/>
                </a:lnTo>
                <a:lnTo>
                  <a:pt x="260615" y="1050925"/>
                </a:lnTo>
                <a:lnTo>
                  <a:pt x="265410" y="1048607"/>
                </a:lnTo>
                <a:lnTo>
                  <a:pt x="271033" y="1045627"/>
                </a:lnTo>
                <a:lnTo>
                  <a:pt x="278557" y="1041737"/>
                </a:lnTo>
                <a:lnTo>
                  <a:pt x="287569" y="1036688"/>
                </a:lnTo>
                <a:lnTo>
                  <a:pt x="298070" y="1030728"/>
                </a:lnTo>
                <a:lnTo>
                  <a:pt x="309893" y="1023857"/>
                </a:lnTo>
                <a:lnTo>
                  <a:pt x="316095" y="1019967"/>
                </a:lnTo>
                <a:lnTo>
                  <a:pt x="322544" y="1015911"/>
                </a:lnTo>
                <a:lnTo>
                  <a:pt x="329158" y="1011689"/>
                </a:lnTo>
                <a:lnTo>
                  <a:pt x="336021" y="1007302"/>
                </a:lnTo>
                <a:lnTo>
                  <a:pt x="342966" y="1002749"/>
                </a:lnTo>
                <a:lnTo>
                  <a:pt x="349994" y="997948"/>
                </a:lnTo>
                <a:lnTo>
                  <a:pt x="357105" y="992899"/>
                </a:lnTo>
                <a:lnTo>
                  <a:pt x="364298" y="987684"/>
                </a:lnTo>
                <a:lnTo>
                  <a:pt x="371574" y="982304"/>
                </a:lnTo>
                <a:lnTo>
                  <a:pt x="378685" y="976841"/>
                </a:lnTo>
                <a:lnTo>
                  <a:pt x="385961" y="971129"/>
                </a:lnTo>
                <a:lnTo>
                  <a:pt x="392989" y="965335"/>
                </a:lnTo>
                <a:lnTo>
                  <a:pt x="400100" y="959375"/>
                </a:lnTo>
                <a:lnTo>
                  <a:pt x="407045" y="953249"/>
                </a:lnTo>
                <a:lnTo>
                  <a:pt x="413742" y="946958"/>
                </a:lnTo>
                <a:lnTo>
                  <a:pt x="420357" y="940585"/>
                </a:lnTo>
                <a:lnTo>
                  <a:pt x="426806" y="934045"/>
                </a:lnTo>
                <a:lnTo>
                  <a:pt x="429948" y="930734"/>
                </a:lnTo>
                <a:lnTo>
                  <a:pt x="433007" y="927423"/>
                </a:lnTo>
                <a:lnTo>
                  <a:pt x="437389" y="922374"/>
                </a:lnTo>
                <a:lnTo>
                  <a:pt x="441441" y="917490"/>
                </a:lnTo>
                <a:lnTo>
                  <a:pt x="445244" y="912772"/>
                </a:lnTo>
                <a:lnTo>
                  <a:pt x="448552" y="908136"/>
                </a:lnTo>
                <a:lnTo>
                  <a:pt x="451611" y="903749"/>
                </a:lnTo>
                <a:lnTo>
                  <a:pt x="454505" y="899279"/>
                </a:lnTo>
                <a:lnTo>
                  <a:pt x="456902" y="895058"/>
                </a:lnTo>
                <a:lnTo>
                  <a:pt x="459135" y="891002"/>
                </a:lnTo>
                <a:lnTo>
                  <a:pt x="460954" y="886946"/>
                </a:lnTo>
                <a:lnTo>
                  <a:pt x="462608" y="883055"/>
                </a:lnTo>
                <a:lnTo>
                  <a:pt x="463930" y="879248"/>
                </a:lnTo>
                <a:lnTo>
                  <a:pt x="465005" y="875688"/>
                </a:lnTo>
                <a:lnTo>
                  <a:pt x="465832" y="872129"/>
                </a:lnTo>
                <a:lnTo>
                  <a:pt x="466494" y="868652"/>
                </a:lnTo>
                <a:lnTo>
                  <a:pt x="466742" y="865341"/>
                </a:lnTo>
                <a:lnTo>
                  <a:pt x="466990" y="862113"/>
                </a:lnTo>
                <a:lnTo>
                  <a:pt x="466907" y="858967"/>
                </a:lnTo>
                <a:lnTo>
                  <a:pt x="466659" y="855988"/>
                </a:lnTo>
                <a:lnTo>
                  <a:pt x="466163" y="853008"/>
                </a:lnTo>
                <a:lnTo>
                  <a:pt x="465501" y="850276"/>
                </a:lnTo>
                <a:lnTo>
                  <a:pt x="464675" y="847544"/>
                </a:lnTo>
                <a:lnTo>
                  <a:pt x="463765" y="844896"/>
                </a:lnTo>
                <a:lnTo>
                  <a:pt x="462608" y="842412"/>
                </a:lnTo>
                <a:lnTo>
                  <a:pt x="461202" y="840012"/>
                </a:lnTo>
                <a:lnTo>
                  <a:pt x="459714" y="837694"/>
                </a:lnTo>
                <a:lnTo>
                  <a:pt x="458143" y="835376"/>
                </a:lnTo>
                <a:lnTo>
                  <a:pt x="456489" y="833224"/>
                </a:lnTo>
                <a:lnTo>
                  <a:pt x="454670" y="831155"/>
                </a:lnTo>
                <a:lnTo>
                  <a:pt x="452686" y="829251"/>
                </a:lnTo>
                <a:lnTo>
                  <a:pt x="450701" y="827264"/>
                </a:lnTo>
                <a:lnTo>
                  <a:pt x="448552" y="825443"/>
                </a:lnTo>
                <a:lnTo>
                  <a:pt x="446402" y="823788"/>
                </a:lnTo>
                <a:lnTo>
                  <a:pt x="444087" y="822049"/>
                </a:lnTo>
                <a:lnTo>
                  <a:pt x="441772" y="820477"/>
                </a:lnTo>
                <a:lnTo>
                  <a:pt x="439291" y="818987"/>
                </a:lnTo>
                <a:lnTo>
                  <a:pt x="436893" y="817579"/>
                </a:lnTo>
                <a:lnTo>
                  <a:pt x="434496" y="816172"/>
                </a:lnTo>
                <a:lnTo>
                  <a:pt x="431932" y="814931"/>
                </a:lnTo>
                <a:lnTo>
                  <a:pt x="429452" y="813606"/>
                </a:lnTo>
                <a:lnTo>
                  <a:pt x="426889" y="812613"/>
                </a:lnTo>
                <a:lnTo>
                  <a:pt x="421845" y="810461"/>
                </a:lnTo>
                <a:lnTo>
                  <a:pt x="416884" y="808557"/>
                </a:lnTo>
                <a:lnTo>
                  <a:pt x="412089" y="806984"/>
                </a:lnTo>
                <a:lnTo>
                  <a:pt x="407458" y="805660"/>
                </a:lnTo>
                <a:lnTo>
                  <a:pt x="402994" y="804335"/>
                </a:lnTo>
                <a:lnTo>
                  <a:pt x="399025" y="803425"/>
                </a:lnTo>
                <a:lnTo>
                  <a:pt x="395470" y="802680"/>
                </a:lnTo>
                <a:lnTo>
                  <a:pt x="392410" y="802018"/>
                </a:lnTo>
                <a:lnTo>
                  <a:pt x="387945" y="801190"/>
                </a:lnTo>
                <a:lnTo>
                  <a:pt x="386374" y="801024"/>
                </a:lnTo>
                <a:lnTo>
                  <a:pt x="362314" y="801521"/>
                </a:lnTo>
                <a:lnTo>
                  <a:pt x="340651" y="801852"/>
                </a:lnTo>
                <a:lnTo>
                  <a:pt x="321469" y="801935"/>
                </a:lnTo>
                <a:lnTo>
                  <a:pt x="312870" y="801852"/>
                </a:lnTo>
                <a:lnTo>
                  <a:pt x="305015" y="801769"/>
                </a:lnTo>
                <a:lnTo>
                  <a:pt x="299806" y="801604"/>
                </a:lnTo>
                <a:lnTo>
                  <a:pt x="294763" y="801438"/>
                </a:lnTo>
                <a:lnTo>
                  <a:pt x="289802" y="801107"/>
                </a:lnTo>
                <a:lnTo>
                  <a:pt x="284841" y="800776"/>
                </a:lnTo>
                <a:lnTo>
                  <a:pt x="280128" y="800362"/>
                </a:lnTo>
                <a:lnTo>
                  <a:pt x="275415" y="799865"/>
                </a:lnTo>
                <a:lnTo>
                  <a:pt x="270785" y="799203"/>
                </a:lnTo>
                <a:lnTo>
                  <a:pt x="266320" y="798541"/>
                </a:lnTo>
                <a:lnTo>
                  <a:pt x="261938" y="797796"/>
                </a:lnTo>
                <a:lnTo>
                  <a:pt x="257473" y="797134"/>
                </a:lnTo>
                <a:lnTo>
                  <a:pt x="253256" y="796223"/>
                </a:lnTo>
                <a:lnTo>
                  <a:pt x="249039" y="795313"/>
                </a:lnTo>
                <a:lnTo>
                  <a:pt x="245070" y="794319"/>
                </a:lnTo>
                <a:lnTo>
                  <a:pt x="241102" y="793160"/>
                </a:lnTo>
                <a:lnTo>
                  <a:pt x="237050" y="792167"/>
                </a:lnTo>
                <a:lnTo>
                  <a:pt x="233247" y="791008"/>
                </a:lnTo>
                <a:lnTo>
                  <a:pt x="229526" y="789684"/>
                </a:lnTo>
                <a:lnTo>
                  <a:pt x="225805" y="788359"/>
                </a:lnTo>
                <a:lnTo>
                  <a:pt x="222250" y="787118"/>
                </a:lnTo>
                <a:lnTo>
                  <a:pt x="218695" y="785628"/>
                </a:lnTo>
                <a:lnTo>
                  <a:pt x="215222" y="784138"/>
                </a:lnTo>
                <a:lnTo>
                  <a:pt x="211832" y="782565"/>
                </a:lnTo>
                <a:lnTo>
                  <a:pt x="208525" y="780992"/>
                </a:lnTo>
                <a:lnTo>
                  <a:pt x="205300" y="779420"/>
                </a:lnTo>
                <a:lnTo>
                  <a:pt x="202158" y="777599"/>
                </a:lnTo>
                <a:lnTo>
                  <a:pt x="199016" y="775943"/>
                </a:lnTo>
                <a:lnTo>
                  <a:pt x="195957" y="774039"/>
                </a:lnTo>
                <a:lnTo>
                  <a:pt x="192981" y="772218"/>
                </a:lnTo>
                <a:lnTo>
                  <a:pt x="190004" y="770314"/>
                </a:lnTo>
                <a:lnTo>
                  <a:pt x="187193" y="768328"/>
                </a:lnTo>
                <a:lnTo>
                  <a:pt x="184464" y="766341"/>
                </a:lnTo>
                <a:lnTo>
                  <a:pt x="181736" y="764189"/>
                </a:lnTo>
                <a:lnTo>
                  <a:pt x="178429" y="761706"/>
                </a:lnTo>
                <a:lnTo>
                  <a:pt x="175452" y="759140"/>
                </a:lnTo>
                <a:lnTo>
                  <a:pt x="171731" y="755994"/>
                </a:lnTo>
                <a:lnTo>
                  <a:pt x="168259" y="752600"/>
                </a:lnTo>
                <a:lnTo>
                  <a:pt x="164786" y="749372"/>
                </a:lnTo>
                <a:lnTo>
                  <a:pt x="161561" y="745895"/>
                </a:lnTo>
                <a:lnTo>
                  <a:pt x="158337" y="742419"/>
                </a:lnTo>
                <a:lnTo>
                  <a:pt x="155195" y="738694"/>
                </a:lnTo>
                <a:lnTo>
                  <a:pt x="152136" y="735134"/>
                </a:lnTo>
                <a:lnTo>
                  <a:pt x="149242" y="731327"/>
                </a:lnTo>
                <a:lnTo>
                  <a:pt x="146348" y="727519"/>
                </a:lnTo>
                <a:lnTo>
                  <a:pt x="143619" y="723629"/>
                </a:lnTo>
                <a:lnTo>
                  <a:pt x="140891" y="719738"/>
                </a:lnTo>
                <a:lnTo>
                  <a:pt x="138245" y="715765"/>
                </a:lnTo>
                <a:lnTo>
                  <a:pt x="135764" y="711626"/>
                </a:lnTo>
                <a:lnTo>
                  <a:pt x="133201" y="707570"/>
                </a:lnTo>
                <a:lnTo>
                  <a:pt x="130804" y="703431"/>
                </a:lnTo>
                <a:lnTo>
                  <a:pt x="128488" y="699210"/>
                </a:lnTo>
                <a:lnTo>
                  <a:pt x="126173" y="694905"/>
                </a:lnTo>
                <a:lnTo>
                  <a:pt x="123858" y="690601"/>
                </a:lnTo>
                <a:lnTo>
                  <a:pt x="119393" y="681909"/>
                </a:lnTo>
                <a:lnTo>
                  <a:pt x="115259" y="672970"/>
                </a:lnTo>
                <a:lnTo>
                  <a:pt x="111125" y="664030"/>
                </a:lnTo>
                <a:lnTo>
                  <a:pt x="106991" y="654924"/>
                </a:lnTo>
                <a:lnTo>
                  <a:pt x="103105" y="645819"/>
                </a:lnTo>
                <a:lnTo>
                  <a:pt x="95250" y="627360"/>
                </a:lnTo>
                <a:lnTo>
                  <a:pt x="86899" y="607742"/>
                </a:lnTo>
                <a:lnTo>
                  <a:pt x="79044" y="588869"/>
                </a:lnTo>
                <a:lnTo>
                  <a:pt x="71686" y="570658"/>
                </a:lnTo>
                <a:lnTo>
                  <a:pt x="64575" y="552944"/>
                </a:lnTo>
                <a:lnTo>
                  <a:pt x="57960" y="535561"/>
                </a:lnTo>
                <a:lnTo>
                  <a:pt x="51759" y="518509"/>
                </a:lnTo>
                <a:lnTo>
                  <a:pt x="48700" y="510066"/>
                </a:lnTo>
                <a:lnTo>
                  <a:pt x="45806" y="501540"/>
                </a:lnTo>
                <a:lnTo>
                  <a:pt x="42912" y="493097"/>
                </a:lnTo>
                <a:lnTo>
                  <a:pt x="40101" y="484571"/>
                </a:lnTo>
                <a:lnTo>
                  <a:pt x="37373" y="476045"/>
                </a:lnTo>
                <a:lnTo>
                  <a:pt x="34727" y="467437"/>
                </a:lnTo>
                <a:lnTo>
                  <a:pt x="32081" y="458745"/>
                </a:lnTo>
                <a:lnTo>
                  <a:pt x="29435" y="450054"/>
                </a:lnTo>
                <a:lnTo>
                  <a:pt x="26955" y="441197"/>
                </a:lnTo>
                <a:lnTo>
                  <a:pt x="24557" y="432174"/>
                </a:lnTo>
                <a:lnTo>
                  <a:pt x="21994" y="423151"/>
                </a:lnTo>
                <a:lnTo>
                  <a:pt x="19596" y="413880"/>
                </a:lnTo>
                <a:lnTo>
                  <a:pt x="17281" y="404527"/>
                </a:lnTo>
                <a:lnTo>
                  <a:pt x="14966" y="394925"/>
                </a:lnTo>
                <a:lnTo>
                  <a:pt x="12651" y="385074"/>
                </a:lnTo>
                <a:lnTo>
                  <a:pt x="10335" y="375141"/>
                </a:lnTo>
                <a:lnTo>
                  <a:pt x="8020" y="364877"/>
                </a:lnTo>
                <a:lnTo>
                  <a:pt x="5705" y="354365"/>
                </a:lnTo>
                <a:lnTo>
                  <a:pt x="1158" y="332512"/>
                </a:lnTo>
                <a:lnTo>
                  <a:pt x="827" y="330442"/>
                </a:lnTo>
                <a:lnTo>
                  <a:pt x="496" y="328290"/>
                </a:lnTo>
                <a:lnTo>
                  <a:pt x="331" y="326221"/>
                </a:lnTo>
                <a:lnTo>
                  <a:pt x="83" y="323986"/>
                </a:lnTo>
                <a:lnTo>
                  <a:pt x="0" y="321916"/>
                </a:lnTo>
                <a:lnTo>
                  <a:pt x="0" y="319681"/>
                </a:lnTo>
                <a:lnTo>
                  <a:pt x="0" y="317364"/>
                </a:lnTo>
                <a:lnTo>
                  <a:pt x="248" y="315129"/>
                </a:lnTo>
                <a:lnTo>
                  <a:pt x="414" y="312811"/>
                </a:lnTo>
                <a:lnTo>
                  <a:pt x="744" y="310493"/>
                </a:lnTo>
                <a:lnTo>
                  <a:pt x="1075" y="308175"/>
                </a:lnTo>
                <a:lnTo>
                  <a:pt x="1571" y="305858"/>
                </a:lnTo>
                <a:lnTo>
                  <a:pt x="2067" y="303457"/>
                </a:lnTo>
                <a:lnTo>
                  <a:pt x="2729" y="301057"/>
                </a:lnTo>
                <a:lnTo>
                  <a:pt x="3390" y="298573"/>
                </a:lnTo>
                <a:lnTo>
                  <a:pt x="4217" y="296173"/>
                </a:lnTo>
                <a:lnTo>
                  <a:pt x="5044" y="293772"/>
                </a:lnTo>
                <a:lnTo>
                  <a:pt x="6119" y="291206"/>
                </a:lnTo>
                <a:lnTo>
                  <a:pt x="7193" y="288723"/>
                </a:lnTo>
                <a:lnTo>
                  <a:pt x="8351" y="286157"/>
                </a:lnTo>
                <a:lnTo>
                  <a:pt x="9591" y="283674"/>
                </a:lnTo>
                <a:lnTo>
                  <a:pt x="10914" y="281108"/>
                </a:lnTo>
                <a:lnTo>
                  <a:pt x="12320" y="278624"/>
                </a:lnTo>
                <a:lnTo>
                  <a:pt x="13891" y="275976"/>
                </a:lnTo>
                <a:lnTo>
                  <a:pt x="15462" y="273327"/>
                </a:lnTo>
                <a:lnTo>
                  <a:pt x="17281" y="270678"/>
                </a:lnTo>
                <a:lnTo>
                  <a:pt x="19017" y="268029"/>
                </a:lnTo>
                <a:lnTo>
                  <a:pt x="20919" y="265380"/>
                </a:lnTo>
                <a:lnTo>
                  <a:pt x="23068" y="262814"/>
                </a:lnTo>
                <a:lnTo>
                  <a:pt x="25136" y="260165"/>
                </a:lnTo>
                <a:lnTo>
                  <a:pt x="27368" y="257434"/>
                </a:lnTo>
                <a:lnTo>
                  <a:pt x="29766" y="254702"/>
                </a:lnTo>
                <a:lnTo>
                  <a:pt x="32164" y="252053"/>
                </a:lnTo>
                <a:lnTo>
                  <a:pt x="34727" y="249322"/>
                </a:lnTo>
                <a:lnTo>
                  <a:pt x="37455" y="246590"/>
                </a:lnTo>
                <a:lnTo>
                  <a:pt x="40184" y="243858"/>
                </a:lnTo>
                <a:lnTo>
                  <a:pt x="43078" y="241044"/>
                </a:lnTo>
                <a:lnTo>
                  <a:pt x="46054" y="238230"/>
                </a:lnTo>
                <a:lnTo>
                  <a:pt x="49113" y="235498"/>
                </a:lnTo>
                <a:lnTo>
                  <a:pt x="52421" y="232766"/>
                </a:lnTo>
                <a:lnTo>
                  <a:pt x="55811" y="229869"/>
                </a:lnTo>
                <a:lnTo>
                  <a:pt x="59283" y="227138"/>
                </a:lnTo>
                <a:lnTo>
                  <a:pt x="62839" y="224323"/>
                </a:lnTo>
                <a:lnTo>
                  <a:pt x="66477" y="221509"/>
                </a:lnTo>
                <a:lnTo>
                  <a:pt x="70280" y="218612"/>
                </a:lnTo>
                <a:lnTo>
                  <a:pt x="74249" y="215880"/>
                </a:lnTo>
                <a:lnTo>
                  <a:pt x="78300" y="213066"/>
                </a:lnTo>
                <a:lnTo>
                  <a:pt x="82517" y="210169"/>
                </a:lnTo>
                <a:lnTo>
                  <a:pt x="86817" y="207354"/>
                </a:lnTo>
                <a:lnTo>
                  <a:pt x="91199" y="204540"/>
                </a:lnTo>
                <a:lnTo>
                  <a:pt x="95746" y="201643"/>
                </a:lnTo>
                <a:lnTo>
                  <a:pt x="100459" y="198828"/>
                </a:lnTo>
                <a:lnTo>
                  <a:pt x="105337" y="196014"/>
                </a:lnTo>
                <a:lnTo>
                  <a:pt x="110298" y="193117"/>
                </a:lnTo>
                <a:lnTo>
                  <a:pt x="115342" y="190302"/>
                </a:lnTo>
                <a:lnTo>
                  <a:pt x="120551" y="187488"/>
                </a:lnTo>
                <a:lnTo>
                  <a:pt x="125925" y="184591"/>
                </a:lnTo>
                <a:lnTo>
                  <a:pt x="131465" y="181776"/>
                </a:lnTo>
                <a:lnTo>
                  <a:pt x="137005" y="178879"/>
                </a:lnTo>
                <a:lnTo>
                  <a:pt x="142792" y="176065"/>
                </a:lnTo>
                <a:lnTo>
                  <a:pt x="154699" y="170519"/>
                </a:lnTo>
                <a:lnTo>
                  <a:pt x="167184" y="164807"/>
                </a:lnTo>
                <a:lnTo>
                  <a:pt x="180248" y="159179"/>
                </a:lnTo>
                <a:lnTo>
                  <a:pt x="193890" y="153550"/>
                </a:lnTo>
                <a:lnTo>
                  <a:pt x="208111" y="147921"/>
                </a:lnTo>
                <a:lnTo>
                  <a:pt x="222994" y="142458"/>
                </a:lnTo>
                <a:lnTo>
                  <a:pt x="238456" y="136912"/>
                </a:lnTo>
                <a:lnTo>
                  <a:pt x="254579" y="131366"/>
                </a:lnTo>
                <a:lnTo>
                  <a:pt x="271198" y="125985"/>
                </a:lnTo>
                <a:lnTo>
                  <a:pt x="288561" y="120522"/>
                </a:lnTo>
                <a:lnTo>
                  <a:pt x="306503" y="115307"/>
                </a:lnTo>
                <a:lnTo>
                  <a:pt x="325107" y="110010"/>
                </a:lnTo>
                <a:lnTo>
                  <a:pt x="344537" y="104712"/>
                </a:lnTo>
                <a:lnTo>
                  <a:pt x="364464" y="99580"/>
                </a:lnTo>
                <a:lnTo>
                  <a:pt x="385134" y="94530"/>
                </a:lnTo>
                <a:lnTo>
                  <a:pt x="406466" y="89481"/>
                </a:lnTo>
                <a:lnTo>
                  <a:pt x="428460" y="84514"/>
                </a:lnTo>
                <a:lnTo>
                  <a:pt x="451280" y="79631"/>
                </a:lnTo>
                <a:lnTo>
                  <a:pt x="474762" y="74912"/>
                </a:lnTo>
                <a:lnTo>
                  <a:pt x="498988" y="70194"/>
                </a:lnTo>
                <a:lnTo>
                  <a:pt x="523958" y="65642"/>
                </a:lnTo>
                <a:lnTo>
                  <a:pt x="549589" y="61089"/>
                </a:lnTo>
                <a:lnTo>
                  <a:pt x="576130" y="56702"/>
                </a:lnTo>
                <a:lnTo>
                  <a:pt x="603333" y="52397"/>
                </a:lnTo>
                <a:lnTo>
                  <a:pt x="631362" y="48259"/>
                </a:lnTo>
                <a:lnTo>
                  <a:pt x="660053" y="44120"/>
                </a:lnTo>
                <a:lnTo>
                  <a:pt x="689653" y="40229"/>
                </a:lnTo>
                <a:lnTo>
                  <a:pt x="720080" y="36339"/>
                </a:lnTo>
                <a:lnTo>
                  <a:pt x="751334" y="32697"/>
                </a:lnTo>
                <a:lnTo>
                  <a:pt x="783332" y="29055"/>
                </a:lnTo>
                <a:lnTo>
                  <a:pt x="816157" y="25578"/>
                </a:lnTo>
                <a:lnTo>
                  <a:pt x="849809" y="22350"/>
                </a:lnTo>
                <a:lnTo>
                  <a:pt x="884287" y="19204"/>
                </a:lnTo>
                <a:lnTo>
                  <a:pt x="919758" y="16141"/>
                </a:lnTo>
                <a:lnTo>
                  <a:pt x="942826" y="14320"/>
                </a:lnTo>
                <a:lnTo>
                  <a:pt x="965564" y="12499"/>
                </a:lnTo>
                <a:lnTo>
                  <a:pt x="987888" y="10927"/>
                </a:lnTo>
                <a:lnTo>
                  <a:pt x="1009964" y="9519"/>
                </a:lnTo>
                <a:lnTo>
                  <a:pt x="1031627" y="8112"/>
                </a:lnTo>
                <a:lnTo>
                  <a:pt x="1052876" y="6871"/>
                </a:lnTo>
                <a:lnTo>
                  <a:pt x="1073960" y="5712"/>
                </a:lnTo>
                <a:lnTo>
                  <a:pt x="1094548" y="4636"/>
                </a:lnTo>
                <a:lnTo>
                  <a:pt x="1114888" y="3725"/>
                </a:lnTo>
                <a:lnTo>
                  <a:pt x="1134815" y="2815"/>
                </a:lnTo>
                <a:lnTo>
                  <a:pt x="1154493" y="2070"/>
                </a:lnTo>
                <a:lnTo>
                  <a:pt x="1173758" y="1490"/>
                </a:lnTo>
                <a:lnTo>
                  <a:pt x="1192858" y="1076"/>
                </a:lnTo>
                <a:lnTo>
                  <a:pt x="1211461" y="662"/>
                </a:lnTo>
                <a:lnTo>
                  <a:pt x="1229734" y="331"/>
                </a:lnTo>
                <a:lnTo>
                  <a:pt x="1247841" y="83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bIns="288000" anchor="t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400" b="1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defRPr/>
            </a:pPr>
            <a:r>
              <a:rPr lang="zh-CN" altLang="en-US" sz="2200" b="1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水平面</a:t>
            </a:r>
          </a:p>
        </p:txBody>
      </p:sp>
      <p:sp>
        <p:nvSpPr>
          <p:cNvPr id="43" name="PA-文本框 42">
            <a:extLst>
              <a:ext uri="{FF2B5EF4-FFF2-40B4-BE49-F238E27FC236}">
                <a16:creationId xmlns:a16="http://schemas.microsoft.com/office/drawing/2014/main" id="{216EA84C-B259-4BF8-931D-AD154200474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740" y="1048681"/>
            <a:ext cx="6107171" cy="53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等压线</a:t>
            </a:r>
            <a:r>
              <a:rPr lang="zh-CN" altLang="en-US" sz="2000" b="1" dirty="0">
                <a:cs typeface="+mn-ea"/>
                <a:sym typeface="+mn-lt"/>
              </a:rPr>
              <a:t>是气压相等的点的连线</a:t>
            </a:r>
          </a:p>
        </p:txBody>
      </p:sp>
      <p:sp>
        <p:nvSpPr>
          <p:cNvPr id="48" name="PA-文本框 47">
            <a:extLst>
              <a:ext uri="{FF2B5EF4-FFF2-40B4-BE49-F238E27FC236}">
                <a16:creationId xmlns:a16="http://schemas.microsoft.com/office/drawing/2014/main" id="{7AAA20DE-7C6A-42BB-97A7-6709694B42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083750" y="1048681"/>
            <a:ext cx="6107171" cy="53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等压面</a:t>
            </a:r>
            <a:r>
              <a:rPr lang="zh-CN" altLang="en-US" sz="2000" b="1" dirty="0">
                <a:cs typeface="+mn-ea"/>
                <a:sym typeface="+mn-lt"/>
              </a:rPr>
              <a:t>是</a:t>
            </a: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空间上</a:t>
            </a:r>
            <a:r>
              <a:rPr lang="zh-CN" altLang="en-US" sz="2000" b="1" dirty="0">
                <a:cs typeface="+mn-ea"/>
                <a:sym typeface="+mn-lt"/>
              </a:rPr>
              <a:t>气压相等的点连成的面</a:t>
            </a:r>
          </a:p>
        </p:txBody>
      </p:sp>
    </p:spTree>
    <p:extLst>
      <p:ext uri="{BB962C8B-B14F-4D97-AF65-F5344CB8AC3E}">
        <p14:creationId xmlns:p14="http://schemas.microsoft.com/office/powerpoint/2010/main" val="257153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7" presetClass="entr" presetSubtype="0" repeatCount="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7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42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53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transform.rotation_z</p:attrName>
                                            </p:attrNameLst>
                                          </p:cBhvr>
                                          <p:tavLst>
                                            <p:tav tm="0" fmla="#ppt_r+30*sin(10*$*pi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2" accel="20000" fill="hold" grpId="1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1" presetID="0" presetClass="entr" presetSubtype="0" de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2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63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</p:cBhvr>
                                          <p:from x="150000" y="150000"/>
                                          <p:to x="50000" y="50000"/>
                                        </p:animScale>
                                        <p:anim to="" calcmode="lin" valueType="num">
                                          <p:cBhvr>
                                            <p:cTn id="164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02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5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</p:cBhvr>
                                          <p:from x="50000" y="50000"/>
                                          <p:to x="100000" y="100000"/>
                                        </p:animScale>
                                        <p:anim to="" calcmode="lin" valueType="num">
                                          <p:cBhvr>
                                            <p:cTn id="166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67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05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68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Rot by="21600000" from="-2700000" to="1200000">
                                          <p:cBhvr>
                                            <p:cTn id="169" dur="7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1600000" from="1200000" to="0">
                                          <p:cBhvr>
                                            <p:cTn id="170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Effect filter="fade">
                                          <p:cBhvr>
                                            <p:cTn id="171" dur="22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3" presetID="0" presetClass="entr" presetSubtype="0" de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4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75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from x="150000" y="150000"/>
                                          <p:to x="50000" y="50000"/>
                                        </p:animScale>
                                        <p:anim to="" calcmode="lin" valueType="num">
                                          <p:cBhvr>
                                            <p:cTn id="176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02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77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from x="50000" y="50000"/>
                                          <p:to x="100000" y="100000"/>
                                        </p:animScale>
                                        <p:anim to="" calcmode="lin" valueType="num">
                                          <p:cBhvr>
                                            <p:cTn id="178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79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05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0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Rot by="21600000" from="-2700000" to="1200000">
                                          <p:cBhvr>
                                            <p:cTn id="181" dur="7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1600000" from="1200000" to="0">
                                          <p:cBhvr>
                                            <p:cTn id="182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Effect filter="fade">
                                          <p:cBhvr>
                                            <p:cTn id="183" dur="22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4" fill="hold">
                          <p:stCondLst>
                            <p:cond delay="indefinite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0" fill="hold">
                          <p:stCondLst>
                            <p:cond delay="indefinite"/>
                          </p:stCondLst>
                          <p:childTnLst>
                            <p:par>
                              <p:cTn id="2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2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4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transform.rotation_z</p:attrName>
                                            </p:attrNameLst>
                                          </p:cBhvr>
                                          <p:tavLst>
                                            <p:tav tm="0" fmla="#ppt_r+30*sin(10*$*pi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5" fill="hold">
                          <p:stCondLst>
                            <p:cond delay="indefinite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2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3" fill="hold">
                          <p:stCondLst>
                            <p:cond delay="indefinite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2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3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1" fill="hold">
                          <p:stCondLst>
                            <p:cond delay="indefinite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7" presetClass="emph" presetSubtype="0" repeatCount="2000" fill="remove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34" dur="250" autoRev="1" fill="remov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5" dur="250" autoRev="1" fill="remov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236" dur="250" autoRev="1" fill="remov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7" dur="250" autoRev="1" fill="remov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8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4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4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0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5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5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5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9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6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6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6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5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6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6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8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7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1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7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7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4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7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7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7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8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8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3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8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8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" grpId="0" animBg="1"/>
          <p:bldP spid="23" grpId="0" animBg="1"/>
          <p:bldP spid="7" grpId="0" animBg="1"/>
          <p:bldP spid="34" grpId="0" animBg="1"/>
          <p:bldP spid="8" grpId="0" animBg="1"/>
          <p:bldP spid="10" grpId="0" animBg="1"/>
          <p:bldP spid="12" grpId="0" animBg="1"/>
          <p:bldP spid="16" grpId="0" animBg="1"/>
          <p:bldP spid="42" grpId="0" animBg="1"/>
          <p:bldP spid="42" grpId="1" animBg="1"/>
          <p:bldP spid="2" grpId="1" animBg="1"/>
          <p:bldP spid="41" grpId="0" animBg="1"/>
          <p:bldP spid="46" grpId="0" animBg="1"/>
          <p:bldP spid="44" grpId="0" animBg="1"/>
          <p:bldP spid="47" grpId="0" animBg="1"/>
          <p:bldP spid="55" grpId="0" animBg="1"/>
          <p:bldP spid="49" grpId="0" animBg="1"/>
          <p:bldP spid="57" grpId="0" animBg="1"/>
          <p:bldP spid="57" grpId="1" animBg="1"/>
          <p:bldP spid="58" grpId="0" animBg="1"/>
          <p:bldP spid="58" grpId="1" animBg="1"/>
          <p:bldP spid="59" grpId="0"/>
          <p:bldP spid="59" grpId="1"/>
          <p:bldP spid="60" grpId="0"/>
          <p:bldP spid="60" grpId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1" grpId="0" animBg="1"/>
          <p:bldP spid="72" grpId="0" build="allAtOnce" animBg="1"/>
          <p:bldP spid="43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7" presetClass="entr" presetSubtype="0" repeatCount="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7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42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53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transform.rotation_z</p:attrName>
                                            </p:attrNameLst>
                                          </p:cBhvr>
                                          <p:tavLst>
                                            <p:tav tm="0" fmla="#ppt_r+30*sin(10*$*pi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2" accel="2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1" presetID="0" presetClass="entr" presetSubtype="0" de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2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63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</p:cBhvr>
                                          <p:from x="150000" y="150000"/>
                                          <p:to x="50000" y="50000"/>
                                        </p:animScale>
                                        <p:anim to="" calcmode="lin" valueType="num">
                                          <p:cBhvr>
                                            <p:cTn id="164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02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5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</p:cBhvr>
                                          <p:from x="50000" y="50000"/>
                                          <p:to x="100000" y="100000"/>
                                        </p:animScale>
                                        <p:anim to="" calcmode="lin" valueType="num">
                                          <p:cBhvr>
                                            <p:cTn id="166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67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05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68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Rot by="21600000" from="-2700000" to="1200000">
                                          <p:cBhvr>
                                            <p:cTn id="169" dur="7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1600000" from="1200000" to="0">
                                          <p:cBhvr>
                                            <p:cTn id="170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Effect filter="fade">
                                          <p:cBhvr>
                                            <p:cTn id="171" dur="22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3" presetID="0" presetClass="entr" presetSubtype="0" de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4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75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from x="150000" y="150000"/>
                                          <p:to x="50000" y="50000"/>
                                        </p:animScale>
                                        <p:anim to="" calcmode="lin" valueType="num">
                                          <p:cBhvr>
                                            <p:cTn id="176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02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77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from x="50000" y="50000"/>
                                          <p:to x="100000" y="100000"/>
                                        </p:animScale>
                                        <p:anim to="" calcmode="lin" valueType="num">
                                          <p:cBhvr>
                                            <p:cTn id="178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79" dur="22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05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0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Rot by="21600000" from="-2700000" to="1200000">
                                          <p:cBhvr>
                                            <p:cTn id="181" dur="7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1600000" from="1200000" to="0">
                                          <p:cBhvr>
                                            <p:cTn id="182" dur="375" accel="50000" fill="hold">
                                              <p:stCondLst>
                                                <p:cond delay="225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Effect filter="fade">
                                          <p:cBhvr>
                                            <p:cTn id="183" dur="22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4" fill="hold">
                          <p:stCondLst>
                            <p:cond delay="indefinite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0" fill="hold">
                          <p:stCondLst>
                            <p:cond delay="indefinite"/>
                          </p:stCondLst>
                          <p:childTnLst>
                            <p:par>
                              <p:cTn id="2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2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4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transform.rotation_z</p:attrName>
                                            </p:attrNameLst>
                                          </p:cBhvr>
                                          <p:tavLst>
                                            <p:tav tm="0" fmla="#ppt_r+30*sin(10*$*pi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5" fill="hold">
                          <p:stCondLst>
                            <p:cond delay="indefinite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1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2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3" fill="hold">
                          <p:stCondLst>
                            <p:cond delay="indefinite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2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3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1" fill="hold">
                          <p:stCondLst>
                            <p:cond delay="indefinite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7" presetClass="emph" presetSubtype="0" repeatCount="2000" fill="remove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34" dur="250" autoRev="1" fill="remov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5" dur="250" autoRev="1" fill="remov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236" dur="250" autoRev="1" fill="remov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7" dur="250" autoRev="1" fill="remov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8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4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4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0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5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5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5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9" presetID="7" presetClass="emph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6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7CBAC"/>
                                          </p:to>
                                        </p:animClr>
                                        <p:set>
                                          <p:cBhvr>
                                            <p:cTn id="26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6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5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6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6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8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7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1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7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7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4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7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7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7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8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8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3" presetID="7" presetClass="emph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Clr clrSpc="hsl" dir="cw">
                                          <p:cBhvr>
                                            <p:cTn id="28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80B3C8"/>
                                          </p:to>
                                        </p:animClr>
                                        <p:set>
                                          <p:cBhvr>
                                            <p:cTn id="28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" grpId="0" animBg="1"/>
          <p:bldP spid="23" grpId="0" animBg="1"/>
          <p:bldP spid="7" grpId="0" animBg="1"/>
          <p:bldP spid="34" grpId="0" animBg="1"/>
          <p:bldP spid="8" grpId="0" animBg="1"/>
          <p:bldP spid="10" grpId="0" animBg="1"/>
          <p:bldP spid="12" grpId="0" animBg="1"/>
          <p:bldP spid="16" grpId="0" animBg="1"/>
          <p:bldP spid="42" grpId="0" animBg="1"/>
          <p:bldP spid="42" grpId="1" animBg="1"/>
          <p:bldP spid="2" grpId="1" animBg="1"/>
          <p:bldP spid="41" grpId="0" animBg="1"/>
          <p:bldP spid="46" grpId="0" animBg="1"/>
          <p:bldP spid="44" grpId="0" animBg="1"/>
          <p:bldP spid="47" grpId="0" animBg="1"/>
          <p:bldP spid="55" grpId="0" animBg="1"/>
          <p:bldP spid="49" grpId="0" animBg="1"/>
          <p:bldP spid="57" grpId="0" animBg="1"/>
          <p:bldP spid="57" grpId="1" animBg="1"/>
          <p:bldP spid="58" grpId="0" animBg="1"/>
          <p:bldP spid="58" grpId="1" animBg="1"/>
          <p:bldP spid="59" grpId="0"/>
          <p:bldP spid="59" grpId="1"/>
          <p:bldP spid="60" grpId="0"/>
          <p:bldP spid="60" grpId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1" grpId="0" animBg="1"/>
          <p:bldP spid="72" grpId="0" build="allAtOnce" animBg="1"/>
          <p:bldP spid="43" grpId="0"/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/>
          <a:stretch/>
        </p:blipFill>
        <p:spPr>
          <a:xfrm>
            <a:off x="-240704" y="-1559010"/>
            <a:ext cx="12432704" cy="9976019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0" r="1"/>
          <a:stretch/>
        </p:blipFill>
        <p:spPr>
          <a:xfrm flipH="1">
            <a:off x="-5231" y="-1559009"/>
            <a:ext cx="6101231" cy="9976019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-240704" y="-1505197"/>
            <a:ext cx="12673408" cy="1008112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3612828" y="1999416"/>
            <a:ext cx="1085850" cy="3141663"/>
          </a:xfrm>
          <a:custGeom>
            <a:avLst/>
            <a:gdLst>
              <a:gd name="T0" fmla="*/ 1365 w 1715"/>
              <a:gd name="T1" fmla="*/ 3430 h 4978"/>
              <a:gd name="T2" fmla="*/ 1365 w 1715"/>
              <a:gd name="T3" fmla="*/ 483 h 4978"/>
              <a:gd name="T4" fmla="*/ 882 w 1715"/>
              <a:gd name="T5" fmla="*/ 0 h 4978"/>
              <a:gd name="T6" fmla="*/ 833 w 1715"/>
              <a:gd name="T7" fmla="*/ 0 h 4978"/>
              <a:gd name="T8" fmla="*/ 350 w 1715"/>
              <a:gd name="T9" fmla="*/ 483 h 4978"/>
              <a:gd name="T10" fmla="*/ 350 w 1715"/>
              <a:gd name="T11" fmla="*/ 3430 h 4978"/>
              <a:gd name="T12" fmla="*/ 0 w 1715"/>
              <a:gd name="T13" fmla="*/ 4120 h 4978"/>
              <a:gd name="T14" fmla="*/ 858 w 1715"/>
              <a:gd name="T15" fmla="*/ 4978 h 4978"/>
              <a:gd name="T16" fmla="*/ 1715 w 1715"/>
              <a:gd name="T17" fmla="*/ 4120 h 4978"/>
              <a:gd name="T18" fmla="*/ 1365 w 1715"/>
              <a:gd name="T19" fmla="*/ 3430 h 4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5" h="4978">
                <a:moveTo>
                  <a:pt x="1365" y="3430"/>
                </a:moveTo>
                <a:cubicBezTo>
                  <a:pt x="1365" y="483"/>
                  <a:pt x="1365" y="483"/>
                  <a:pt x="1365" y="483"/>
                </a:cubicBezTo>
                <a:cubicBezTo>
                  <a:pt x="1365" y="217"/>
                  <a:pt x="1148" y="0"/>
                  <a:pt x="882" y="0"/>
                </a:cubicBezTo>
                <a:cubicBezTo>
                  <a:pt x="833" y="0"/>
                  <a:pt x="833" y="0"/>
                  <a:pt x="833" y="0"/>
                </a:cubicBezTo>
                <a:cubicBezTo>
                  <a:pt x="568" y="0"/>
                  <a:pt x="350" y="217"/>
                  <a:pt x="350" y="483"/>
                </a:cubicBezTo>
                <a:cubicBezTo>
                  <a:pt x="350" y="3430"/>
                  <a:pt x="350" y="3430"/>
                  <a:pt x="350" y="3430"/>
                </a:cubicBezTo>
                <a:cubicBezTo>
                  <a:pt x="138" y="3586"/>
                  <a:pt x="0" y="3837"/>
                  <a:pt x="0" y="4120"/>
                </a:cubicBezTo>
                <a:cubicBezTo>
                  <a:pt x="0" y="4594"/>
                  <a:pt x="384" y="4978"/>
                  <a:pt x="858" y="4978"/>
                </a:cubicBezTo>
                <a:cubicBezTo>
                  <a:pt x="1331" y="4978"/>
                  <a:pt x="1715" y="4594"/>
                  <a:pt x="1715" y="4120"/>
                </a:cubicBezTo>
                <a:cubicBezTo>
                  <a:pt x="1715" y="3837"/>
                  <a:pt x="1577" y="3586"/>
                  <a:pt x="1365" y="3430"/>
                </a:cubicBezTo>
                <a:close/>
              </a:path>
            </a:pathLst>
          </a:cu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800153" y="2931279"/>
            <a:ext cx="703263" cy="2009775"/>
            <a:chOff x="3800153" y="2806701"/>
            <a:chExt cx="703263" cy="2009775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800153" y="2806701"/>
              <a:ext cx="703262" cy="2009775"/>
            </a:xfrm>
            <a:custGeom>
              <a:avLst/>
              <a:gdLst>
                <a:gd name="T0" fmla="*/ 821 w 1111"/>
                <a:gd name="T1" fmla="*/ 2143 h 3184"/>
                <a:gd name="T2" fmla="*/ 821 w 1111"/>
                <a:gd name="T3" fmla="*/ 170 h 3184"/>
                <a:gd name="T4" fmla="*/ 290 w 1111"/>
                <a:gd name="T5" fmla="*/ 170 h 3184"/>
                <a:gd name="T6" fmla="*/ 290 w 1111"/>
                <a:gd name="T7" fmla="*/ 2143 h 3184"/>
                <a:gd name="T8" fmla="*/ 0 w 1111"/>
                <a:gd name="T9" fmla="*/ 2641 h 3184"/>
                <a:gd name="T10" fmla="*/ 580 w 1111"/>
                <a:gd name="T11" fmla="*/ 3184 h 3184"/>
                <a:gd name="T12" fmla="*/ 1111 w 1111"/>
                <a:gd name="T13" fmla="*/ 2641 h 3184"/>
                <a:gd name="T14" fmla="*/ 821 w 1111"/>
                <a:gd name="T15" fmla="*/ 2143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1" h="3184">
                  <a:moveTo>
                    <a:pt x="821" y="2143"/>
                  </a:moveTo>
                  <a:cubicBezTo>
                    <a:pt x="821" y="170"/>
                    <a:pt x="821" y="170"/>
                    <a:pt x="821" y="170"/>
                  </a:cubicBezTo>
                  <a:cubicBezTo>
                    <a:pt x="821" y="0"/>
                    <a:pt x="290" y="0"/>
                    <a:pt x="290" y="170"/>
                  </a:cubicBezTo>
                  <a:cubicBezTo>
                    <a:pt x="290" y="2143"/>
                    <a:pt x="290" y="2143"/>
                    <a:pt x="290" y="2143"/>
                  </a:cubicBezTo>
                  <a:cubicBezTo>
                    <a:pt x="102" y="2271"/>
                    <a:pt x="0" y="2459"/>
                    <a:pt x="0" y="2641"/>
                  </a:cubicBezTo>
                  <a:cubicBezTo>
                    <a:pt x="0" y="2945"/>
                    <a:pt x="277" y="3184"/>
                    <a:pt x="580" y="3184"/>
                  </a:cubicBezTo>
                  <a:cubicBezTo>
                    <a:pt x="883" y="3184"/>
                    <a:pt x="1111" y="2945"/>
                    <a:pt x="1111" y="2641"/>
                  </a:cubicBezTo>
                  <a:cubicBezTo>
                    <a:pt x="1111" y="2459"/>
                    <a:pt x="989" y="2222"/>
                    <a:pt x="821" y="2143"/>
                  </a:cubicBezTo>
                  <a:close/>
                </a:path>
              </a:pathLst>
            </a:custGeom>
            <a:solidFill>
              <a:srgbClr val="F593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808091" y="4411663"/>
              <a:ext cx="695325" cy="404813"/>
            </a:xfrm>
            <a:custGeom>
              <a:avLst/>
              <a:gdLst>
                <a:gd name="T0" fmla="*/ 567 w 1097"/>
                <a:gd name="T1" fmla="*/ 448 h 641"/>
                <a:gd name="T2" fmla="*/ 10 w 1097"/>
                <a:gd name="T3" fmla="*/ 0 h 641"/>
                <a:gd name="T4" fmla="*/ 0 w 1097"/>
                <a:gd name="T5" fmla="*/ 99 h 641"/>
                <a:gd name="T6" fmla="*/ 567 w 1097"/>
                <a:gd name="T7" fmla="*/ 641 h 641"/>
                <a:gd name="T8" fmla="*/ 1097 w 1097"/>
                <a:gd name="T9" fmla="*/ 99 h 641"/>
                <a:gd name="T10" fmla="*/ 1087 w 1097"/>
                <a:gd name="T11" fmla="*/ 0 h 641"/>
                <a:gd name="T12" fmla="*/ 567 w 1097"/>
                <a:gd name="T13" fmla="*/ 44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7" h="641">
                  <a:moveTo>
                    <a:pt x="567" y="448"/>
                  </a:moveTo>
                  <a:cubicBezTo>
                    <a:pt x="300" y="448"/>
                    <a:pt x="60" y="250"/>
                    <a:pt x="10" y="0"/>
                  </a:cubicBezTo>
                  <a:cubicBezTo>
                    <a:pt x="4" y="33"/>
                    <a:pt x="0" y="66"/>
                    <a:pt x="0" y="99"/>
                  </a:cubicBezTo>
                  <a:cubicBezTo>
                    <a:pt x="0" y="398"/>
                    <a:pt x="264" y="641"/>
                    <a:pt x="567" y="641"/>
                  </a:cubicBezTo>
                  <a:cubicBezTo>
                    <a:pt x="870" y="641"/>
                    <a:pt x="1097" y="398"/>
                    <a:pt x="1097" y="99"/>
                  </a:cubicBezTo>
                  <a:cubicBezTo>
                    <a:pt x="1097" y="67"/>
                    <a:pt x="1093" y="34"/>
                    <a:pt x="1087" y="0"/>
                  </a:cubicBezTo>
                  <a:cubicBezTo>
                    <a:pt x="1038" y="250"/>
                    <a:pt x="834" y="448"/>
                    <a:pt x="567" y="448"/>
                  </a:cubicBezTo>
                  <a:close/>
                </a:path>
              </a:pathLst>
            </a:custGeom>
            <a:solidFill>
              <a:srgbClr val="E3866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auto">
          <a:xfrm>
            <a:off x="4166866" y="2501066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4166866" y="2867779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4166866" y="3232904"/>
            <a:ext cx="315912" cy="61913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4166866" y="3599616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4166866" y="3934579"/>
            <a:ext cx="315912" cy="61913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8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8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5"/>
                  <a:pt x="0" y="48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8"/>
                </a:cubicBezTo>
                <a:cubicBezTo>
                  <a:pt x="499" y="75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>
            <a:off x="3612828" y="4534654"/>
            <a:ext cx="1085850" cy="606425"/>
          </a:xfrm>
          <a:custGeom>
            <a:avLst/>
            <a:gdLst>
              <a:gd name="T0" fmla="*/ 858 w 1715"/>
              <a:gd name="T1" fmla="*/ 759 h 960"/>
              <a:gd name="T2" fmla="*/ 6 w 1715"/>
              <a:gd name="T3" fmla="*/ 0 h 960"/>
              <a:gd name="T4" fmla="*/ 0 w 1715"/>
              <a:gd name="T5" fmla="*/ 102 h 960"/>
              <a:gd name="T6" fmla="*/ 858 w 1715"/>
              <a:gd name="T7" fmla="*/ 960 h 960"/>
              <a:gd name="T8" fmla="*/ 1715 w 1715"/>
              <a:gd name="T9" fmla="*/ 102 h 960"/>
              <a:gd name="T10" fmla="*/ 1709 w 1715"/>
              <a:gd name="T11" fmla="*/ 0 h 960"/>
              <a:gd name="T12" fmla="*/ 858 w 1715"/>
              <a:gd name="T13" fmla="*/ 75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5" h="960">
                <a:moveTo>
                  <a:pt x="858" y="759"/>
                </a:moveTo>
                <a:cubicBezTo>
                  <a:pt x="417" y="759"/>
                  <a:pt x="55" y="427"/>
                  <a:pt x="6" y="0"/>
                </a:cubicBezTo>
                <a:cubicBezTo>
                  <a:pt x="2" y="33"/>
                  <a:pt x="0" y="68"/>
                  <a:pt x="0" y="102"/>
                </a:cubicBezTo>
                <a:cubicBezTo>
                  <a:pt x="0" y="576"/>
                  <a:pt x="384" y="960"/>
                  <a:pt x="858" y="960"/>
                </a:cubicBezTo>
                <a:cubicBezTo>
                  <a:pt x="1331" y="960"/>
                  <a:pt x="1715" y="576"/>
                  <a:pt x="1715" y="102"/>
                </a:cubicBezTo>
                <a:cubicBezTo>
                  <a:pt x="1715" y="68"/>
                  <a:pt x="1713" y="33"/>
                  <a:pt x="1709" y="0"/>
                </a:cubicBezTo>
                <a:cubicBezTo>
                  <a:pt x="1660" y="427"/>
                  <a:pt x="1298" y="759"/>
                  <a:pt x="858" y="759"/>
                </a:cubicBezTo>
                <a:close/>
              </a:path>
            </a:pathLst>
          </a:custGeom>
          <a:solidFill>
            <a:srgbClr val="D4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13"/>
          <p:cNvSpPr>
            <a:spLocks noEditPoints="1"/>
          </p:cNvSpPr>
          <p:nvPr/>
        </p:nvSpPr>
        <p:spPr bwMode="auto">
          <a:xfrm>
            <a:off x="3585841" y="1951791"/>
            <a:ext cx="1131887" cy="3203575"/>
          </a:xfrm>
          <a:custGeom>
            <a:avLst/>
            <a:gdLst>
              <a:gd name="T0" fmla="*/ 901 w 1789"/>
              <a:gd name="T1" fmla="*/ 5076 h 5076"/>
              <a:gd name="T2" fmla="*/ 0 w 1789"/>
              <a:gd name="T3" fmla="*/ 4195 h 5076"/>
              <a:gd name="T4" fmla="*/ 339 w 1789"/>
              <a:gd name="T5" fmla="*/ 3481 h 5076"/>
              <a:gd name="T6" fmla="*/ 339 w 1789"/>
              <a:gd name="T7" fmla="*/ 558 h 5076"/>
              <a:gd name="T8" fmla="*/ 876 w 1789"/>
              <a:gd name="T9" fmla="*/ 0 h 5076"/>
              <a:gd name="T10" fmla="*/ 925 w 1789"/>
              <a:gd name="T11" fmla="*/ 0 h 5076"/>
              <a:gd name="T12" fmla="*/ 1450 w 1789"/>
              <a:gd name="T13" fmla="*/ 558 h 5076"/>
              <a:gd name="T14" fmla="*/ 1450 w 1789"/>
              <a:gd name="T15" fmla="*/ 3481 h 5076"/>
              <a:gd name="T16" fmla="*/ 1789 w 1789"/>
              <a:gd name="T17" fmla="*/ 4195 h 5076"/>
              <a:gd name="T18" fmla="*/ 901 w 1789"/>
              <a:gd name="T19" fmla="*/ 5076 h 5076"/>
              <a:gd name="T20" fmla="*/ 876 w 1789"/>
              <a:gd name="T21" fmla="*/ 97 h 5076"/>
              <a:gd name="T22" fmla="*/ 435 w 1789"/>
              <a:gd name="T23" fmla="*/ 558 h 5076"/>
              <a:gd name="T24" fmla="*/ 435 w 1789"/>
              <a:gd name="T25" fmla="*/ 3505 h 5076"/>
              <a:gd name="T26" fmla="*/ 422 w 1789"/>
              <a:gd name="T27" fmla="*/ 3544 h 5076"/>
              <a:gd name="T28" fmla="*/ 97 w 1789"/>
              <a:gd name="T29" fmla="*/ 4195 h 5076"/>
              <a:gd name="T30" fmla="*/ 901 w 1789"/>
              <a:gd name="T31" fmla="*/ 4979 h 5076"/>
              <a:gd name="T32" fmla="*/ 1692 w 1789"/>
              <a:gd name="T33" fmla="*/ 4195 h 5076"/>
              <a:gd name="T34" fmla="*/ 1379 w 1789"/>
              <a:gd name="T35" fmla="*/ 3544 h 5076"/>
              <a:gd name="T36" fmla="*/ 1360 w 1789"/>
              <a:gd name="T37" fmla="*/ 3505 h 5076"/>
              <a:gd name="T38" fmla="*/ 1360 w 1789"/>
              <a:gd name="T39" fmla="*/ 558 h 5076"/>
              <a:gd name="T40" fmla="*/ 925 w 1789"/>
              <a:gd name="T41" fmla="*/ 97 h 5076"/>
              <a:gd name="T42" fmla="*/ 876 w 1789"/>
              <a:gd name="T43" fmla="*/ 97 h 5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89" h="5076">
                <a:moveTo>
                  <a:pt x="901" y="5076"/>
                </a:moveTo>
                <a:cubicBezTo>
                  <a:pt x="396" y="5076"/>
                  <a:pt x="0" y="4689"/>
                  <a:pt x="0" y="4195"/>
                </a:cubicBezTo>
                <a:cubicBezTo>
                  <a:pt x="0" y="3910"/>
                  <a:pt x="119" y="3651"/>
                  <a:pt x="339" y="3481"/>
                </a:cubicBezTo>
                <a:cubicBezTo>
                  <a:pt x="339" y="558"/>
                  <a:pt x="339" y="558"/>
                  <a:pt x="339" y="558"/>
                </a:cubicBezTo>
                <a:cubicBezTo>
                  <a:pt x="339" y="256"/>
                  <a:pt x="588" y="0"/>
                  <a:pt x="876" y="0"/>
                </a:cubicBezTo>
                <a:cubicBezTo>
                  <a:pt x="925" y="0"/>
                  <a:pt x="925" y="0"/>
                  <a:pt x="925" y="0"/>
                </a:cubicBezTo>
                <a:cubicBezTo>
                  <a:pt x="1213" y="0"/>
                  <a:pt x="1450" y="256"/>
                  <a:pt x="1450" y="558"/>
                </a:cubicBezTo>
                <a:cubicBezTo>
                  <a:pt x="1450" y="3481"/>
                  <a:pt x="1450" y="3481"/>
                  <a:pt x="1450" y="3481"/>
                </a:cubicBezTo>
                <a:cubicBezTo>
                  <a:pt x="1662" y="3646"/>
                  <a:pt x="1789" y="3905"/>
                  <a:pt x="1789" y="4195"/>
                </a:cubicBezTo>
                <a:cubicBezTo>
                  <a:pt x="1789" y="4697"/>
                  <a:pt x="1407" y="5076"/>
                  <a:pt x="901" y="5076"/>
                </a:cubicBezTo>
                <a:close/>
                <a:moveTo>
                  <a:pt x="876" y="97"/>
                </a:moveTo>
                <a:cubicBezTo>
                  <a:pt x="645" y="97"/>
                  <a:pt x="435" y="313"/>
                  <a:pt x="435" y="558"/>
                </a:cubicBezTo>
                <a:cubicBezTo>
                  <a:pt x="435" y="3505"/>
                  <a:pt x="435" y="3505"/>
                  <a:pt x="435" y="3505"/>
                </a:cubicBezTo>
                <a:cubicBezTo>
                  <a:pt x="435" y="3520"/>
                  <a:pt x="434" y="3534"/>
                  <a:pt x="422" y="3544"/>
                </a:cubicBezTo>
                <a:cubicBezTo>
                  <a:pt x="215" y="3695"/>
                  <a:pt x="97" y="3933"/>
                  <a:pt x="97" y="4195"/>
                </a:cubicBezTo>
                <a:cubicBezTo>
                  <a:pt x="97" y="4635"/>
                  <a:pt x="450" y="4979"/>
                  <a:pt x="901" y="4979"/>
                </a:cubicBezTo>
                <a:cubicBezTo>
                  <a:pt x="1352" y="4979"/>
                  <a:pt x="1692" y="4642"/>
                  <a:pt x="1692" y="4195"/>
                </a:cubicBezTo>
                <a:cubicBezTo>
                  <a:pt x="1692" y="3927"/>
                  <a:pt x="1578" y="3690"/>
                  <a:pt x="1379" y="3544"/>
                </a:cubicBezTo>
                <a:cubicBezTo>
                  <a:pt x="1367" y="3534"/>
                  <a:pt x="1360" y="3520"/>
                  <a:pt x="1360" y="3505"/>
                </a:cubicBezTo>
                <a:cubicBezTo>
                  <a:pt x="1360" y="558"/>
                  <a:pt x="1360" y="558"/>
                  <a:pt x="1360" y="558"/>
                </a:cubicBezTo>
                <a:cubicBezTo>
                  <a:pt x="1360" y="313"/>
                  <a:pt x="1156" y="97"/>
                  <a:pt x="925" y="97"/>
                </a:cubicBezTo>
                <a:lnTo>
                  <a:pt x="876" y="97"/>
                </a:ln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79528" y="2226429"/>
            <a:ext cx="227012" cy="2349500"/>
            <a:chOff x="3879528" y="2101851"/>
            <a:chExt cx="227012" cy="2349500"/>
          </a:xfrm>
        </p:grpSpPr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3984303" y="2101851"/>
              <a:ext cx="60325" cy="609600"/>
            </a:xfrm>
            <a:custGeom>
              <a:avLst/>
              <a:gdLst>
                <a:gd name="T0" fmla="*/ 48 w 96"/>
                <a:gd name="T1" fmla="*/ 967 h 967"/>
                <a:gd name="T2" fmla="*/ 0 w 96"/>
                <a:gd name="T3" fmla="*/ 920 h 967"/>
                <a:gd name="T4" fmla="*/ 0 w 96"/>
                <a:gd name="T5" fmla="*/ 48 h 967"/>
                <a:gd name="T6" fmla="*/ 48 w 96"/>
                <a:gd name="T7" fmla="*/ 0 h 967"/>
                <a:gd name="T8" fmla="*/ 96 w 96"/>
                <a:gd name="T9" fmla="*/ 48 h 967"/>
                <a:gd name="T10" fmla="*/ 96 w 96"/>
                <a:gd name="T11" fmla="*/ 920 h 967"/>
                <a:gd name="T12" fmla="*/ 48 w 96"/>
                <a:gd name="T13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7">
                  <a:moveTo>
                    <a:pt x="48" y="967"/>
                  </a:moveTo>
                  <a:cubicBezTo>
                    <a:pt x="21" y="967"/>
                    <a:pt x="0" y="946"/>
                    <a:pt x="0" y="9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920"/>
                    <a:pt x="96" y="920"/>
                    <a:pt x="96" y="920"/>
                  </a:cubicBezTo>
                  <a:cubicBezTo>
                    <a:pt x="96" y="946"/>
                    <a:pt x="75" y="967"/>
                    <a:pt x="48" y="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879528" y="3136901"/>
              <a:ext cx="227012" cy="1314450"/>
            </a:xfrm>
            <a:custGeom>
              <a:avLst/>
              <a:gdLst>
                <a:gd name="T0" fmla="*/ 52 w 358"/>
                <a:gd name="T1" fmla="*/ 2081 h 2081"/>
                <a:gd name="T2" fmla="*/ 44 w 358"/>
                <a:gd name="T3" fmla="*/ 2081 h 2081"/>
                <a:gd name="T4" fmla="*/ 4 w 358"/>
                <a:gd name="T5" fmla="*/ 2026 h 2081"/>
                <a:gd name="T6" fmla="*/ 262 w 358"/>
                <a:gd name="T7" fmla="*/ 1681 h 2081"/>
                <a:gd name="T8" fmla="*/ 262 w 358"/>
                <a:gd name="T9" fmla="*/ 48 h 2081"/>
                <a:gd name="T10" fmla="*/ 310 w 358"/>
                <a:gd name="T11" fmla="*/ 0 h 2081"/>
                <a:gd name="T12" fmla="*/ 358 w 358"/>
                <a:gd name="T13" fmla="*/ 48 h 2081"/>
                <a:gd name="T14" fmla="*/ 358 w 358"/>
                <a:gd name="T15" fmla="*/ 1709 h 2081"/>
                <a:gd name="T16" fmla="*/ 332 w 358"/>
                <a:gd name="T17" fmla="*/ 1752 h 2081"/>
                <a:gd name="T18" fmla="*/ 99 w 358"/>
                <a:gd name="T19" fmla="*/ 2040 h 2081"/>
                <a:gd name="T20" fmla="*/ 52 w 358"/>
                <a:gd name="T21" fmla="*/ 2081 h 2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2081">
                  <a:moveTo>
                    <a:pt x="52" y="2081"/>
                  </a:moveTo>
                  <a:cubicBezTo>
                    <a:pt x="49" y="2081"/>
                    <a:pt x="47" y="2081"/>
                    <a:pt x="44" y="2081"/>
                  </a:cubicBezTo>
                  <a:cubicBezTo>
                    <a:pt x="18" y="2077"/>
                    <a:pt x="0" y="2052"/>
                    <a:pt x="4" y="2026"/>
                  </a:cubicBezTo>
                  <a:cubicBezTo>
                    <a:pt x="33" y="1838"/>
                    <a:pt x="197" y="1720"/>
                    <a:pt x="262" y="1681"/>
                  </a:cubicBezTo>
                  <a:cubicBezTo>
                    <a:pt x="262" y="48"/>
                    <a:pt x="262" y="48"/>
                    <a:pt x="262" y="48"/>
                  </a:cubicBezTo>
                  <a:cubicBezTo>
                    <a:pt x="262" y="21"/>
                    <a:pt x="284" y="0"/>
                    <a:pt x="310" y="0"/>
                  </a:cubicBezTo>
                  <a:cubicBezTo>
                    <a:pt x="337" y="0"/>
                    <a:pt x="358" y="21"/>
                    <a:pt x="358" y="48"/>
                  </a:cubicBezTo>
                  <a:cubicBezTo>
                    <a:pt x="358" y="1709"/>
                    <a:pt x="358" y="1709"/>
                    <a:pt x="358" y="1709"/>
                  </a:cubicBezTo>
                  <a:cubicBezTo>
                    <a:pt x="358" y="1727"/>
                    <a:pt x="348" y="1743"/>
                    <a:pt x="332" y="1752"/>
                  </a:cubicBezTo>
                  <a:cubicBezTo>
                    <a:pt x="330" y="1753"/>
                    <a:pt x="127" y="1859"/>
                    <a:pt x="99" y="2040"/>
                  </a:cubicBezTo>
                  <a:cubicBezTo>
                    <a:pt x="95" y="2064"/>
                    <a:pt x="75" y="2081"/>
                    <a:pt x="52" y="2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Freeform 5"/>
          <p:cNvSpPr>
            <a:spLocks/>
          </p:cNvSpPr>
          <p:nvPr/>
        </p:nvSpPr>
        <p:spPr bwMode="auto">
          <a:xfrm>
            <a:off x="7501260" y="1999416"/>
            <a:ext cx="1085850" cy="3141663"/>
          </a:xfrm>
          <a:custGeom>
            <a:avLst/>
            <a:gdLst>
              <a:gd name="T0" fmla="*/ 1365 w 1715"/>
              <a:gd name="T1" fmla="*/ 3430 h 4978"/>
              <a:gd name="T2" fmla="*/ 1365 w 1715"/>
              <a:gd name="T3" fmla="*/ 483 h 4978"/>
              <a:gd name="T4" fmla="*/ 882 w 1715"/>
              <a:gd name="T5" fmla="*/ 0 h 4978"/>
              <a:gd name="T6" fmla="*/ 833 w 1715"/>
              <a:gd name="T7" fmla="*/ 0 h 4978"/>
              <a:gd name="T8" fmla="*/ 350 w 1715"/>
              <a:gd name="T9" fmla="*/ 483 h 4978"/>
              <a:gd name="T10" fmla="*/ 350 w 1715"/>
              <a:gd name="T11" fmla="*/ 3430 h 4978"/>
              <a:gd name="T12" fmla="*/ 0 w 1715"/>
              <a:gd name="T13" fmla="*/ 4120 h 4978"/>
              <a:gd name="T14" fmla="*/ 858 w 1715"/>
              <a:gd name="T15" fmla="*/ 4978 h 4978"/>
              <a:gd name="T16" fmla="*/ 1715 w 1715"/>
              <a:gd name="T17" fmla="*/ 4120 h 4978"/>
              <a:gd name="T18" fmla="*/ 1365 w 1715"/>
              <a:gd name="T19" fmla="*/ 3430 h 4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5" h="4978">
                <a:moveTo>
                  <a:pt x="1365" y="3430"/>
                </a:moveTo>
                <a:cubicBezTo>
                  <a:pt x="1365" y="483"/>
                  <a:pt x="1365" y="483"/>
                  <a:pt x="1365" y="483"/>
                </a:cubicBezTo>
                <a:cubicBezTo>
                  <a:pt x="1365" y="217"/>
                  <a:pt x="1148" y="0"/>
                  <a:pt x="882" y="0"/>
                </a:cubicBezTo>
                <a:cubicBezTo>
                  <a:pt x="833" y="0"/>
                  <a:pt x="833" y="0"/>
                  <a:pt x="833" y="0"/>
                </a:cubicBezTo>
                <a:cubicBezTo>
                  <a:pt x="568" y="0"/>
                  <a:pt x="350" y="217"/>
                  <a:pt x="350" y="483"/>
                </a:cubicBezTo>
                <a:cubicBezTo>
                  <a:pt x="350" y="3430"/>
                  <a:pt x="350" y="3430"/>
                  <a:pt x="350" y="3430"/>
                </a:cubicBezTo>
                <a:cubicBezTo>
                  <a:pt x="138" y="3586"/>
                  <a:pt x="0" y="3837"/>
                  <a:pt x="0" y="4120"/>
                </a:cubicBezTo>
                <a:cubicBezTo>
                  <a:pt x="0" y="4594"/>
                  <a:pt x="384" y="4978"/>
                  <a:pt x="858" y="4978"/>
                </a:cubicBezTo>
                <a:cubicBezTo>
                  <a:pt x="1331" y="4978"/>
                  <a:pt x="1715" y="4594"/>
                  <a:pt x="1715" y="4120"/>
                </a:cubicBezTo>
                <a:cubicBezTo>
                  <a:pt x="1715" y="3837"/>
                  <a:pt x="1577" y="3586"/>
                  <a:pt x="1365" y="3430"/>
                </a:cubicBezTo>
                <a:close/>
              </a:path>
            </a:pathLst>
          </a:cu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688585" y="2931279"/>
            <a:ext cx="703263" cy="2009775"/>
            <a:chOff x="7688585" y="2806701"/>
            <a:chExt cx="703263" cy="2009775"/>
          </a:xfrm>
        </p:grpSpPr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7688585" y="2806701"/>
              <a:ext cx="703262" cy="2009775"/>
            </a:xfrm>
            <a:custGeom>
              <a:avLst/>
              <a:gdLst>
                <a:gd name="T0" fmla="*/ 821 w 1111"/>
                <a:gd name="T1" fmla="*/ 2143 h 3184"/>
                <a:gd name="T2" fmla="*/ 821 w 1111"/>
                <a:gd name="T3" fmla="*/ 170 h 3184"/>
                <a:gd name="T4" fmla="*/ 290 w 1111"/>
                <a:gd name="T5" fmla="*/ 170 h 3184"/>
                <a:gd name="T6" fmla="*/ 290 w 1111"/>
                <a:gd name="T7" fmla="*/ 2143 h 3184"/>
                <a:gd name="T8" fmla="*/ 0 w 1111"/>
                <a:gd name="T9" fmla="*/ 2641 h 3184"/>
                <a:gd name="T10" fmla="*/ 580 w 1111"/>
                <a:gd name="T11" fmla="*/ 3184 h 3184"/>
                <a:gd name="T12" fmla="*/ 1111 w 1111"/>
                <a:gd name="T13" fmla="*/ 2641 h 3184"/>
                <a:gd name="T14" fmla="*/ 821 w 1111"/>
                <a:gd name="T15" fmla="*/ 2143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1" h="3184">
                  <a:moveTo>
                    <a:pt x="821" y="2143"/>
                  </a:moveTo>
                  <a:cubicBezTo>
                    <a:pt x="821" y="170"/>
                    <a:pt x="821" y="170"/>
                    <a:pt x="821" y="170"/>
                  </a:cubicBezTo>
                  <a:cubicBezTo>
                    <a:pt x="821" y="0"/>
                    <a:pt x="290" y="0"/>
                    <a:pt x="290" y="170"/>
                  </a:cubicBezTo>
                  <a:cubicBezTo>
                    <a:pt x="290" y="2143"/>
                    <a:pt x="290" y="2143"/>
                    <a:pt x="290" y="2143"/>
                  </a:cubicBezTo>
                  <a:cubicBezTo>
                    <a:pt x="102" y="2271"/>
                    <a:pt x="0" y="2459"/>
                    <a:pt x="0" y="2641"/>
                  </a:cubicBezTo>
                  <a:cubicBezTo>
                    <a:pt x="0" y="2945"/>
                    <a:pt x="277" y="3184"/>
                    <a:pt x="580" y="3184"/>
                  </a:cubicBezTo>
                  <a:cubicBezTo>
                    <a:pt x="883" y="3184"/>
                    <a:pt x="1111" y="2945"/>
                    <a:pt x="1111" y="2641"/>
                  </a:cubicBezTo>
                  <a:cubicBezTo>
                    <a:pt x="1111" y="2459"/>
                    <a:pt x="989" y="2222"/>
                    <a:pt x="821" y="2143"/>
                  </a:cubicBezTo>
                  <a:close/>
                </a:path>
              </a:pathLst>
            </a:custGeom>
            <a:solidFill>
              <a:srgbClr val="F593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7696523" y="4411663"/>
              <a:ext cx="695325" cy="404813"/>
            </a:xfrm>
            <a:custGeom>
              <a:avLst/>
              <a:gdLst>
                <a:gd name="T0" fmla="*/ 567 w 1097"/>
                <a:gd name="T1" fmla="*/ 448 h 641"/>
                <a:gd name="T2" fmla="*/ 10 w 1097"/>
                <a:gd name="T3" fmla="*/ 0 h 641"/>
                <a:gd name="T4" fmla="*/ 0 w 1097"/>
                <a:gd name="T5" fmla="*/ 99 h 641"/>
                <a:gd name="T6" fmla="*/ 567 w 1097"/>
                <a:gd name="T7" fmla="*/ 641 h 641"/>
                <a:gd name="T8" fmla="*/ 1097 w 1097"/>
                <a:gd name="T9" fmla="*/ 99 h 641"/>
                <a:gd name="T10" fmla="*/ 1087 w 1097"/>
                <a:gd name="T11" fmla="*/ 0 h 641"/>
                <a:gd name="T12" fmla="*/ 567 w 1097"/>
                <a:gd name="T13" fmla="*/ 44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7" h="641">
                  <a:moveTo>
                    <a:pt x="567" y="448"/>
                  </a:moveTo>
                  <a:cubicBezTo>
                    <a:pt x="300" y="448"/>
                    <a:pt x="60" y="250"/>
                    <a:pt x="10" y="0"/>
                  </a:cubicBezTo>
                  <a:cubicBezTo>
                    <a:pt x="4" y="33"/>
                    <a:pt x="0" y="66"/>
                    <a:pt x="0" y="99"/>
                  </a:cubicBezTo>
                  <a:cubicBezTo>
                    <a:pt x="0" y="398"/>
                    <a:pt x="264" y="641"/>
                    <a:pt x="567" y="641"/>
                  </a:cubicBezTo>
                  <a:cubicBezTo>
                    <a:pt x="870" y="641"/>
                    <a:pt x="1097" y="398"/>
                    <a:pt x="1097" y="99"/>
                  </a:cubicBezTo>
                  <a:cubicBezTo>
                    <a:pt x="1097" y="67"/>
                    <a:pt x="1093" y="34"/>
                    <a:pt x="1087" y="0"/>
                  </a:cubicBezTo>
                  <a:cubicBezTo>
                    <a:pt x="1038" y="250"/>
                    <a:pt x="834" y="448"/>
                    <a:pt x="567" y="448"/>
                  </a:cubicBezTo>
                  <a:close/>
                </a:path>
              </a:pathLst>
            </a:custGeom>
            <a:solidFill>
              <a:srgbClr val="E3866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Freeform 7"/>
          <p:cNvSpPr>
            <a:spLocks/>
          </p:cNvSpPr>
          <p:nvPr/>
        </p:nvSpPr>
        <p:spPr bwMode="auto">
          <a:xfrm>
            <a:off x="8055298" y="2501066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8"/>
          <p:cNvSpPr>
            <a:spLocks/>
          </p:cNvSpPr>
          <p:nvPr/>
        </p:nvSpPr>
        <p:spPr bwMode="auto">
          <a:xfrm>
            <a:off x="8055298" y="2867779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9"/>
          <p:cNvSpPr>
            <a:spLocks/>
          </p:cNvSpPr>
          <p:nvPr/>
        </p:nvSpPr>
        <p:spPr bwMode="auto">
          <a:xfrm>
            <a:off x="8055298" y="3232904"/>
            <a:ext cx="315912" cy="61913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10"/>
          <p:cNvSpPr>
            <a:spLocks/>
          </p:cNvSpPr>
          <p:nvPr/>
        </p:nvSpPr>
        <p:spPr bwMode="auto">
          <a:xfrm>
            <a:off x="8055298" y="3599616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11"/>
          <p:cNvSpPr>
            <a:spLocks/>
          </p:cNvSpPr>
          <p:nvPr/>
        </p:nvSpPr>
        <p:spPr bwMode="auto">
          <a:xfrm>
            <a:off x="8055298" y="3934579"/>
            <a:ext cx="315912" cy="61913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8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8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5"/>
                  <a:pt x="0" y="48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8"/>
                </a:cubicBezTo>
                <a:cubicBezTo>
                  <a:pt x="499" y="75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12"/>
          <p:cNvSpPr>
            <a:spLocks/>
          </p:cNvSpPr>
          <p:nvPr/>
        </p:nvSpPr>
        <p:spPr bwMode="auto">
          <a:xfrm>
            <a:off x="7501260" y="4534654"/>
            <a:ext cx="1085850" cy="606425"/>
          </a:xfrm>
          <a:custGeom>
            <a:avLst/>
            <a:gdLst>
              <a:gd name="T0" fmla="*/ 858 w 1715"/>
              <a:gd name="T1" fmla="*/ 759 h 960"/>
              <a:gd name="T2" fmla="*/ 6 w 1715"/>
              <a:gd name="T3" fmla="*/ 0 h 960"/>
              <a:gd name="T4" fmla="*/ 0 w 1715"/>
              <a:gd name="T5" fmla="*/ 102 h 960"/>
              <a:gd name="T6" fmla="*/ 858 w 1715"/>
              <a:gd name="T7" fmla="*/ 960 h 960"/>
              <a:gd name="T8" fmla="*/ 1715 w 1715"/>
              <a:gd name="T9" fmla="*/ 102 h 960"/>
              <a:gd name="T10" fmla="*/ 1709 w 1715"/>
              <a:gd name="T11" fmla="*/ 0 h 960"/>
              <a:gd name="T12" fmla="*/ 858 w 1715"/>
              <a:gd name="T13" fmla="*/ 75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5" h="960">
                <a:moveTo>
                  <a:pt x="858" y="759"/>
                </a:moveTo>
                <a:cubicBezTo>
                  <a:pt x="417" y="759"/>
                  <a:pt x="55" y="427"/>
                  <a:pt x="6" y="0"/>
                </a:cubicBezTo>
                <a:cubicBezTo>
                  <a:pt x="2" y="33"/>
                  <a:pt x="0" y="68"/>
                  <a:pt x="0" y="102"/>
                </a:cubicBezTo>
                <a:cubicBezTo>
                  <a:pt x="0" y="576"/>
                  <a:pt x="384" y="960"/>
                  <a:pt x="858" y="960"/>
                </a:cubicBezTo>
                <a:cubicBezTo>
                  <a:pt x="1331" y="960"/>
                  <a:pt x="1715" y="576"/>
                  <a:pt x="1715" y="102"/>
                </a:cubicBezTo>
                <a:cubicBezTo>
                  <a:pt x="1715" y="68"/>
                  <a:pt x="1713" y="33"/>
                  <a:pt x="1709" y="0"/>
                </a:cubicBezTo>
                <a:cubicBezTo>
                  <a:pt x="1660" y="427"/>
                  <a:pt x="1298" y="759"/>
                  <a:pt x="858" y="759"/>
                </a:cubicBezTo>
                <a:close/>
              </a:path>
            </a:pathLst>
          </a:custGeom>
          <a:solidFill>
            <a:srgbClr val="D4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13"/>
          <p:cNvSpPr>
            <a:spLocks noEditPoints="1"/>
          </p:cNvSpPr>
          <p:nvPr/>
        </p:nvSpPr>
        <p:spPr bwMode="auto">
          <a:xfrm>
            <a:off x="7474273" y="1951791"/>
            <a:ext cx="1131887" cy="3203575"/>
          </a:xfrm>
          <a:custGeom>
            <a:avLst/>
            <a:gdLst>
              <a:gd name="T0" fmla="*/ 901 w 1789"/>
              <a:gd name="T1" fmla="*/ 5076 h 5076"/>
              <a:gd name="T2" fmla="*/ 0 w 1789"/>
              <a:gd name="T3" fmla="*/ 4195 h 5076"/>
              <a:gd name="T4" fmla="*/ 339 w 1789"/>
              <a:gd name="T5" fmla="*/ 3481 h 5076"/>
              <a:gd name="T6" fmla="*/ 339 w 1789"/>
              <a:gd name="T7" fmla="*/ 558 h 5076"/>
              <a:gd name="T8" fmla="*/ 876 w 1789"/>
              <a:gd name="T9" fmla="*/ 0 h 5076"/>
              <a:gd name="T10" fmla="*/ 925 w 1789"/>
              <a:gd name="T11" fmla="*/ 0 h 5076"/>
              <a:gd name="T12" fmla="*/ 1450 w 1789"/>
              <a:gd name="T13" fmla="*/ 558 h 5076"/>
              <a:gd name="T14" fmla="*/ 1450 w 1789"/>
              <a:gd name="T15" fmla="*/ 3481 h 5076"/>
              <a:gd name="T16" fmla="*/ 1789 w 1789"/>
              <a:gd name="T17" fmla="*/ 4195 h 5076"/>
              <a:gd name="T18" fmla="*/ 901 w 1789"/>
              <a:gd name="T19" fmla="*/ 5076 h 5076"/>
              <a:gd name="T20" fmla="*/ 876 w 1789"/>
              <a:gd name="T21" fmla="*/ 97 h 5076"/>
              <a:gd name="T22" fmla="*/ 435 w 1789"/>
              <a:gd name="T23" fmla="*/ 558 h 5076"/>
              <a:gd name="T24" fmla="*/ 435 w 1789"/>
              <a:gd name="T25" fmla="*/ 3505 h 5076"/>
              <a:gd name="T26" fmla="*/ 422 w 1789"/>
              <a:gd name="T27" fmla="*/ 3544 h 5076"/>
              <a:gd name="T28" fmla="*/ 97 w 1789"/>
              <a:gd name="T29" fmla="*/ 4195 h 5076"/>
              <a:gd name="T30" fmla="*/ 901 w 1789"/>
              <a:gd name="T31" fmla="*/ 4979 h 5076"/>
              <a:gd name="T32" fmla="*/ 1692 w 1789"/>
              <a:gd name="T33" fmla="*/ 4195 h 5076"/>
              <a:gd name="T34" fmla="*/ 1379 w 1789"/>
              <a:gd name="T35" fmla="*/ 3544 h 5076"/>
              <a:gd name="T36" fmla="*/ 1360 w 1789"/>
              <a:gd name="T37" fmla="*/ 3505 h 5076"/>
              <a:gd name="T38" fmla="*/ 1360 w 1789"/>
              <a:gd name="T39" fmla="*/ 558 h 5076"/>
              <a:gd name="T40" fmla="*/ 925 w 1789"/>
              <a:gd name="T41" fmla="*/ 97 h 5076"/>
              <a:gd name="T42" fmla="*/ 876 w 1789"/>
              <a:gd name="T43" fmla="*/ 97 h 5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89" h="5076">
                <a:moveTo>
                  <a:pt x="901" y="5076"/>
                </a:moveTo>
                <a:cubicBezTo>
                  <a:pt x="396" y="5076"/>
                  <a:pt x="0" y="4689"/>
                  <a:pt x="0" y="4195"/>
                </a:cubicBezTo>
                <a:cubicBezTo>
                  <a:pt x="0" y="3910"/>
                  <a:pt x="119" y="3651"/>
                  <a:pt x="339" y="3481"/>
                </a:cubicBezTo>
                <a:cubicBezTo>
                  <a:pt x="339" y="558"/>
                  <a:pt x="339" y="558"/>
                  <a:pt x="339" y="558"/>
                </a:cubicBezTo>
                <a:cubicBezTo>
                  <a:pt x="339" y="256"/>
                  <a:pt x="588" y="0"/>
                  <a:pt x="876" y="0"/>
                </a:cubicBezTo>
                <a:cubicBezTo>
                  <a:pt x="925" y="0"/>
                  <a:pt x="925" y="0"/>
                  <a:pt x="925" y="0"/>
                </a:cubicBezTo>
                <a:cubicBezTo>
                  <a:pt x="1213" y="0"/>
                  <a:pt x="1450" y="256"/>
                  <a:pt x="1450" y="558"/>
                </a:cubicBezTo>
                <a:cubicBezTo>
                  <a:pt x="1450" y="3481"/>
                  <a:pt x="1450" y="3481"/>
                  <a:pt x="1450" y="3481"/>
                </a:cubicBezTo>
                <a:cubicBezTo>
                  <a:pt x="1662" y="3646"/>
                  <a:pt x="1789" y="3905"/>
                  <a:pt x="1789" y="4195"/>
                </a:cubicBezTo>
                <a:cubicBezTo>
                  <a:pt x="1789" y="4697"/>
                  <a:pt x="1407" y="5076"/>
                  <a:pt x="901" y="5076"/>
                </a:cubicBezTo>
                <a:close/>
                <a:moveTo>
                  <a:pt x="876" y="97"/>
                </a:moveTo>
                <a:cubicBezTo>
                  <a:pt x="645" y="97"/>
                  <a:pt x="435" y="313"/>
                  <a:pt x="435" y="558"/>
                </a:cubicBezTo>
                <a:cubicBezTo>
                  <a:pt x="435" y="3505"/>
                  <a:pt x="435" y="3505"/>
                  <a:pt x="435" y="3505"/>
                </a:cubicBezTo>
                <a:cubicBezTo>
                  <a:pt x="435" y="3520"/>
                  <a:pt x="434" y="3534"/>
                  <a:pt x="422" y="3544"/>
                </a:cubicBezTo>
                <a:cubicBezTo>
                  <a:pt x="215" y="3695"/>
                  <a:pt x="97" y="3933"/>
                  <a:pt x="97" y="4195"/>
                </a:cubicBezTo>
                <a:cubicBezTo>
                  <a:pt x="97" y="4635"/>
                  <a:pt x="450" y="4979"/>
                  <a:pt x="901" y="4979"/>
                </a:cubicBezTo>
                <a:cubicBezTo>
                  <a:pt x="1352" y="4979"/>
                  <a:pt x="1692" y="4642"/>
                  <a:pt x="1692" y="4195"/>
                </a:cubicBezTo>
                <a:cubicBezTo>
                  <a:pt x="1692" y="3927"/>
                  <a:pt x="1578" y="3690"/>
                  <a:pt x="1379" y="3544"/>
                </a:cubicBezTo>
                <a:cubicBezTo>
                  <a:pt x="1367" y="3534"/>
                  <a:pt x="1360" y="3520"/>
                  <a:pt x="1360" y="3505"/>
                </a:cubicBezTo>
                <a:cubicBezTo>
                  <a:pt x="1360" y="558"/>
                  <a:pt x="1360" y="558"/>
                  <a:pt x="1360" y="558"/>
                </a:cubicBezTo>
                <a:cubicBezTo>
                  <a:pt x="1360" y="313"/>
                  <a:pt x="1156" y="97"/>
                  <a:pt x="925" y="97"/>
                </a:cubicBezTo>
                <a:lnTo>
                  <a:pt x="876" y="97"/>
                </a:ln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767960" y="2226429"/>
            <a:ext cx="227012" cy="2349500"/>
            <a:chOff x="7767960" y="2101851"/>
            <a:chExt cx="227012" cy="2349500"/>
          </a:xfrm>
        </p:grpSpPr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7872735" y="2101851"/>
              <a:ext cx="60325" cy="609600"/>
            </a:xfrm>
            <a:custGeom>
              <a:avLst/>
              <a:gdLst>
                <a:gd name="T0" fmla="*/ 48 w 96"/>
                <a:gd name="T1" fmla="*/ 967 h 967"/>
                <a:gd name="T2" fmla="*/ 0 w 96"/>
                <a:gd name="T3" fmla="*/ 920 h 967"/>
                <a:gd name="T4" fmla="*/ 0 w 96"/>
                <a:gd name="T5" fmla="*/ 48 h 967"/>
                <a:gd name="T6" fmla="*/ 48 w 96"/>
                <a:gd name="T7" fmla="*/ 0 h 967"/>
                <a:gd name="T8" fmla="*/ 96 w 96"/>
                <a:gd name="T9" fmla="*/ 48 h 967"/>
                <a:gd name="T10" fmla="*/ 96 w 96"/>
                <a:gd name="T11" fmla="*/ 920 h 967"/>
                <a:gd name="T12" fmla="*/ 48 w 96"/>
                <a:gd name="T13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7">
                  <a:moveTo>
                    <a:pt x="48" y="967"/>
                  </a:moveTo>
                  <a:cubicBezTo>
                    <a:pt x="21" y="967"/>
                    <a:pt x="0" y="946"/>
                    <a:pt x="0" y="9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920"/>
                    <a:pt x="96" y="920"/>
                    <a:pt x="96" y="920"/>
                  </a:cubicBezTo>
                  <a:cubicBezTo>
                    <a:pt x="96" y="946"/>
                    <a:pt x="75" y="967"/>
                    <a:pt x="48" y="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7767960" y="3136901"/>
              <a:ext cx="227012" cy="1314450"/>
            </a:xfrm>
            <a:custGeom>
              <a:avLst/>
              <a:gdLst>
                <a:gd name="T0" fmla="*/ 52 w 358"/>
                <a:gd name="T1" fmla="*/ 2081 h 2081"/>
                <a:gd name="T2" fmla="*/ 44 w 358"/>
                <a:gd name="T3" fmla="*/ 2081 h 2081"/>
                <a:gd name="T4" fmla="*/ 4 w 358"/>
                <a:gd name="T5" fmla="*/ 2026 h 2081"/>
                <a:gd name="T6" fmla="*/ 262 w 358"/>
                <a:gd name="T7" fmla="*/ 1681 h 2081"/>
                <a:gd name="T8" fmla="*/ 262 w 358"/>
                <a:gd name="T9" fmla="*/ 48 h 2081"/>
                <a:gd name="T10" fmla="*/ 310 w 358"/>
                <a:gd name="T11" fmla="*/ 0 h 2081"/>
                <a:gd name="T12" fmla="*/ 358 w 358"/>
                <a:gd name="T13" fmla="*/ 48 h 2081"/>
                <a:gd name="T14" fmla="*/ 358 w 358"/>
                <a:gd name="T15" fmla="*/ 1709 h 2081"/>
                <a:gd name="T16" fmla="*/ 332 w 358"/>
                <a:gd name="T17" fmla="*/ 1752 h 2081"/>
                <a:gd name="T18" fmla="*/ 99 w 358"/>
                <a:gd name="T19" fmla="*/ 2040 h 2081"/>
                <a:gd name="T20" fmla="*/ 52 w 358"/>
                <a:gd name="T21" fmla="*/ 2081 h 2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2081">
                  <a:moveTo>
                    <a:pt x="52" y="2081"/>
                  </a:moveTo>
                  <a:cubicBezTo>
                    <a:pt x="49" y="2081"/>
                    <a:pt x="47" y="2081"/>
                    <a:pt x="44" y="2081"/>
                  </a:cubicBezTo>
                  <a:cubicBezTo>
                    <a:pt x="18" y="2077"/>
                    <a:pt x="0" y="2052"/>
                    <a:pt x="4" y="2026"/>
                  </a:cubicBezTo>
                  <a:cubicBezTo>
                    <a:pt x="33" y="1838"/>
                    <a:pt x="197" y="1720"/>
                    <a:pt x="262" y="1681"/>
                  </a:cubicBezTo>
                  <a:cubicBezTo>
                    <a:pt x="262" y="48"/>
                    <a:pt x="262" y="48"/>
                    <a:pt x="262" y="48"/>
                  </a:cubicBezTo>
                  <a:cubicBezTo>
                    <a:pt x="262" y="21"/>
                    <a:pt x="284" y="0"/>
                    <a:pt x="310" y="0"/>
                  </a:cubicBezTo>
                  <a:cubicBezTo>
                    <a:pt x="337" y="0"/>
                    <a:pt x="358" y="21"/>
                    <a:pt x="358" y="48"/>
                  </a:cubicBezTo>
                  <a:cubicBezTo>
                    <a:pt x="358" y="1709"/>
                    <a:pt x="358" y="1709"/>
                    <a:pt x="358" y="1709"/>
                  </a:cubicBezTo>
                  <a:cubicBezTo>
                    <a:pt x="358" y="1727"/>
                    <a:pt x="348" y="1743"/>
                    <a:pt x="332" y="1752"/>
                  </a:cubicBezTo>
                  <a:cubicBezTo>
                    <a:pt x="330" y="1753"/>
                    <a:pt x="127" y="1859"/>
                    <a:pt x="99" y="2040"/>
                  </a:cubicBezTo>
                  <a:cubicBezTo>
                    <a:pt x="95" y="2064"/>
                    <a:pt x="75" y="2081"/>
                    <a:pt x="52" y="2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51EDFC84-9C46-46C1-A727-1EC800D616AA}"/>
              </a:ext>
            </a:extLst>
          </p:cNvPr>
          <p:cNvSpPr txBox="1"/>
          <p:nvPr/>
        </p:nvSpPr>
        <p:spPr>
          <a:xfrm>
            <a:off x="4227997" y="5580529"/>
            <a:ext cx="3736007" cy="5847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>
                <a:cs typeface="+mn-ea"/>
                <a:sym typeface="+mn-lt"/>
              </a:rPr>
              <a:t>地表受热均匀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2C207A3-1BEB-4FC2-81B0-F475C75925C4}"/>
              </a:ext>
            </a:extLst>
          </p:cNvPr>
          <p:cNvCxnSpPr>
            <a:cxnSpLocks/>
          </p:cNvCxnSpPr>
          <p:nvPr/>
        </p:nvCxnSpPr>
        <p:spPr>
          <a:xfrm>
            <a:off x="1703512" y="1825386"/>
            <a:ext cx="8784976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2"/>
                </a:gs>
                <a:gs pos="100000">
                  <a:schemeClr val="bg2"/>
                </a:gs>
                <a:gs pos="50000">
                  <a:schemeClr val="tx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F50F0BB-BADB-45FA-B705-43698B76E53C}"/>
              </a:ext>
            </a:extLst>
          </p:cNvPr>
          <p:cNvCxnSpPr>
            <a:cxnSpLocks/>
          </p:cNvCxnSpPr>
          <p:nvPr/>
        </p:nvCxnSpPr>
        <p:spPr>
          <a:xfrm>
            <a:off x="1703512" y="3564589"/>
            <a:ext cx="8784976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2"/>
                </a:gs>
                <a:gs pos="100000">
                  <a:schemeClr val="bg2"/>
                </a:gs>
                <a:gs pos="50000">
                  <a:schemeClr val="tx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C5C6BB63-7ACA-491C-8284-2BF6586FB104}"/>
              </a:ext>
            </a:extLst>
          </p:cNvPr>
          <p:cNvCxnSpPr>
            <a:cxnSpLocks/>
          </p:cNvCxnSpPr>
          <p:nvPr/>
        </p:nvCxnSpPr>
        <p:spPr>
          <a:xfrm>
            <a:off x="1703512" y="5303791"/>
            <a:ext cx="8784976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2"/>
                </a:gs>
                <a:gs pos="100000">
                  <a:schemeClr val="bg2"/>
                </a:gs>
                <a:gs pos="50000">
                  <a:schemeClr val="tx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A6B56931-F67F-4D1C-9E4D-207558D65AC9}"/>
              </a:ext>
            </a:extLst>
          </p:cNvPr>
          <p:cNvSpPr txBox="1"/>
          <p:nvPr/>
        </p:nvSpPr>
        <p:spPr>
          <a:xfrm>
            <a:off x="2925902" y="454681"/>
            <a:ext cx="63401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地表受热均匀的情况下</a:t>
            </a:r>
            <a:endParaRPr lang="en-US" altLang="zh-CN" sz="3200" b="1" dirty="0">
              <a:cs typeface="+mn-ea"/>
              <a:sym typeface="+mn-lt"/>
            </a:endParaRPr>
          </a:p>
          <a:p>
            <a:pPr algn="ctr"/>
            <a:r>
              <a:rPr lang="zh-CN" altLang="en-US" sz="3200" b="1" dirty="0">
                <a:cs typeface="+mn-ea"/>
                <a:sym typeface="+mn-lt"/>
              </a:rPr>
              <a:t>近地面与高空的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等压面与地面平行</a:t>
            </a:r>
            <a:endParaRPr lang="zh-CN" altLang="en-US" sz="2400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7836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 animBg="1"/>
      <p:bldP spid="44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" y="-1146923"/>
            <a:ext cx="12202461" cy="9151846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-5230" y="-1146923"/>
            <a:ext cx="12197230" cy="915184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3612828" y="1874838"/>
            <a:ext cx="1085850" cy="3141663"/>
          </a:xfrm>
          <a:custGeom>
            <a:avLst/>
            <a:gdLst>
              <a:gd name="T0" fmla="*/ 1365 w 1715"/>
              <a:gd name="T1" fmla="*/ 3430 h 4978"/>
              <a:gd name="T2" fmla="*/ 1365 w 1715"/>
              <a:gd name="T3" fmla="*/ 483 h 4978"/>
              <a:gd name="T4" fmla="*/ 882 w 1715"/>
              <a:gd name="T5" fmla="*/ 0 h 4978"/>
              <a:gd name="T6" fmla="*/ 833 w 1715"/>
              <a:gd name="T7" fmla="*/ 0 h 4978"/>
              <a:gd name="T8" fmla="*/ 350 w 1715"/>
              <a:gd name="T9" fmla="*/ 483 h 4978"/>
              <a:gd name="T10" fmla="*/ 350 w 1715"/>
              <a:gd name="T11" fmla="*/ 3430 h 4978"/>
              <a:gd name="T12" fmla="*/ 0 w 1715"/>
              <a:gd name="T13" fmla="*/ 4120 h 4978"/>
              <a:gd name="T14" fmla="*/ 858 w 1715"/>
              <a:gd name="T15" fmla="*/ 4978 h 4978"/>
              <a:gd name="T16" fmla="*/ 1715 w 1715"/>
              <a:gd name="T17" fmla="*/ 4120 h 4978"/>
              <a:gd name="T18" fmla="*/ 1365 w 1715"/>
              <a:gd name="T19" fmla="*/ 3430 h 4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5" h="4978">
                <a:moveTo>
                  <a:pt x="1365" y="3430"/>
                </a:moveTo>
                <a:cubicBezTo>
                  <a:pt x="1365" y="483"/>
                  <a:pt x="1365" y="483"/>
                  <a:pt x="1365" y="483"/>
                </a:cubicBezTo>
                <a:cubicBezTo>
                  <a:pt x="1365" y="217"/>
                  <a:pt x="1148" y="0"/>
                  <a:pt x="882" y="0"/>
                </a:cubicBezTo>
                <a:cubicBezTo>
                  <a:pt x="833" y="0"/>
                  <a:pt x="833" y="0"/>
                  <a:pt x="833" y="0"/>
                </a:cubicBezTo>
                <a:cubicBezTo>
                  <a:pt x="568" y="0"/>
                  <a:pt x="350" y="217"/>
                  <a:pt x="350" y="483"/>
                </a:cubicBezTo>
                <a:cubicBezTo>
                  <a:pt x="350" y="3430"/>
                  <a:pt x="350" y="3430"/>
                  <a:pt x="350" y="3430"/>
                </a:cubicBezTo>
                <a:cubicBezTo>
                  <a:pt x="138" y="3586"/>
                  <a:pt x="0" y="3837"/>
                  <a:pt x="0" y="4120"/>
                </a:cubicBezTo>
                <a:cubicBezTo>
                  <a:pt x="0" y="4594"/>
                  <a:pt x="384" y="4978"/>
                  <a:pt x="858" y="4978"/>
                </a:cubicBezTo>
                <a:cubicBezTo>
                  <a:pt x="1331" y="4978"/>
                  <a:pt x="1715" y="4594"/>
                  <a:pt x="1715" y="4120"/>
                </a:cubicBezTo>
                <a:cubicBezTo>
                  <a:pt x="1715" y="3837"/>
                  <a:pt x="1577" y="3586"/>
                  <a:pt x="1365" y="3430"/>
                </a:cubicBezTo>
                <a:close/>
              </a:path>
            </a:pathLst>
          </a:cu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800153" y="2806701"/>
            <a:ext cx="703263" cy="2009775"/>
            <a:chOff x="3800153" y="2806701"/>
            <a:chExt cx="703263" cy="2009775"/>
          </a:xfrm>
        </p:grpSpPr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3800153" y="2806701"/>
              <a:ext cx="703262" cy="2009775"/>
            </a:xfrm>
            <a:custGeom>
              <a:avLst/>
              <a:gdLst>
                <a:gd name="T0" fmla="*/ 821 w 1111"/>
                <a:gd name="T1" fmla="*/ 2143 h 3184"/>
                <a:gd name="T2" fmla="*/ 821 w 1111"/>
                <a:gd name="T3" fmla="*/ 170 h 3184"/>
                <a:gd name="T4" fmla="*/ 290 w 1111"/>
                <a:gd name="T5" fmla="*/ 170 h 3184"/>
                <a:gd name="T6" fmla="*/ 290 w 1111"/>
                <a:gd name="T7" fmla="*/ 2143 h 3184"/>
                <a:gd name="T8" fmla="*/ 0 w 1111"/>
                <a:gd name="T9" fmla="*/ 2641 h 3184"/>
                <a:gd name="T10" fmla="*/ 580 w 1111"/>
                <a:gd name="T11" fmla="*/ 3184 h 3184"/>
                <a:gd name="T12" fmla="*/ 1111 w 1111"/>
                <a:gd name="T13" fmla="*/ 2641 h 3184"/>
                <a:gd name="T14" fmla="*/ 821 w 1111"/>
                <a:gd name="T15" fmla="*/ 2143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1" h="3184">
                  <a:moveTo>
                    <a:pt x="821" y="2143"/>
                  </a:moveTo>
                  <a:cubicBezTo>
                    <a:pt x="821" y="170"/>
                    <a:pt x="821" y="170"/>
                    <a:pt x="821" y="170"/>
                  </a:cubicBezTo>
                  <a:cubicBezTo>
                    <a:pt x="821" y="0"/>
                    <a:pt x="290" y="0"/>
                    <a:pt x="290" y="170"/>
                  </a:cubicBezTo>
                  <a:cubicBezTo>
                    <a:pt x="290" y="2143"/>
                    <a:pt x="290" y="2143"/>
                    <a:pt x="290" y="2143"/>
                  </a:cubicBezTo>
                  <a:cubicBezTo>
                    <a:pt x="102" y="2271"/>
                    <a:pt x="0" y="2459"/>
                    <a:pt x="0" y="2641"/>
                  </a:cubicBezTo>
                  <a:cubicBezTo>
                    <a:pt x="0" y="2945"/>
                    <a:pt x="277" y="3184"/>
                    <a:pt x="580" y="3184"/>
                  </a:cubicBezTo>
                  <a:cubicBezTo>
                    <a:pt x="883" y="3184"/>
                    <a:pt x="1111" y="2945"/>
                    <a:pt x="1111" y="2641"/>
                  </a:cubicBezTo>
                  <a:cubicBezTo>
                    <a:pt x="1111" y="2459"/>
                    <a:pt x="989" y="2222"/>
                    <a:pt x="821" y="2143"/>
                  </a:cubicBezTo>
                  <a:close/>
                </a:path>
              </a:pathLst>
            </a:custGeom>
            <a:solidFill>
              <a:srgbClr val="F593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15"/>
            <p:cNvSpPr>
              <a:spLocks/>
            </p:cNvSpPr>
            <p:nvPr/>
          </p:nvSpPr>
          <p:spPr bwMode="auto">
            <a:xfrm>
              <a:off x="3808091" y="4411663"/>
              <a:ext cx="695325" cy="404813"/>
            </a:xfrm>
            <a:custGeom>
              <a:avLst/>
              <a:gdLst>
                <a:gd name="T0" fmla="*/ 567 w 1097"/>
                <a:gd name="T1" fmla="*/ 448 h 641"/>
                <a:gd name="T2" fmla="*/ 10 w 1097"/>
                <a:gd name="T3" fmla="*/ 0 h 641"/>
                <a:gd name="T4" fmla="*/ 0 w 1097"/>
                <a:gd name="T5" fmla="*/ 99 h 641"/>
                <a:gd name="T6" fmla="*/ 567 w 1097"/>
                <a:gd name="T7" fmla="*/ 641 h 641"/>
                <a:gd name="T8" fmla="*/ 1097 w 1097"/>
                <a:gd name="T9" fmla="*/ 99 h 641"/>
                <a:gd name="T10" fmla="*/ 1087 w 1097"/>
                <a:gd name="T11" fmla="*/ 0 h 641"/>
                <a:gd name="T12" fmla="*/ 567 w 1097"/>
                <a:gd name="T13" fmla="*/ 44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7" h="641">
                  <a:moveTo>
                    <a:pt x="567" y="448"/>
                  </a:moveTo>
                  <a:cubicBezTo>
                    <a:pt x="300" y="448"/>
                    <a:pt x="60" y="250"/>
                    <a:pt x="10" y="0"/>
                  </a:cubicBezTo>
                  <a:cubicBezTo>
                    <a:pt x="4" y="33"/>
                    <a:pt x="0" y="66"/>
                    <a:pt x="0" y="99"/>
                  </a:cubicBezTo>
                  <a:cubicBezTo>
                    <a:pt x="0" y="398"/>
                    <a:pt x="264" y="641"/>
                    <a:pt x="567" y="641"/>
                  </a:cubicBezTo>
                  <a:cubicBezTo>
                    <a:pt x="870" y="641"/>
                    <a:pt x="1097" y="398"/>
                    <a:pt x="1097" y="99"/>
                  </a:cubicBezTo>
                  <a:cubicBezTo>
                    <a:pt x="1097" y="67"/>
                    <a:pt x="1093" y="34"/>
                    <a:pt x="1087" y="0"/>
                  </a:cubicBezTo>
                  <a:cubicBezTo>
                    <a:pt x="1038" y="250"/>
                    <a:pt x="834" y="448"/>
                    <a:pt x="567" y="448"/>
                  </a:cubicBezTo>
                  <a:close/>
                </a:path>
              </a:pathLst>
            </a:custGeom>
            <a:solidFill>
              <a:srgbClr val="E3866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800153" y="2806701"/>
            <a:ext cx="703263" cy="2009775"/>
            <a:chOff x="3800153" y="2806701"/>
            <a:chExt cx="703263" cy="2009775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800153" y="2806701"/>
              <a:ext cx="703262" cy="2009775"/>
            </a:xfrm>
            <a:custGeom>
              <a:avLst/>
              <a:gdLst>
                <a:gd name="T0" fmla="*/ 821 w 1111"/>
                <a:gd name="T1" fmla="*/ 2143 h 3184"/>
                <a:gd name="T2" fmla="*/ 821 w 1111"/>
                <a:gd name="T3" fmla="*/ 170 h 3184"/>
                <a:gd name="T4" fmla="*/ 290 w 1111"/>
                <a:gd name="T5" fmla="*/ 170 h 3184"/>
                <a:gd name="T6" fmla="*/ 290 w 1111"/>
                <a:gd name="T7" fmla="*/ 2143 h 3184"/>
                <a:gd name="T8" fmla="*/ 0 w 1111"/>
                <a:gd name="T9" fmla="*/ 2641 h 3184"/>
                <a:gd name="T10" fmla="*/ 580 w 1111"/>
                <a:gd name="T11" fmla="*/ 3184 h 3184"/>
                <a:gd name="T12" fmla="*/ 1111 w 1111"/>
                <a:gd name="T13" fmla="*/ 2641 h 3184"/>
                <a:gd name="T14" fmla="*/ 821 w 1111"/>
                <a:gd name="T15" fmla="*/ 2143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1" h="3184">
                  <a:moveTo>
                    <a:pt x="821" y="2143"/>
                  </a:moveTo>
                  <a:cubicBezTo>
                    <a:pt x="821" y="170"/>
                    <a:pt x="821" y="170"/>
                    <a:pt x="821" y="170"/>
                  </a:cubicBezTo>
                  <a:cubicBezTo>
                    <a:pt x="821" y="0"/>
                    <a:pt x="290" y="0"/>
                    <a:pt x="290" y="170"/>
                  </a:cubicBezTo>
                  <a:cubicBezTo>
                    <a:pt x="290" y="2143"/>
                    <a:pt x="290" y="2143"/>
                    <a:pt x="290" y="2143"/>
                  </a:cubicBezTo>
                  <a:cubicBezTo>
                    <a:pt x="102" y="2271"/>
                    <a:pt x="0" y="2459"/>
                    <a:pt x="0" y="2641"/>
                  </a:cubicBezTo>
                  <a:cubicBezTo>
                    <a:pt x="0" y="2945"/>
                    <a:pt x="277" y="3184"/>
                    <a:pt x="580" y="3184"/>
                  </a:cubicBezTo>
                  <a:cubicBezTo>
                    <a:pt x="883" y="3184"/>
                    <a:pt x="1111" y="2945"/>
                    <a:pt x="1111" y="2641"/>
                  </a:cubicBezTo>
                  <a:cubicBezTo>
                    <a:pt x="1111" y="2459"/>
                    <a:pt x="989" y="2222"/>
                    <a:pt x="821" y="2143"/>
                  </a:cubicBezTo>
                  <a:close/>
                </a:path>
              </a:pathLst>
            </a:custGeom>
            <a:solidFill>
              <a:srgbClr val="EA4C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808091" y="4411663"/>
              <a:ext cx="695325" cy="404813"/>
            </a:xfrm>
            <a:custGeom>
              <a:avLst/>
              <a:gdLst>
                <a:gd name="T0" fmla="*/ 567 w 1097"/>
                <a:gd name="T1" fmla="*/ 448 h 641"/>
                <a:gd name="T2" fmla="*/ 10 w 1097"/>
                <a:gd name="T3" fmla="*/ 0 h 641"/>
                <a:gd name="T4" fmla="*/ 0 w 1097"/>
                <a:gd name="T5" fmla="*/ 99 h 641"/>
                <a:gd name="T6" fmla="*/ 567 w 1097"/>
                <a:gd name="T7" fmla="*/ 641 h 641"/>
                <a:gd name="T8" fmla="*/ 1097 w 1097"/>
                <a:gd name="T9" fmla="*/ 99 h 641"/>
                <a:gd name="T10" fmla="*/ 1087 w 1097"/>
                <a:gd name="T11" fmla="*/ 0 h 641"/>
                <a:gd name="T12" fmla="*/ 567 w 1097"/>
                <a:gd name="T13" fmla="*/ 44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7" h="641">
                  <a:moveTo>
                    <a:pt x="567" y="448"/>
                  </a:moveTo>
                  <a:cubicBezTo>
                    <a:pt x="300" y="448"/>
                    <a:pt x="60" y="250"/>
                    <a:pt x="10" y="0"/>
                  </a:cubicBezTo>
                  <a:cubicBezTo>
                    <a:pt x="4" y="33"/>
                    <a:pt x="0" y="66"/>
                    <a:pt x="0" y="99"/>
                  </a:cubicBezTo>
                  <a:cubicBezTo>
                    <a:pt x="0" y="398"/>
                    <a:pt x="264" y="641"/>
                    <a:pt x="567" y="641"/>
                  </a:cubicBezTo>
                  <a:cubicBezTo>
                    <a:pt x="870" y="641"/>
                    <a:pt x="1097" y="398"/>
                    <a:pt x="1097" y="99"/>
                  </a:cubicBezTo>
                  <a:cubicBezTo>
                    <a:pt x="1097" y="67"/>
                    <a:pt x="1093" y="34"/>
                    <a:pt x="1087" y="0"/>
                  </a:cubicBezTo>
                  <a:cubicBezTo>
                    <a:pt x="1038" y="250"/>
                    <a:pt x="834" y="448"/>
                    <a:pt x="567" y="448"/>
                  </a:cubicBezTo>
                  <a:close/>
                </a:path>
              </a:pathLst>
            </a:custGeom>
            <a:solidFill>
              <a:srgbClr val="DC2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85" y="-286859"/>
            <a:ext cx="4544555" cy="6060119"/>
          </a:xfrm>
          <a:prstGeom prst="rect">
            <a:avLst/>
          </a:prstGeom>
        </p:spPr>
      </p:pic>
      <p:sp>
        <p:nvSpPr>
          <p:cNvPr id="58" name="Freeform 6"/>
          <p:cNvSpPr>
            <a:spLocks/>
          </p:cNvSpPr>
          <p:nvPr/>
        </p:nvSpPr>
        <p:spPr bwMode="auto">
          <a:xfrm>
            <a:off x="3984293" y="1773248"/>
            <a:ext cx="336197" cy="1383061"/>
          </a:xfrm>
          <a:custGeom>
            <a:avLst/>
            <a:gdLst>
              <a:gd name="T0" fmla="*/ 821 w 1111"/>
              <a:gd name="T1" fmla="*/ 2143 h 3184"/>
              <a:gd name="T2" fmla="*/ 821 w 1111"/>
              <a:gd name="T3" fmla="*/ 170 h 3184"/>
              <a:gd name="T4" fmla="*/ 290 w 1111"/>
              <a:gd name="T5" fmla="*/ 170 h 3184"/>
              <a:gd name="T6" fmla="*/ 290 w 1111"/>
              <a:gd name="T7" fmla="*/ 2143 h 3184"/>
              <a:gd name="T8" fmla="*/ 0 w 1111"/>
              <a:gd name="T9" fmla="*/ 2641 h 3184"/>
              <a:gd name="T10" fmla="*/ 580 w 1111"/>
              <a:gd name="T11" fmla="*/ 3184 h 3184"/>
              <a:gd name="T12" fmla="*/ 1111 w 1111"/>
              <a:gd name="T13" fmla="*/ 2641 h 3184"/>
              <a:gd name="T14" fmla="*/ 821 w 1111"/>
              <a:gd name="T15" fmla="*/ 2143 h 3184"/>
              <a:gd name="connsiteX0" fmla="*/ 4974 w 7584"/>
              <a:gd name="connsiteY0" fmla="*/ 6598 h 9867"/>
              <a:gd name="connsiteX1" fmla="*/ 4974 w 7584"/>
              <a:gd name="connsiteY1" fmla="*/ 401 h 9867"/>
              <a:gd name="connsiteX2" fmla="*/ 194 w 7584"/>
              <a:gd name="connsiteY2" fmla="*/ 401 h 9867"/>
              <a:gd name="connsiteX3" fmla="*/ 194 w 7584"/>
              <a:gd name="connsiteY3" fmla="*/ 6598 h 9867"/>
              <a:gd name="connsiteX4" fmla="*/ 2805 w 7584"/>
              <a:gd name="connsiteY4" fmla="*/ 9867 h 9867"/>
              <a:gd name="connsiteX5" fmla="*/ 7584 w 7584"/>
              <a:gd name="connsiteY5" fmla="*/ 8162 h 9867"/>
              <a:gd name="connsiteX6" fmla="*/ 4974 w 7584"/>
              <a:gd name="connsiteY6" fmla="*/ 6598 h 9867"/>
              <a:gd name="connsiteX0" fmla="*/ 6559 w 6559"/>
              <a:gd name="connsiteY0" fmla="*/ 6687 h 10000"/>
              <a:gd name="connsiteX1" fmla="*/ 6559 w 6559"/>
              <a:gd name="connsiteY1" fmla="*/ 406 h 10000"/>
              <a:gd name="connsiteX2" fmla="*/ 256 w 6559"/>
              <a:gd name="connsiteY2" fmla="*/ 406 h 10000"/>
              <a:gd name="connsiteX3" fmla="*/ 256 w 6559"/>
              <a:gd name="connsiteY3" fmla="*/ 6687 h 10000"/>
              <a:gd name="connsiteX4" fmla="*/ 3699 w 6559"/>
              <a:gd name="connsiteY4" fmla="*/ 10000 h 10000"/>
              <a:gd name="connsiteX5" fmla="*/ 6559 w 6559"/>
              <a:gd name="connsiteY5" fmla="*/ 6687 h 10000"/>
              <a:gd name="connsiteX0" fmla="*/ 10322 w 10322"/>
              <a:gd name="connsiteY0" fmla="*/ 6687 h 7472"/>
              <a:gd name="connsiteX1" fmla="*/ 10322 w 10322"/>
              <a:gd name="connsiteY1" fmla="*/ 406 h 7472"/>
              <a:gd name="connsiteX2" fmla="*/ 712 w 10322"/>
              <a:gd name="connsiteY2" fmla="*/ 406 h 7472"/>
              <a:gd name="connsiteX3" fmla="*/ 712 w 10322"/>
              <a:gd name="connsiteY3" fmla="*/ 6687 h 7472"/>
              <a:gd name="connsiteX4" fmla="*/ 10322 w 10322"/>
              <a:gd name="connsiteY4" fmla="*/ 6687 h 7472"/>
              <a:gd name="connsiteX0" fmla="*/ 9321 w 9321"/>
              <a:gd name="connsiteY0" fmla="*/ 8949 h 10271"/>
              <a:gd name="connsiteX1" fmla="*/ 9321 w 9321"/>
              <a:gd name="connsiteY1" fmla="*/ 543 h 10271"/>
              <a:gd name="connsiteX2" fmla="*/ 11 w 9321"/>
              <a:gd name="connsiteY2" fmla="*/ 543 h 10271"/>
              <a:gd name="connsiteX3" fmla="*/ 11 w 9321"/>
              <a:gd name="connsiteY3" fmla="*/ 8949 h 10271"/>
              <a:gd name="connsiteX4" fmla="*/ 9321 w 9321"/>
              <a:gd name="connsiteY4" fmla="*/ 8949 h 10271"/>
              <a:gd name="connsiteX0" fmla="*/ 10000 w 10000"/>
              <a:gd name="connsiteY0" fmla="*/ 8713 h 10071"/>
              <a:gd name="connsiteX1" fmla="*/ 10000 w 10000"/>
              <a:gd name="connsiteY1" fmla="*/ 529 h 10071"/>
              <a:gd name="connsiteX2" fmla="*/ 12 w 10000"/>
              <a:gd name="connsiteY2" fmla="*/ 529 h 10071"/>
              <a:gd name="connsiteX3" fmla="*/ 12 w 10000"/>
              <a:gd name="connsiteY3" fmla="*/ 8713 h 10071"/>
              <a:gd name="connsiteX4" fmla="*/ 10000 w 10000"/>
              <a:gd name="connsiteY4" fmla="*/ 8713 h 10071"/>
              <a:gd name="connsiteX0" fmla="*/ 10000 w 10000"/>
              <a:gd name="connsiteY0" fmla="*/ 8713 h 9749"/>
              <a:gd name="connsiteX1" fmla="*/ 10000 w 10000"/>
              <a:gd name="connsiteY1" fmla="*/ 529 h 9749"/>
              <a:gd name="connsiteX2" fmla="*/ 12 w 10000"/>
              <a:gd name="connsiteY2" fmla="*/ 529 h 9749"/>
              <a:gd name="connsiteX3" fmla="*/ 12 w 10000"/>
              <a:gd name="connsiteY3" fmla="*/ 8713 h 9749"/>
              <a:gd name="connsiteX4" fmla="*/ 10000 w 10000"/>
              <a:gd name="connsiteY4" fmla="*/ 8713 h 9749"/>
              <a:gd name="connsiteX0" fmla="*/ 10025 w 10025"/>
              <a:gd name="connsiteY0" fmla="*/ 8937 h 9379"/>
              <a:gd name="connsiteX1" fmla="*/ 10025 w 10025"/>
              <a:gd name="connsiteY1" fmla="*/ 543 h 9379"/>
              <a:gd name="connsiteX2" fmla="*/ 37 w 10025"/>
              <a:gd name="connsiteY2" fmla="*/ 543 h 9379"/>
              <a:gd name="connsiteX3" fmla="*/ 37 w 10025"/>
              <a:gd name="connsiteY3" fmla="*/ 8937 h 9379"/>
              <a:gd name="connsiteX4" fmla="*/ 10025 w 10025"/>
              <a:gd name="connsiteY4" fmla="*/ 8937 h 9379"/>
              <a:gd name="connsiteX0" fmla="*/ 10012 w 10012"/>
              <a:gd name="connsiteY0" fmla="*/ 9529 h 9939"/>
              <a:gd name="connsiteX1" fmla="*/ 10012 w 10012"/>
              <a:gd name="connsiteY1" fmla="*/ 579 h 9939"/>
              <a:gd name="connsiteX2" fmla="*/ 49 w 10012"/>
              <a:gd name="connsiteY2" fmla="*/ 579 h 9939"/>
              <a:gd name="connsiteX3" fmla="*/ 49 w 10012"/>
              <a:gd name="connsiteY3" fmla="*/ 9529 h 9939"/>
              <a:gd name="connsiteX4" fmla="*/ 10012 w 10012"/>
              <a:gd name="connsiteY4" fmla="*/ 9529 h 9939"/>
              <a:gd name="connsiteX0" fmla="*/ 9952 w 9952"/>
              <a:gd name="connsiteY0" fmla="*/ 9587 h 10000"/>
              <a:gd name="connsiteX1" fmla="*/ 9952 w 9952"/>
              <a:gd name="connsiteY1" fmla="*/ 583 h 10000"/>
              <a:gd name="connsiteX2" fmla="*/ 1 w 9952"/>
              <a:gd name="connsiteY2" fmla="*/ 583 h 10000"/>
              <a:gd name="connsiteX3" fmla="*/ 1 w 9952"/>
              <a:gd name="connsiteY3" fmla="*/ 9587 h 10000"/>
              <a:gd name="connsiteX4" fmla="*/ 9952 w 9952"/>
              <a:gd name="connsiteY4" fmla="*/ 958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2" h="10000">
                <a:moveTo>
                  <a:pt x="9952" y="9587"/>
                </a:moveTo>
                <a:lnTo>
                  <a:pt x="9952" y="583"/>
                </a:lnTo>
                <a:cubicBezTo>
                  <a:pt x="9952" y="-194"/>
                  <a:pt x="1" y="-194"/>
                  <a:pt x="1" y="583"/>
                </a:cubicBezTo>
                <a:cubicBezTo>
                  <a:pt x="1" y="9587"/>
                  <a:pt x="0" y="9148"/>
                  <a:pt x="1" y="9587"/>
                </a:cubicBezTo>
                <a:cubicBezTo>
                  <a:pt x="2" y="10099"/>
                  <a:pt x="9809" y="10177"/>
                  <a:pt x="9952" y="9587"/>
                </a:cubicBezTo>
                <a:close/>
              </a:path>
            </a:pathLst>
          </a:custGeom>
          <a:gradFill flip="none" rotWithShape="1">
            <a:gsLst>
              <a:gs pos="0">
                <a:srgbClr val="EA4C4D"/>
              </a:gs>
              <a:gs pos="100000">
                <a:srgbClr val="DA0B0F"/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4166866" y="2376488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4166866" y="2743201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4166866" y="3108326"/>
            <a:ext cx="315912" cy="61913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4166866" y="3475038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4166866" y="3810001"/>
            <a:ext cx="315912" cy="61913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8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8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5"/>
                  <a:pt x="0" y="48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8"/>
                </a:cubicBezTo>
                <a:cubicBezTo>
                  <a:pt x="499" y="75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>
            <a:off x="3612828" y="4410076"/>
            <a:ext cx="1085850" cy="606425"/>
          </a:xfrm>
          <a:custGeom>
            <a:avLst/>
            <a:gdLst>
              <a:gd name="T0" fmla="*/ 858 w 1715"/>
              <a:gd name="T1" fmla="*/ 759 h 960"/>
              <a:gd name="T2" fmla="*/ 6 w 1715"/>
              <a:gd name="T3" fmla="*/ 0 h 960"/>
              <a:gd name="T4" fmla="*/ 0 w 1715"/>
              <a:gd name="T5" fmla="*/ 102 h 960"/>
              <a:gd name="T6" fmla="*/ 858 w 1715"/>
              <a:gd name="T7" fmla="*/ 960 h 960"/>
              <a:gd name="T8" fmla="*/ 1715 w 1715"/>
              <a:gd name="T9" fmla="*/ 102 h 960"/>
              <a:gd name="T10" fmla="*/ 1709 w 1715"/>
              <a:gd name="T11" fmla="*/ 0 h 960"/>
              <a:gd name="T12" fmla="*/ 858 w 1715"/>
              <a:gd name="T13" fmla="*/ 75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5" h="960">
                <a:moveTo>
                  <a:pt x="858" y="759"/>
                </a:moveTo>
                <a:cubicBezTo>
                  <a:pt x="417" y="759"/>
                  <a:pt x="55" y="427"/>
                  <a:pt x="6" y="0"/>
                </a:cubicBezTo>
                <a:cubicBezTo>
                  <a:pt x="2" y="33"/>
                  <a:pt x="0" y="68"/>
                  <a:pt x="0" y="102"/>
                </a:cubicBezTo>
                <a:cubicBezTo>
                  <a:pt x="0" y="576"/>
                  <a:pt x="384" y="960"/>
                  <a:pt x="858" y="960"/>
                </a:cubicBezTo>
                <a:cubicBezTo>
                  <a:pt x="1331" y="960"/>
                  <a:pt x="1715" y="576"/>
                  <a:pt x="1715" y="102"/>
                </a:cubicBezTo>
                <a:cubicBezTo>
                  <a:pt x="1715" y="68"/>
                  <a:pt x="1713" y="33"/>
                  <a:pt x="1709" y="0"/>
                </a:cubicBezTo>
                <a:cubicBezTo>
                  <a:pt x="1660" y="427"/>
                  <a:pt x="1298" y="759"/>
                  <a:pt x="858" y="759"/>
                </a:cubicBezTo>
                <a:close/>
              </a:path>
            </a:pathLst>
          </a:custGeom>
          <a:solidFill>
            <a:srgbClr val="D4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13"/>
          <p:cNvSpPr>
            <a:spLocks noEditPoints="1"/>
          </p:cNvSpPr>
          <p:nvPr/>
        </p:nvSpPr>
        <p:spPr bwMode="auto">
          <a:xfrm>
            <a:off x="3585841" y="1827213"/>
            <a:ext cx="1131887" cy="3203575"/>
          </a:xfrm>
          <a:custGeom>
            <a:avLst/>
            <a:gdLst>
              <a:gd name="T0" fmla="*/ 901 w 1789"/>
              <a:gd name="T1" fmla="*/ 5076 h 5076"/>
              <a:gd name="T2" fmla="*/ 0 w 1789"/>
              <a:gd name="T3" fmla="*/ 4195 h 5076"/>
              <a:gd name="T4" fmla="*/ 339 w 1789"/>
              <a:gd name="T5" fmla="*/ 3481 h 5076"/>
              <a:gd name="T6" fmla="*/ 339 w 1789"/>
              <a:gd name="T7" fmla="*/ 558 h 5076"/>
              <a:gd name="T8" fmla="*/ 876 w 1789"/>
              <a:gd name="T9" fmla="*/ 0 h 5076"/>
              <a:gd name="T10" fmla="*/ 925 w 1789"/>
              <a:gd name="T11" fmla="*/ 0 h 5076"/>
              <a:gd name="T12" fmla="*/ 1450 w 1789"/>
              <a:gd name="T13" fmla="*/ 558 h 5076"/>
              <a:gd name="T14" fmla="*/ 1450 w 1789"/>
              <a:gd name="T15" fmla="*/ 3481 h 5076"/>
              <a:gd name="T16" fmla="*/ 1789 w 1789"/>
              <a:gd name="T17" fmla="*/ 4195 h 5076"/>
              <a:gd name="T18" fmla="*/ 901 w 1789"/>
              <a:gd name="T19" fmla="*/ 5076 h 5076"/>
              <a:gd name="T20" fmla="*/ 876 w 1789"/>
              <a:gd name="T21" fmla="*/ 97 h 5076"/>
              <a:gd name="T22" fmla="*/ 435 w 1789"/>
              <a:gd name="T23" fmla="*/ 558 h 5076"/>
              <a:gd name="T24" fmla="*/ 435 w 1789"/>
              <a:gd name="T25" fmla="*/ 3505 h 5076"/>
              <a:gd name="T26" fmla="*/ 422 w 1789"/>
              <a:gd name="T27" fmla="*/ 3544 h 5076"/>
              <a:gd name="T28" fmla="*/ 97 w 1789"/>
              <a:gd name="T29" fmla="*/ 4195 h 5076"/>
              <a:gd name="T30" fmla="*/ 901 w 1789"/>
              <a:gd name="T31" fmla="*/ 4979 h 5076"/>
              <a:gd name="T32" fmla="*/ 1692 w 1789"/>
              <a:gd name="T33" fmla="*/ 4195 h 5076"/>
              <a:gd name="T34" fmla="*/ 1379 w 1789"/>
              <a:gd name="T35" fmla="*/ 3544 h 5076"/>
              <a:gd name="T36" fmla="*/ 1360 w 1789"/>
              <a:gd name="T37" fmla="*/ 3505 h 5076"/>
              <a:gd name="T38" fmla="*/ 1360 w 1789"/>
              <a:gd name="T39" fmla="*/ 558 h 5076"/>
              <a:gd name="T40" fmla="*/ 925 w 1789"/>
              <a:gd name="T41" fmla="*/ 97 h 5076"/>
              <a:gd name="T42" fmla="*/ 876 w 1789"/>
              <a:gd name="T43" fmla="*/ 97 h 5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89" h="5076">
                <a:moveTo>
                  <a:pt x="901" y="5076"/>
                </a:moveTo>
                <a:cubicBezTo>
                  <a:pt x="396" y="5076"/>
                  <a:pt x="0" y="4689"/>
                  <a:pt x="0" y="4195"/>
                </a:cubicBezTo>
                <a:cubicBezTo>
                  <a:pt x="0" y="3910"/>
                  <a:pt x="119" y="3651"/>
                  <a:pt x="339" y="3481"/>
                </a:cubicBezTo>
                <a:cubicBezTo>
                  <a:pt x="339" y="558"/>
                  <a:pt x="339" y="558"/>
                  <a:pt x="339" y="558"/>
                </a:cubicBezTo>
                <a:cubicBezTo>
                  <a:pt x="339" y="256"/>
                  <a:pt x="588" y="0"/>
                  <a:pt x="876" y="0"/>
                </a:cubicBezTo>
                <a:cubicBezTo>
                  <a:pt x="925" y="0"/>
                  <a:pt x="925" y="0"/>
                  <a:pt x="925" y="0"/>
                </a:cubicBezTo>
                <a:cubicBezTo>
                  <a:pt x="1213" y="0"/>
                  <a:pt x="1450" y="256"/>
                  <a:pt x="1450" y="558"/>
                </a:cubicBezTo>
                <a:cubicBezTo>
                  <a:pt x="1450" y="3481"/>
                  <a:pt x="1450" y="3481"/>
                  <a:pt x="1450" y="3481"/>
                </a:cubicBezTo>
                <a:cubicBezTo>
                  <a:pt x="1662" y="3646"/>
                  <a:pt x="1789" y="3905"/>
                  <a:pt x="1789" y="4195"/>
                </a:cubicBezTo>
                <a:cubicBezTo>
                  <a:pt x="1789" y="4697"/>
                  <a:pt x="1407" y="5076"/>
                  <a:pt x="901" y="5076"/>
                </a:cubicBezTo>
                <a:close/>
                <a:moveTo>
                  <a:pt x="876" y="97"/>
                </a:moveTo>
                <a:cubicBezTo>
                  <a:pt x="645" y="97"/>
                  <a:pt x="435" y="313"/>
                  <a:pt x="435" y="558"/>
                </a:cubicBezTo>
                <a:cubicBezTo>
                  <a:pt x="435" y="3505"/>
                  <a:pt x="435" y="3505"/>
                  <a:pt x="435" y="3505"/>
                </a:cubicBezTo>
                <a:cubicBezTo>
                  <a:pt x="435" y="3520"/>
                  <a:pt x="434" y="3534"/>
                  <a:pt x="422" y="3544"/>
                </a:cubicBezTo>
                <a:cubicBezTo>
                  <a:pt x="215" y="3695"/>
                  <a:pt x="97" y="3933"/>
                  <a:pt x="97" y="4195"/>
                </a:cubicBezTo>
                <a:cubicBezTo>
                  <a:pt x="97" y="4635"/>
                  <a:pt x="450" y="4979"/>
                  <a:pt x="901" y="4979"/>
                </a:cubicBezTo>
                <a:cubicBezTo>
                  <a:pt x="1352" y="4979"/>
                  <a:pt x="1692" y="4642"/>
                  <a:pt x="1692" y="4195"/>
                </a:cubicBezTo>
                <a:cubicBezTo>
                  <a:pt x="1692" y="3927"/>
                  <a:pt x="1578" y="3690"/>
                  <a:pt x="1379" y="3544"/>
                </a:cubicBezTo>
                <a:cubicBezTo>
                  <a:pt x="1367" y="3534"/>
                  <a:pt x="1360" y="3520"/>
                  <a:pt x="1360" y="3505"/>
                </a:cubicBezTo>
                <a:cubicBezTo>
                  <a:pt x="1360" y="558"/>
                  <a:pt x="1360" y="558"/>
                  <a:pt x="1360" y="558"/>
                </a:cubicBezTo>
                <a:cubicBezTo>
                  <a:pt x="1360" y="313"/>
                  <a:pt x="1156" y="97"/>
                  <a:pt x="925" y="97"/>
                </a:cubicBezTo>
                <a:lnTo>
                  <a:pt x="876" y="97"/>
                </a:ln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3879528" y="2101851"/>
            <a:ext cx="227012" cy="2349500"/>
            <a:chOff x="3879528" y="2101851"/>
            <a:chExt cx="227012" cy="2349500"/>
          </a:xfrm>
        </p:grpSpPr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4044628" y="2101851"/>
              <a:ext cx="60325" cy="609600"/>
            </a:xfrm>
            <a:custGeom>
              <a:avLst/>
              <a:gdLst>
                <a:gd name="T0" fmla="*/ 48 w 96"/>
                <a:gd name="T1" fmla="*/ 967 h 967"/>
                <a:gd name="T2" fmla="*/ 0 w 96"/>
                <a:gd name="T3" fmla="*/ 920 h 967"/>
                <a:gd name="T4" fmla="*/ 0 w 96"/>
                <a:gd name="T5" fmla="*/ 48 h 967"/>
                <a:gd name="T6" fmla="*/ 48 w 96"/>
                <a:gd name="T7" fmla="*/ 0 h 967"/>
                <a:gd name="T8" fmla="*/ 96 w 96"/>
                <a:gd name="T9" fmla="*/ 48 h 967"/>
                <a:gd name="T10" fmla="*/ 96 w 96"/>
                <a:gd name="T11" fmla="*/ 920 h 967"/>
                <a:gd name="T12" fmla="*/ 48 w 96"/>
                <a:gd name="T13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7">
                  <a:moveTo>
                    <a:pt x="48" y="967"/>
                  </a:moveTo>
                  <a:cubicBezTo>
                    <a:pt x="21" y="967"/>
                    <a:pt x="0" y="946"/>
                    <a:pt x="0" y="9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920"/>
                    <a:pt x="96" y="920"/>
                    <a:pt x="96" y="920"/>
                  </a:cubicBezTo>
                  <a:cubicBezTo>
                    <a:pt x="96" y="946"/>
                    <a:pt x="75" y="967"/>
                    <a:pt x="48" y="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879528" y="3136901"/>
              <a:ext cx="227012" cy="1314450"/>
            </a:xfrm>
            <a:custGeom>
              <a:avLst/>
              <a:gdLst>
                <a:gd name="T0" fmla="*/ 52 w 358"/>
                <a:gd name="T1" fmla="*/ 2081 h 2081"/>
                <a:gd name="T2" fmla="*/ 44 w 358"/>
                <a:gd name="T3" fmla="*/ 2081 h 2081"/>
                <a:gd name="T4" fmla="*/ 4 w 358"/>
                <a:gd name="T5" fmla="*/ 2026 h 2081"/>
                <a:gd name="T6" fmla="*/ 262 w 358"/>
                <a:gd name="T7" fmla="*/ 1681 h 2081"/>
                <a:gd name="T8" fmla="*/ 262 w 358"/>
                <a:gd name="T9" fmla="*/ 48 h 2081"/>
                <a:gd name="T10" fmla="*/ 310 w 358"/>
                <a:gd name="T11" fmla="*/ 0 h 2081"/>
                <a:gd name="T12" fmla="*/ 358 w 358"/>
                <a:gd name="T13" fmla="*/ 48 h 2081"/>
                <a:gd name="T14" fmla="*/ 358 w 358"/>
                <a:gd name="T15" fmla="*/ 1709 h 2081"/>
                <a:gd name="T16" fmla="*/ 332 w 358"/>
                <a:gd name="T17" fmla="*/ 1752 h 2081"/>
                <a:gd name="T18" fmla="*/ 99 w 358"/>
                <a:gd name="T19" fmla="*/ 2040 h 2081"/>
                <a:gd name="T20" fmla="*/ 52 w 358"/>
                <a:gd name="T21" fmla="*/ 2081 h 2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2081">
                  <a:moveTo>
                    <a:pt x="52" y="2081"/>
                  </a:moveTo>
                  <a:cubicBezTo>
                    <a:pt x="49" y="2081"/>
                    <a:pt x="47" y="2081"/>
                    <a:pt x="44" y="2081"/>
                  </a:cubicBezTo>
                  <a:cubicBezTo>
                    <a:pt x="18" y="2077"/>
                    <a:pt x="0" y="2052"/>
                    <a:pt x="4" y="2026"/>
                  </a:cubicBezTo>
                  <a:cubicBezTo>
                    <a:pt x="33" y="1838"/>
                    <a:pt x="197" y="1720"/>
                    <a:pt x="262" y="1681"/>
                  </a:cubicBezTo>
                  <a:cubicBezTo>
                    <a:pt x="262" y="48"/>
                    <a:pt x="262" y="48"/>
                    <a:pt x="262" y="48"/>
                  </a:cubicBezTo>
                  <a:cubicBezTo>
                    <a:pt x="262" y="21"/>
                    <a:pt x="284" y="0"/>
                    <a:pt x="310" y="0"/>
                  </a:cubicBezTo>
                  <a:cubicBezTo>
                    <a:pt x="337" y="0"/>
                    <a:pt x="358" y="21"/>
                    <a:pt x="358" y="48"/>
                  </a:cubicBezTo>
                  <a:cubicBezTo>
                    <a:pt x="358" y="1709"/>
                    <a:pt x="358" y="1709"/>
                    <a:pt x="358" y="1709"/>
                  </a:cubicBezTo>
                  <a:cubicBezTo>
                    <a:pt x="358" y="1727"/>
                    <a:pt x="348" y="1743"/>
                    <a:pt x="332" y="1752"/>
                  </a:cubicBezTo>
                  <a:cubicBezTo>
                    <a:pt x="330" y="1753"/>
                    <a:pt x="127" y="1859"/>
                    <a:pt x="99" y="2040"/>
                  </a:cubicBezTo>
                  <a:cubicBezTo>
                    <a:pt x="95" y="2064"/>
                    <a:pt x="75" y="2081"/>
                    <a:pt x="52" y="2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Freeform 5"/>
          <p:cNvSpPr>
            <a:spLocks/>
          </p:cNvSpPr>
          <p:nvPr/>
        </p:nvSpPr>
        <p:spPr bwMode="auto">
          <a:xfrm>
            <a:off x="7501260" y="1874838"/>
            <a:ext cx="1085850" cy="3141663"/>
          </a:xfrm>
          <a:custGeom>
            <a:avLst/>
            <a:gdLst>
              <a:gd name="T0" fmla="*/ 1365 w 1715"/>
              <a:gd name="T1" fmla="*/ 3430 h 4978"/>
              <a:gd name="T2" fmla="*/ 1365 w 1715"/>
              <a:gd name="T3" fmla="*/ 483 h 4978"/>
              <a:gd name="T4" fmla="*/ 882 w 1715"/>
              <a:gd name="T5" fmla="*/ 0 h 4978"/>
              <a:gd name="T6" fmla="*/ 833 w 1715"/>
              <a:gd name="T7" fmla="*/ 0 h 4978"/>
              <a:gd name="T8" fmla="*/ 350 w 1715"/>
              <a:gd name="T9" fmla="*/ 483 h 4978"/>
              <a:gd name="T10" fmla="*/ 350 w 1715"/>
              <a:gd name="T11" fmla="*/ 3430 h 4978"/>
              <a:gd name="T12" fmla="*/ 0 w 1715"/>
              <a:gd name="T13" fmla="*/ 4120 h 4978"/>
              <a:gd name="T14" fmla="*/ 858 w 1715"/>
              <a:gd name="T15" fmla="*/ 4978 h 4978"/>
              <a:gd name="T16" fmla="*/ 1715 w 1715"/>
              <a:gd name="T17" fmla="*/ 4120 h 4978"/>
              <a:gd name="T18" fmla="*/ 1365 w 1715"/>
              <a:gd name="T19" fmla="*/ 3430 h 4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5" h="4978">
                <a:moveTo>
                  <a:pt x="1365" y="3430"/>
                </a:moveTo>
                <a:cubicBezTo>
                  <a:pt x="1365" y="483"/>
                  <a:pt x="1365" y="483"/>
                  <a:pt x="1365" y="483"/>
                </a:cubicBezTo>
                <a:cubicBezTo>
                  <a:pt x="1365" y="217"/>
                  <a:pt x="1148" y="0"/>
                  <a:pt x="882" y="0"/>
                </a:cubicBezTo>
                <a:cubicBezTo>
                  <a:pt x="833" y="0"/>
                  <a:pt x="833" y="0"/>
                  <a:pt x="833" y="0"/>
                </a:cubicBezTo>
                <a:cubicBezTo>
                  <a:pt x="568" y="0"/>
                  <a:pt x="350" y="217"/>
                  <a:pt x="350" y="483"/>
                </a:cubicBezTo>
                <a:cubicBezTo>
                  <a:pt x="350" y="3430"/>
                  <a:pt x="350" y="3430"/>
                  <a:pt x="350" y="3430"/>
                </a:cubicBezTo>
                <a:cubicBezTo>
                  <a:pt x="138" y="3586"/>
                  <a:pt x="0" y="3837"/>
                  <a:pt x="0" y="4120"/>
                </a:cubicBezTo>
                <a:cubicBezTo>
                  <a:pt x="0" y="4594"/>
                  <a:pt x="384" y="4978"/>
                  <a:pt x="858" y="4978"/>
                </a:cubicBezTo>
                <a:cubicBezTo>
                  <a:pt x="1331" y="4978"/>
                  <a:pt x="1715" y="4594"/>
                  <a:pt x="1715" y="4120"/>
                </a:cubicBezTo>
                <a:cubicBezTo>
                  <a:pt x="1715" y="3837"/>
                  <a:pt x="1577" y="3586"/>
                  <a:pt x="1365" y="3430"/>
                </a:cubicBezTo>
                <a:close/>
              </a:path>
            </a:pathLst>
          </a:cu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7688585" y="2806701"/>
            <a:ext cx="703263" cy="2009775"/>
            <a:chOff x="7688585" y="2806701"/>
            <a:chExt cx="703263" cy="2009775"/>
          </a:xfrm>
        </p:grpSpPr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7688585" y="2806701"/>
              <a:ext cx="703262" cy="2009775"/>
            </a:xfrm>
            <a:custGeom>
              <a:avLst/>
              <a:gdLst>
                <a:gd name="T0" fmla="*/ 821 w 1111"/>
                <a:gd name="T1" fmla="*/ 2143 h 3184"/>
                <a:gd name="T2" fmla="*/ 821 w 1111"/>
                <a:gd name="T3" fmla="*/ 170 h 3184"/>
                <a:gd name="T4" fmla="*/ 290 w 1111"/>
                <a:gd name="T5" fmla="*/ 170 h 3184"/>
                <a:gd name="T6" fmla="*/ 290 w 1111"/>
                <a:gd name="T7" fmla="*/ 2143 h 3184"/>
                <a:gd name="T8" fmla="*/ 0 w 1111"/>
                <a:gd name="T9" fmla="*/ 2641 h 3184"/>
                <a:gd name="T10" fmla="*/ 580 w 1111"/>
                <a:gd name="T11" fmla="*/ 3184 h 3184"/>
                <a:gd name="T12" fmla="*/ 1111 w 1111"/>
                <a:gd name="T13" fmla="*/ 2641 h 3184"/>
                <a:gd name="T14" fmla="*/ 821 w 1111"/>
                <a:gd name="T15" fmla="*/ 2143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1" h="3184">
                  <a:moveTo>
                    <a:pt x="821" y="2143"/>
                  </a:moveTo>
                  <a:cubicBezTo>
                    <a:pt x="821" y="170"/>
                    <a:pt x="821" y="170"/>
                    <a:pt x="821" y="170"/>
                  </a:cubicBezTo>
                  <a:cubicBezTo>
                    <a:pt x="821" y="0"/>
                    <a:pt x="290" y="0"/>
                    <a:pt x="290" y="170"/>
                  </a:cubicBezTo>
                  <a:cubicBezTo>
                    <a:pt x="290" y="2143"/>
                    <a:pt x="290" y="2143"/>
                    <a:pt x="290" y="2143"/>
                  </a:cubicBezTo>
                  <a:cubicBezTo>
                    <a:pt x="102" y="2271"/>
                    <a:pt x="0" y="2459"/>
                    <a:pt x="0" y="2641"/>
                  </a:cubicBezTo>
                  <a:cubicBezTo>
                    <a:pt x="0" y="2945"/>
                    <a:pt x="277" y="3184"/>
                    <a:pt x="580" y="3184"/>
                  </a:cubicBezTo>
                  <a:cubicBezTo>
                    <a:pt x="883" y="3184"/>
                    <a:pt x="1111" y="2945"/>
                    <a:pt x="1111" y="2641"/>
                  </a:cubicBezTo>
                  <a:cubicBezTo>
                    <a:pt x="1111" y="2459"/>
                    <a:pt x="989" y="2222"/>
                    <a:pt x="821" y="2143"/>
                  </a:cubicBezTo>
                  <a:close/>
                </a:path>
              </a:pathLst>
            </a:custGeom>
            <a:solidFill>
              <a:srgbClr val="F593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Freeform 15"/>
            <p:cNvSpPr>
              <a:spLocks/>
            </p:cNvSpPr>
            <p:nvPr/>
          </p:nvSpPr>
          <p:spPr bwMode="auto">
            <a:xfrm>
              <a:off x="7696523" y="4411663"/>
              <a:ext cx="695325" cy="404813"/>
            </a:xfrm>
            <a:custGeom>
              <a:avLst/>
              <a:gdLst>
                <a:gd name="T0" fmla="*/ 567 w 1097"/>
                <a:gd name="T1" fmla="*/ 448 h 641"/>
                <a:gd name="T2" fmla="*/ 10 w 1097"/>
                <a:gd name="T3" fmla="*/ 0 h 641"/>
                <a:gd name="T4" fmla="*/ 0 w 1097"/>
                <a:gd name="T5" fmla="*/ 99 h 641"/>
                <a:gd name="T6" fmla="*/ 567 w 1097"/>
                <a:gd name="T7" fmla="*/ 641 h 641"/>
                <a:gd name="T8" fmla="*/ 1097 w 1097"/>
                <a:gd name="T9" fmla="*/ 99 h 641"/>
                <a:gd name="T10" fmla="*/ 1087 w 1097"/>
                <a:gd name="T11" fmla="*/ 0 h 641"/>
                <a:gd name="T12" fmla="*/ 567 w 1097"/>
                <a:gd name="T13" fmla="*/ 44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7" h="641">
                  <a:moveTo>
                    <a:pt x="567" y="448"/>
                  </a:moveTo>
                  <a:cubicBezTo>
                    <a:pt x="300" y="448"/>
                    <a:pt x="60" y="250"/>
                    <a:pt x="10" y="0"/>
                  </a:cubicBezTo>
                  <a:cubicBezTo>
                    <a:pt x="4" y="33"/>
                    <a:pt x="0" y="66"/>
                    <a:pt x="0" y="99"/>
                  </a:cubicBezTo>
                  <a:cubicBezTo>
                    <a:pt x="0" y="398"/>
                    <a:pt x="264" y="641"/>
                    <a:pt x="567" y="641"/>
                  </a:cubicBezTo>
                  <a:cubicBezTo>
                    <a:pt x="870" y="641"/>
                    <a:pt x="1097" y="398"/>
                    <a:pt x="1097" y="99"/>
                  </a:cubicBezTo>
                  <a:cubicBezTo>
                    <a:pt x="1097" y="67"/>
                    <a:pt x="1093" y="34"/>
                    <a:pt x="1087" y="0"/>
                  </a:cubicBezTo>
                  <a:cubicBezTo>
                    <a:pt x="1038" y="250"/>
                    <a:pt x="834" y="448"/>
                    <a:pt x="567" y="448"/>
                  </a:cubicBezTo>
                  <a:close/>
                </a:path>
              </a:pathLst>
            </a:custGeom>
            <a:solidFill>
              <a:srgbClr val="E3866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693347" y="3882428"/>
            <a:ext cx="703262" cy="947900"/>
            <a:chOff x="8267995" y="3868576"/>
            <a:chExt cx="703262" cy="947900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8267995" y="4159559"/>
              <a:ext cx="703262" cy="656917"/>
            </a:xfrm>
            <a:custGeom>
              <a:avLst/>
              <a:gdLst>
                <a:gd name="T0" fmla="*/ 821 w 1111"/>
                <a:gd name="T1" fmla="*/ 2143 h 3184"/>
                <a:gd name="T2" fmla="*/ 821 w 1111"/>
                <a:gd name="T3" fmla="*/ 170 h 3184"/>
                <a:gd name="T4" fmla="*/ 290 w 1111"/>
                <a:gd name="T5" fmla="*/ 170 h 3184"/>
                <a:gd name="T6" fmla="*/ 290 w 1111"/>
                <a:gd name="T7" fmla="*/ 2143 h 3184"/>
                <a:gd name="T8" fmla="*/ 0 w 1111"/>
                <a:gd name="T9" fmla="*/ 2641 h 3184"/>
                <a:gd name="T10" fmla="*/ 580 w 1111"/>
                <a:gd name="T11" fmla="*/ 3184 h 3184"/>
                <a:gd name="T12" fmla="*/ 1111 w 1111"/>
                <a:gd name="T13" fmla="*/ 2641 h 3184"/>
                <a:gd name="T14" fmla="*/ 821 w 1111"/>
                <a:gd name="T15" fmla="*/ 2143 h 3184"/>
                <a:gd name="connsiteX0" fmla="*/ 7390 w 10000"/>
                <a:gd name="connsiteY0" fmla="*/ 6197 h 9466"/>
                <a:gd name="connsiteX1" fmla="*/ 2610 w 10000"/>
                <a:gd name="connsiteY1" fmla="*/ 0 h 9466"/>
                <a:gd name="connsiteX2" fmla="*/ 2610 w 10000"/>
                <a:gd name="connsiteY2" fmla="*/ 6197 h 9466"/>
                <a:gd name="connsiteX3" fmla="*/ 0 w 10000"/>
                <a:gd name="connsiteY3" fmla="*/ 7761 h 9466"/>
                <a:gd name="connsiteX4" fmla="*/ 5221 w 10000"/>
                <a:gd name="connsiteY4" fmla="*/ 9466 h 9466"/>
                <a:gd name="connsiteX5" fmla="*/ 10000 w 10000"/>
                <a:gd name="connsiteY5" fmla="*/ 7761 h 9466"/>
                <a:gd name="connsiteX6" fmla="*/ 7390 w 10000"/>
                <a:gd name="connsiteY6" fmla="*/ 6197 h 9466"/>
                <a:gd name="connsiteX0" fmla="*/ 7390 w 10000"/>
                <a:gd name="connsiteY0" fmla="*/ 0 h 3453"/>
                <a:gd name="connsiteX1" fmla="*/ 2610 w 10000"/>
                <a:gd name="connsiteY1" fmla="*/ 0 h 3453"/>
                <a:gd name="connsiteX2" fmla="*/ 0 w 10000"/>
                <a:gd name="connsiteY2" fmla="*/ 1652 h 3453"/>
                <a:gd name="connsiteX3" fmla="*/ 5221 w 10000"/>
                <a:gd name="connsiteY3" fmla="*/ 3453 h 3453"/>
                <a:gd name="connsiteX4" fmla="*/ 10000 w 10000"/>
                <a:gd name="connsiteY4" fmla="*/ 1652 h 3453"/>
                <a:gd name="connsiteX5" fmla="*/ 7390 w 10000"/>
                <a:gd name="connsiteY5" fmla="*/ 0 h 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3453">
                  <a:moveTo>
                    <a:pt x="7390" y="0"/>
                  </a:moveTo>
                  <a:lnTo>
                    <a:pt x="2610" y="0"/>
                  </a:lnTo>
                  <a:cubicBezTo>
                    <a:pt x="918" y="424"/>
                    <a:pt x="0" y="1048"/>
                    <a:pt x="0" y="1652"/>
                  </a:cubicBezTo>
                  <a:cubicBezTo>
                    <a:pt x="0" y="2660"/>
                    <a:pt x="2493" y="3453"/>
                    <a:pt x="5221" y="3453"/>
                  </a:cubicBezTo>
                  <a:cubicBezTo>
                    <a:pt x="7948" y="3453"/>
                    <a:pt x="10000" y="2660"/>
                    <a:pt x="10000" y="1652"/>
                  </a:cubicBezTo>
                  <a:cubicBezTo>
                    <a:pt x="10000" y="1048"/>
                    <a:pt x="8902" y="262"/>
                    <a:pt x="7390" y="0"/>
                  </a:cubicBezTo>
                  <a:close/>
                </a:path>
              </a:pathLst>
            </a:custGeom>
            <a:solidFill>
              <a:srgbClr val="4297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flipV="1">
              <a:off x="8450596" y="3868576"/>
              <a:ext cx="338061" cy="445781"/>
            </a:xfrm>
            <a:custGeom>
              <a:avLst/>
              <a:gdLst>
                <a:gd name="T0" fmla="*/ 821 w 1111"/>
                <a:gd name="T1" fmla="*/ 2143 h 3184"/>
                <a:gd name="T2" fmla="*/ 821 w 1111"/>
                <a:gd name="T3" fmla="*/ 170 h 3184"/>
                <a:gd name="T4" fmla="*/ 290 w 1111"/>
                <a:gd name="T5" fmla="*/ 170 h 3184"/>
                <a:gd name="T6" fmla="*/ 290 w 1111"/>
                <a:gd name="T7" fmla="*/ 2143 h 3184"/>
                <a:gd name="T8" fmla="*/ 0 w 1111"/>
                <a:gd name="T9" fmla="*/ 2641 h 3184"/>
                <a:gd name="T10" fmla="*/ 580 w 1111"/>
                <a:gd name="T11" fmla="*/ 3184 h 3184"/>
                <a:gd name="T12" fmla="*/ 1111 w 1111"/>
                <a:gd name="T13" fmla="*/ 2641 h 3184"/>
                <a:gd name="T14" fmla="*/ 821 w 1111"/>
                <a:gd name="T15" fmla="*/ 2143 h 3184"/>
                <a:gd name="connsiteX0" fmla="*/ 7390 w 7390"/>
                <a:gd name="connsiteY0" fmla="*/ 6598 h 9867"/>
                <a:gd name="connsiteX1" fmla="*/ 7390 w 7390"/>
                <a:gd name="connsiteY1" fmla="*/ 401 h 9867"/>
                <a:gd name="connsiteX2" fmla="*/ 2610 w 7390"/>
                <a:gd name="connsiteY2" fmla="*/ 401 h 9867"/>
                <a:gd name="connsiteX3" fmla="*/ 2610 w 7390"/>
                <a:gd name="connsiteY3" fmla="*/ 6598 h 9867"/>
                <a:gd name="connsiteX4" fmla="*/ 0 w 7390"/>
                <a:gd name="connsiteY4" fmla="*/ 8162 h 9867"/>
                <a:gd name="connsiteX5" fmla="*/ 5221 w 7390"/>
                <a:gd name="connsiteY5" fmla="*/ 9867 h 9867"/>
                <a:gd name="connsiteX6" fmla="*/ 7390 w 7390"/>
                <a:gd name="connsiteY6" fmla="*/ 6598 h 9867"/>
                <a:gd name="connsiteX0" fmla="*/ 10272 w 10272"/>
                <a:gd name="connsiteY0" fmla="*/ 6687 h 8272"/>
                <a:gd name="connsiteX1" fmla="*/ 10272 w 10272"/>
                <a:gd name="connsiteY1" fmla="*/ 406 h 8272"/>
                <a:gd name="connsiteX2" fmla="*/ 3804 w 10272"/>
                <a:gd name="connsiteY2" fmla="*/ 406 h 8272"/>
                <a:gd name="connsiteX3" fmla="*/ 3804 w 10272"/>
                <a:gd name="connsiteY3" fmla="*/ 6687 h 8272"/>
                <a:gd name="connsiteX4" fmla="*/ 272 w 10272"/>
                <a:gd name="connsiteY4" fmla="*/ 8272 h 8272"/>
                <a:gd name="connsiteX5" fmla="*/ 10272 w 10272"/>
                <a:gd name="connsiteY5" fmla="*/ 6687 h 8272"/>
                <a:gd name="connsiteX0" fmla="*/ 6764 w 6764"/>
                <a:gd name="connsiteY0" fmla="*/ 8084 h 9032"/>
                <a:gd name="connsiteX1" fmla="*/ 6764 w 6764"/>
                <a:gd name="connsiteY1" fmla="*/ 491 h 9032"/>
                <a:gd name="connsiteX2" fmla="*/ 467 w 6764"/>
                <a:gd name="connsiteY2" fmla="*/ 491 h 9032"/>
                <a:gd name="connsiteX3" fmla="*/ 467 w 6764"/>
                <a:gd name="connsiteY3" fmla="*/ 8084 h 9032"/>
                <a:gd name="connsiteX4" fmla="*/ 6764 w 6764"/>
                <a:gd name="connsiteY4" fmla="*/ 8084 h 9032"/>
                <a:gd name="connsiteX0" fmla="*/ 9369 w 9369"/>
                <a:gd name="connsiteY0" fmla="*/ 8949 h 10268"/>
                <a:gd name="connsiteX1" fmla="*/ 9369 w 9369"/>
                <a:gd name="connsiteY1" fmla="*/ 543 h 10268"/>
                <a:gd name="connsiteX2" fmla="*/ 59 w 9369"/>
                <a:gd name="connsiteY2" fmla="*/ 543 h 10268"/>
                <a:gd name="connsiteX3" fmla="*/ 59 w 9369"/>
                <a:gd name="connsiteY3" fmla="*/ 8949 h 10268"/>
                <a:gd name="connsiteX4" fmla="*/ 9369 w 9369"/>
                <a:gd name="connsiteY4" fmla="*/ 8949 h 10268"/>
                <a:gd name="connsiteX0" fmla="*/ 10000 w 10000"/>
                <a:gd name="connsiteY0" fmla="*/ 8715 h 10089"/>
                <a:gd name="connsiteX1" fmla="*/ 10000 w 10000"/>
                <a:gd name="connsiteY1" fmla="*/ 529 h 10089"/>
                <a:gd name="connsiteX2" fmla="*/ 63 w 10000"/>
                <a:gd name="connsiteY2" fmla="*/ 529 h 10089"/>
                <a:gd name="connsiteX3" fmla="*/ 63 w 10000"/>
                <a:gd name="connsiteY3" fmla="*/ 8715 h 10089"/>
                <a:gd name="connsiteX4" fmla="*/ 10000 w 10000"/>
                <a:gd name="connsiteY4" fmla="*/ 8715 h 10089"/>
                <a:gd name="connsiteX0" fmla="*/ 10000 w 10000"/>
                <a:gd name="connsiteY0" fmla="*/ 8715 h 10691"/>
                <a:gd name="connsiteX1" fmla="*/ 10000 w 10000"/>
                <a:gd name="connsiteY1" fmla="*/ 529 h 10691"/>
                <a:gd name="connsiteX2" fmla="*/ 63 w 10000"/>
                <a:gd name="connsiteY2" fmla="*/ 529 h 10691"/>
                <a:gd name="connsiteX3" fmla="*/ 63 w 10000"/>
                <a:gd name="connsiteY3" fmla="*/ 8715 h 10691"/>
                <a:gd name="connsiteX4" fmla="*/ 10000 w 10000"/>
                <a:gd name="connsiteY4" fmla="*/ 8715 h 10691"/>
                <a:gd name="connsiteX0" fmla="*/ 10237 w 10237"/>
                <a:gd name="connsiteY0" fmla="*/ 8715 h 10977"/>
                <a:gd name="connsiteX1" fmla="*/ 10237 w 10237"/>
                <a:gd name="connsiteY1" fmla="*/ 529 h 10977"/>
                <a:gd name="connsiteX2" fmla="*/ 300 w 10237"/>
                <a:gd name="connsiteY2" fmla="*/ 529 h 10977"/>
                <a:gd name="connsiteX3" fmla="*/ 300 w 10237"/>
                <a:gd name="connsiteY3" fmla="*/ 8715 h 10977"/>
                <a:gd name="connsiteX4" fmla="*/ 10237 w 10237"/>
                <a:gd name="connsiteY4" fmla="*/ 8715 h 10977"/>
                <a:gd name="connsiteX0" fmla="*/ 10237 w 10237"/>
                <a:gd name="connsiteY0" fmla="*/ 8715 h 10738"/>
                <a:gd name="connsiteX1" fmla="*/ 10237 w 10237"/>
                <a:gd name="connsiteY1" fmla="*/ 529 h 10738"/>
                <a:gd name="connsiteX2" fmla="*/ 300 w 10237"/>
                <a:gd name="connsiteY2" fmla="*/ 529 h 10738"/>
                <a:gd name="connsiteX3" fmla="*/ 300 w 10237"/>
                <a:gd name="connsiteY3" fmla="*/ 8715 h 10738"/>
                <a:gd name="connsiteX4" fmla="*/ 10237 w 10237"/>
                <a:gd name="connsiteY4" fmla="*/ 8715 h 10738"/>
                <a:gd name="connsiteX0" fmla="*/ 10237 w 10237"/>
                <a:gd name="connsiteY0" fmla="*/ 8715 h 10738"/>
                <a:gd name="connsiteX1" fmla="*/ 10237 w 10237"/>
                <a:gd name="connsiteY1" fmla="*/ 529 h 10738"/>
                <a:gd name="connsiteX2" fmla="*/ 300 w 10237"/>
                <a:gd name="connsiteY2" fmla="*/ 529 h 10738"/>
                <a:gd name="connsiteX3" fmla="*/ 300 w 10237"/>
                <a:gd name="connsiteY3" fmla="*/ 8715 h 10738"/>
                <a:gd name="connsiteX4" fmla="*/ 10237 w 10237"/>
                <a:gd name="connsiteY4" fmla="*/ 8715 h 10738"/>
                <a:gd name="connsiteX0" fmla="*/ 9938 w 9938"/>
                <a:gd name="connsiteY0" fmla="*/ 8715 h 10814"/>
                <a:gd name="connsiteX1" fmla="*/ 9938 w 9938"/>
                <a:gd name="connsiteY1" fmla="*/ 529 h 10814"/>
                <a:gd name="connsiteX2" fmla="*/ 1 w 9938"/>
                <a:gd name="connsiteY2" fmla="*/ 529 h 10814"/>
                <a:gd name="connsiteX3" fmla="*/ 1 w 9938"/>
                <a:gd name="connsiteY3" fmla="*/ 8715 h 10814"/>
                <a:gd name="connsiteX4" fmla="*/ 9938 w 9938"/>
                <a:gd name="connsiteY4" fmla="*/ 8715 h 10814"/>
                <a:gd name="connsiteX0" fmla="*/ 10000 w 10000"/>
                <a:gd name="connsiteY0" fmla="*/ 8059 h 10186"/>
                <a:gd name="connsiteX1" fmla="*/ 10000 w 10000"/>
                <a:gd name="connsiteY1" fmla="*/ 489 h 10186"/>
                <a:gd name="connsiteX2" fmla="*/ 1 w 10000"/>
                <a:gd name="connsiteY2" fmla="*/ 489 h 10186"/>
                <a:gd name="connsiteX3" fmla="*/ 1 w 10000"/>
                <a:gd name="connsiteY3" fmla="*/ 8059 h 10186"/>
                <a:gd name="connsiteX4" fmla="*/ 10000 w 10000"/>
                <a:gd name="connsiteY4" fmla="*/ 8059 h 10186"/>
                <a:gd name="connsiteX0" fmla="*/ 10000 w 10000"/>
                <a:gd name="connsiteY0" fmla="*/ 8059 h 9882"/>
                <a:gd name="connsiteX1" fmla="*/ 10000 w 10000"/>
                <a:gd name="connsiteY1" fmla="*/ 489 h 9882"/>
                <a:gd name="connsiteX2" fmla="*/ 1 w 10000"/>
                <a:gd name="connsiteY2" fmla="*/ 489 h 9882"/>
                <a:gd name="connsiteX3" fmla="*/ 1 w 10000"/>
                <a:gd name="connsiteY3" fmla="*/ 8059 h 9882"/>
                <a:gd name="connsiteX4" fmla="*/ 10000 w 10000"/>
                <a:gd name="connsiteY4" fmla="*/ 8059 h 9882"/>
                <a:gd name="connsiteX0" fmla="*/ 10055 w 10055"/>
                <a:gd name="connsiteY0" fmla="*/ 8155 h 9667"/>
                <a:gd name="connsiteX1" fmla="*/ 10055 w 10055"/>
                <a:gd name="connsiteY1" fmla="*/ 495 h 9667"/>
                <a:gd name="connsiteX2" fmla="*/ 56 w 10055"/>
                <a:gd name="connsiteY2" fmla="*/ 495 h 9667"/>
                <a:gd name="connsiteX3" fmla="*/ 56 w 10055"/>
                <a:gd name="connsiteY3" fmla="*/ 8155 h 9667"/>
                <a:gd name="connsiteX4" fmla="*/ 10055 w 10055"/>
                <a:gd name="connsiteY4" fmla="*/ 8155 h 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5" h="9667">
                  <a:moveTo>
                    <a:pt x="10055" y="8155"/>
                  </a:moveTo>
                  <a:lnTo>
                    <a:pt x="10055" y="495"/>
                  </a:lnTo>
                  <a:cubicBezTo>
                    <a:pt x="10055" y="-165"/>
                    <a:pt x="56" y="-165"/>
                    <a:pt x="56" y="495"/>
                  </a:cubicBezTo>
                  <a:cubicBezTo>
                    <a:pt x="56" y="3049"/>
                    <a:pt x="-71" y="5459"/>
                    <a:pt x="56" y="8155"/>
                  </a:cubicBezTo>
                  <a:cubicBezTo>
                    <a:pt x="150" y="10154"/>
                    <a:pt x="10031" y="10188"/>
                    <a:pt x="10055" y="8155"/>
                  </a:cubicBezTo>
                  <a:close/>
                </a:path>
              </a:pathLst>
            </a:custGeom>
            <a:solidFill>
              <a:srgbClr val="4297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8271964" y="4411663"/>
              <a:ext cx="695325" cy="404813"/>
            </a:xfrm>
            <a:custGeom>
              <a:avLst/>
              <a:gdLst>
                <a:gd name="T0" fmla="*/ 567 w 1097"/>
                <a:gd name="T1" fmla="*/ 448 h 641"/>
                <a:gd name="T2" fmla="*/ 10 w 1097"/>
                <a:gd name="T3" fmla="*/ 0 h 641"/>
                <a:gd name="T4" fmla="*/ 0 w 1097"/>
                <a:gd name="T5" fmla="*/ 99 h 641"/>
                <a:gd name="T6" fmla="*/ 567 w 1097"/>
                <a:gd name="T7" fmla="*/ 641 h 641"/>
                <a:gd name="T8" fmla="*/ 1097 w 1097"/>
                <a:gd name="T9" fmla="*/ 99 h 641"/>
                <a:gd name="T10" fmla="*/ 1087 w 1097"/>
                <a:gd name="T11" fmla="*/ 0 h 641"/>
                <a:gd name="T12" fmla="*/ 567 w 1097"/>
                <a:gd name="T13" fmla="*/ 44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7" h="641">
                  <a:moveTo>
                    <a:pt x="567" y="448"/>
                  </a:moveTo>
                  <a:cubicBezTo>
                    <a:pt x="300" y="448"/>
                    <a:pt x="60" y="250"/>
                    <a:pt x="10" y="0"/>
                  </a:cubicBezTo>
                  <a:cubicBezTo>
                    <a:pt x="4" y="33"/>
                    <a:pt x="0" y="66"/>
                    <a:pt x="0" y="99"/>
                  </a:cubicBezTo>
                  <a:cubicBezTo>
                    <a:pt x="0" y="398"/>
                    <a:pt x="264" y="641"/>
                    <a:pt x="567" y="641"/>
                  </a:cubicBezTo>
                  <a:cubicBezTo>
                    <a:pt x="870" y="641"/>
                    <a:pt x="1097" y="398"/>
                    <a:pt x="1097" y="99"/>
                  </a:cubicBezTo>
                  <a:cubicBezTo>
                    <a:pt x="1097" y="67"/>
                    <a:pt x="1093" y="34"/>
                    <a:pt x="1087" y="0"/>
                  </a:cubicBezTo>
                  <a:cubicBezTo>
                    <a:pt x="1038" y="250"/>
                    <a:pt x="834" y="448"/>
                    <a:pt x="567" y="448"/>
                  </a:cubicBezTo>
                  <a:close/>
                </a:path>
              </a:pathLst>
            </a:custGeom>
            <a:solidFill>
              <a:srgbClr val="3A85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Freeform 7"/>
          <p:cNvSpPr>
            <a:spLocks/>
          </p:cNvSpPr>
          <p:nvPr/>
        </p:nvSpPr>
        <p:spPr bwMode="auto">
          <a:xfrm>
            <a:off x="8055298" y="2376488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8"/>
          <p:cNvSpPr>
            <a:spLocks/>
          </p:cNvSpPr>
          <p:nvPr/>
        </p:nvSpPr>
        <p:spPr bwMode="auto">
          <a:xfrm>
            <a:off x="8055298" y="2743201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9"/>
          <p:cNvSpPr>
            <a:spLocks/>
          </p:cNvSpPr>
          <p:nvPr/>
        </p:nvSpPr>
        <p:spPr bwMode="auto">
          <a:xfrm>
            <a:off x="8055298" y="3108326"/>
            <a:ext cx="315912" cy="61913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10"/>
          <p:cNvSpPr>
            <a:spLocks/>
          </p:cNvSpPr>
          <p:nvPr/>
        </p:nvSpPr>
        <p:spPr bwMode="auto">
          <a:xfrm>
            <a:off x="8055298" y="3475038"/>
            <a:ext cx="315912" cy="60325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9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9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6"/>
                  <a:pt x="0" y="49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9"/>
                </a:cubicBezTo>
                <a:cubicBezTo>
                  <a:pt x="499" y="76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11"/>
          <p:cNvSpPr>
            <a:spLocks/>
          </p:cNvSpPr>
          <p:nvPr/>
        </p:nvSpPr>
        <p:spPr bwMode="auto">
          <a:xfrm>
            <a:off x="8055298" y="3810001"/>
            <a:ext cx="315912" cy="61913"/>
          </a:xfrm>
          <a:custGeom>
            <a:avLst/>
            <a:gdLst>
              <a:gd name="T0" fmla="*/ 449 w 499"/>
              <a:gd name="T1" fmla="*/ 97 h 97"/>
              <a:gd name="T2" fmla="*/ 50 w 499"/>
              <a:gd name="T3" fmla="*/ 97 h 97"/>
              <a:gd name="T4" fmla="*/ 0 w 499"/>
              <a:gd name="T5" fmla="*/ 48 h 97"/>
              <a:gd name="T6" fmla="*/ 50 w 499"/>
              <a:gd name="T7" fmla="*/ 0 h 97"/>
              <a:gd name="T8" fmla="*/ 449 w 499"/>
              <a:gd name="T9" fmla="*/ 0 h 97"/>
              <a:gd name="T10" fmla="*/ 499 w 499"/>
              <a:gd name="T11" fmla="*/ 48 h 97"/>
              <a:gd name="T12" fmla="*/ 449 w 499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9" h="97">
                <a:moveTo>
                  <a:pt x="449" y="97"/>
                </a:moveTo>
                <a:cubicBezTo>
                  <a:pt x="50" y="97"/>
                  <a:pt x="50" y="97"/>
                  <a:pt x="50" y="97"/>
                </a:cubicBezTo>
                <a:cubicBezTo>
                  <a:pt x="22" y="97"/>
                  <a:pt x="0" y="75"/>
                  <a:pt x="0" y="48"/>
                </a:cubicBezTo>
                <a:cubicBezTo>
                  <a:pt x="0" y="22"/>
                  <a:pt x="22" y="0"/>
                  <a:pt x="50" y="0"/>
                </a:cubicBezTo>
                <a:cubicBezTo>
                  <a:pt x="449" y="0"/>
                  <a:pt x="449" y="0"/>
                  <a:pt x="449" y="0"/>
                </a:cubicBezTo>
                <a:cubicBezTo>
                  <a:pt x="477" y="0"/>
                  <a:pt x="499" y="22"/>
                  <a:pt x="499" y="48"/>
                </a:cubicBezTo>
                <a:cubicBezTo>
                  <a:pt x="499" y="75"/>
                  <a:pt x="477" y="97"/>
                  <a:pt x="449" y="97"/>
                </a:cubicBez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12"/>
          <p:cNvSpPr>
            <a:spLocks/>
          </p:cNvSpPr>
          <p:nvPr/>
        </p:nvSpPr>
        <p:spPr bwMode="auto">
          <a:xfrm>
            <a:off x="7501260" y="4410076"/>
            <a:ext cx="1085850" cy="606425"/>
          </a:xfrm>
          <a:custGeom>
            <a:avLst/>
            <a:gdLst>
              <a:gd name="T0" fmla="*/ 858 w 1715"/>
              <a:gd name="T1" fmla="*/ 759 h 960"/>
              <a:gd name="T2" fmla="*/ 6 w 1715"/>
              <a:gd name="T3" fmla="*/ 0 h 960"/>
              <a:gd name="T4" fmla="*/ 0 w 1715"/>
              <a:gd name="T5" fmla="*/ 102 h 960"/>
              <a:gd name="T6" fmla="*/ 858 w 1715"/>
              <a:gd name="T7" fmla="*/ 960 h 960"/>
              <a:gd name="T8" fmla="*/ 1715 w 1715"/>
              <a:gd name="T9" fmla="*/ 102 h 960"/>
              <a:gd name="T10" fmla="*/ 1709 w 1715"/>
              <a:gd name="T11" fmla="*/ 0 h 960"/>
              <a:gd name="T12" fmla="*/ 858 w 1715"/>
              <a:gd name="T13" fmla="*/ 75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5" h="960">
                <a:moveTo>
                  <a:pt x="858" y="759"/>
                </a:moveTo>
                <a:cubicBezTo>
                  <a:pt x="417" y="759"/>
                  <a:pt x="55" y="427"/>
                  <a:pt x="6" y="0"/>
                </a:cubicBezTo>
                <a:cubicBezTo>
                  <a:pt x="2" y="33"/>
                  <a:pt x="0" y="68"/>
                  <a:pt x="0" y="102"/>
                </a:cubicBezTo>
                <a:cubicBezTo>
                  <a:pt x="0" y="576"/>
                  <a:pt x="384" y="960"/>
                  <a:pt x="858" y="960"/>
                </a:cubicBezTo>
                <a:cubicBezTo>
                  <a:pt x="1331" y="960"/>
                  <a:pt x="1715" y="576"/>
                  <a:pt x="1715" y="102"/>
                </a:cubicBezTo>
                <a:cubicBezTo>
                  <a:pt x="1715" y="68"/>
                  <a:pt x="1713" y="33"/>
                  <a:pt x="1709" y="0"/>
                </a:cubicBezTo>
                <a:cubicBezTo>
                  <a:pt x="1660" y="427"/>
                  <a:pt x="1298" y="759"/>
                  <a:pt x="858" y="759"/>
                </a:cubicBezTo>
                <a:close/>
              </a:path>
            </a:pathLst>
          </a:custGeom>
          <a:solidFill>
            <a:srgbClr val="D4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13"/>
          <p:cNvSpPr>
            <a:spLocks noEditPoints="1"/>
          </p:cNvSpPr>
          <p:nvPr/>
        </p:nvSpPr>
        <p:spPr bwMode="auto">
          <a:xfrm>
            <a:off x="7474273" y="1841065"/>
            <a:ext cx="1131887" cy="3203575"/>
          </a:xfrm>
          <a:custGeom>
            <a:avLst/>
            <a:gdLst>
              <a:gd name="T0" fmla="*/ 901 w 1789"/>
              <a:gd name="T1" fmla="*/ 5076 h 5076"/>
              <a:gd name="T2" fmla="*/ 0 w 1789"/>
              <a:gd name="T3" fmla="*/ 4195 h 5076"/>
              <a:gd name="T4" fmla="*/ 339 w 1789"/>
              <a:gd name="T5" fmla="*/ 3481 h 5076"/>
              <a:gd name="T6" fmla="*/ 339 w 1789"/>
              <a:gd name="T7" fmla="*/ 558 h 5076"/>
              <a:gd name="T8" fmla="*/ 876 w 1789"/>
              <a:gd name="T9" fmla="*/ 0 h 5076"/>
              <a:gd name="T10" fmla="*/ 925 w 1789"/>
              <a:gd name="T11" fmla="*/ 0 h 5076"/>
              <a:gd name="T12" fmla="*/ 1450 w 1789"/>
              <a:gd name="T13" fmla="*/ 558 h 5076"/>
              <a:gd name="T14" fmla="*/ 1450 w 1789"/>
              <a:gd name="T15" fmla="*/ 3481 h 5076"/>
              <a:gd name="T16" fmla="*/ 1789 w 1789"/>
              <a:gd name="T17" fmla="*/ 4195 h 5076"/>
              <a:gd name="T18" fmla="*/ 901 w 1789"/>
              <a:gd name="T19" fmla="*/ 5076 h 5076"/>
              <a:gd name="T20" fmla="*/ 876 w 1789"/>
              <a:gd name="T21" fmla="*/ 97 h 5076"/>
              <a:gd name="T22" fmla="*/ 435 w 1789"/>
              <a:gd name="T23" fmla="*/ 558 h 5076"/>
              <a:gd name="T24" fmla="*/ 435 w 1789"/>
              <a:gd name="T25" fmla="*/ 3505 h 5076"/>
              <a:gd name="T26" fmla="*/ 422 w 1789"/>
              <a:gd name="T27" fmla="*/ 3544 h 5076"/>
              <a:gd name="T28" fmla="*/ 97 w 1789"/>
              <a:gd name="T29" fmla="*/ 4195 h 5076"/>
              <a:gd name="T30" fmla="*/ 901 w 1789"/>
              <a:gd name="T31" fmla="*/ 4979 h 5076"/>
              <a:gd name="T32" fmla="*/ 1692 w 1789"/>
              <a:gd name="T33" fmla="*/ 4195 h 5076"/>
              <a:gd name="T34" fmla="*/ 1379 w 1789"/>
              <a:gd name="T35" fmla="*/ 3544 h 5076"/>
              <a:gd name="T36" fmla="*/ 1360 w 1789"/>
              <a:gd name="T37" fmla="*/ 3505 h 5076"/>
              <a:gd name="T38" fmla="*/ 1360 w 1789"/>
              <a:gd name="T39" fmla="*/ 558 h 5076"/>
              <a:gd name="T40" fmla="*/ 925 w 1789"/>
              <a:gd name="T41" fmla="*/ 97 h 5076"/>
              <a:gd name="T42" fmla="*/ 876 w 1789"/>
              <a:gd name="T43" fmla="*/ 97 h 5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89" h="5076">
                <a:moveTo>
                  <a:pt x="901" y="5076"/>
                </a:moveTo>
                <a:cubicBezTo>
                  <a:pt x="396" y="5076"/>
                  <a:pt x="0" y="4689"/>
                  <a:pt x="0" y="4195"/>
                </a:cubicBezTo>
                <a:cubicBezTo>
                  <a:pt x="0" y="3910"/>
                  <a:pt x="119" y="3651"/>
                  <a:pt x="339" y="3481"/>
                </a:cubicBezTo>
                <a:cubicBezTo>
                  <a:pt x="339" y="558"/>
                  <a:pt x="339" y="558"/>
                  <a:pt x="339" y="558"/>
                </a:cubicBezTo>
                <a:cubicBezTo>
                  <a:pt x="339" y="256"/>
                  <a:pt x="588" y="0"/>
                  <a:pt x="876" y="0"/>
                </a:cubicBezTo>
                <a:cubicBezTo>
                  <a:pt x="925" y="0"/>
                  <a:pt x="925" y="0"/>
                  <a:pt x="925" y="0"/>
                </a:cubicBezTo>
                <a:cubicBezTo>
                  <a:pt x="1213" y="0"/>
                  <a:pt x="1450" y="256"/>
                  <a:pt x="1450" y="558"/>
                </a:cubicBezTo>
                <a:cubicBezTo>
                  <a:pt x="1450" y="3481"/>
                  <a:pt x="1450" y="3481"/>
                  <a:pt x="1450" y="3481"/>
                </a:cubicBezTo>
                <a:cubicBezTo>
                  <a:pt x="1662" y="3646"/>
                  <a:pt x="1789" y="3905"/>
                  <a:pt x="1789" y="4195"/>
                </a:cubicBezTo>
                <a:cubicBezTo>
                  <a:pt x="1789" y="4697"/>
                  <a:pt x="1407" y="5076"/>
                  <a:pt x="901" y="5076"/>
                </a:cubicBezTo>
                <a:close/>
                <a:moveTo>
                  <a:pt x="876" y="97"/>
                </a:moveTo>
                <a:cubicBezTo>
                  <a:pt x="645" y="97"/>
                  <a:pt x="435" y="313"/>
                  <a:pt x="435" y="558"/>
                </a:cubicBezTo>
                <a:cubicBezTo>
                  <a:pt x="435" y="3505"/>
                  <a:pt x="435" y="3505"/>
                  <a:pt x="435" y="3505"/>
                </a:cubicBezTo>
                <a:cubicBezTo>
                  <a:pt x="435" y="3520"/>
                  <a:pt x="434" y="3534"/>
                  <a:pt x="422" y="3544"/>
                </a:cubicBezTo>
                <a:cubicBezTo>
                  <a:pt x="215" y="3695"/>
                  <a:pt x="97" y="3933"/>
                  <a:pt x="97" y="4195"/>
                </a:cubicBezTo>
                <a:cubicBezTo>
                  <a:pt x="97" y="4635"/>
                  <a:pt x="450" y="4979"/>
                  <a:pt x="901" y="4979"/>
                </a:cubicBezTo>
                <a:cubicBezTo>
                  <a:pt x="1352" y="4979"/>
                  <a:pt x="1692" y="4642"/>
                  <a:pt x="1692" y="4195"/>
                </a:cubicBezTo>
                <a:cubicBezTo>
                  <a:pt x="1692" y="3927"/>
                  <a:pt x="1578" y="3690"/>
                  <a:pt x="1379" y="3544"/>
                </a:cubicBezTo>
                <a:cubicBezTo>
                  <a:pt x="1367" y="3534"/>
                  <a:pt x="1360" y="3520"/>
                  <a:pt x="1360" y="3505"/>
                </a:cubicBezTo>
                <a:cubicBezTo>
                  <a:pt x="1360" y="558"/>
                  <a:pt x="1360" y="558"/>
                  <a:pt x="1360" y="558"/>
                </a:cubicBezTo>
                <a:cubicBezTo>
                  <a:pt x="1360" y="313"/>
                  <a:pt x="1156" y="97"/>
                  <a:pt x="925" y="97"/>
                </a:cubicBezTo>
                <a:lnTo>
                  <a:pt x="876" y="97"/>
                </a:lnTo>
                <a:close/>
              </a:path>
            </a:pathLst>
          </a:custGeom>
          <a:solidFill>
            <a:srgbClr val="643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7767872" y="2115703"/>
            <a:ext cx="226930" cy="2349500"/>
            <a:chOff x="7767872" y="2101851"/>
            <a:chExt cx="226930" cy="2349500"/>
          </a:xfrm>
        </p:grpSpPr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7931856" y="2101851"/>
              <a:ext cx="62865" cy="767941"/>
            </a:xfrm>
            <a:custGeom>
              <a:avLst/>
              <a:gdLst>
                <a:gd name="T0" fmla="*/ 48 w 96"/>
                <a:gd name="T1" fmla="*/ 967 h 967"/>
                <a:gd name="T2" fmla="*/ 0 w 96"/>
                <a:gd name="T3" fmla="*/ 920 h 967"/>
                <a:gd name="T4" fmla="*/ 0 w 96"/>
                <a:gd name="T5" fmla="*/ 48 h 967"/>
                <a:gd name="T6" fmla="*/ 48 w 96"/>
                <a:gd name="T7" fmla="*/ 0 h 967"/>
                <a:gd name="T8" fmla="*/ 96 w 96"/>
                <a:gd name="T9" fmla="*/ 48 h 967"/>
                <a:gd name="T10" fmla="*/ 96 w 96"/>
                <a:gd name="T11" fmla="*/ 920 h 967"/>
                <a:gd name="T12" fmla="*/ 48 w 96"/>
                <a:gd name="T13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7">
                  <a:moveTo>
                    <a:pt x="48" y="967"/>
                  </a:moveTo>
                  <a:cubicBezTo>
                    <a:pt x="21" y="967"/>
                    <a:pt x="0" y="946"/>
                    <a:pt x="0" y="9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920"/>
                    <a:pt x="96" y="920"/>
                    <a:pt x="96" y="920"/>
                  </a:cubicBezTo>
                  <a:cubicBezTo>
                    <a:pt x="96" y="946"/>
                    <a:pt x="75" y="967"/>
                    <a:pt x="48" y="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4" name="Freeform 16"/>
            <p:cNvSpPr>
              <a:spLocks/>
            </p:cNvSpPr>
            <p:nvPr/>
          </p:nvSpPr>
          <p:spPr bwMode="auto">
            <a:xfrm>
              <a:off x="7767872" y="4186288"/>
              <a:ext cx="226930" cy="265063"/>
            </a:xfrm>
            <a:custGeom>
              <a:avLst/>
              <a:gdLst>
                <a:gd name="T0" fmla="*/ 52 w 358"/>
                <a:gd name="T1" fmla="*/ 2081 h 2081"/>
                <a:gd name="T2" fmla="*/ 44 w 358"/>
                <a:gd name="T3" fmla="*/ 2081 h 2081"/>
                <a:gd name="T4" fmla="*/ 4 w 358"/>
                <a:gd name="T5" fmla="*/ 2026 h 2081"/>
                <a:gd name="T6" fmla="*/ 262 w 358"/>
                <a:gd name="T7" fmla="*/ 1681 h 2081"/>
                <a:gd name="T8" fmla="*/ 262 w 358"/>
                <a:gd name="T9" fmla="*/ 48 h 2081"/>
                <a:gd name="T10" fmla="*/ 310 w 358"/>
                <a:gd name="T11" fmla="*/ 0 h 2081"/>
                <a:gd name="T12" fmla="*/ 358 w 358"/>
                <a:gd name="T13" fmla="*/ 48 h 2081"/>
                <a:gd name="T14" fmla="*/ 358 w 358"/>
                <a:gd name="T15" fmla="*/ 1709 h 2081"/>
                <a:gd name="T16" fmla="*/ 332 w 358"/>
                <a:gd name="T17" fmla="*/ 1752 h 2081"/>
                <a:gd name="T18" fmla="*/ 99 w 358"/>
                <a:gd name="T19" fmla="*/ 2040 h 2081"/>
                <a:gd name="T20" fmla="*/ 52 w 358"/>
                <a:gd name="T21" fmla="*/ 2081 h 2081"/>
                <a:gd name="connsiteX0" fmla="*/ 1357 w 9920"/>
                <a:gd name="connsiteY0" fmla="*/ 10000 h 10000"/>
                <a:gd name="connsiteX1" fmla="*/ 1133 w 9920"/>
                <a:gd name="connsiteY1" fmla="*/ 10000 h 10000"/>
                <a:gd name="connsiteX2" fmla="*/ 16 w 9920"/>
                <a:gd name="connsiteY2" fmla="*/ 9736 h 10000"/>
                <a:gd name="connsiteX3" fmla="*/ 7222 w 9920"/>
                <a:gd name="connsiteY3" fmla="*/ 8078 h 10000"/>
                <a:gd name="connsiteX4" fmla="*/ 7222 w 9920"/>
                <a:gd name="connsiteY4" fmla="*/ 231 h 10000"/>
                <a:gd name="connsiteX5" fmla="*/ 8563 w 9920"/>
                <a:gd name="connsiteY5" fmla="*/ 0 h 10000"/>
                <a:gd name="connsiteX6" fmla="*/ 9904 w 9920"/>
                <a:gd name="connsiteY6" fmla="*/ 8212 h 10000"/>
                <a:gd name="connsiteX7" fmla="*/ 9178 w 9920"/>
                <a:gd name="connsiteY7" fmla="*/ 8419 h 10000"/>
                <a:gd name="connsiteX8" fmla="*/ 2669 w 9920"/>
                <a:gd name="connsiteY8" fmla="*/ 9803 h 10000"/>
                <a:gd name="connsiteX9" fmla="*/ 1357 w 9920"/>
                <a:gd name="connsiteY9" fmla="*/ 10000 h 10000"/>
                <a:gd name="connsiteX0" fmla="*/ 1368 w 10077"/>
                <a:gd name="connsiteY0" fmla="*/ 9770 h 9770"/>
                <a:gd name="connsiteX1" fmla="*/ 1142 w 10077"/>
                <a:gd name="connsiteY1" fmla="*/ 9770 h 9770"/>
                <a:gd name="connsiteX2" fmla="*/ 16 w 10077"/>
                <a:gd name="connsiteY2" fmla="*/ 9506 h 9770"/>
                <a:gd name="connsiteX3" fmla="*/ 7280 w 10077"/>
                <a:gd name="connsiteY3" fmla="*/ 7848 h 9770"/>
                <a:gd name="connsiteX4" fmla="*/ 7280 w 10077"/>
                <a:gd name="connsiteY4" fmla="*/ 1 h 9770"/>
                <a:gd name="connsiteX5" fmla="*/ 9984 w 10077"/>
                <a:gd name="connsiteY5" fmla="*/ 7982 h 9770"/>
                <a:gd name="connsiteX6" fmla="*/ 9252 w 10077"/>
                <a:gd name="connsiteY6" fmla="*/ 8189 h 9770"/>
                <a:gd name="connsiteX7" fmla="*/ 2691 w 10077"/>
                <a:gd name="connsiteY7" fmla="*/ 9573 h 9770"/>
                <a:gd name="connsiteX8" fmla="*/ 1368 w 10077"/>
                <a:gd name="connsiteY8" fmla="*/ 9770 h 9770"/>
                <a:gd name="connsiteX0" fmla="*/ 1358 w 10000"/>
                <a:gd name="connsiteY0" fmla="*/ 2064 h 2064"/>
                <a:gd name="connsiteX1" fmla="*/ 1133 w 10000"/>
                <a:gd name="connsiteY1" fmla="*/ 2064 h 2064"/>
                <a:gd name="connsiteX2" fmla="*/ 16 w 10000"/>
                <a:gd name="connsiteY2" fmla="*/ 1794 h 2064"/>
                <a:gd name="connsiteX3" fmla="*/ 7224 w 10000"/>
                <a:gd name="connsiteY3" fmla="*/ 97 h 2064"/>
                <a:gd name="connsiteX4" fmla="*/ 9908 w 10000"/>
                <a:gd name="connsiteY4" fmla="*/ 234 h 2064"/>
                <a:gd name="connsiteX5" fmla="*/ 9181 w 10000"/>
                <a:gd name="connsiteY5" fmla="*/ 446 h 2064"/>
                <a:gd name="connsiteX6" fmla="*/ 2670 w 10000"/>
                <a:gd name="connsiteY6" fmla="*/ 1862 h 2064"/>
                <a:gd name="connsiteX7" fmla="*/ 1358 w 10000"/>
                <a:gd name="connsiteY7" fmla="*/ 2064 h 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2064">
                  <a:moveTo>
                    <a:pt x="1358" y="2064"/>
                  </a:moveTo>
                  <a:lnTo>
                    <a:pt x="1133" y="2064"/>
                  </a:lnTo>
                  <a:cubicBezTo>
                    <a:pt x="407" y="2045"/>
                    <a:pt x="-96" y="1922"/>
                    <a:pt x="16" y="1794"/>
                  </a:cubicBezTo>
                  <a:cubicBezTo>
                    <a:pt x="827" y="869"/>
                    <a:pt x="5409" y="288"/>
                    <a:pt x="7224" y="97"/>
                  </a:cubicBezTo>
                  <a:cubicBezTo>
                    <a:pt x="8873" y="-163"/>
                    <a:pt x="9582" y="176"/>
                    <a:pt x="9908" y="234"/>
                  </a:cubicBezTo>
                  <a:cubicBezTo>
                    <a:pt x="10234" y="292"/>
                    <a:pt x="9629" y="402"/>
                    <a:pt x="9181" y="446"/>
                  </a:cubicBezTo>
                  <a:cubicBezTo>
                    <a:pt x="9126" y="451"/>
                    <a:pt x="3452" y="972"/>
                    <a:pt x="2670" y="1862"/>
                  </a:cubicBezTo>
                  <a:cubicBezTo>
                    <a:pt x="2559" y="1980"/>
                    <a:pt x="2000" y="2064"/>
                    <a:pt x="1358" y="20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7931856" y="3034948"/>
              <a:ext cx="62864" cy="330088"/>
            </a:xfrm>
            <a:custGeom>
              <a:avLst/>
              <a:gdLst>
                <a:gd name="T0" fmla="*/ 48 w 96"/>
                <a:gd name="T1" fmla="*/ 967 h 967"/>
                <a:gd name="T2" fmla="*/ 0 w 96"/>
                <a:gd name="T3" fmla="*/ 920 h 967"/>
                <a:gd name="T4" fmla="*/ 0 w 96"/>
                <a:gd name="T5" fmla="*/ 48 h 967"/>
                <a:gd name="T6" fmla="*/ 48 w 96"/>
                <a:gd name="T7" fmla="*/ 0 h 967"/>
                <a:gd name="T8" fmla="*/ 96 w 96"/>
                <a:gd name="T9" fmla="*/ 48 h 967"/>
                <a:gd name="T10" fmla="*/ 96 w 96"/>
                <a:gd name="T11" fmla="*/ 920 h 967"/>
                <a:gd name="T12" fmla="*/ 48 w 96"/>
                <a:gd name="T13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7">
                  <a:moveTo>
                    <a:pt x="48" y="967"/>
                  </a:moveTo>
                  <a:cubicBezTo>
                    <a:pt x="21" y="967"/>
                    <a:pt x="0" y="946"/>
                    <a:pt x="0" y="9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920"/>
                    <a:pt x="96" y="920"/>
                    <a:pt x="96" y="920"/>
                  </a:cubicBezTo>
                  <a:cubicBezTo>
                    <a:pt x="96" y="946"/>
                    <a:pt x="75" y="967"/>
                    <a:pt x="48" y="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72" name="PA-组合 71"/>
          <p:cNvGrpSpPr/>
          <p:nvPr>
            <p:custDataLst>
              <p:tags r:id="rId1"/>
            </p:custDataLst>
          </p:nvPr>
        </p:nvGrpSpPr>
        <p:grpSpPr>
          <a:xfrm>
            <a:off x="3936758" y="3829666"/>
            <a:ext cx="1003969" cy="949464"/>
            <a:chOff x="3936758" y="3815814"/>
            <a:chExt cx="1003969" cy="949464"/>
          </a:xfrm>
        </p:grpSpPr>
        <p:pic>
          <p:nvPicPr>
            <p:cNvPr id="70" name="PA-图片 6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472" y="3815814"/>
              <a:ext cx="798255" cy="798255"/>
            </a:xfrm>
            <a:prstGeom prst="rect">
              <a:avLst/>
            </a:prstGeom>
          </p:spPr>
        </p:pic>
        <p:pic>
          <p:nvPicPr>
            <p:cNvPr id="71" name="PA-图片 7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758" y="4187460"/>
              <a:ext cx="496766" cy="577818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7501259" y="4200140"/>
            <a:ext cx="1085021" cy="1142088"/>
            <a:chOff x="7501259" y="4186288"/>
            <a:chExt cx="1085021" cy="1142088"/>
          </a:xfrm>
        </p:grpSpPr>
        <p:pic>
          <p:nvPicPr>
            <p:cNvPr id="91" name="图片 90"/>
            <p:cNvPicPr preferRelativeResize="0"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908" y="4186288"/>
              <a:ext cx="520616" cy="648000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259" y="4615825"/>
              <a:ext cx="1085021" cy="712551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3879528" y="2115703"/>
            <a:ext cx="227012" cy="2349500"/>
            <a:chOff x="3879528" y="2101851"/>
            <a:chExt cx="227012" cy="2349500"/>
          </a:xfrm>
        </p:grpSpPr>
        <p:sp>
          <p:nvSpPr>
            <p:cNvPr id="95" name="Freeform 14"/>
            <p:cNvSpPr>
              <a:spLocks/>
            </p:cNvSpPr>
            <p:nvPr/>
          </p:nvSpPr>
          <p:spPr bwMode="auto">
            <a:xfrm>
              <a:off x="3984303" y="2101851"/>
              <a:ext cx="60325" cy="609600"/>
            </a:xfrm>
            <a:custGeom>
              <a:avLst/>
              <a:gdLst>
                <a:gd name="T0" fmla="*/ 48 w 96"/>
                <a:gd name="T1" fmla="*/ 967 h 967"/>
                <a:gd name="T2" fmla="*/ 0 w 96"/>
                <a:gd name="T3" fmla="*/ 920 h 967"/>
                <a:gd name="T4" fmla="*/ 0 w 96"/>
                <a:gd name="T5" fmla="*/ 48 h 967"/>
                <a:gd name="T6" fmla="*/ 48 w 96"/>
                <a:gd name="T7" fmla="*/ 0 h 967"/>
                <a:gd name="T8" fmla="*/ 96 w 96"/>
                <a:gd name="T9" fmla="*/ 48 h 967"/>
                <a:gd name="T10" fmla="*/ 96 w 96"/>
                <a:gd name="T11" fmla="*/ 920 h 967"/>
                <a:gd name="T12" fmla="*/ 48 w 96"/>
                <a:gd name="T13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7">
                  <a:moveTo>
                    <a:pt x="48" y="967"/>
                  </a:moveTo>
                  <a:cubicBezTo>
                    <a:pt x="21" y="967"/>
                    <a:pt x="0" y="946"/>
                    <a:pt x="0" y="9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920"/>
                    <a:pt x="96" y="920"/>
                    <a:pt x="96" y="920"/>
                  </a:cubicBezTo>
                  <a:cubicBezTo>
                    <a:pt x="96" y="946"/>
                    <a:pt x="75" y="967"/>
                    <a:pt x="48" y="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Freeform 16"/>
            <p:cNvSpPr>
              <a:spLocks/>
            </p:cNvSpPr>
            <p:nvPr/>
          </p:nvSpPr>
          <p:spPr bwMode="auto">
            <a:xfrm>
              <a:off x="3879528" y="3136901"/>
              <a:ext cx="227012" cy="1314450"/>
            </a:xfrm>
            <a:custGeom>
              <a:avLst/>
              <a:gdLst>
                <a:gd name="T0" fmla="*/ 52 w 358"/>
                <a:gd name="T1" fmla="*/ 2081 h 2081"/>
                <a:gd name="T2" fmla="*/ 44 w 358"/>
                <a:gd name="T3" fmla="*/ 2081 h 2081"/>
                <a:gd name="T4" fmla="*/ 4 w 358"/>
                <a:gd name="T5" fmla="*/ 2026 h 2081"/>
                <a:gd name="T6" fmla="*/ 262 w 358"/>
                <a:gd name="T7" fmla="*/ 1681 h 2081"/>
                <a:gd name="T8" fmla="*/ 262 w 358"/>
                <a:gd name="T9" fmla="*/ 48 h 2081"/>
                <a:gd name="T10" fmla="*/ 310 w 358"/>
                <a:gd name="T11" fmla="*/ 0 h 2081"/>
                <a:gd name="T12" fmla="*/ 358 w 358"/>
                <a:gd name="T13" fmla="*/ 48 h 2081"/>
                <a:gd name="T14" fmla="*/ 358 w 358"/>
                <a:gd name="T15" fmla="*/ 1709 h 2081"/>
                <a:gd name="T16" fmla="*/ 332 w 358"/>
                <a:gd name="T17" fmla="*/ 1752 h 2081"/>
                <a:gd name="T18" fmla="*/ 99 w 358"/>
                <a:gd name="T19" fmla="*/ 2040 h 2081"/>
                <a:gd name="T20" fmla="*/ 52 w 358"/>
                <a:gd name="T21" fmla="*/ 2081 h 2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2081">
                  <a:moveTo>
                    <a:pt x="52" y="2081"/>
                  </a:moveTo>
                  <a:cubicBezTo>
                    <a:pt x="49" y="2081"/>
                    <a:pt x="47" y="2081"/>
                    <a:pt x="44" y="2081"/>
                  </a:cubicBezTo>
                  <a:cubicBezTo>
                    <a:pt x="18" y="2077"/>
                    <a:pt x="0" y="2052"/>
                    <a:pt x="4" y="2026"/>
                  </a:cubicBezTo>
                  <a:cubicBezTo>
                    <a:pt x="33" y="1838"/>
                    <a:pt x="197" y="1720"/>
                    <a:pt x="262" y="1681"/>
                  </a:cubicBezTo>
                  <a:cubicBezTo>
                    <a:pt x="262" y="48"/>
                    <a:pt x="262" y="48"/>
                    <a:pt x="262" y="48"/>
                  </a:cubicBezTo>
                  <a:cubicBezTo>
                    <a:pt x="262" y="21"/>
                    <a:pt x="284" y="0"/>
                    <a:pt x="310" y="0"/>
                  </a:cubicBezTo>
                  <a:cubicBezTo>
                    <a:pt x="337" y="0"/>
                    <a:pt x="358" y="21"/>
                    <a:pt x="358" y="48"/>
                  </a:cubicBezTo>
                  <a:cubicBezTo>
                    <a:pt x="358" y="1709"/>
                    <a:pt x="358" y="1709"/>
                    <a:pt x="358" y="1709"/>
                  </a:cubicBezTo>
                  <a:cubicBezTo>
                    <a:pt x="358" y="1727"/>
                    <a:pt x="348" y="1743"/>
                    <a:pt x="332" y="1752"/>
                  </a:cubicBezTo>
                  <a:cubicBezTo>
                    <a:pt x="330" y="1753"/>
                    <a:pt x="127" y="1859"/>
                    <a:pt x="99" y="2040"/>
                  </a:cubicBezTo>
                  <a:cubicBezTo>
                    <a:pt x="95" y="2064"/>
                    <a:pt x="75" y="2081"/>
                    <a:pt x="52" y="2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7767960" y="2101851"/>
            <a:ext cx="227012" cy="2349500"/>
            <a:chOff x="7767960" y="2101851"/>
            <a:chExt cx="227012" cy="2349500"/>
          </a:xfrm>
        </p:grpSpPr>
        <p:sp>
          <p:nvSpPr>
            <p:cNvPr id="98" name="Freeform 14"/>
            <p:cNvSpPr>
              <a:spLocks/>
            </p:cNvSpPr>
            <p:nvPr/>
          </p:nvSpPr>
          <p:spPr bwMode="auto">
            <a:xfrm>
              <a:off x="7872735" y="2101851"/>
              <a:ext cx="60325" cy="609600"/>
            </a:xfrm>
            <a:custGeom>
              <a:avLst/>
              <a:gdLst>
                <a:gd name="T0" fmla="*/ 48 w 96"/>
                <a:gd name="T1" fmla="*/ 967 h 967"/>
                <a:gd name="T2" fmla="*/ 0 w 96"/>
                <a:gd name="T3" fmla="*/ 920 h 967"/>
                <a:gd name="T4" fmla="*/ 0 w 96"/>
                <a:gd name="T5" fmla="*/ 48 h 967"/>
                <a:gd name="T6" fmla="*/ 48 w 96"/>
                <a:gd name="T7" fmla="*/ 0 h 967"/>
                <a:gd name="T8" fmla="*/ 96 w 96"/>
                <a:gd name="T9" fmla="*/ 48 h 967"/>
                <a:gd name="T10" fmla="*/ 96 w 96"/>
                <a:gd name="T11" fmla="*/ 920 h 967"/>
                <a:gd name="T12" fmla="*/ 48 w 96"/>
                <a:gd name="T13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7">
                  <a:moveTo>
                    <a:pt x="48" y="967"/>
                  </a:moveTo>
                  <a:cubicBezTo>
                    <a:pt x="21" y="967"/>
                    <a:pt x="0" y="946"/>
                    <a:pt x="0" y="9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920"/>
                    <a:pt x="96" y="920"/>
                    <a:pt x="96" y="920"/>
                  </a:cubicBezTo>
                  <a:cubicBezTo>
                    <a:pt x="96" y="946"/>
                    <a:pt x="75" y="967"/>
                    <a:pt x="48" y="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16"/>
            <p:cNvSpPr>
              <a:spLocks/>
            </p:cNvSpPr>
            <p:nvPr/>
          </p:nvSpPr>
          <p:spPr bwMode="auto">
            <a:xfrm>
              <a:off x="7767960" y="3136901"/>
              <a:ext cx="227012" cy="1314450"/>
            </a:xfrm>
            <a:custGeom>
              <a:avLst/>
              <a:gdLst>
                <a:gd name="T0" fmla="*/ 52 w 358"/>
                <a:gd name="T1" fmla="*/ 2081 h 2081"/>
                <a:gd name="T2" fmla="*/ 44 w 358"/>
                <a:gd name="T3" fmla="*/ 2081 h 2081"/>
                <a:gd name="T4" fmla="*/ 4 w 358"/>
                <a:gd name="T5" fmla="*/ 2026 h 2081"/>
                <a:gd name="T6" fmla="*/ 262 w 358"/>
                <a:gd name="T7" fmla="*/ 1681 h 2081"/>
                <a:gd name="T8" fmla="*/ 262 w 358"/>
                <a:gd name="T9" fmla="*/ 48 h 2081"/>
                <a:gd name="T10" fmla="*/ 310 w 358"/>
                <a:gd name="T11" fmla="*/ 0 h 2081"/>
                <a:gd name="T12" fmla="*/ 358 w 358"/>
                <a:gd name="T13" fmla="*/ 48 h 2081"/>
                <a:gd name="T14" fmla="*/ 358 w 358"/>
                <a:gd name="T15" fmla="*/ 1709 h 2081"/>
                <a:gd name="T16" fmla="*/ 332 w 358"/>
                <a:gd name="T17" fmla="*/ 1752 h 2081"/>
                <a:gd name="T18" fmla="*/ 99 w 358"/>
                <a:gd name="T19" fmla="*/ 2040 h 2081"/>
                <a:gd name="T20" fmla="*/ 52 w 358"/>
                <a:gd name="T21" fmla="*/ 2081 h 2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2081">
                  <a:moveTo>
                    <a:pt x="52" y="2081"/>
                  </a:moveTo>
                  <a:cubicBezTo>
                    <a:pt x="49" y="2081"/>
                    <a:pt x="47" y="2081"/>
                    <a:pt x="44" y="2081"/>
                  </a:cubicBezTo>
                  <a:cubicBezTo>
                    <a:pt x="18" y="2077"/>
                    <a:pt x="0" y="2052"/>
                    <a:pt x="4" y="2026"/>
                  </a:cubicBezTo>
                  <a:cubicBezTo>
                    <a:pt x="33" y="1838"/>
                    <a:pt x="197" y="1720"/>
                    <a:pt x="262" y="1681"/>
                  </a:cubicBezTo>
                  <a:cubicBezTo>
                    <a:pt x="262" y="48"/>
                    <a:pt x="262" y="48"/>
                    <a:pt x="262" y="48"/>
                  </a:cubicBezTo>
                  <a:cubicBezTo>
                    <a:pt x="262" y="21"/>
                    <a:pt x="284" y="0"/>
                    <a:pt x="310" y="0"/>
                  </a:cubicBezTo>
                  <a:cubicBezTo>
                    <a:pt x="337" y="0"/>
                    <a:pt x="358" y="21"/>
                    <a:pt x="358" y="48"/>
                  </a:cubicBezTo>
                  <a:cubicBezTo>
                    <a:pt x="358" y="1709"/>
                    <a:pt x="358" y="1709"/>
                    <a:pt x="358" y="1709"/>
                  </a:cubicBezTo>
                  <a:cubicBezTo>
                    <a:pt x="358" y="1727"/>
                    <a:pt x="348" y="1743"/>
                    <a:pt x="332" y="1752"/>
                  </a:cubicBezTo>
                  <a:cubicBezTo>
                    <a:pt x="330" y="1753"/>
                    <a:pt x="127" y="1859"/>
                    <a:pt x="99" y="2040"/>
                  </a:cubicBezTo>
                  <a:cubicBezTo>
                    <a:pt x="95" y="2064"/>
                    <a:pt x="75" y="2081"/>
                    <a:pt x="52" y="2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箭头: 上 1">
            <a:extLst>
              <a:ext uri="{FF2B5EF4-FFF2-40B4-BE49-F238E27FC236}">
                <a16:creationId xmlns:a16="http://schemas.microsoft.com/office/drawing/2014/main" id="{3A890FE7-4DAB-4DEF-A87A-1E6D425D76DA}"/>
              </a:ext>
            </a:extLst>
          </p:cNvPr>
          <p:cNvSpPr/>
          <p:nvPr/>
        </p:nvSpPr>
        <p:spPr>
          <a:xfrm>
            <a:off x="2793407" y="2063774"/>
            <a:ext cx="928053" cy="2701504"/>
          </a:xfrm>
          <a:prstGeom prst="upArrow">
            <a:avLst>
              <a:gd name="adj1" fmla="val 41615"/>
              <a:gd name="adj2" fmla="val 62578"/>
            </a:avLst>
          </a:prstGeom>
          <a:gradFill flip="none" rotWithShape="1">
            <a:gsLst>
              <a:gs pos="0">
                <a:srgbClr val="DA0A10"/>
              </a:gs>
              <a:gs pos="100000">
                <a:srgbClr val="EA4C4D">
                  <a:alpha val="6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箭头: 上 54">
            <a:extLst>
              <a:ext uri="{FF2B5EF4-FFF2-40B4-BE49-F238E27FC236}">
                <a16:creationId xmlns:a16="http://schemas.microsoft.com/office/drawing/2014/main" id="{834164CF-B9B2-48D8-923A-FD9DB4465EB7}"/>
              </a:ext>
            </a:extLst>
          </p:cNvPr>
          <p:cNvSpPr/>
          <p:nvPr/>
        </p:nvSpPr>
        <p:spPr>
          <a:xfrm flipV="1">
            <a:off x="8616280" y="2005350"/>
            <a:ext cx="928053" cy="2701504"/>
          </a:xfrm>
          <a:prstGeom prst="upArrow">
            <a:avLst>
              <a:gd name="adj1" fmla="val 41615"/>
              <a:gd name="adj2" fmla="val 62578"/>
            </a:avLst>
          </a:prstGeom>
          <a:gradFill flip="none" rotWithShape="1">
            <a:gsLst>
              <a:gs pos="0">
                <a:srgbClr val="3A85A5"/>
              </a:gs>
              <a:gs pos="100000">
                <a:srgbClr val="4297BC">
                  <a:alpha val="6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7F8E3D-A2AC-4F62-B9ED-8509CD53596D}"/>
              </a:ext>
            </a:extLst>
          </p:cNvPr>
          <p:cNvSpPr txBox="1"/>
          <p:nvPr/>
        </p:nvSpPr>
        <p:spPr>
          <a:xfrm>
            <a:off x="8814315" y="2283784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冷却收缩下沉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534250D-9315-4898-A785-E76206DDD72E}"/>
              </a:ext>
            </a:extLst>
          </p:cNvPr>
          <p:cNvSpPr txBox="1"/>
          <p:nvPr/>
        </p:nvSpPr>
        <p:spPr>
          <a:xfrm>
            <a:off x="3001747" y="2815250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受热膨胀上升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8E486E8F-FC2F-4E9B-8B9F-3ED9A8125919}"/>
              </a:ext>
            </a:extLst>
          </p:cNvPr>
          <p:cNvSpPr txBox="1"/>
          <p:nvPr/>
        </p:nvSpPr>
        <p:spPr>
          <a:xfrm>
            <a:off x="4227997" y="5740826"/>
            <a:ext cx="3736007" cy="5847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>
                <a:cs typeface="+mn-ea"/>
                <a:sym typeface="+mn-lt"/>
              </a:rPr>
              <a:t>地表</a:t>
            </a:r>
            <a:r>
              <a:rPr lang="zh-CN" altLang="en-US" sz="3200" b="1" spc="300" dirty="0">
                <a:solidFill>
                  <a:srgbClr val="3A85A5"/>
                </a:solidFill>
                <a:cs typeface="+mn-ea"/>
                <a:sym typeface="+mn-lt"/>
              </a:rPr>
              <a:t>冷</a:t>
            </a:r>
            <a:r>
              <a:rPr lang="zh-CN" altLang="en-US" sz="3200" b="1" spc="300" dirty="0">
                <a:solidFill>
                  <a:srgbClr val="DC2F1F"/>
                </a:solidFill>
                <a:cs typeface="+mn-ea"/>
                <a:sym typeface="+mn-lt"/>
              </a:rPr>
              <a:t>热</a:t>
            </a:r>
            <a:r>
              <a:rPr lang="zh-CN" altLang="en-US" sz="3200" b="1" spc="300" dirty="0">
                <a:cs typeface="+mn-ea"/>
                <a:sym typeface="+mn-lt"/>
              </a:rPr>
              <a:t>不均</a:t>
            </a:r>
          </a:p>
        </p:txBody>
      </p:sp>
      <p:sp>
        <p:nvSpPr>
          <p:cNvPr id="61" name="AutoShape 26">
            <a:extLst>
              <a:ext uri="{FF2B5EF4-FFF2-40B4-BE49-F238E27FC236}">
                <a16:creationId xmlns:a16="http://schemas.microsoft.com/office/drawing/2014/main" id="{7124FF49-7C23-4A7A-B274-64EDA7EB9C97}"/>
              </a:ext>
            </a:extLst>
          </p:cNvPr>
          <p:cNvSpPr/>
          <p:nvPr/>
        </p:nvSpPr>
        <p:spPr>
          <a:xfrm>
            <a:off x="4725664" y="1664604"/>
            <a:ext cx="2756545" cy="549348"/>
          </a:xfrm>
          <a:prstGeom prst="rightArrow">
            <a:avLst>
              <a:gd name="adj1" fmla="val 50000"/>
              <a:gd name="adj2" fmla="val 91774"/>
            </a:avLst>
          </a:prstGeom>
          <a:solidFill>
            <a:srgbClr val="EB8027"/>
          </a:soli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9" name="AutoShape 26">
            <a:extLst>
              <a:ext uri="{FF2B5EF4-FFF2-40B4-BE49-F238E27FC236}">
                <a16:creationId xmlns:a16="http://schemas.microsoft.com/office/drawing/2014/main" id="{0CB1DC05-E1DE-41AE-96DC-ADDF9926BC43}"/>
              </a:ext>
            </a:extLst>
          </p:cNvPr>
          <p:cNvSpPr/>
          <p:nvPr/>
        </p:nvSpPr>
        <p:spPr>
          <a:xfrm flipH="1">
            <a:off x="4720904" y="4741827"/>
            <a:ext cx="2748606" cy="549348"/>
          </a:xfrm>
          <a:prstGeom prst="rightArrow">
            <a:avLst>
              <a:gd name="adj1" fmla="val 50000"/>
              <a:gd name="adj2" fmla="val 91774"/>
            </a:avLst>
          </a:prstGeom>
          <a:solidFill>
            <a:srgbClr val="EB8027"/>
          </a:soli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A7689CF-0A6B-441C-8EB5-BF6D3083635B}"/>
              </a:ext>
            </a:extLst>
          </p:cNvPr>
          <p:cNvSpPr txBox="1"/>
          <p:nvPr/>
        </p:nvSpPr>
        <p:spPr>
          <a:xfrm>
            <a:off x="3607556" y="1667445"/>
            <a:ext cx="1075821" cy="523220"/>
          </a:xfrm>
          <a:prstGeom prst="rect">
            <a:avLst/>
          </a:prstGeom>
          <a:solidFill>
            <a:srgbClr val="EB80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cs typeface="+mn-ea"/>
                <a:sym typeface="+mn-lt"/>
              </a:rPr>
              <a:t>高压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7115624-6B46-49CC-A428-A1274DE4D4D2}"/>
              </a:ext>
            </a:extLst>
          </p:cNvPr>
          <p:cNvSpPr txBox="1"/>
          <p:nvPr/>
        </p:nvSpPr>
        <p:spPr>
          <a:xfrm>
            <a:off x="7521136" y="1667445"/>
            <a:ext cx="1075821" cy="523220"/>
          </a:xfrm>
          <a:prstGeom prst="rect">
            <a:avLst/>
          </a:prstGeom>
          <a:solidFill>
            <a:srgbClr val="EB80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cs typeface="+mn-ea"/>
                <a:sym typeface="+mn-lt"/>
              </a:rPr>
              <a:t>低压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C51DD16-7D8A-4FA8-B0EB-E8810A163282}"/>
              </a:ext>
            </a:extLst>
          </p:cNvPr>
          <p:cNvSpPr txBox="1"/>
          <p:nvPr/>
        </p:nvSpPr>
        <p:spPr>
          <a:xfrm>
            <a:off x="3607556" y="4777988"/>
            <a:ext cx="1075821" cy="523220"/>
          </a:xfrm>
          <a:prstGeom prst="rect">
            <a:avLst/>
          </a:prstGeom>
          <a:solidFill>
            <a:srgbClr val="EB80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cs typeface="+mn-ea"/>
                <a:sym typeface="+mn-lt"/>
              </a:rPr>
              <a:t>低压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6D36EE05-551A-450E-BD31-0F30D0E84F99}"/>
              </a:ext>
            </a:extLst>
          </p:cNvPr>
          <p:cNvSpPr txBox="1"/>
          <p:nvPr/>
        </p:nvSpPr>
        <p:spPr>
          <a:xfrm>
            <a:off x="7521136" y="4777988"/>
            <a:ext cx="1075821" cy="523220"/>
          </a:xfrm>
          <a:prstGeom prst="rect">
            <a:avLst/>
          </a:prstGeom>
          <a:solidFill>
            <a:srgbClr val="EB80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cs typeface="+mn-ea"/>
                <a:sym typeface="+mn-lt"/>
              </a:rPr>
              <a:t>高压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7423FA1-2062-46E9-AE4B-64128D4DF7C5}"/>
              </a:ext>
            </a:extLst>
          </p:cNvPr>
          <p:cNvSpPr/>
          <p:nvPr/>
        </p:nvSpPr>
        <p:spPr>
          <a:xfrm>
            <a:off x="2507954" y="1268760"/>
            <a:ext cx="7176093" cy="1323521"/>
          </a:xfrm>
          <a:custGeom>
            <a:avLst/>
            <a:gdLst>
              <a:gd name="connsiteX0" fmla="*/ 0 w 7785100"/>
              <a:gd name="connsiteY0" fmla="*/ 1058952 h 1836077"/>
              <a:gd name="connsiteX1" fmla="*/ 1816100 w 7785100"/>
              <a:gd name="connsiteY1" fmla="*/ 17552 h 1836077"/>
              <a:gd name="connsiteX2" fmla="*/ 5842000 w 7785100"/>
              <a:gd name="connsiteY2" fmla="*/ 1820952 h 1836077"/>
              <a:gd name="connsiteX3" fmla="*/ 7785100 w 7785100"/>
              <a:gd name="connsiteY3" fmla="*/ 855752 h 1836077"/>
              <a:gd name="connsiteX0" fmla="*/ 0 w 7785100"/>
              <a:gd name="connsiteY0" fmla="*/ 1102520 h 1879645"/>
              <a:gd name="connsiteX1" fmla="*/ 2146768 w 7785100"/>
              <a:gd name="connsiteY1" fmla="*/ 16514 h 1879645"/>
              <a:gd name="connsiteX2" fmla="*/ 5842000 w 7785100"/>
              <a:gd name="connsiteY2" fmla="*/ 1864520 h 1879645"/>
              <a:gd name="connsiteX3" fmla="*/ 7785100 w 7785100"/>
              <a:gd name="connsiteY3" fmla="*/ 899320 h 1879645"/>
              <a:gd name="connsiteX0" fmla="*/ 0 w 7785100"/>
              <a:gd name="connsiteY0" fmla="*/ 1102520 h 1881393"/>
              <a:gd name="connsiteX1" fmla="*/ 2146768 w 7785100"/>
              <a:gd name="connsiteY1" fmla="*/ 16514 h 1881393"/>
              <a:gd name="connsiteX2" fmla="*/ 5842000 w 7785100"/>
              <a:gd name="connsiteY2" fmla="*/ 1864520 h 1881393"/>
              <a:gd name="connsiteX3" fmla="*/ 7785100 w 7785100"/>
              <a:gd name="connsiteY3" fmla="*/ 899320 h 188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5100" h="1881393">
                <a:moveTo>
                  <a:pt x="0" y="1102520"/>
                </a:moveTo>
                <a:cubicBezTo>
                  <a:pt x="421216" y="518320"/>
                  <a:pt x="1173101" y="-110486"/>
                  <a:pt x="2146768" y="16514"/>
                </a:cubicBezTo>
                <a:cubicBezTo>
                  <a:pt x="3120435" y="143514"/>
                  <a:pt x="4847167" y="1724820"/>
                  <a:pt x="5842000" y="1864520"/>
                </a:cubicBezTo>
                <a:cubicBezTo>
                  <a:pt x="6836833" y="2004220"/>
                  <a:pt x="7417994" y="1240469"/>
                  <a:pt x="7785100" y="899320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F45571B-1422-41E1-AD90-95AA2577D864}"/>
              </a:ext>
            </a:extLst>
          </p:cNvPr>
          <p:cNvSpPr/>
          <p:nvPr/>
        </p:nvSpPr>
        <p:spPr>
          <a:xfrm flipV="1">
            <a:off x="2507954" y="4337727"/>
            <a:ext cx="7176093" cy="1323521"/>
          </a:xfrm>
          <a:custGeom>
            <a:avLst/>
            <a:gdLst>
              <a:gd name="connsiteX0" fmla="*/ 0 w 7785100"/>
              <a:gd name="connsiteY0" fmla="*/ 1058952 h 1836077"/>
              <a:gd name="connsiteX1" fmla="*/ 1816100 w 7785100"/>
              <a:gd name="connsiteY1" fmla="*/ 17552 h 1836077"/>
              <a:gd name="connsiteX2" fmla="*/ 5842000 w 7785100"/>
              <a:gd name="connsiteY2" fmla="*/ 1820952 h 1836077"/>
              <a:gd name="connsiteX3" fmla="*/ 7785100 w 7785100"/>
              <a:gd name="connsiteY3" fmla="*/ 855752 h 1836077"/>
              <a:gd name="connsiteX0" fmla="*/ 0 w 7785100"/>
              <a:gd name="connsiteY0" fmla="*/ 1102520 h 1879645"/>
              <a:gd name="connsiteX1" fmla="*/ 2146768 w 7785100"/>
              <a:gd name="connsiteY1" fmla="*/ 16514 h 1879645"/>
              <a:gd name="connsiteX2" fmla="*/ 5842000 w 7785100"/>
              <a:gd name="connsiteY2" fmla="*/ 1864520 h 1879645"/>
              <a:gd name="connsiteX3" fmla="*/ 7785100 w 7785100"/>
              <a:gd name="connsiteY3" fmla="*/ 899320 h 1879645"/>
              <a:gd name="connsiteX0" fmla="*/ 0 w 7785100"/>
              <a:gd name="connsiteY0" fmla="*/ 1102520 h 1881393"/>
              <a:gd name="connsiteX1" fmla="*/ 2146768 w 7785100"/>
              <a:gd name="connsiteY1" fmla="*/ 16514 h 1881393"/>
              <a:gd name="connsiteX2" fmla="*/ 5842000 w 7785100"/>
              <a:gd name="connsiteY2" fmla="*/ 1864520 h 1881393"/>
              <a:gd name="connsiteX3" fmla="*/ 7785100 w 7785100"/>
              <a:gd name="connsiteY3" fmla="*/ 899320 h 188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5100" h="1881393">
                <a:moveTo>
                  <a:pt x="0" y="1102520"/>
                </a:moveTo>
                <a:cubicBezTo>
                  <a:pt x="421216" y="518320"/>
                  <a:pt x="1173101" y="-110486"/>
                  <a:pt x="2146768" y="16514"/>
                </a:cubicBezTo>
                <a:cubicBezTo>
                  <a:pt x="3120435" y="143514"/>
                  <a:pt x="4847167" y="1724820"/>
                  <a:pt x="5842000" y="1864520"/>
                </a:cubicBezTo>
                <a:cubicBezTo>
                  <a:pt x="6836833" y="2004220"/>
                  <a:pt x="7417994" y="1240469"/>
                  <a:pt x="7785100" y="899320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E7750B0-B085-4C23-BE5F-CE9437E3B876}"/>
              </a:ext>
            </a:extLst>
          </p:cNvPr>
          <p:cNvSpPr txBox="1"/>
          <p:nvPr/>
        </p:nvSpPr>
        <p:spPr>
          <a:xfrm>
            <a:off x="3615842" y="2914475"/>
            <a:ext cx="1082509" cy="1077218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>
                <a:cs typeface="+mn-ea"/>
                <a:sym typeface="+mn-lt"/>
              </a:rPr>
              <a:t>受热</a:t>
            </a:r>
            <a:endParaRPr lang="en-US" altLang="zh-CN" sz="3200" b="1" spc="300" dirty="0">
              <a:cs typeface="+mn-ea"/>
              <a:sym typeface="+mn-lt"/>
            </a:endParaRPr>
          </a:p>
          <a:p>
            <a:pPr algn="ctr"/>
            <a:r>
              <a:rPr lang="zh-CN" altLang="en-US" sz="3200" b="1" spc="300" dirty="0">
                <a:cs typeface="+mn-ea"/>
                <a:sym typeface="+mn-lt"/>
              </a:rPr>
              <a:t>膨胀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F28071D5-4930-488C-872C-BDF3DE470572}"/>
              </a:ext>
            </a:extLst>
          </p:cNvPr>
          <p:cNvSpPr txBox="1"/>
          <p:nvPr/>
        </p:nvSpPr>
        <p:spPr>
          <a:xfrm>
            <a:off x="7540021" y="2914475"/>
            <a:ext cx="1082509" cy="1077218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>
                <a:cs typeface="+mn-ea"/>
                <a:sym typeface="+mn-lt"/>
              </a:rPr>
              <a:t>冷却收缩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DE6D2D9-C893-47EC-BE2E-C6C04A99FB41}"/>
              </a:ext>
            </a:extLst>
          </p:cNvPr>
          <p:cNvSpPr txBox="1"/>
          <p:nvPr/>
        </p:nvSpPr>
        <p:spPr>
          <a:xfrm>
            <a:off x="3800153" y="5708619"/>
            <a:ext cx="687083" cy="649188"/>
          </a:xfrm>
          <a:prstGeom prst="ellipse">
            <a:avLst/>
          </a:prstGeom>
          <a:solidFill>
            <a:schemeClr val="bg1">
              <a:alpha val="8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C2F1F"/>
                </a:solidFill>
                <a:effectLst/>
                <a:uLnTx/>
                <a:uFillTx/>
                <a:cs typeface="+mn-ea"/>
                <a:sym typeface="+mn-lt"/>
              </a:rPr>
              <a:t>热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DC2F1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FED9EFF-7F5B-4AD1-93A0-D722066C8E86}"/>
              </a:ext>
            </a:extLst>
          </p:cNvPr>
          <p:cNvSpPr txBox="1"/>
          <p:nvPr/>
        </p:nvSpPr>
        <p:spPr>
          <a:xfrm>
            <a:off x="7684127" y="5708619"/>
            <a:ext cx="687083" cy="649188"/>
          </a:xfrm>
          <a:prstGeom prst="ellipse">
            <a:avLst/>
          </a:prstGeom>
          <a:solidFill>
            <a:schemeClr val="bg1">
              <a:alpha val="8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3A85A5"/>
                </a:solidFill>
                <a:cs typeface="+mn-ea"/>
                <a:sym typeface="+mn-lt"/>
              </a:rPr>
              <a:t>冷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A85A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37BAB31E-7323-4C18-9C6D-658A808A29EE}"/>
              </a:ext>
            </a:extLst>
          </p:cNvPr>
          <p:cNvSpPr txBox="1"/>
          <p:nvPr/>
        </p:nvSpPr>
        <p:spPr>
          <a:xfrm>
            <a:off x="1883784" y="472978"/>
            <a:ext cx="142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ea"/>
                <a:sym typeface="+mn-lt"/>
              </a:rPr>
              <a:t>冷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热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不均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99C071F8-E71B-4031-9F31-8159DD4B1D4A}"/>
              </a:ext>
            </a:extLst>
          </p:cNvPr>
          <p:cNvSpPr txBox="1"/>
          <p:nvPr/>
        </p:nvSpPr>
        <p:spPr>
          <a:xfrm>
            <a:off x="3755413" y="288312"/>
            <a:ext cx="1461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空气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8027"/>
                </a:solidFill>
                <a:effectLst/>
                <a:uLnTx/>
                <a:uFillTx/>
                <a:cs typeface="+mn-ea"/>
                <a:sym typeface="+mn-lt"/>
              </a:rPr>
              <a:t>垂直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运动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6BE157B3-0684-4F98-922C-4A7B1C8EEF6E}"/>
              </a:ext>
            </a:extLst>
          </p:cNvPr>
          <p:cNvSpPr txBox="1"/>
          <p:nvPr/>
        </p:nvSpPr>
        <p:spPr>
          <a:xfrm>
            <a:off x="3285966" y="4729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→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3A0F4F11-765D-44C9-BD5A-2F1F381168D0}"/>
              </a:ext>
            </a:extLst>
          </p:cNvPr>
          <p:cNvSpPr txBox="1"/>
          <p:nvPr/>
        </p:nvSpPr>
        <p:spPr>
          <a:xfrm>
            <a:off x="5194233" y="4729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→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0231DA16-D6F2-48A1-B842-9D8E859F3DF0}"/>
              </a:ext>
            </a:extLst>
          </p:cNvPr>
          <p:cNvSpPr txBox="1"/>
          <p:nvPr/>
        </p:nvSpPr>
        <p:spPr>
          <a:xfrm>
            <a:off x="5663680" y="288312"/>
            <a:ext cx="2084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2400" dirty="0">
                <a:solidFill>
                  <a:srgbClr val="000000"/>
                </a:solidFill>
                <a:cs typeface="+mn-ea"/>
                <a:sym typeface="+mn-lt"/>
              </a:rPr>
              <a:t>同一</a:t>
            </a:r>
            <a:r>
              <a:rPr lang="zh-CN" altLang="en-US" sz="2400" b="1" dirty="0">
                <a:solidFill>
                  <a:srgbClr val="EB8027"/>
                </a:solidFill>
                <a:cs typeface="+mn-ea"/>
                <a:sym typeface="+mn-lt"/>
              </a:rPr>
              <a:t>水平</a:t>
            </a:r>
            <a:r>
              <a:rPr lang="zh-CN" altLang="en-US" sz="2400" dirty="0">
                <a:solidFill>
                  <a:srgbClr val="000000"/>
                </a:solidFill>
                <a:cs typeface="+mn-ea"/>
                <a:sym typeface="+mn-lt"/>
              </a:rPr>
              <a:t>面上的气压差异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AE30B6C9-DA0E-424C-8D68-2C5108EC0775}"/>
              </a:ext>
            </a:extLst>
          </p:cNvPr>
          <p:cNvSpPr txBox="1"/>
          <p:nvPr/>
        </p:nvSpPr>
        <p:spPr>
          <a:xfrm>
            <a:off x="8194623" y="288312"/>
            <a:ext cx="2084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2400" dirty="0">
                <a:solidFill>
                  <a:srgbClr val="000000"/>
                </a:solidFill>
                <a:cs typeface="+mn-ea"/>
                <a:sym typeface="+mn-lt"/>
              </a:rPr>
              <a:t>空气</a:t>
            </a:r>
            <a:r>
              <a:rPr lang="zh-CN" altLang="en-US" sz="2400" b="1" dirty="0">
                <a:solidFill>
                  <a:srgbClr val="EB8027"/>
                </a:solidFill>
                <a:cs typeface="+mn-ea"/>
                <a:sym typeface="+mn-lt"/>
              </a:rPr>
              <a:t>水平</a:t>
            </a:r>
            <a:r>
              <a:rPr lang="zh-CN" altLang="en-US" sz="2400" dirty="0">
                <a:solidFill>
                  <a:srgbClr val="000000"/>
                </a:solidFill>
                <a:cs typeface="+mn-ea"/>
                <a:sym typeface="+mn-lt"/>
              </a:rPr>
              <a:t>运动</a:t>
            </a:r>
            <a:endParaRPr lang="en-US" altLang="zh-CN" sz="2400" dirty="0">
              <a:solidFill>
                <a:srgbClr val="000000"/>
              </a:solidFill>
              <a:cs typeface="+mn-ea"/>
              <a:sym typeface="+mn-lt"/>
            </a:endParaRPr>
          </a:p>
          <a:p>
            <a:pPr lvl="0" algn="ctr">
              <a:defRPr/>
            </a:pPr>
            <a:r>
              <a:rPr lang="zh-CN" altLang="en-US" sz="2400" dirty="0">
                <a:solidFill>
                  <a:srgbClr val="000000"/>
                </a:solidFill>
                <a:cs typeface="+mn-ea"/>
                <a:sym typeface="+mn-lt"/>
              </a:rPr>
              <a:t>（风）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F841630-87A2-488F-8A8E-317C9B80B9E4}"/>
              </a:ext>
            </a:extLst>
          </p:cNvPr>
          <p:cNvSpPr txBox="1"/>
          <p:nvPr/>
        </p:nvSpPr>
        <p:spPr>
          <a:xfrm>
            <a:off x="7725173" y="4729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→</a:t>
            </a:r>
          </a:p>
        </p:txBody>
      </p:sp>
      <p:sp>
        <p:nvSpPr>
          <p:cNvPr id="105" name="PA-文本框 104">
            <a:extLst>
              <a:ext uri="{FF2B5EF4-FFF2-40B4-BE49-F238E27FC236}">
                <a16:creationId xmlns:a16="http://schemas.microsoft.com/office/drawing/2014/main" id="{D86D0D49-BE48-43B2-8555-8D66FE9133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46590" y="2828836"/>
            <a:ext cx="2273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高低压都是对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8027"/>
                </a:solidFill>
                <a:effectLst/>
                <a:uLnTx/>
                <a:uFillTx/>
                <a:cs typeface="+mn-ea"/>
                <a:sym typeface="+mn-lt"/>
              </a:rPr>
              <a:t>同一水平面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上气压差异而言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5210490A-ED22-4D46-86B4-99C3B58B63D7}"/>
              </a:ext>
            </a:extLst>
          </p:cNvPr>
          <p:cNvSpPr txBox="1"/>
          <p:nvPr/>
        </p:nvSpPr>
        <p:spPr>
          <a:xfrm>
            <a:off x="365256" y="3182779"/>
            <a:ext cx="2533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EB8027"/>
                </a:solidFill>
                <a:cs typeface="+mn-ea"/>
                <a:sym typeface="+mn-lt"/>
              </a:rPr>
              <a:t>P</a:t>
            </a:r>
            <a:r>
              <a:rPr lang="zh-CN" altLang="en-US" sz="3200" b="1" baseline="-25000" dirty="0">
                <a:solidFill>
                  <a:srgbClr val="EB8027"/>
                </a:solidFill>
                <a:cs typeface="+mn-ea"/>
                <a:sym typeface="+mn-lt"/>
              </a:rPr>
              <a:t>近地面 </a:t>
            </a:r>
            <a:r>
              <a:rPr lang="en-US" altLang="zh-CN" sz="3200" b="1" dirty="0">
                <a:solidFill>
                  <a:srgbClr val="EB8027"/>
                </a:solidFill>
                <a:cs typeface="+mn-ea"/>
                <a:sym typeface="+mn-lt"/>
              </a:rPr>
              <a:t>&gt; P</a:t>
            </a:r>
            <a:r>
              <a:rPr lang="zh-CN" altLang="en-US" sz="3200" b="1" baseline="-25000" dirty="0">
                <a:solidFill>
                  <a:srgbClr val="EB8027"/>
                </a:solidFill>
                <a:cs typeface="+mn-ea"/>
                <a:sym typeface="+mn-lt"/>
              </a:rPr>
              <a:t>高空</a:t>
            </a:r>
          </a:p>
        </p:txBody>
      </p:sp>
    </p:spTree>
    <p:extLst>
      <p:ext uri="{BB962C8B-B14F-4D97-AF65-F5344CB8AC3E}">
        <p14:creationId xmlns:p14="http://schemas.microsoft.com/office/powerpoint/2010/main" val="142667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0" presetClass="entr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4*(1/8)^$*sin(4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4)*(1/8)^$*sin(4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0" presetClass="entr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4*(1/8)^$*sin(4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4)*(1/8)^$*sin(4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entr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entr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42" presetClass="entr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7" presetClass="entr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7" presetClass="entr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000"/>
                            </p:stCondLst>
                            <p:childTnLst>
                              <p:par>
                                <p:cTn id="279" presetID="27" presetClass="emph" presetSubtype="0" repeatCount="2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2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5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6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1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2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7" presetClass="emph" presetSubtype="0" repeatCount="2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5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7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00"/>
                            </p:stCondLst>
                            <p:childTnLst>
                              <p:par>
                                <p:cTn id="3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7" presetClass="emph" presetSubtype="0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7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8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7" presetClass="emph" presetSubtype="0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2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3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9" grpId="0" animBg="1"/>
      <p:bldP spid="58" grpId="0" animBg="1"/>
      <p:bldP spid="58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" grpId="1" animBg="1"/>
      <p:bldP spid="2" grpId="2" animBg="1"/>
      <p:bldP spid="55" grpId="1" animBg="1"/>
      <p:bldP spid="55" grpId="2" animBg="1"/>
      <p:bldP spid="3" grpId="0"/>
      <p:bldP spid="3" grpId="1"/>
      <p:bldP spid="3" grpId="2"/>
      <p:bldP spid="57" grpId="0"/>
      <p:bldP spid="57" grpId="1"/>
      <p:bldP spid="57" grpId="2"/>
      <p:bldP spid="59" grpId="0" animBg="1"/>
      <p:bldP spid="61" grpId="0" animBg="1"/>
      <p:bldP spid="61" grpId="1" animBg="1"/>
      <p:bldP spid="61" grpId="2" animBg="1"/>
      <p:bldP spid="69" grpId="0" animBg="1"/>
      <p:bldP spid="69" grpId="1" animBg="1"/>
      <p:bldP spid="69" grpId="2" animBg="1"/>
      <p:bldP spid="73" grpId="0" animBg="1"/>
      <p:bldP spid="73" grpId="2" animBg="1"/>
      <p:bldP spid="74" grpId="0" animBg="1"/>
      <p:bldP spid="74" grpId="2" animBg="1"/>
      <p:bldP spid="75" grpId="0" animBg="1"/>
      <p:bldP spid="75" grpId="2" animBg="1"/>
      <p:bldP spid="76" grpId="0" animBg="1"/>
      <p:bldP spid="76" grpId="2" animBg="1"/>
      <p:bldP spid="4" grpId="0" animBg="1"/>
      <p:bldP spid="77" grpId="0" animBg="1"/>
      <p:bldP spid="80" grpId="0" animBg="1"/>
      <p:bldP spid="81" grpId="0" animBg="1"/>
      <p:bldP spid="83" grpId="2" animBg="1"/>
      <p:bldP spid="83" grpId="3" animBg="1"/>
      <p:bldP spid="85" grpId="2" animBg="1"/>
      <p:bldP spid="85" grpId="3" animBg="1"/>
      <p:bldP spid="87" grpId="0"/>
      <p:bldP spid="88" grpId="0"/>
      <p:bldP spid="89" grpId="0"/>
      <p:bldP spid="90" grpId="0"/>
      <p:bldP spid="101" grpId="0"/>
      <p:bldP spid="103" grpId="0"/>
      <p:bldP spid="104" grpId="0"/>
      <p:bldP spid="105" grpId="0"/>
      <p:bldP spid="1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7802" b="7802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0ECE9A3A-80E2-4957-BE47-CE4B0D86C5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19805" r="13616" b="19132"/>
          <a:stretch/>
        </p:blipFill>
        <p:spPr>
          <a:xfrm>
            <a:off x="3647728" y="1986393"/>
            <a:ext cx="2565608" cy="222238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74B535F-F560-4287-AB37-1FE0DCF866A0}"/>
              </a:ext>
            </a:extLst>
          </p:cNvPr>
          <p:cNvGrpSpPr/>
          <p:nvPr/>
        </p:nvGrpSpPr>
        <p:grpSpPr>
          <a:xfrm>
            <a:off x="1390298" y="3763272"/>
            <a:ext cx="9513005" cy="496213"/>
            <a:chOff x="1814287" y="3857690"/>
            <a:chExt cx="8272308" cy="431496"/>
          </a:xfrm>
        </p:grpSpPr>
        <p:sp>
          <p:nvSpPr>
            <p:cNvPr id="41" name="矩形 40"/>
            <p:cNvSpPr/>
            <p:nvPr/>
          </p:nvSpPr>
          <p:spPr>
            <a:xfrm>
              <a:off x="1814287" y="4157685"/>
              <a:ext cx="8272308" cy="131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5367" y="3857692"/>
              <a:ext cx="422548" cy="303304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0201" y="3857696"/>
              <a:ext cx="422548" cy="303304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8561" y="3857690"/>
              <a:ext cx="422548" cy="303304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3395" y="3857691"/>
              <a:ext cx="422548" cy="303304"/>
            </a:xfrm>
            <a:prstGeom prst="rect">
              <a:avLst/>
            </a:prstGeom>
          </p:spPr>
        </p:pic>
      </p:grpSp>
      <p:sp>
        <p:nvSpPr>
          <p:cNvPr id="38" name="自由: 形状 4"/>
          <p:cNvSpPr/>
          <p:nvPr/>
        </p:nvSpPr>
        <p:spPr>
          <a:xfrm>
            <a:off x="3016093" y="2617014"/>
            <a:ext cx="1155874" cy="785092"/>
          </a:xfrm>
          <a:custGeom>
            <a:avLst/>
            <a:gdLst>
              <a:gd name="connsiteX0" fmla="*/ 0 w 1339272"/>
              <a:gd name="connsiteY0" fmla="*/ 1052945 h 1052945"/>
              <a:gd name="connsiteX1" fmla="*/ 1339272 w 1339272"/>
              <a:gd name="connsiteY1" fmla="*/ 0 h 105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9272" h="1052945">
                <a:moveTo>
                  <a:pt x="0" y="1052945"/>
                </a:moveTo>
                <a:cubicBezTo>
                  <a:pt x="521854" y="946727"/>
                  <a:pt x="1043709" y="840509"/>
                  <a:pt x="1339272" y="0"/>
                </a:cubicBezTo>
              </a:path>
            </a:pathLst>
          </a:custGeom>
          <a:noFill/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自由: 形状 5"/>
          <p:cNvSpPr/>
          <p:nvPr/>
        </p:nvSpPr>
        <p:spPr>
          <a:xfrm rot="20869358">
            <a:off x="3804595" y="1607944"/>
            <a:ext cx="333322" cy="858982"/>
          </a:xfrm>
          <a:custGeom>
            <a:avLst/>
            <a:gdLst>
              <a:gd name="connsiteX0" fmla="*/ 332509 w 333322"/>
              <a:gd name="connsiteY0" fmla="*/ 748146 h 748146"/>
              <a:gd name="connsiteX1" fmla="*/ 0 w 333322"/>
              <a:gd name="connsiteY1" fmla="*/ 0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22" h="748146">
                <a:moveTo>
                  <a:pt x="332509" y="748146"/>
                </a:moveTo>
                <a:cubicBezTo>
                  <a:pt x="336357" y="454121"/>
                  <a:pt x="340206" y="160097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自由: 形状 7"/>
          <p:cNvSpPr/>
          <p:nvPr/>
        </p:nvSpPr>
        <p:spPr>
          <a:xfrm rot="21211112">
            <a:off x="2623548" y="1759136"/>
            <a:ext cx="785091" cy="1237673"/>
          </a:xfrm>
          <a:custGeom>
            <a:avLst/>
            <a:gdLst>
              <a:gd name="connsiteX0" fmla="*/ 785091 w 785091"/>
              <a:gd name="connsiteY0" fmla="*/ 0 h 1311564"/>
              <a:gd name="connsiteX1" fmla="*/ 0 w 785091"/>
              <a:gd name="connsiteY1" fmla="*/ 1311564 h 131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091" h="1311564">
                <a:moveTo>
                  <a:pt x="785091" y="0"/>
                </a:moveTo>
                <a:cubicBezTo>
                  <a:pt x="402551" y="177800"/>
                  <a:pt x="20012" y="355601"/>
                  <a:pt x="0" y="1311564"/>
                </a:cubicBezTo>
              </a:path>
            </a:pathLst>
          </a:custGeom>
          <a:noFill/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自由: 形状 9"/>
          <p:cNvSpPr/>
          <p:nvPr/>
        </p:nvSpPr>
        <p:spPr>
          <a:xfrm flipH="1">
            <a:off x="5947413" y="2597340"/>
            <a:ext cx="1155874" cy="785092"/>
          </a:xfrm>
          <a:custGeom>
            <a:avLst/>
            <a:gdLst>
              <a:gd name="connsiteX0" fmla="*/ 0 w 1339272"/>
              <a:gd name="connsiteY0" fmla="*/ 1052945 h 1052945"/>
              <a:gd name="connsiteX1" fmla="*/ 1339272 w 1339272"/>
              <a:gd name="connsiteY1" fmla="*/ 0 h 105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9272" h="1052945">
                <a:moveTo>
                  <a:pt x="0" y="1052945"/>
                </a:moveTo>
                <a:cubicBezTo>
                  <a:pt x="521854" y="946727"/>
                  <a:pt x="1043709" y="840509"/>
                  <a:pt x="1339272" y="0"/>
                </a:cubicBezTo>
              </a:path>
            </a:pathLst>
          </a:custGeom>
          <a:noFill/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自由: 形状 10"/>
          <p:cNvSpPr/>
          <p:nvPr/>
        </p:nvSpPr>
        <p:spPr>
          <a:xfrm rot="730642" flipH="1">
            <a:off x="5981463" y="1588270"/>
            <a:ext cx="333322" cy="858982"/>
          </a:xfrm>
          <a:custGeom>
            <a:avLst/>
            <a:gdLst>
              <a:gd name="connsiteX0" fmla="*/ 332509 w 333322"/>
              <a:gd name="connsiteY0" fmla="*/ 748146 h 748146"/>
              <a:gd name="connsiteX1" fmla="*/ 0 w 333322"/>
              <a:gd name="connsiteY1" fmla="*/ 0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22" h="748146">
                <a:moveTo>
                  <a:pt x="332509" y="748146"/>
                </a:moveTo>
                <a:cubicBezTo>
                  <a:pt x="336357" y="454121"/>
                  <a:pt x="340206" y="160097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自由: 形状 11"/>
          <p:cNvSpPr/>
          <p:nvPr/>
        </p:nvSpPr>
        <p:spPr>
          <a:xfrm rot="388888" flipH="1">
            <a:off x="6710741" y="1739462"/>
            <a:ext cx="785091" cy="1237673"/>
          </a:xfrm>
          <a:custGeom>
            <a:avLst/>
            <a:gdLst>
              <a:gd name="connsiteX0" fmla="*/ 785091 w 785091"/>
              <a:gd name="connsiteY0" fmla="*/ 0 h 1311564"/>
              <a:gd name="connsiteX1" fmla="*/ 0 w 785091"/>
              <a:gd name="connsiteY1" fmla="*/ 1311564 h 131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091" h="1311564">
                <a:moveTo>
                  <a:pt x="785091" y="0"/>
                </a:moveTo>
                <a:cubicBezTo>
                  <a:pt x="402551" y="177800"/>
                  <a:pt x="20012" y="355601"/>
                  <a:pt x="0" y="1311564"/>
                </a:cubicBezTo>
              </a:path>
            </a:pathLst>
          </a:custGeom>
          <a:noFill/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V="1">
            <a:off x="4803995" y="1395510"/>
            <a:ext cx="0" cy="10218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V="1">
            <a:off x="5127268" y="1393801"/>
            <a:ext cx="0" cy="10218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V="1">
            <a:off x="5455158" y="1393801"/>
            <a:ext cx="0" cy="10218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4901332" y="3656934"/>
            <a:ext cx="407484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549019" y="3645388"/>
            <a:ext cx="407484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241417" y="3645388"/>
            <a:ext cx="407484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2231011" y="6049816"/>
            <a:ext cx="9143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卫星城或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对空气有污染的工厂应建设在A、B、C中的</a:t>
            </a:r>
            <a:r>
              <a:rPr kumimoji="0" lang="zh-CN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         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地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2357191" y="4570421"/>
            <a:ext cx="75529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要改善城市空气质量，最好在 </a:t>
            </a:r>
            <a:r>
              <a:rPr kumimoji="0" lang="zh-CN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         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地进行植树造林。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1960425" y="4687520"/>
            <a:ext cx="221279" cy="215093"/>
            <a:chOff x="931051" y="3142223"/>
            <a:chExt cx="221279" cy="215093"/>
          </a:xfrm>
          <a:solidFill>
            <a:schemeClr val="tx1"/>
          </a:solidFill>
        </p:grpSpPr>
        <p:sp>
          <p:nvSpPr>
            <p:cNvPr id="59" name="泪滴形 58"/>
            <p:cNvSpPr/>
            <p:nvPr/>
          </p:nvSpPr>
          <p:spPr>
            <a:xfrm>
              <a:off x="931051" y="3255957"/>
              <a:ext cx="101359" cy="10135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0" name="泪滴形 59"/>
            <p:cNvSpPr/>
            <p:nvPr/>
          </p:nvSpPr>
          <p:spPr>
            <a:xfrm flipV="1">
              <a:off x="931051" y="3142223"/>
              <a:ext cx="101359" cy="10135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1" name="泪滴形 60"/>
            <p:cNvSpPr/>
            <p:nvPr/>
          </p:nvSpPr>
          <p:spPr>
            <a:xfrm flipH="1" flipV="1">
              <a:off x="1050971" y="3142223"/>
              <a:ext cx="101359" cy="10135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2" name="泪滴形 61"/>
            <p:cNvSpPr/>
            <p:nvPr/>
          </p:nvSpPr>
          <p:spPr>
            <a:xfrm flipH="1">
              <a:off x="1050971" y="3255957"/>
              <a:ext cx="101359" cy="10135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834245" y="6173102"/>
            <a:ext cx="221279" cy="215093"/>
            <a:chOff x="931051" y="3142223"/>
            <a:chExt cx="221279" cy="215093"/>
          </a:xfrm>
          <a:solidFill>
            <a:schemeClr val="tx1"/>
          </a:solidFill>
        </p:grpSpPr>
        <p:sp>
          <p:nvSpPr>
            <p:cNvPr id="64" name="泪滴形 63"/>
            <p:cNvSpPr/>
            <p:nvPr/>
          </p:nvSpPr>
          <p:spPr>
            <a:xfrm>
              <a:off x="931051" y="3255957"/>
              <a:ext cx="101359" cy="10135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5" name="泪滴形 64"/>
            <p:cNvSpPr/>
            <p:nvPr/>
          </p:nvSpPr>
          <p:spPr>
            <a:xfrm flipV="1">
              <a:off x="931051" y="3142223"/>
              <a:ext cx="101359" cy="10135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6" name="泪滴形 65"/>
            <p:cNvSpPr/>
            <p:nvPr/>
          </p:nvSpPr>
          <p:spPr>
            <a:xfrm flipH="1" flipV="1">
              <a:off x="1050971" y="3142223"/>
              <a:ext cx="101359" cy="10135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7" name="泪滴形 66"/>
            <p:cNvSpPr/>
            <p:nvPr/>
          </p:nvSpPr>
          <p:spPr>
            <a:xfrm flipH="1">
              <a:off x="1050971" y="3255957"/>
              <a:ext cx="101359" cy="10135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BEBD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9434604" y="589008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600056" y="442252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B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57191" y="4993624"/>
            <a:ext cx="7385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C000"/>
                </a:highlight>
                <a:uLnTx/>
                <a:uFillTx/>
                <a:cs typeface="+mn-ea"/>
                <a:sym typeface="+mn-lt"/>
              </a:rPr>
              <a:t>在下沉气流从近地面流向市区的过程中滞留消除污染。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2347508" y="5534026"/>
            <a:ext cx="1870446" cy="4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C000"/>
                </a:highlight>
                <a:uLnTx/>
                <a:uFillTx/>
                <a:cs typeface="+mn-ea"/>
                <a:sym typeface="+mn-lt"/>
              </a:rPr>
              <a:t>避免相互污染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4164256" y="5534026"/>
            <a:ext cx="445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C000"/>
                </a:highlight>
                <a:uLnTx/>
                <a:uFillTx/>
                <a:cs typeface="+mn-ea"/>
                <a:sym typeface="+mn-lt"/>
              </a:rPr>
              <a:t>避免大气污染物从近地面流向市区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A6119BDD-8553-4D9F-9286-76F188775306}"/>
              </a:ext>
            </a:extLst>
          </p:cNvPr>
          <p:cNvSpPr txBox="1"/>
          <p:nvPr/>
        </p:nvSpPr>
        <p:spPr>
          <a:xfrm>
            <a:off x="9428875" y="5766973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D5929D8A-FAA9-4F04-8AF0-27BEDBDCCE82}"/>
              </a:ext>
            </a:extLst>
          </p:cNvPr>
          <p:cNvSpPr txBox="1"/>
          <p:nvPr/>
        </p:nvSpPr>
        <p:spPr>
          <a:xfrm>
            <a:off x="6600056" y="4219323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428D3BBA-DC58-4CF1-8312-2B3CE319CD05}"/>
              </a:ext>
            </a:extLst>
          </p:cNvPr>
          <p:cNvSpPr txBox="1"/>
          <p:nvPr/>
        </p:nvSpPr>
        <p:spPr>
          <a:xfrm>
            <a:off x="7685095" y="1293995"/>
            <a:ext cx="4387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：市区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B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：市区与郊区之间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：在城市热岛效应之外（在下沉距离之外）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DF7815E5-25EC-48CD-AACC-FA33FBD19F50}"/>
              </a:ext>
            </a:extLst>
          </p:cNvPr>
          <p:cNvGrpSpPr/>
          <p:nvPr/>
        </p:nvGrpSpPr>
        <p:grpSpPr>
          <a:xfrm>
            <a:off x="6201554" y="3549890"/>
            <a:ext cx="1179589" cy="562176"/>
            <a:chOff x="668142" y="1947076"/>
            <a:chExt cx="1525590" cy="727075"/>
          </a:xfrm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39C2B780-EF71-4D90-BB95-59145DB20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444" y="1955014"/>
              <a:ext cx="422275" cy="420688"/>
            </a:xfrm>
            <a:prstGeom prst="ellipse">
              <a:avLst/>
            </a:pr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1B3A8AD-E613-444F-9717-548B31275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132" y="1955014"/>
              <a:ext cx="382588" cy="420688"/>
            </a:xfrm>
            <a:custGeom>
              <a:avLst/>
              <a:gdLst>
                <a:gd name="T0" fmla="*/ 488 w 1094"/>
                <a:gd name="T1" fmla="*/ 0 h 1210"/>
                <a:gd name="T2" fmla="*/ 437 w 1094"/>
                <a:gd name="T3" fmla="*/ 2 h 1210"/>
                <a:gd name="T4" fmla="*/ 651 w 1094"/>
                <a:gd name="T5" fmla="*/ 433 h 1210"/>
                <a:gd name="T6" fmla="*/ 110 w 1094"/>
                <a:gd name="T7" fmla="*/ 974 h 1210"/>
                <a:gd name="T8" fmla="*/ 0 w 1094"/>
                <a:gd name="T9" fmla="*/ 962 h 1210"/>
                <a:gd name="T10" fmla="*/ 488 w 1094"/>
                <a:gd name="T11" fmla="*/ 1210 h 1210"/>
                <a:gd name="T12" fmla="*/ 1094 w 1094"/>
                <a:gd name="T13" fmla="*/ 605 h 1210"/>
                <a:gd name="T14" fmla="*/ 488 w 1094"/>
                <a:gd name="T15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4" h="1210">
                  <a:moveTo>
                    <a:pt x="488" y="0"/>
                  </a:moveTo>
                  <a:cubicBezTo>
                    <a:pt x="471" y="0"/>
                    <a:pt x="454" y="1"/>
                    <a:pt x="437" y="2"/>
                  </a:cubicBezTo>
                  <a:cubicBezTo>
                    <a:pt x="567" y="101"/>
                    <a:pt x="651" y="257"/>
                    <a:pt x="651" y="433"/>
                  </a:cubicBezTo>
                  <a:cubicBezTo>
                    <a:pt x="651" y="732"/>
                    <a:pt x="409" y="974"/>
                    <a:pt x="110" y="974"/>
                  </a:cubicBezTo>
                  <a:cubicBezTo>
                    <a:pt x="72" y="974"/>
                    <a:pt x="35" y="970"/>
                    <a:pt x="0" y="962"/>
                  </a:cubicBezTo>
                  <a:cubicBezTo>
                    <a:pt x="110" y="1113"/>
                    <a:pt x="288" y="1210"/>
                    <a:pt x="488" y="1210"/>
                  </a:cubicBezTo>
                  <a:cubicBezTo>
                    <a:pt x="823" y="1210"/>
                    <a:pt x="1094" y="939"/>
                    <a:pt x="1094" y="605"/>
                  </a:cubicBezTo>
                  <a:cubicBezTo>
                    <a:pt x="1094" y="271"/>
                    <a:pt x="823" y="0"/>
                    <a:pt x="488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8047E01C-1127-42B4-927C-047BBF497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0207" y="2109001"/>
              <a:ext cx="263525" cy="263525"/>
            </a:xfrm>
            <a:prstGeom prst="ellipse">
              <a:avLst/>
            </a:pr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AC0CC1D-A03D-45EC-BEB3-01BC8AD3A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382" y="2109001"/>
              <a:ext cx="260350" cy="263525"/>
            </a:xfrm>
            <a:custGeom>
              <a:avLst/>
              <a:gdLst>
                <a:gd name="T0" fmla="*/ 370 w 747"/>
                <a:gd name="T1" fmla="*/ 0 h 755"/>
                <a:gd name="T2" fmla="*/ 332 w 747"/>
                <a:gd name="T3" fmla="*/ 2 h 755"/>
                <a:gd name="T4" fmla="*/ 540 w 747"/>
                <a:gd name="T5" fmla="*/ 284 h 755"/>
                <a:gd name="T6" fmla="*/ 244 w 747"/>
                <a:gd name="T7" fmla="*/ 581 h 755"/>
                <a:gd name="T8" fmla="*/ 0 w 747"/>
                <a:gd name="T9" fmla="*/ 452 h 755"/>
                <a:gd name="T10" fmla="*/ 370 w 747"/>
                <a:gd name="T11" fmla="*/ 755 h 755"/>
                <a:gd name="T12" fmla="*/ 747 w 747"/>
                <a:gd name="T13" fmla="*/ 377 h 755"/>
                <a:gd name="T14" fmla="*/ 370 w 747"/>
                <a:gd name="T15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7" h="755">
                  <a:moveTo>
                    <a:pt x="370" y="0"/>
                  </a:moveTo>
                  <a:cubicBezTo>
                    <a:pt x="357" y="0"/>
                    <a:pt x="344" y="0"/>
                    <a:pt x="332" y="2"/>
                  </a:cubicBezTo>
                  <a:cubicBezTo>
                    <a:pt x="452" y="39"/>
                    <a:pt x="540" y="152"/>
                    <a:pt x="540" y="284"/>
                  </a:cubicBezTo>
                  <a:cubicBezTo>
                    <a:pt x="540" y="448"/>
                    <a:pt x="407" y="581"/>
                    <a:pt x="244" y="581"/>
                  </a:cubicBezTo>
                  <a:cubicBezTo>
                    <a:pt x="142" y="581"/>
                    <a:pt x="53" y="530"/>
                    <a:pt x="0" y="452"/>
                  </a:cubicBezTo>
                  <a:cubicBezTo>
                    <a:pt x="35" y="625"/>
                    <a:pt x="187" y="755"/>
                    <a:pt x="370" y="755"/>
                  </a:cubicBezTo>
                  <a:cubicBezTo>
                    <a:pt x="578" y="755"/>
                    <a:pt x="747" y="586"/>
                    <a:pt x="747" y="377"/>
                  </a:cubicBezTo>
                  <a:cubicBezTo>
                    <a:pt x="747" y="169"/>
                    <a:pt x="578" y="0"/>
                    <a:pt x="370" y="0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66B4B5A-02E3-40E8-8FB5-72A868C5D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444" y="2099476"/>
              <a:ext cx="227013" cy="274638"/>
            </a:xfrm>
            <a:custGeom>
              <a:avLst/>
              <a:gdLst>
                <a:gd name="T0" fmla="*/ 521 w 653"/>
                <a:gd name="T1" fmla="*/ 791 h 791"/>
                <a:gd name="T2" fmla="*/ 644 w 653"/>
                <a:gd name="T3" fmla="*/ 442 h 791"/>
                <a:gd name="T4" fmla="*/ 206 w 653"/>
                <a:gd name="T5" fmla="*/ 4 h 791"/>
                <a:gd name="T6" fmla="*/ 22 w 653"/>
                <a:gd name="T7" fmla="*/ 29 h 791"/>
                <a:gd name="T8" fmla="*/ 0 w 653"/>
                <a:gd name="T9" fmla="*/ 191 h 791"/>
                <a:gd name="T10" fmla="*/ 521 w 653"/>
                <a:gd name="T11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3" h="791">
                  <a:moveTo>
                    <a:pt x="521" y="791"/>
                  </a:moveTo>
                  <a:cubicBezTo>
                    <a:pt x="604" y="700"/>
                    <a:pt x="653" y="577"/>
                    <a:pt x="644" y="442"/>
                  </a:cubicBezTo>
                  <a:cubicBezTo>
                    <a:pt x="629" y="209"/>
                    <a:pt x="440" y="19"/>
                    <a:pt x="206" y="4"/>
                  </a:cubicBezTo>
                  <a:cubicBezTo>
                    <a:pt x="141" y="0"/>
                    <a:pt x="79" y="9"/>
                    <a:pt x="22" y="29"/>
                  </a:cubicBezTo>
                  <a:cubicBezTo>
                    <a:pt x="8" y="81"/>
                    <a:pt x="0" y="135"/>
                    <a:pt x="0" y="191"/>
                  </a:cubicBezTo>
                  <a:cubicBezTo>
                    <a:pt x="0" y="497"/>
                    <a:pt x="227" y="749"/>
                    <a:pt x="521" y="791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238CAD3-DC46-4A15-B743-D88D0C2CE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832" y="2129639"/>
              <a:ext cx="269875" cy="268288"/>
            </a:xfrm>
            <a:custGeom>
              <a:avLst/>
              <a:gdLst>
                <a:gd name="T0" fmla="*/ 761 w 775"/>
                <a:gd name="T1" fmla="*/ 362 h 774"/>
                <a:gd name="T2" fmla="*/ 363 w 775"/>
                <a:gd name="T3" fmla="*/ 760 h 774"/>
                <a:gd name="T4" fmla="*/ 15 w 775"/>
                <a:gd name="T5" fmla="*/ 411 h 774"/>
                <a:gd name="T6" fmla="*/ 412 w 775"/>
                <a:gd name="T7" fmla="*/ 14 h 774"/>
                <a:gd name="T8" fmla="*/ 761 w 775"/>
                <a:gd name="T9" fmla="*/ 362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5" h="774">
                  <a:moveTo>
                    <a:pt x="761" y="362"/>
                  </a:moveTo>
                  <a:cubicBezTo>
                    <a:pt x="775" y="588"/>
                    <a:pt x="589" y="774"/>
                    <a:pt x="363" y="760"/>
                  </a:cubicBezTo>
                  <a:cubicBezTo>
                    <a:pt x="177" y="748"/>
                    <a:pt x="26" y="597"/>
                    <a:pt x="15" y="411"/>
                  </a:cubicBezTo>
                  <a:cubicBezTo>
                    <a:pt x="0" y="185"/>
                    <a:pt x="186" y="0"/>
                    <a:pt x="412" y="14"/>
                  </a:cubicBezTo>
                  <a:cubicBezTo>
                    <a:pt x="598" y="26"/>
                    <a:pt x="749" y="176"/>
                    <a:pt x="761" y="362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BF94D31-5263-4416-811E-E74DA802C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882" y="2139164"/>
              <a:ext cx="250825" cy="258763"/>
            </a:xfrm>
            <a:custGeom>
              <a:avLst/>
              <a:gdLst>
                <a:gd name="T0" fmla="*/ 708 w 722"/>
                <a:gd name="T1" fmla="*/ 331 h 743"/>
                <a:gd name="T2" fmla="*/ 450 w 722"/>
                <a:gd name="T3" fmla="*/ 0 h 743"/>
                <a:gd name="T4" fmla="*/ 489 w 722"/>
                <a:gd name="T5" fmla="*/ 142 h 743"/>
                <a:gd name="T6" fmla="*/ 92 w 722"/>
                <a:gd name="T7" fmla="*/ 540 h 743"/>
                <a:gd name="T8" fmla="*/ 0 w 722"/>
                <a:gd name="T9" fmla="*/ 522 h 743"/>
                <a:gd name="T10" fmla="*/ 310 w 722"/>
                <a:gd name="T11" fmla="*/ 729 h 743"/>
                <a:gd name="T12" fmla="*/ 708 w 722"/>
                <a:gd name="T13" fmla="*/ 33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2" h="743">
                  <a:moveTo>
                    <a:pt x="708" y="331"/>
                  </a:moveTo>
                  <a:cubicBezTo>
                    <a:pt x="698" y="177"/>
                    <a:pt x="592" y="47"/>
                    <a:pt x="450" y="0"/>
                  </a:cubicBezTo>
                  <a:cubicBezTo>
                    <a:pt x="472" y="44"/>
                    <a:pt x="486" y="92"/>
                    <a:pt x="489" y="142"/>
                  </a:cubicBezTo>
                  <a:cubicBezTo>
                    <a:pt x="503" y="368"/>
                    <a:pt x="317" y="554"/>
                    <a:pt x="92" y="540"/>
                  </a:cubicBezTo>
                  <a:cubicBezTo>
                    <a:pt x="60" y="538"/>
                    <a:pt x="29" y="531"/>
                    <a:pt x="0" y="522"/>
                  </a:cubicBezTo>
                  <a:cubicBezTo>
                    <a:pt x="58" y="638"/>
                    <a:pt x="175" y="720"/>
                    <a:pt x="310" y="729"/>
                  </a:cubicBezTo>
                  <a:cubicBezTo>
                    <a:pt x="536" y="743"/>
                    <a:pt x="722" y="557"/>
                    <a:pt x="708" y="331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76E7B55-F68E-4CB8-BD7E-6F01E267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357" y="2150276"/>
              <a:ext cx="309563" cy="476250"/>
            </a:xfrm>
            <a:custGeom>
              <a:avLst/>
              <a:gdLst>
                <a:gd name="T0" fmla="*/ 868 w 886"/>
                <a:gd name="T1" fmla="*/ 85 h 1368"/>
                <a:gd name="T2" fmla="*/ 829 w 886"/>
                <a:gd name="T3" fmla="*/ 101 h 1368"/>
                <a:gd name="T4" fmla="*/ 543 w 886"/>
                <a:gd name="T5" fmla="*/ 368 h 1368"/>
                <a:gd name="T6" fmla="*/ 524 w 886"/>
                <a:gd name="T7" fmla="*/ 50 h 1368"/>
                <a:gd name="T8" fmla="*/ 470 w 886"/>
                <a:gd name="T9" fmla="*/ 0 h 1368"/>
                <a:gd name="T10" fmla="*/ 417 w 886"/>
                <a:gd name="T11" fmla="*/ 50 h 1368"/>
                <a:gd name="T12" fmla="*/ 386 w 886"/>
                <a:gd name="T13" fmla="*/ 507 h 1368"/>
                <a:gd name="T14" fmla="*/ 166 w 886"/>
                <a:gd name="T15" fmla="*/ 223 h 1368"/>
                <a:gd name="T16" fmla="*/ 131 w 886"/>
                <a:gd name="T17" fmla="*/ 202 h 1368"/>
                <a:gd name="T18" fmla="*/ 131 w 886"/>
                <a:gd name="T19" fmla="*/ 202 h 1368"/>
                <a:gd name="T20" fmla="*/ 112 w 886"/>
                <a:gd name="T21" fmla="*/ 228 h 1368"/>
                <a:gd name="T22" fmla="*/ 198 w 886"/>
                <a:gd name="T23" fmla="*/ 493 h 1368"/>
                <a:gd name="T24" fmla="*/ 27 w 886"/>
                <a:gd name="T25" fmla="*/ 604 h 1368"/>
                <a:gd name="T26" fmla="*/ 3 w 886"/>
                <a:gd name="T27" fmla="*/ 637 h 1368"/>
                <a:gd name="T28" fmla="*/ 36 w 886"/>
                <a:gd name="T29" fmla="*/ 661 h 1368"/>
                <a:gd name="T30" fmla="*/ 265 w 886"/>
                <a:gd name="T31" fmla="*/ 562 h 1368"/>
                <a:gd name="T32" fmla="*/ 378 w 886"/>
                <a:gd name="T33" fmla="*/ 626 h 1368"/>
                <a:gd name="T34" fmla="*/ 328 w 886"/>
                <a:gd name="T35" fmla="*/ 1368 h 1368"/>
                <a:gd name="T36" fmla="*/ 602 w 886"/>
                <a:gd name="T37" fmla="*/ 1368 h 1368"/>
                <a:gd name="T38" fmla="*/ 550 w 886"/>
                <a:gd name="T39" fmla="*/ 488 h 1368"/>
                <a:gd name="T40" fmla="*/ 884 w 886"/>
                <a:gd name="T41" fmla="*/ 115 h 1368"/>
                <a:gd name="T42" fmla="*/ 868 w 886"/>
                <a:gd name="T43" fmla="*/ 8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6" h="1368">
                  <a:moveTo>
                    <a:pt x="868" y="85"/>
                  </a:moveTo>
                  <a:cubicBezTo>
                    <a:pt x="852" y="77"/>
                    <a:pt x="834" y="85"/>
                    <a:pt x="829" y="101"/>
                  </a:cubicBezTo>
                  <a:cubicBezTo>
                    <a:pt x="762" y="295"/>
                    <a:pt x="613" y="352"/>
                    <a:pt x="543" y="368"/>
                  </a:cubicBezTo>
                  <a:cubicBezTo>
                    <a:pt x="524" y="50"/>
                    <a:pt x="524" y="50"/>
                    <a:pt x="524" y="50"/>
                  </a:cubicBezTo>
                  <a:cubicBezTo>
                    <a:pt x="522" y="22"/>
                    <a:pt x="499" y="0"/>
                    <a:pt x="470" y="0"/>
                  </a:cubicBezTo>
                  <a:cubicBezTo>
                    <a:pt x="442" y="0"/>
                    <a:pt x="419" y="22"/>
                    <a:pt x="417" y="50"/>
                  </a:cubicBezTo>
                  <a:cubicBezTo>
                    <a:pt x="386" y="507"/>
                    <a:pt x="386" y="507"/>
                    <a:pt x="386" y="507"/>
                  </a:cubicBezTo>
                  <a:cubicBezTo>
                    <a:pt x="318" y="478"/>
                    <a:pt x="201" y="401"/>
                    <a:pt x="166" y="223"/>
                  </a:cubicBezTo>
                  <a:cubicBezTo>
                    <a:pt x="163" y="207"/>
                    <a:pt x="147" y="197"/>
                    <a:pt x="131" y="202"/>
                  </a:cubicBezTo>
                  <a:cubicBezTo>
                    <a:pt x="131" y="202"/>
                    <a:pt x="131" y="202"/>
                    <a:pt x="131" y="202"/>
                  </a:cubicBezTo>
                  <a:cubicBezTo>
                    <a:pt x="120" y="205"/>
                    <a:pt x="112" y="216"/>
                    <a:pt x="112" y="228"/>
                  </a:cubicBezTo>
                  <a:cubicBezTo>
                    <a:pt x="113" y="275"/>
                    <a:pt x="123" y="392"/>
                    <a:pt x="198" y="493"/>
                  </a:cubicBezTo>
                  <a:cubicBezTo>
                    <a:pt x="174" y="524"/>
                    <a:pt x="115" y="588"/>
                    <a:pt x="27" y="604"/>
                  </a:cubicBezTo>
                  <a:cubicBezTo>
                    <a:pt x="11" y="606"/>
                    <a:pt x="0" y="621"/>
                    <a:pt x="3" y="637"/>
                  </a:cubicBezTo>
                  <a:cubicBezTo>
                    <a:pt x="5" y="653"/>
                    <a:pt x="20" y="664"/>
                    <a:pt x="36" y="661"/>
                  </a:cubicBezTo>
                  <a:cubicBezTo>
                    <a:pt x="84" y="654"/>
                    <a:pt x="182" y="631"/>
                    <a:pt x="265" y="562"/>
                  </a:cubicBezTo>
                  <a:cubicBezTo>
                    <a:pt x="296" y="587"/>
                    <a:pt x="333" y="609"/>
                    <a:pt x="378" y="626"/>
                  </a:cubicBezTo>
                  <a:cubicBezTo>
                    <a:pt x="328" y="1368"/>
                    <a:pt x="328" y="1368"/>
                    <a:pt x="328" y="1368"/>
                  </a:cubicBezTo>
                  <a:cubicBezTo>
                    <a:pt x="602" y="1368"/>
                    <a:pt x="602" y="1368"/>
                    <a:pt x="602" y="1368"/>
                  </a:cubicBezTo>
                  <a:cubicBezTo>
                    <a:pt x="550" y="488"/>
                    <a:pt x="550" y="488"/>
                    <a:pt x="550" y="488"/>
                  </a:cubicBezTo>
                  <a:cubicBezTo>
                    <a:pt x="813" y="430"/>
                    <a:pt x="872" y="188"/>
                    <a:pt x="884" y="115"/>
                  </a:cubicBezTo>
                  <a:cubicBezTo>
                    <a:pt x="886" y="102"/>
                    <a:pt x="879" y="90"/>
                    <a:pt x="868" y="85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CECCDB1-29BA-476E-8F7C-FCCCFFFB2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282" y="2150276"/>
              <a:ext cx="147638" cy="476250"/>
            </a:xfrm>
            <a:custGeom>
              <a:avLst/>
              <a:gdLst>
                <a:gd name="T0" fmla="*/ 419 w 421"/>
                <a:gd name="T1" fmla="*/ 115 h 1368"/>
                <a:gd name="T2" fmla="*/ 85 w 421"/>
                <a:gd name="T3" fmla="*/ 488 h 1368"/>
                <a:gd name="T4" fmla="*/ 137 w 421"/>
                <a:gd name="T5" fmla="*/ 1368 h 1368"/>
                <a:gd name="T6" fmla="*/ 11 w 421"/>
                <a:gd name="T7" fmla="*/ 1368 h 1368"/>
                <a:gd name="T8" fmla="*/ 2 w 421"/>
                <a:gd name="T9" fmla="*/ 0 h 1368"/>
                <a:gd name="T10" fmla="*/ 5 w 421"/>
                <a:gd name="T11" fmla="*/ 0 h 1368"/>
                <a:gd name="T12" fmla="*/ 59 w 421"/>
                <a:gd name="T13" fmla="*/ 50 h 1368"/>
                <a:gd name="T14" fmla="*/ 78 w 421"/>
                <a:gd name="T15" fmla="*/ 368 h 1368"/>
                <a:gd name="T16" fmla="*/ 363 w 421"/>
                <a:gd name="T17" fmla="*/ 101 h 1368"/>
                <a:gd name="T18" fmla="*/ 388 w 421"/>
                <a:gd name="T19" fmla="*/ 82 h 1368"/>
                <a:gd name="T20" fmla="*/ 403 w 421"/>
                <a:gd name="T21" fmla="*/ 85 h 1368"/>
                <a:gd name="T22" fmla="*/ 419 w 421"/>
                <a:gd name="T23" fmla="*/ 11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1" h="1368">
                  <a:moveTo>
                    <a:pt x="419" y="115"/>
                  </a:moveTo>
                  <a:cubicBezTo>
                    <a:pt x="407" y="188"/>
                    <a:pt x="348" y="430"/>
                    <a:pt x="85" y="488"/>
                  </a:cubicBezTo>
                  <a:cubicBezTo>
                    <a:pt x="137" y="1368"/>
                    <a:pt x="137" y="1368"/>
                    <a:pt x="137" y="1368"/>
                  </a:cubicBezTo>
                  <a:cubicBezTo>
                    <a:pt x="11" y="1368"/>
                    <a:pt x="11" y="1368"/>
                    <a:pt x="11" y="1368"/>
                  </a:cubicBezTo>
                  <a:cubicBezTo>
                    <a:pt x="0" y="963"/>
                    <a:pt x="1" y="195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34" y="0"/>
                    <a:pt x="57" y="22"/>
                    <a:pt x="59" y="50"/>
                  </a:cubicBezTo>
                  <a:cubicBezTo>
                    <a:pt x="78" y="368"/>
                    <a:pt x="78" y="368"/>
                    <a:pt x="78" y="368"/>
                  </a:cubicBezTo>
                  <a:cubicBezTo>
                    <a:pt x="148" y="352"/>
                    <a:pt x="297" y="295"/>
                    <a:pt x="363" y="101"/>
                  </a:cubicBezTo>
                  <a:cubicBezTo>
                    <a:pt x="367" y="90"/>
                    <a:pt x="377" y="83"/>
                    <a:pt x="388" y="82"/>
                  </a:cubicBezTo>
                  <a:cubicBezTo>
                    <a:pt x="393" y="82"/>
                    <a:pt x="398" y="82"/>
                    <a:pt x="403" y="85"/>
                  </a:cubicBezTo>
                  <a:cubicBezTo>
                    <a:pt x="414" y="90"/>
                    <a:pt x="421" y="102"/>
                    <a:pt x="419" y="115"/>
                  </a:cubicBezTo>
                  <a:close/>
                </a:path>
              </a:pathLst>
            </a:custGeom>
            <a:solidFill>
              <a:srgbClr val="8C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8C8DD303-0035-4D99-A9E1-F1AD7EEB5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269" y="2178851"/>
              <a:ext cx="107950" cy="117475"/>
            </a:xfrm>
            <a:custGeom>
              <a:avLst/>
              <a:gdLst>
                <a:gd name="T0" fmla="*/ 310 w 310"/>
                <a:gd name="T1" fmla="*/ 0 h 339"/>
                <a:gd name="T2" fmla="*/ 4 w 310"/>
                <a:gd name="T3" fmla="*/ 339 h 339"/>
                <a:gd name="T4" fmla="*/ 0 w 310"/>
                <a:gd name="T5" fmla="*/ 286 h 339"/>
                <a:gd name="T6" fmla="*/ 285 w 310"/>
                <a:gd name="T7" fmla="*/ 19 h 339"/>
                <a:gd name="T8" fmla="*/ 310 w 310"/>
                <a:gd name="T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39">
                  <a:moveTo>
                    <a:pt x="310" y="0"/>
                  </a:moveTo>
                  <a:cubicBezTo>
                    <a:pt x="304" y="231"/>
                    <a:pt x="4" y="339"/>
                    <a:pt x="4" y="339"/>
                  </a:cubicBezTo>
                  <a:cubicBezTo>
                    <a:pt x="0" y="286"/>
                    <a:pt x="0" y="286"/>
                    <a:pt x="0" y="286"/>
                  </a:cubicBezTo>
                  <a:cubicBezTo>
                    <a:pt x="70" y="270"/>
                    <a:pt x="219" y="213"/>
                    <a:pt x="285" y="19"/>
                  </a:cubicBezTo>
                  <a:cubicBezTo>
                    <a:pt x="289" y="8"/>
                    <a:pt x="299" y="1"/>
                    <a:pt x="310" y="0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96285374-A943-459F-BA97-6F423EB73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719" y="2109001"/>
              <a:ext cx="82550" cy="73025"/>
            </a:xfrm>
            <a:custGeom>
              <a:avLst/>
              <a:gdLst>
                <a:gd name="T0" fmla="*/ 79 w 233"/>
                <a:gd name="T1" fmla="*/ 111 h 209"/>
                <a:gd name="T2" fmla="*/ 233 w 233"/>
                <a:gd name="T3" fmla="*/ 209 h 209"/>
                <a:gd name="T4" fmla="*/ 233 w 233"/>
                <a:gd name="T5" fmla="*/ 165 h 209"/>
                <a:gd name="T6" fmla="*/ 43 w 233"/>
                <a:gd name="T7" fmla="*/ 40 h 209"/>
                <a:gd name="T8" fmla="*/ 79 w 233"/>
                <a:gd name="T9" fmla="*/ 11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09">
                  <a:moveTo>
                    <a:pt x="79" y="111"/>
                  </a:moveTo>
                  <a:cubicBezTo>
                    <a:pt x="112" y="136"/>
                    <a:pt x="208" y="193"/>
                    <a:pt x="233" y="209"/>
                  </a:cubicBezTo>
                  <a:cubicBezTo>
                    <a:pt x="233" y="165"/>
                    <a:pt x="233" y="165"/>
                    <a:pt x="233" y="165"/>
                  </a:cubicBezTo>
                  <a:cubicBezTo>
                    <a:pt x="192" y="143"/>
                    <a:pt x="74" y="73"/>
                    <a:pt x="43" y="40"/>
                  </a:cubicBezTo>
                  <a:cubicBezTo>
                    <a:pt x="7" y="0"/>
                    <a:pt x="0" y="54"/>
                    <a:pt x="79" y="111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EDE0EC00-7059-425E-9D5B-AB782DD56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32" y="2289976"/>
              <a:ext cx="150813" cy="136525"/>
            </a:xfrm>
            <a:custGeom>
              <a:avLst/>
              <a:gdLst>
                <a:gd name="T0" fmla="*/ 434 w 434"/>
                <a:gd name="T1" fmla="*/ 303 h 391"/>
                <a:gd name="T2" fmla="*/ 83 w 434"/>
                <a:gd name="T3" fmla="*/ 76 h 391"/>
                <a:gd name="T4" fmla="*/ 152 w 434"/>
                <a:gd name="T5" fmla="*/ 214 h 391"/>
                <a:gd name="T6" fmla="*/ 434 w 434"/>
                <a:gd name="T7" fmla="*/ 391 h 391"/>
                <a:gd name="T8" fmla="*/ 434 w 434"/>
                <a:gd name="T9" fmla="*/ 30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391">
                  <a:moveTo>
                    <a:pt x="434" y="303"/>
                  </a:moveTo>
                  <a:cubicBezTo>
                    <a:pt x="357" y="265"/>
                    <a:pt x="162" y="162"/>
                    <a:pt x="83" y="76"/>
                  </a:cubicBezTo>
                  <a:cubicBezTo>
                    <a:pt x="13" y="0"/>
                    <a:pt x="0" y="103"/>
                    <a:pt x="152" y="214"/>
                  </a:cubicBezTo>
                  <a:cubicBezTo>
                    <a:pt x="251" y="286"/>
                    <a:pt x="381" y="361"/>
                    <a:pt x="434" y="391"/>
                  </a:cubicBezTo>
                  <a:lnTo>
                    <a:pt x="434" y="303"/>
                  </a:ln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8617F23F-B115-4A66-9610-89069BC2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682" y="2199489"/>
              <a:ext cx="125413" cy="111125"/>
            </a:xfrm>
            <a:custGeom>
              <a:avLst/>
              <a:gdLst>
                <a:gd name="T0" fmla="*/ 120 w 359"/>
                <a:gd name="T1" fmla="*/ 170 h 317"/>
                <a:gd name="T2" fmla="*/ 359 w 359"/>
                <a:gd name="T3" fmla="*/ 317 h 317"/>
                <a:gd name="T4" fmla="*/ 359 w 359"/>
                <a:gd name="T5" fmla="*/ 248 h 317"/>
                <a:gd name="T6" fmla="*/ 65 w 359"/>
                <a:gd name="T7" fmla="*/ 60 h 317"/>
                <a:gd name="T8" fmla="*/ 120 w 359"/>
                <a:gd name="T9" fmla="*/ 17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317">
                  <a:moveTo>
                    <a:pt x="120" y="170"/>
                  </a:moveTo>
                  <a:cubicBezTo>
                    <a:pt x="193" y="223"/>
                    <a:pt x="316" y="293"/>
                    <a:pt x="359" y="317"/>
                  </a:cubicBezTo>
                  <a:cubicBezTo>
                    <a:pt x="359" y="248"/>
                    <a:pt x="359" y="248"/>
                    <a:pt x="359" y="248"/>
                  </a:cubicBezTo>
                  <a:cubicBezTo>
                    <a:pt x="296" y="216"/>
                    <a:pt x="125" y="125"/>
                    <a:pt x="65" y="60"/>
                  </a:cubicBezTo>
                  <a:cubicBezTo>
                    <a:pt x="10" y="0"/>
                    <a:pt x="0" y="82"/>
                    <a:pt x="120" y="170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FAF1F25-E8B4-4C8F-B4E8-DDD2164D1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857" y="2109001"/>
              <a:ext cx="80963" cy="73025"/>
            </a:xfrm>
            <a:custGeom>
              <a:avLst/>
              <a:gdLst>
                <a:gd name="T0" fmla="*/ 154 w 233"/>
                <a:gd name="T1" fmla="*/ 111 h 209"/>
                <a:gd name="T2" fmla="*/ 0 w 233"/>
                <a:gd name="T3" fmla="*/ 209 h 209"/>
                <a:gd name="T4" fmla="*/ 0 w 233"/>
                <a:gd name="T5" fmla="*/ 165 h 209"/>
                <a:gd name="T6" fmla="*/ 190 w 233"/>
                <a:gd name="T7" fmla="*/ 40 h 209"/>
                <a:gd name="T8" fmla="*/ 154 w 233"/>
                <a:gd name="T9" fmla="*/ 11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09">
                  <a:moveTo>
                    <a:pt x="154" y="111"/>
                  </a:moveTo>
                  <a:cubicBezTo>
                    <a:pt x="121" y="136"/>
                    <a:pt x="26" y="193"/>
                    <a:pt x="0" y="209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42" y="143"/>
                    <a:pt x="159" y="73"/>
                    <a:pt x="190" y="40"/>
                  </a:cubicBezTo>
                  <a:cubicBezTo>
                    <a:pt x="227" y="0"/>
                    <a:pt x="233" y="54"/>
                    <a:pt x="154" y="111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19A19EFE-0DE9-4362-A026-4B027DD09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44" y="2121701"/>
              <a:ext cx="74613" cy="58738"/>
            </a:xfrm>
            <a:custGeom>
              <a:avLst/>
              <a:gdLst>
                <a:gd name="T0" fmla="*/ 0 w 210"/>
                <a:gd name="T1" fmla="*/ 140 h 169"/>
                <a:gd name="T2" fmla="*/ 0 w 210"/>
                <a:gd name="T3" fmla="*/ 169 h 169"/>
                <a:gd name="T4" fmla="*/ 148 w 210"/>
                <a:gd name="T5" fmla="*/ 75 h 169"/>
                <a:gd name="T6" fmla="*/ 210 w 210"/>
                <a:gd name="T7" fmla="*/ 0 h 169"/>
                <a:gd name="T8" fmla="*/ 190 w 210"/>
                <a:gd name="T9" fmla="*/ 14 h 169"/>
                <a:gd name="T10" fmla="*/ 0 w 210"/>
                <a:gd name="T11" fmla="*/ 14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169">
                  <a:moveTo>
                    <a:pt x="0" y="140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31" y="150"/>
                    <a:pt x="117" y="98"/>
                    <a:pt x="148" y="75"/>
                  </a:cubicBezTo>
                  <a:cubicBezTo>
                    <a:pt x="190" y="45"/>
                    <a:pt x="208" y="15"/>
                    <a:pt x="210" y="0"/>
                  </a:cubicBezTo>
                  <a:cubicBezTo>
                    <a:pt x="205" y="0"/>
                    <a:pt x="198" y="4"/>
                    <a:pt x="190" y="14"/>
                  </a:cubicBezTo>
                  <a:cubicBezTo>
                    <a:pt x="159" y="47"/>
                    <a:pt x="41" y="117"/>
                    <a:pt x="0" y="140"/>
                  </a:cubicBezTo>
                  <a:close/>
                </a:path>
              </a:pathLst>
            </a:custGeom>
            <a:solidFill>
              <a:srgbClr val="8C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B8ECC0B9-8221-4621-A772-7A603FD33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382" y="2289976"/>
              <a:ext cx="150813" cy="136525"/>
            </a:xfrm>
            <a:custGeom>
              <a:avLst/>
              <a:gdLst>
                <a:gd name="T0" fmla="*/ 0 w 434"/>
                <a:gd name="T1" fmla="*/ 303 h 391"/>
                <a:gd name="T2" fmla="*/ 351 w 434"/>
                <a:gd name="T3" fmla="*/ 76 h 391"/>
                <a:gd name="T4" fmla="*/ 282 w 434"/>
                <a:gd name="T5" fmla="*/ 214 h 391"/>
                <a:gd name="T6" fmla="*/ 0 w 434"/>
                <a:gd name="T7" fmla="*/ 391 h 391"/>
                <a:gd name="T8" fmla="*/ 0 w 434"/>
                <a:gd name="T9" fmla="*/ 30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391">
                  <a:moveTo>
                    <a:pt x="0" y="303"/>
                  </a:moveTo>
                  <a:cubicBezTo>
                    <a:pt x="76" y="265"/>
                    <a:pt x="271" y="162"/>
                    <a:pt x="351" y="76"/>
                  </a:cubicBezTo>
                  <a:cubicBezTo>
                    <a:pt x="421" y="0"/>
                    <a:pt x="434" y="103"/>
                    <a:pt x="282" y="214"/>
                  </a:cubicBezTo>
                  <a:cubicBezTo>
                    <a:pt x="183" y="286"/>
                    <a:pt x="52" y="361"/>
                    <a:pt x="0" y="391"/>
                  </a:cubicBezTo>
                  <a:lnTo>
                    <a:pt x="0" y="303"/>
                  </a:ln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A3FBFB1-0226-45B5-A6E3-5211548B8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382" y="2301089"/>
              <a:ext cx="146050" cy="125413"/>
            </a:xfrm>
            <a:custGeom>
              <a:avLst/>
              <a:gdLst>
                <a:gd name="T0" fmla="*/ 376 w 421"/>
                <a:gd name="T1" fmla="*/ 27 h 363"/>
                <a:gd name="T2" fmla="*/ 263 w 421"/>
                <a:gd name="T3" fmla="*/ 152 h 363"/>
                <a:gd name="T4" fmla="*/ 0 w 421"/>
                <a:gd name="T5" fmla="*/ 318 h 363"/>
                <a:gd name="T6" fmla="*/ 0 w 421"/>
                <a:gd name="T7" fmla="*/ 363 h 363"/>
                <a:gd name="T8" fmla="*/ 282 w 421"/>
                <a:gd name="T9" fmla="*/ 186 h 363"/>
                <a:gd name="T10" fmla="*/ 376 w 421"/>
                <a:gd name="T11" fmla="*/ 2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363">
                  <a:moveTo>
                    <a:pt x="376" y="27"/>
                  </a:moveTo>
                  <a:cubicBezTo>
                    <a:pt x="363" y="58"/>
                    <a:pt x="328" y="104"/>
                    <a:pt x="263" y="152"/>
                  </a:cubicBezTo>
                  <a:cubicBezTo>
                    <a:pt x="174" y="217"/>
                    <a:pt x="60" y="284"/>
                    <a:pt x="0" y="318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52" y="333"/>
                    <a:pt x="183" y="258"/>
                    <a:pt x="282" y="186"/>
                  </a:cubicBezTo>
                  <a:cubicBezTo>
                    <a:pt x="413" y="90"/>
                    <a:pt x="421" y="0"/>
                    <a:pt x="376" y="27"/>
                  </a:cubicBezTo>
                  <a:close/>
                </a:path>
              </a:pathLst>
            </a:custGeom>
            <a:solidFill>
              <a:srgbClr val="8C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376033DD-E88F-4A76-B463-BCE42F29B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32" y="2199489"/>
              <a:ext cx="125413" cy="111125"/>
            </a:xfrm>
            <a:custGeom>
              <a:avLst/>
              <a:gdLst>
                <a:gd name="T0" fmla="*/ 240 w 360"/>
                <a:gd name="T1" fmla="*/ 170 h 317"/>
                <a:gd name="T2" fmla="*/ 0 w 360"/>
                <a:gd name="T3" fmla="*/ 317 h 317"/>
                <a:gd name="T4" fmla="*/ 0 w 360"/>
                <a:gd name="T5" fmla="*/ 248 h 317"/>
                <a:gd name="T6" fmla="*/ 294 w 360"/>
                <a:gd name="T7" fmla="*/ 60 h 317"/>
                <a:gd name="T8" fmla="*/ 240 w 360"/>
                <a:gd name="T9" fmla="*/ 17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17">
                  <a:moveTo>
                    <a:pt x="240" y="170"/>
                  </a:moveTo>
                  <a:cubicBezTo>
                    <a:pt x="166" y="223"/>
                    <a:pt x="43" y="293"/>
                    <a:pt x="0" y="31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64" y="216"/>
                    <a:pt x="234" y="125"/>
                    <a:pt x="294" y="60"/>
                  </a:cubicBezTo>
                  <a:cubicBezTo>
                    <a:pt x="350" y="0"/>
                    <a:pt x="360" y="82"/>
                    <a:pt x="240" y="170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3323CAAB-05AF-4A8E-92A8-C36251F97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32" y="2209014"/>
              <a:ext cx="122238" cy="101600"/>
            </a:xfrm>
            <a:custGeom>
              <a:avLst/>
              <a:gdLst>
                <a:gd name="T0" fmla="*/ 319 w 349"/>
                <a:gd name="T1" fmla="*/ 13 h 289"/>
                <a:gd name="T2" fmla="*/ 226 w 349"/>
                <a:gd name="T3" fmla="*/ 121 h 289"/>
                <a:gd name="T4" fmla="*/ 0 w 349"/>
                <a:gd name="T5" fmla="*/ 260 h 289"/>
                <a:gd name="T6" fmla="*/ 0 w 349"/>
                <a:gd name="T7" fmla="*/ 289 h 289"/>
                <a:gd name="T8" fmla="*/ 240 w 349"/>
                <a:gd name="T9" fmla="*/ 142 h 289"/>
                <a:gd name="T10" fmla="*/ 319 w 349"/>
                <a:gd name="T11" fmla="*/ 13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289">
                  <a:moveTo>
                    <a:pt x="319" y="13"/>
                  </a:moveTo>
                  <a:cubicBezTo>
                    <a:pt x="312" y="37"/>
                    <a:pt x="284" y="78"/>
                    <a:pt x="226" y="121"/>
                  </a:cubicBezTo>
                  <a:cubicBezTo>
                    <a:pt x="159" y="169"/>
                    <a:pt x="51" y="231"/>
                    <a:pt x="0" y="260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43" y="265"/>
                    <a:pt x="166" y="195"/>
                    <a:pt x="240" y="142"/>
                  </a:cubicBezTo>
                  <a:cubicBezTo>
                    <a:pt x="339" y="69"/>
                    <a:pt x="349" y="0"/>
                    <a:pt x="319" y="13"/>
                  </a:cubicBezTo>
                  <a:close/>
                </a:path>
              </a:pathLst>
            </a:custGeom>
            <a:solidFill>
              <a:srgbClr val="8C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25184F91-B4D4-4EA9-914C-578A10907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44" y="2055026"/>
              <a:ext cx="77788" cy="95250"/>
            </a:xfrm>
            <a:custGeom>
              <a:avLst/>
              <a:gdLst>
                <a:gd name="T0" fmla="*/ 48 w 219"/>
                <a:gd name="T1" fmla="*/ 277 h 277"/>
                <a:gd name="T2" fmla="*/ 118 w 219"/>
                <a:gd name="T3" fmla="*/ 0 h 277"/>
                <a:gd name="T4" fmla="*/ 48 w 219"/>
                <a:gd name="T5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" h="277">
                  <a:moveTo>
                    <a:pt x="48" y="277"/>
                  </a:moveTo>
                  <a:cubicBezTo>
                    <a:pt x="48" y="277"/>
                    <a:pt x="0" y="87"/>
                    <a:pt x="118" y="0"/>
                  </a:cubicBezTo>
                  <a:cubicBezTo>
                    <a:pt x="118" y="0"/>
                    <a:pt x="219" y="177"/>
                    <a:pt x="48" y="277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75E96129-E92E-4E69-8D3D-3CDBA95EA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594" y="2020101"/>
              <a:ext cx="76200" cy="96838"/>
            </a:xfrm>
            <a:custGeom>
              <a:avLst/>
              <a:gdLst>
                <a:gd name="T0" fmla="*/ 48 w 220"/>
                <a:gd name="T1" fmla="*/ 277 h 277"/>
                <a:gd name="T2" fmla="*/ 119 w 220"/>
                <a:gd name="T3" fmla="*/ 0 h 277"/>
                <a:gd name="T4" fmla="*/ 48 w 220"/>
                <a:gd name="T5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" h="277">
                  <a:moveTo>
                    <a:pt x="48" y="277"/>
                  </a:moveTo>
                  <a:cubicBezTo>
                    <a:pt x="48" y="277"/>
                    <a:pt x="0" y="88"/>
                    <a:pt x="119" y="0"/>
                  </a:cubicBezTo>
                  <a:cubicBezTo>
                    <a:pt x="119" y="0"/>
                    <a:pt x="220" y="177"/>
                    <a:pt x="48" y="277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70BF295B-0BC7-4688-8DE4-ACBF95483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819" y="1982001"/>
              <a:ext cx="88900" cy="100013"/>
            </a:xfrm>
            <a:custGeom>
              <a:avLst/>
              <a:gdLst>
                <a:gd name="T0" fmla="*/ 120 w 255"/>
                <a:gd name="T1" fmla="*/ 286 h 286"/>
                <a:gd name="T2" fmla="*/ 107 w 255"/>
                <a:gd name="T3" fmla="*/ 0 h 286"/>
                <a:gd name="T4" fmla="*/ 120 w 255"/>
                <a:gd name="T5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5" h="286">
                  <a:moveTo>
                    <a:pt x="120" y="286"/>
                  </a:moveTo>
                  <a:cubicBezTo>
                    <a:pt x="120" y="286"/>
                    <a:pt x="0" y="125"/>
                    <a:pt x="107" y="0"/>
                  </a:cubicBezTo>
                  <a:cubicBezTo>
                    <a:pt x="107" y="0"/>
                    <a:pt x="255" y="141"/>
                    <a:pt x="120" y="286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EC4E5A93-1110-466A-9ED8-2A2E5DB9E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782" y="2124876"/>
              <a:ext cx="92075" cy="77788"/>
            </a:xfrm>
            <a:custGeom>
              <a:avLst/>
              <a:gdLst>
                <a:gd name="T0" fmla="*/ 0 w 267"/>
                <a:gd name="T1" fmla="*/ 126 h 226"/>
                <a:gd name="T2" fmla="*/ 267 w 267"/>
                <a:gd name="T3" fmla="*/ 60 h 226"/>
                <a:gd name="T4" fmla="*/ 0 w 267"/>
                <a:gd name="T5" fmla="*/ 1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7" h="226">
                  <a:moveTo>
                    <a:pt x="0" y="126"/>
                  </a:moveTo>
                  <a:cubicBezTo>
                    <a:pt x="0" y="126"/>
                    <a:pt x="132" y="0"/>
                    <a:pt x="267" y="60"/>
                  </a:cubicBezTo>
                  <a:cubicBezTo>
                    <a:pt x="267" y="60"/>
                    <a:pt x="171" y="226"/>
                    <a:pt x="0" y="126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D733B910-3E0E-4FED-9F52-BB22C32D0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082" y="2186789"/>
              <a:ext cx="77788" cy="77788"/>
            </a:xfrm>
            <a:custGeom>
              <a:avLst/>
              <a:gdLst>
                <a:gd name="T0" fmla="*/ 25 w 223"/>
                <a:gd name="T1" fmla="*/ 226 h 226"/>
                <a:gd name="T2" fmla="*/ 209 w 223"/>
                <a:gd name="T3" fmla="*/ 2 h 226"/>
                <a:gd name="T4" fmla="*/ 25 w 223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" h="226">
                  <a:moveTo>
                    <a:pt x="25" y="226"/>
                  </a:moveTo>
                  <a:cubicBezTo>
                    <a:pt x="25" y="226"/>
                    <a:pt x="0" y="0"/>
                    <a:pt x="209" y="2"/>
                  </a:cubicBezTo>
                  <a:cubicBezTo>
                    <a:pt x="209" y="2"/>
                    <a:pt x="223" y="146"/>
                    <a:pt x="25" y="226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CA32402F-66E7-40F8-A1FD-A99751790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769" y="2258226"/>
              <a:ext cx="85725" cy="88900"/>
            </a:xfrm>
            <a:custGeom>
              <a:avLst/>
              <a:gdLst>
                <a:gd name="T0" fmla="*/ 65 w 246"/>
                <a:gd name="T1" fmla="*/ 253 h 253"/>
                <a:gd name="T2" fmla="*/ 206 w 246"/>
                <a:gd name="T3" fmla="*/ 0 h 253"/>
                <a:gd name="T4" fmla="*/ 65 w 246"/>
                <a:gd name="T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6" h="253">
                  <a:moveTo>
                    <a:pt x="65" y="253"/>
                  </a:moveTo>
                  <a:cubicBezTo>
                    <a:pt x="65" y="253"/>
                    <a:pt x="0" y="36"/>
                    <a:pt x="206" y="0"/>
                  </a:cubicBezTo>
                  <a:cubicBezTo>
                    <a:pt x="206" y="0"/>
                    <a:pt x="246" y="140"/>
                    <a:pt x="65" y="253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2BF0827E-332B-40B4-AE75-EA3E558F7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382" y="2286801"/>
              <a:ext cx="80963" cy="87313"/>
            </a:xfrm>
            <a:custGeom>
              <a:avLst/>
              <a:gdLst>
                <a:gd name="T0" fmla="*/ 104 w 234"/>
                <a:gd name="T1" fmla="*/ 248 h 248"/>
                <a:gd name="T2" fmla="*/ 169 w 234"/>
                <a:gd name="T3" fmla="*/ 0 h 248"/>
                <a:gd name="T4" fmla="*/ 104 w 234"/>
                <a:gd name="T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" h="248">
                  <a:moveTo>
                    <a:pt x="104" y="248"/>
                  </a:moveTo>
                  <a:cubicBezTo>
                    <a:pt x="104" y="248"/>
                    <a:pt x="0" y="76"/>
                    <a:pt x="169" y="0"/>
                  </a:cubicBezTo>
                  <a:cubicBezTo>
                    <a:pt x="169" y="0"/>
                    <a:pt x="234" y="111"/>
                    <a:pt x="104" y="248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AC8100DF-DA9D-4BDC-8F28-1FDCEC80F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119" y="2396339"/>
              <a:ext cx="87313" cy="76200"/>
            </a:xfrm>
            <a:custGeom>
              <a:avLst/>
              <a:gdLst>
                <a:gd name="T0" fmla="*/ 24 w 250"/>
                <a:gd name="T1" fmla="*/ 0 h 219"/>
                <a:gd name="T2" fmla="*/ 192 w 250"/>
                <a:gd name="T3" fmla="*/ 219 h 219"/>
                <a:gd name="T4" fmla="*/ 24 w 250"/>
                <a:gd name="T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0" h="219">
                  <a:moveTo>
                    <a:pt x="24" y="0"/>
                  </a:moveTo>
                  <a:cubicBezTo>
                    <a:pt x="24" y="0"/>
                    <a:pt x="250" y="43"/>
                    <a:pt x="192" y="219"/>
                  </a:cubicBezTo>
                  <a:cubicBezTo>
                    <a:pt x="192" y="219"/>
                    <a:pt x="0" y="181"/>
                    <a:pt x="24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25B76A5-1BC1-4650-B097-A4A6D6E09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507" y="2148689"/>
              <a:ext cx="82550" cy="79375"/>
            </a:xfrm>
            <a:custGeom>
              <a:avLst/>
              <a:gdLst>
                <a:gd name="T0" fmla="*/ 0 w 236"/>
                <a:gd name="T1" fmla="*/ 185 h 228"/>
                <a:gd name="T2" fmla="*/ 236 w 236"/>
                <a:gd name="T3" fmla="*/ 8 h 228"/>
                <a:gd name="T4" fmla="*/ 0 w 236"/>
                <a:gd name="T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" h="228">
                  <a:moveTo>
                    <a:pt x="0" y="185"/>
                  </a:moveTo>
                  <a:cubicBezTo>
                    <a:pt x="0" y="185"/>
                    <a:pt x="36" y="0"/>
                    <a:pt x="236" y="8"/>
                  </a:cubicBezTo>
                  <a:cubicBezTo>
                    <a:pt x="236" y="8"/>
                    <a:pt x="193" y="228"/>
                    <a:pt x="0" y="185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DEE989E3-8D03-4A2F-8894-39D958E48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69" y="2288389"/>
              <a:ext cx="96838" cy="92075"/>
            </a:xfrm>
            <a:custGeom>
              <a:avLst/>
              <a:gdLst>
                <a:gd name="T0" fmla="*/ 0 w 277"/>
                <a:gd name="T1" fmla="*/ 167 h 263"/>
                <a:gd name="T2" fmla="*/ 277 w 277"/>
                <a:gd name="T3" fmla="*/ 64 h 263"/>
                <a:gd name="T4" fmla="*/ 0 w 277"/>
                <a:gd name="T5" fmla="*/ 16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" h="263">
                  <a:moveTo>
                    <a:pt x="0" y="167"/>
                  </a:moveTo>
                  <a:cubicBezTo>
                    <a:pt x="0" y="167"/>
                    <a:pt x="87" y="0"/>
                    <a:pt x="277" y="64"/>
                  </a:cubicBezTo>
                  <a:cubicBezTo>
                    <a:pt x="277" y="64"/>
                    <a:pt x="173" y="263"/>
                    <a:pt x="0" y="167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C2514F37-E943-478F-8C9E-2CDD417B3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32" y="2342364"/>
              <a:ext cx="100013" cy="93663"/>
            </a:xfrm>
            <a:custGeom>
              <a:avLst/>
              <a:gdLst>
                <a:gd name="T0" fmla="*/ 0 w 286"/>
                <a:gd name="T1" fmla="*/ 88 h 265"/>
                <a:gd name="T2" fmla="*/ 286 w 286"/>
                <a:gd name="T3" fmla="*/ 160 h 265"/>
                <a:gd name="T4" fmla="*/ 0 w 286"/>
                <a:gd name="T5" fmla="*/ 8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265">
                  <a:moveTo>
                    <a:pt x="0" y="88"/>
                  </a:moveTo>
                  <a:cubicBezTo>
                    <a:pt x="0" y="88"/>
                    <a:pt x="166" y="0"/>
                    <a:pt x="286" y="160"/>
                  </a:cubicBezTo>
                  <a:cubicBezTo>
                    <a:pt x="286" y="160"/>
                    <a:pt x="88" y="265"/>
                    <a:pt x="0" y="88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1ACAA921-8D0B-4F44-90F6-2A537E3CE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732" y="2226476"/>
              <a:ext cx="71438" cy="79375"/>
            </a:xfrm>
            <a:custGeom>
              <a:avLst/>
              <a:gdLst>
                <a:gd name="T0" fmla="*/ 7 w 206"/>
                <a:gd name="T1" fmla="*/ 227 h 227"/>
                <a:gd name="T2" fmla="*/ 196 w 206"/>
                <a:gd name="T3" fmla="*/ 0 h 227"/>
                <a:gd name="T4" fmla="*/ 7 w 20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" h="227">
                  <a:moveTo>
                    <a:pt x="7" y="227"/>
                  </a:moveTo>
                  <a:cubicBezTo>
                    <a:pt x="7" y="227"/>
                    <a:pt x="0" y="40"/>
                    <a:pt x="196" y="0"/>
                  </a:cubicBezTo>
                  <a:cubicBezTo>
                    <a:pt x="196" y="0"/>
                    <a:pt x="206" y="224"/>
                    <a:pt x="7" y="227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5" name="Freeform 36">
              <a:extLst>
                <a:ext uri="{FF2B5EF4-FFF2-40B4-BE49-F238E27FC236}">
                  <a16:creationId xmlns:a16="http://schemas.microsoft.com/office/drawing/2014/main" id="{FF1954B1-DD29-4D2C-8A4B-1A2E572DD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307" y="2055026"/>
              <a:ext cx="76200" cy="95250"/>
            </a:xfrm>
            <a:custGeom>
              <a:avLst/>
              <a:gdLst>
                <a:gd name="T0" fmla="*/ 171 w 219"/>
                <a:gd name="T1" fmla="*/ 277 h 277"/>
                <a:gd name="T2" fmla="*/ 101 w 219"/>
                <a:gd name="T3" fmla="*/ 0 h 277"/>
                <a:gd name="T4" fmla="*/ 171 w 219"/>
                <a:gd name="T5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" h="277">
                  <a:moveTo>
                    <a:pt x="171" y="277"/>
                  </a:moveTo>
                  <a:cubicBezTo>
                    <a:pt x="171" y="277"/>
                    <a:pt x="219" y="87"/>
                    <a:pt x="101" y="0"/>
                  </a:cubicBezTo>
                  <a:cubicBezTo>
                    <a:pt x="101" y="0"/>
                    <a:pt x="0" y="177"/>
                    <a:pt x="171" y="277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3FE909E1-D1C6-4D26-9D3D-0EA491358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157" y="2020101"/>
              <a:ext cx="77788" cy="96838"/>
            </a:xfrm>
            <a:custGeom>
              <a:avLst/>
              <a:gdLst>
                <a:gd name="T0" fmla="*/ 172 w 220"/>
                <a:gd name="T1" fmla="*/ 277 h 277"/>
                <a:gd name="T2" fmla="*/ 101 w 220"/>
                <a:gd name="T3" fmla="*/ 0 h 277"/>
                <a:gd name="T4" fmla="*/ 172 w 220"/>
                <a:gd name="T5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" h="277">
                  <a:moveTo>
                    <a:pt x="172" y="277"/>
                  </a:moveTo>
                  <a:cubicBezTo>
                    <a:pt x="172" y="277"/>
                    <a:pt x="220" y="88"/>
                    <a:pt x="101" y="0"/>
                  </a:cubicBezTo>
                  <a:cubicBezTo>
                    <a:pt x="101" y="0"/>
                    <a:pt x="0" y="177"/>
                    <a:pt x="172" y="277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CC7178DD-E74A-414B-AF61-7A1EA738E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094" y="2124876"/>
              <a:ext cx="93663" cy="77788"/>
            </a:xfrm>
            <a:custGeom>
              <a:avLst/>
              <a:gdLst>
                <a:gd name="T0" fmla="*/ 266 w 266"/>
                <a:gd name="T1" fmla="*/ 126 h 226"/>
                <a:gd name="T2" fmla="*/ 0 w 266"/>
                <a:gd name="T3" fmla="*/ 60 h 226"/>
                <a:gd name="T4" fmla="*/ 266 w 266"/>
                <a:gd name="T5" fmla="*/ 1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" h="226">
                  <a:moveTo>
                    <a:pt x="266" y="126"/>
                  </a:moveTo>
                  <a:cubicBezTo>
                    <a:pt x="266" y="126"/>
                    <a:pt x="134" y="0"/>
                    <a:pt x="0" y="60"/>
                  </a:cubicBezTo>
                  <a:cubicBezTo>
                    <a:pt x="0" y="60"/>
                    <a:pt x="95" y="226"/>
                    <a:pt x="266" y="126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1" name="Freeform 39">
              <a:extLst>
                <a:ext uri="{FF2B5EF4-FFF2-40B4-BE49-F238E27FC236}">
                  <a16:creationId xmlns:a16="http://schemas.microsoft.com/office/drawing/2014/main" id="{55541ECF-F89B-405D-9E45-A728742FF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082" y="2186789"/>
              <a:ext cx="77788" cy="77788"/>
            </a:xfrm>
            <a:custGeom>
              <a:avLst/>
              <a:gdLst>
                <a:gd name="T0" fmla="*/ 198 w 223"/>
                <a:gd name="T1" fmla="*/ 226 h 226"/>
                <a:gd name="T2" fmla="*/ 14 w 223"/>
                <a:gd name="T3" fmla="*/ 2 h 226"/>
                <a:gd name="T4" fmla="*/ 198 w 223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" h="226">
                  <a:moveTo>
                    <a:pt x="198" y="226"/>
                  </a:moveTo>
                  <a:cubicBezTo>
                    <a:pt x="198" y="226"/>
                    <a:pt x="223" y="0"/>
                    <a:pt x="14" y="2"/>
                  </a:cubicBezTo>
                  <a:cubicBezTo>
                    <a:pt x="14" y="2"/>
                    <a:pt x="0" y="146"/>
                    <a:pt x="198" y="226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2" name="Freeform 40">
              <a:extLst>
                <a:ext uri="{FF2B5EF4-FFF2-40B4-BE49-F238E27FC236}">
                  <a16:creationId xmlns:a16="http://schemas.microsoft.com/office/drawing/2014/main" id="{7D3DAC0E-C31F-41C8-82C2-C16FF0FE5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044" y="2258226"/>
              <a:ext cx="84138" cy="88900"/>
            </a:xfrm>
            <a:custGeom>
              <a:avLst/>
              <a:gdLst>
                <a:gd name="T0" fmla="*/ 180 w 245"/>
                <a:gd name="T1" fmla="*/ 253 h 253"/>
                <a:gd name="T2" fmla="*/ 39 w 245"/>
                <a:gd name="T3" fmla="*/ 0 h 253"/>
                <a:gd name="T4" fmla="*/ 180 w 245"/>
                <a:gd name="T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" h="253">
                  <a:moveTo>
                    <a:pt x="180" y="253"/>
                  </a:moveTo>
                  <a:cubicBezTo>
                    <a:pt x="180" y="253"/>
                    <a:pt x="245" y="36"/>
                    <a:pt x="39" y="0"/>
                  </a:cubicBezTo>
                  <a:cubicBezTo>
                    <a:pt x="39" y="0"/>
                    <a:pt x="0" y="140"/>
                    <a:pt x="180" y="253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3" name="Freeform 41">
              <a:extLst>
                <a:ext uri="{FF2B5EF4-FFF2-40B4-BE49-F238E27FC236}">
                  <a16:creationId xmlns:a16="http://schemas.microsoft.com/office/drawing/2014/main" id="{BEC738B5-B479-4B95-8F76-CF0861EE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07" y="2286801"/>
              <a:ext cx="82550" cy="87313"/>
            </a:xfrm>
            <a:custGeom>
              <a:avLst/>
              <a:gdLst>
                <a:gd name="T0" fmla="*/ 130 w 234"/>
                <a:gd name="T1" fmla="*/ 248 h 248"/>
                <a:gd name="T2" fmla="*/ 65 w 234"/>
                <a:gd name="T3" fmla="*/ 0 h 248"/>
                <a:gd name="T4" fmla="*/ 130 w 234"/>
                <a:gd name="T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" h="248">
                  <a:moveTo>
                    <a:pt x="130" y="248"/>
                  </a:moveTo>
                  <a:cubicBezTo>
                    <a:pt x="130" y="248"/>
                    <a:pt x="234" y="76"/>
                    <a:pt x="65" y="0"/>
                  </a:cubicBezTo>
                  <a:cubicBezTo>
                    <a:pt x="65" y="0"/>
                    <a:pt x="0" y="111"/>
                    <a:pt x="130" y="248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4" name="Freeform 42">
              <a:extLst>
                <a:ext uri="{FF2B5EF4-FFF2-40B4-BE49-F238E27FC236}">
                  <a16:creationId xmlns:a16="http://schemas.microsoft.com/office/drawing/2014/main" id="{DF594305-761A-4B87-9D31-2415EB94F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07" y="2396339"/>
              <a:ext cx="85725" cy="76200"/>
            </a:xfrm>
            <a:custGeom>
              <a:avLst/>
              <a:gdLst>
                <a:gd name="T0" fmla="*/ 225 w 249"/>
                <a:gd name="T1" fmla="*/ 0 h 219"/>
                <a:gd name="T2" fmla="*/ 57 w 249"/>
                <a:gd name="T3" fmla="*/ 219 h 219"/>
                <a:gd name="T4" fmla="*/ 225 w 249"/>
                <a:gd name="T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9" h="219">
                  <a:moveTo>
                    <a:pt x="225" y="0"/>
                  </a:moveTo>
                  <a:cubicBezTo>
                    <a:pt x="225" y="0"/>
                    <a:pt x="0" y="43"/>
                    <a:pt x="57" y="219"/>
                  </a:cubicBezTo>
                  <a:cubicBezTo>
                    <a:pt x="57" y="219"/>
                    <a:pt x="249" y="181"/>
                    <a:pt x="225" y="0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01915DEE-7CD7-425B-BEA4-9AE328ABC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482" y="2148689"/>
              <a:ext cx="80963" cy="79375"/>
            </a:xfrm>
            <a:custGeom>
              <a:avLst/>
              <a:gdLst>
                <a:gd name="T0" fmla="*/ 236 w 236"/>
                <a:gd name="T1" fmla="*/ 185 h 228"/>
                <a:gd name="T2" fmla="*/ 0 w 236"/>
                <a:gd name="T3" fmla="*/ 8 h 228"/>
                <a:gd name="T4" fmla="*/ 236 w 236"/>
                <a:gd name="T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" h="228">
                  <a:moveTo>
                    <a:pt x="236" y="185"/>
                  </a:moveTo>
                  <a:cubicBezTo>
                    <a:pt x="236" y="185"/>
                    <a:pt x="200" y="0"/>
                    <a:pt x="0" y="8"/>
                  </a:cubicBezTo>
                  <a:cubicBezTo>
                    <a:pt x="0" y="8"/>
                    <a:pt x="43" y="228"/>
                    <a:pt x="236" y="185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6" name="Freeform 44">
              <a:extLst>
                <a:ext uri="{FF2B5EF4-FFF2-40B4-BE49-F238E27FC236}">
                  <a16:creationId xmlns:a16="http://schemas.microsoft.com/office/drawing/2014/main" id="{58BCB1DC-1759-4798-8E73-F1D649642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44" y="2288389"/>
              <a:ext cx="96838" cy="92075"/>
            </a:xfrm>
            <a:custGeom>
              <a:avLst/>
              <a:gdLst>
                <a:gd name="T0" fmla="*/ 277 w 277"/>
                <a:gd name="T1" fmla="*/ 167 h 263"/>
                <a:gd name="T2" fmla="*/ 0 w 277"/>
                <a:gd name="T3" fmla="*/ 64 h 263"/>
                <a:gd name="T4" fmla="*/ 277 w 277"/>
                <a:gd name="T5" fmla="*/ 16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" h="263">
                  <a:moveTo>
                    <a:pt x="277" y="167"/>
                  </a:moveTo>
                  <a:cubicBezTo>
                    <a:pt x="277" y="167"/>
                    <a:pt x="190" y="0"/>
                    <a:pt x="0" y="64"/>
                  </a:cubicBezTo>
                  <a:cubicBezTo>
                    <a:pt x="0" y="64"/>
                    <a:pt x="104" y="263"/>
                    <a:pt x="277" y="167"/>
                  </a:cubicBez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7" name="Freeform 45">
              <a:extLst>
                <a:ext uri="{FF2B5EF4-FFF2-40B4-BE49-F238E27FC236}">
                  <a16:creationId xmlns:a16="http://schemas.microsoft.com/office/drawing/2014/main" id="{61A97F71-10B1-4654-8A7F-E438CBA80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07" y="2342364"/>
              <a:ext cx="100013" cy="93663"/>
            </a:xfrm>
            <a:custGeom>
              <a:avLst/>
              <a:gdLst>
                <a:gd name="T0" fmla="*/ 286 w 286"/>
                <a:gd name="T1" fmla="*/ 88 h 265"/>
                <a:gd name="T2" fmla="*/ 0 w 286"/>
                <a:gd name="T3" fmla="*/ 160 h 265"/>
                <a:gd name="T4" fmla="*/ 286 w 286"/>
                <a:gd name="T5" fmla="*/ 8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265">
                  <a:moveTo>
                    <a:pt x="286" y="88"/>
                  </a:moveTo>
                  <a:cubicBezTo>
                    <a:pt x="286" y="88"/>
                    <a:pt x="120" y="0"/>
                    <a:pt x="0" y="160"/>
                  </a:cubicBezTo>
                  <a:cubicBezTo>
                    <a:pt x="0" y="160"/>
                    <a:pt x="198" y="265"/>
                    <a:pt x="286" y="88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9" name="Freeform 47">
              <a:extLst>
                <a:ext uri="{FF2B5EF4-FFF2-40B4-BE49-F238E27FC236}">
                  <a16:creationId xmlns:a16="http://schemas.microsoft.com/office/drawing/2014/main" id="{88C688B8-A743-4B72-848D-4F0689F93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632" y="2113764"/>
              <a:ext cx="41275" cy="512763"/>
            </a:xfrm>
            <a:custGeom>
              <a:avLst/>
              <a:gdLst>
                <a:gd name="T0" fmla="*/ 47 w 116"/>
                <a:gd name="T1" fmla="*/ 15 h 1470"/>
                <a:gd name="T2" fmla="*/ 0 w 116"/>
                <a:gd name="T3" fmla="*/ 1470 h 1470"/>
                <a:gd name="T4" fmla="*/ 116 w 116"/>
                <a:gd name="T5" fmla="*/ 1470 h 1470"/>
                <a:gd name="T6" fmla="*/ 69 w 116"/>
                <a:gd name="T7" fmla="*/ 15 h 1470"/>
                <a:gd name="T8" fmla="*/ 58 w 116"/>
                <a:gd name="T9" fmla="*/ 0 h 1470"/>
                <a:gd name="T10" fmla="*/ 58 w 116"/>
                <a:gd name="T11" fmla="*/ 0 h 1470"/>
                <a:gd name="T12" fmla="*/ 47 w 116"/>
                <a:gd name="T13" fmla="*/ 15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470">
                  <a:moveTo>
                    <a:pt x="47" y="15"/>
                  </a:moveTo>
                  <a:cubicBezTo>
                    <a:pt x="0" y="1470"/>
                    <a:pt x="0" y="1470"/>
                    <a:pt x="0" y="1470"/>
                  </a:cubicBezTo>
                  <a:cubicBezTo>
                    <a:pt x="116" y="1470"/>
                    <a:pt x="116" y="1470"/>
                    <a:pt x="116" y="1470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8" y="7"/>
                    <a:pt x="64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2" y="0"/>
                    <a:pt x="48" y="7"/>
                    <a:pt x="47" y="15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0" name="Freeform 48">
              <a:extLst>
                <a:ext uri="{FF2B5EF4-FFF2-40B4-BE49-F238E27FC236}">
                  <a16:creationId xmlns:a16="http://schemas.microsoft.com/office/drawing/2014/main" id="{ED986985-3BE4-4CBF-B1B4-B3F195240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094" y="2113764"/>
              <a:ext cx="23813" cy="512763"/>
            </a:xfrm>
            <a:custGeom>
              <a:avLst/>
              <a:gdLst>
                <a:gd name="T0" fmla="*/ 18 w 65"/>
                <a:gd name="T1" fmla="*/ 15 h 1470"/>
                <a:gd name="T2" fmla="*/ 7 w 65"/>
                <a:gd name="T3" fmla="*/ 0 h 1470"/>
                <a:gd name="T4" fmla="*/ 0 w 65"/>
                <a:gd name="T5" fmla="*/ 5 h 1470"/>
                <a:gd name="T6" fmla="*/ 3 w 65"/>
                <a:gd name="T7" fmla="*/ 15 h 1470"/>
                <a:gd name="T8" fmla="*/ 5 w 65"/>
                <a:gd name="T9" fmla="*/ 1470 h 1470"/>
                <a:gd name="T10" fmla="*/ 65 w 65"/>
                <a:gd name="T11" fmla="*/ 1470 h 1470"/>
                <a:gd name="T12" fmla="*/ 18 w 65"/>
                <a:gd name="T13" fmla="*/ 15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470">
                  <a:moveTo>
                    <a:pt x="18" y="15"/>
                  </a:moveTo>
                  <a:cubicBezTo>
                    <a:pt x="17" y="7"/>
                    <a:pt x="13" y="0"/>
                    <a:pt x="7" y="0"/>
                  </a:cubicBezTo>
                  <a:cubicBezTo>
                    <a:pt x="4" y="0"/>
                    <a:pt x="2" y="2"/>
                    <a:pt x="0" y="5"/>
                  </a:cubicBezTo>
                  <a:cubicBezTo>
                    <a:pt x="2" y="7"/>
                    <a:pt x="3" y="11"/>
                    <a:pt x="3" y="15"/>
                  </a:cubicBezTo>
                  <a:cubicBezTo>
                    <a:pt x="5" y="1470"/>
                    <a:pt x="5" y="1470"/>
                    <a:pt x="5" y="1470"/>
                  </a:cubicBezTo>
                  <a:cubicBezTo>
                    <a:pt x="65" y="1470"/>
                    <a:pt x="65" y="1470"/>
                    <a:pt x="65" y="1470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8C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1" name="Oval 49">
              <a:extLst>
                <a:ext uri="{FF2B5EF4-FFF2-40B4-BE49-F238E27FC236}">
                  <a16:creationId xmlns:a16="http://schemas.microsoft.com/office/drawing/2014/main" id="{F572C5B5-1125-4C88-8990-8F39B06AD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907" y="1947076"/>
              <a:ext cx="403225" cy="555625"/>
            </a:xfrm>
            <a:prstGeom prst="ellipse">
              <a:avLst/>
            </a:pr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2" name="Freeform 50">
              <a:extLst>
                <a:ext uri="{FF2B5EF4-FFF2-40B4-BE49-F238E27FC236}">
                  <a16:creationId xmlns:a16="http://schemas.microsoft.com/office/drawing/2014/main" id="{1AF4924C-5FAF-46D5-B3D7-D87A356CA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707" y="1947076"/>
              <a:ext cx="352425" cy="555625"/>
            </a:xfrm>
            <a:custGeom>
              <a:avLst/>
              <a:gdLst>
                <a:gd name="T0" fmla="*/ 434 w 1013"/>
                <a:gd name="T1" fmla="*/ 0 h 1597"/>
                <a:gd name="T2" fmla="*/ 343 w 1013"/>
                <a:gd name="T3" fmla="*/ 19 h 1597"/>
                <a:gd name="T4" fmla="*/ 744 w 1013"/>
                <a:gd name="T5" fmla="*/ 913 h 1597"/>
                <a:gd name="T6" fmla="*/ 212 w 1013"/>
                <a:gd name="T7" fmla="*/ 1445 h 1597"/>
                <a:gd name="T8" fmla="*/ 0 w 1013"/>
                <a:gd name="T9" fmla="*/ 1401 h 1597"/>
                <a:gd name="T10" fmla="*/ 434 w 1013"/>
                <a:gd name="T11" fmla="*/ 1597 h 1597"/>
                <a:gd name="T12" fmla="*/ 1013 w 1013"/>
                <a:gd name="T13" fmla="*/ 1019 h 1597"/>
                <a:gd name="T14" fmla="*/ 434 w 1013"/>
                <a:gd name="T15" fmla="*/ 0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3" h="1597">
                  <a:moveTo>
                    <a:pt x="434" y="0"/>
                  </a:moveTo>
                  <a:cubicBezTo>
                    <a:pt x="403" y="0"/>
                    <a:pt x="373" y="7"/>
                    <a:pt x="343" y="19"/>
                  </a:cubicBezTo>
                  <a:cubicBezTo>
                    <a:pt x="574" y="166"/>
                    <a:pt x="744" y="665"/>
                    <a:pt x="744" y="913"/>
                  </a:cubicBezTo>
                  <a:cubicBezTo>
                    <a:pt x="744" y="1207"/>
                    <a:pt x="506" y="1445"/>
                    <a:pt x="212" y="1445"/>
                  </a:cubicBezTo>
                  <a:cubicBezTo>
                    <a:pt x="137" y="1445"/>
                    <a:pt x="65" y="1429"/>
                    <a:pt x="0" y="1401"/>
                  </a:cubicBezTo>
                  <a:cubicBezTo>
                    <a:pt x="106" y="1521"/>
                    <a:pt x="261" y="1597"/>
                    <a:pt x="434" y="1597"/>
                  </a:cubicBezTo>
                  <a:cubicBezTo>
                    <a:pt x="754" y="1597"/>
                    <a:pt x="1013" y="1338"/>
                    <a:pt x="1013" y="1019"/>
                  </a:cubicBezTo>
                  <a:cubicBezTo>
                    <a:pt x="1013" y="699"/>
                    <a:pt x="754" y="0"/>
                    <a:pt x="434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3" name="Freeform 51">
              <a:extLst>
                <a:ext uri="{FF2B5EF4-FFF2-40B4-BE49-F238E27FC236}">
                  <a16:creationId xmlns:a16="http://schemas.microsoft.com/office/drawing/2014/main" id="{C97EE17B-DED3-4817-95E7-78A76E09E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719" y="2197901"/>
              <a:ext cx="80963" cy="103188"/>
            </a:xfrm>
            <a:custGeom>
              <a:avLst/>
              <a:gdLst>
                <a:gd name="T0" fmla="*/ 192 w 229"/>
                <a:gd name="T1" fmla="*/ 296 h 296"/>
                <a:gd name="T2" fmla="*/ 41 w 229"/>
                <a:gd name="T3" fmla="*/ 78 h 296"/>
                <a:gd name="T4" fmla="*/ 192 w 229"/>
                <a:gd name="T5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296">
                  <a:moveTo>
                    <a:pt x="192" y="296"/>
                  </a:moveTo>
                  <a:cubicBezTo>
                    <a:pt x="192" y="296"/>
                    <a:pt x="0" y="144"/>
                    <a:pt x="41" y="78"/>
                  </a:cubicBezTo>
                  <a:cubicBezTo>
                    <a:pt x="91" y="0"/>
                    <a:pt x="229" y="156"/>
                    <a:pt x="192" y="296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4" name="Freeform 52">
              <a:extLst>
                <a:ext uri="{FF2B5EF4-FFF2-40B4-BE49-F238E27FC236}">
                  <a16:creationId xmlns:a16="http://schemas.microsoft.com/office/drawing/2014/main" id="{A4C72D09-3DF5-4F6D-A0A2-9BDC2942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0619" y="2404276"/>
              <a:ext cx="65088" cy="57150"/>
            </a:xfrm>
            <a:custGeom>
              <a:avLst/>
              <a:gdLst>
                <a:gd name="T0" fmla="*/ 0 w 184"/>
                <a:gd name="T1" fmla="*/ 161 h 161"/>
                <a:gd name="T2" fmla="*/ 180 w 184"/>
                <a:gd name="T3" fmla="*/ 70 h 161"/>
                <a:gd name="T4" fmla="*/ 0 w 184"/>
                <a:gd name="T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" h="161">
                  <a:moveTo>
                    <a:pt x="0" y="161"/>
                  </a:moveTo>
                  <a:cubicBezTo>
                    <a:pt x="0" y="161"/>
                    <a:pt x="184" y="129"/>
                    <a:pt x="180" y="70"/>
                  </a:cubicBezTo>
                  <a:cubicBezTo>
                    <a:pt x="175" y="0"/>
                    <a:pt x="25" y="54"/>
                    <a:pt x="0" y="161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5" name="Freeform 53">
              <a:extLst>
                <a:ext uri="{FF2B5EF4-FFF2-40B4-BE49-F238E27FC236}">
                  <a16:creationId xmlns:a16="http://schemas.microsoft.com/office/drawing/2014/main" id="{18E9BE4C-DE11-4F30-A22D-D59B1BDEF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707" y="2378876"/>
              <a:ext cx="60325" cy="66675"/>
            </a:xfrm>
            <a:custGeom>
              <a:avLst/>
              <a:gdLst>
                <a:gd name="T0" fmla="*/ 171 w 171"/>
                <a:gd name="T1" fmla="*/ 193 h 193"/>
                <a:gd name="T2" fmla="*/ 17 w 171"/>
                <a:gd name="T3" fmla="*/ 67 h 193"/>
                <a:gd name="T4" fmla="*/ 171 w 171"/>
                <a:gd name="T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" h="193">
                  <a:moveTo>
                    <a:pt x="171" y="193"/>
                  </a:moveTo>
                  <a:cubicBezTo>
                    <a:pt x="171" y="193"/>
                    <a:pt x="0" y="123"/>
                    <a:pt x="17" y="67"/>
                  </a:cubicBezTo>
                  <a:cubicBezTo>
                    <a:pt x="36" y="0"/>
                    <a:pt x="169" y="84"/>
                    <a:pt x="171" y="193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6" name="Freeform 54">
              <a:extLst>
                <a:ext uri="{FF2B5EF4-FFF2-40B4-BE49-F238E27FC236}">
                  <a16:creationId xmlns:a16="http://schemas.microsoft.com/office/drawing/2014/main" id="{A34514E3-816E-4F45-965D-140B91995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382" y="2289976"/>
              <a:ext cx="55563" cy="61913"/>
            </a:xfrm>
            <a:custGeom>
              <a:avLst/>
              <a:gdLst>
                <a:gd name="T0" fmla="*/ 128 w 158"/>
                <a:gd name="T1" fmla="*/ 182 h 182"/>
                <a:gd name="T2" fmla="*/ 44 w 158"/>
                <a:gd name="T3" fmla="*/ 40 h 182"/>
                <a:gd name="T4" fmla="*/ 128 w 158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182">
                  <a:moveTo>
                    <a:pt x="128" y="182"/>
                  </a:moveTo>
                  <a:cubicBezTo>
                    <a:pt x="128" y="182"/>
                    <a:pt x="0" y="98"/>
                    <a:pt x="44" y="40"/>
                  </a:cubicBezTo>
                  <a:cubicBezTo>
                    <a:pt x="75" y="0"/>
                    <a:pt x="158" y="107"/>
                    <a:pt x="128" y="182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7" name="Freeform 55">
              <a:extLst>
                <a:ext uri="{FF2B5EF4-FFF2-40B4-BE49-F238E27FC236}">
                  <a16:creationId xmlns:a16="http://schemas.microsoft.com/office/drawing/2014/main" id="{7DD49D60-C65C-4259-8358-5B6210E3B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719" y="2304264"/>
              <a:ext cx="49213" cy="47625"/>
            </a:xfrm>
            <a:custGeom>
              <a:avLst/>
              <a:gdLst>
                <a:gd name="T0" fmla="*/ 141 w 141"/>
                <a:gd name="T1" fmla="*/ 138 h 138"/>
                <a:gd name="T2" fmla="*/ 17 w 141"/>
                <a:gd name="T3" fmla="*/ 46 h 138"/>
                <a:gd name="T4" fmla="*/ 141 w 141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38">
                  <a:moveTo>
                    <a:pt x="141" y="138"/>
                  </a:moveTo>
                  <a:cubicBezTo>
                    <a:pt x="141" y="138"/>
                    <a:pt x="0" y="112"/>
                    <a:pt x="17" y="46"/>
                  </a:cubicBezTo>
                  <a:cubicBezTo>
                    <a:pt x="29" y="0"/>
                    <a:pt x="140" y="62"/>
                    <a:pt x="141" y="138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8" name="Freeform 56">
              <a:extLst>
                <a:ext uri="{FF2B5EF4-FFF2-40B4-BE49-F238E27FC236}">
                  <a16:creationId xmlns:a16="http://schemas.microsoft.com/office/drawing/2014/main" id="{C709408C-8EAA-4B75-AF15-93BCC40B1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444" y="2377289"/>
              <a:ext cx="39688" cy="34925"/>
            </a:xfrm>
            <a:custGeom>
              <a:avLst/>
              <a:gdLst>
                <a:gd name="T0" fmla="*/ 0 w 113"/>
                <a:gd name="T1" fmla="*/ 80 h 98"/>
                <a:gd name="T2" fmla="*/ 88 w 113"/>
                <a:gd name="T3" fmla="*/ 27 h 98"/>
                <a:gd name="T4" fmla="*/ 0 w 113"/>
                <a:gd name="T5" fmla="*/ 8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98">
                  <a:moveTo>
                    <a:pt x="0" y="80"/>
                  </a:moveTo>
                  <a:cubicBezTo>
                    <a:pt x="0" y="80"/>
                    <a:pt x="52" y="0"/>
                    <a:pt x="88" y="27"/>
                  </a:cubicBezTo>
                  <a:cubicBezTo>
                    <a:pt x="113" y="46"/>
                    <a:pt x="47" y="98"/>
                    <a:pt x="0" y="80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9" name="Freeform 57">
              <a:extLst>
                <a:ext uri="{FF2B5EF4-FFF2-40B4-BE49-F238E27FC236}">
                  <a16:creationId xmlns:a16="http://schemas.microsoft.com/office/drawing/2014/main" id="{FBFA5D59-25B5-48B3-8559-41D77490A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032" y="2204251"/>
              <a:ext cx="46038" cy="52388"/>
            </a:xfrm>
            <a:custGeom>
              <a:avLst/>
              <a:gdLst>
                <a:gd name="T0" fmla="*/ 104 w 129"/>
                <a:gd name="T1" fmla="*/ 149 h 149"/>
                <a:gd name="T2" fmla="*/ 36 w 129"/>
                <a:gd name="T3" fmla="*/ 33 h 149"/>
                <a:gd name="T4" fmla="*/ 104 w 129"/>
                <a:gd name="T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149">
                  <a:moveTo>
                    <a:pt x="104" y="149"/>
                  </a:moveTo>
                  <a:cubicBezTo>
                    <a:pt x="104" y="149"/>
                    <a:pt x="0" y="80"/>
                    <a:pt x="36" y="33"/>
                  </a:cubicBezTo>
                  <a:cubicBezTo>
                    <a:pt x="61" y="0"/>
                    <a:pt x="129" y="88"/>
                    <a:pt x="104" y="149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0" name="Freeform 58">
              <a:extLst>
                <a:ext uri="{FF2B5EF4-FFF2-40B4-BE49-F238E27FC236}">
                  <a16:creationId xmlns:a16="http://schemas.microsoft.com/office/drawing/2014/main" id="{62239CAC-1C55-4602-B63D-1CA2D7EAD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244" y="2161389"/>
              <a:ext cx="42863" cy="65088"/>
            </a:xfrm>
            <a:custGeom>
              <a:avLst/>
              <a:gdLst>
                <a:gd name="T0" fmla="*/ 78 w 122"/>
                <a:gd name="T1" fmla="*/ 188 h 188"/>
                <a:gd name="T2" fmla="*/ 37 w 122"/>
                <a:gd name="T3" fmla="*/ 34 h 188"/>
                <a:gd name="T4" fmla="*/ 78 w 122"/>
                <a:gd name="T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88">
                  <a:moveTo>
                    <a:pt x="78" y="188"/>
                  </a:moveTo>
                  <a:cubicBezTo>
                    <a:pt x="78" y="188"/>
                    <a:pt x="0" y="63"/>
                    <a:pt x="37" y="34"/>
                  </a:cubicBezTo>
                  <a:cubicBezTo>
                    <a:pt x="80" y="0"/>
                    <a:pt x="122" y="70"/>
                    <a:pt x="78" y="188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1" name="Freeform 59">
              <a:extLst>
                <a:ext uri="{FF2B5EF4-FFF2-40B4-BE49-F238E27FC236}">
                  <a16:creationId xmlns:a16="http://schemas.microsoft.com/office/drawing/2014/main" id="{7493B7A5-4682-485D-92E3-F12122E46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582" y="2128051"/>
              <a:ext cx="41275" cy="58738"/>
            </a:xfrm>
            <a:custGeom>
              <a:avLst/>
              <a:gdLst>
                <a:gd name="T0" fmla="*/ 122 w 122"/>
                <a:gd name="T1" fmla="*/ 171 h 171"/>
                <a:gd name="T2" fmla="*/ 21 w 122"/>
                <a:gd name="T3" fmla="*/ 48 h 171"/>
                <a:gd name="T4" fmla="*/ 122 w 122"/>
                <a:gd name="T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71">
                  <a:moveTo>
                    <a:pt x="122" y="171"/>
                  </a:moveTo>
                  <a:cubicBezTo>
                    <a:pt x="122" y="171"/>
                    <a:pt x="0" y="90"/>
                    <a:pt x="21" y="48"/>
                  </a:cubicBezTo>
                  <a:cubicBezTo>
                    <a:pt x="47" y="0"/>
                    <a:pt x="114" y="45"/>
                    <a:pt x="122" y="171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2" name="Freeform 60">
              <a:extLst>
                <a:ext uri="{FF2B5EF4-FFF2-40B4-BE49-F238E27FC236}">
                  <a16:creationId xmlns:a16="http://schemas.microsoft.com/office/drawing/2014/main" id="{2E2999C7-DD87-43C6-9B8D-43DAD13C8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282" y="2053439"/>
              <a:ext cx="52388" cy="73025"/>
            </a:xfrm>
            <a:custGeom>
              <a:avLst/>
              <a:gdLst>
                <a:gd name="T0" fmla="*/ 148 w 148"/>
                <a:gd name="T1" fmla="*/ 208 h 208"/>
                <a:gd name="T2" fmla="*/ 26 w 148"/>
                <a:gd name="T3" fmla="*/ 59 h 208"/>
                <a:gd name="T4" fmla="*/ 148 w 148"/>
                <a:gd name="T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208">
                  <a:moveTo>
                    <a:pt x="148" y="208"/>
                  </a:moveTo>
                  <a:cubicBezTo>
                    <a:pt x="148" y="208"/>
                    <a:pt x="0" y="110"/>
                    <a:pt x="26" y="59"/>
                  </a:cubicBezTo>
                  <a:cubicBezTo>
                    <a:pt x="57" y="0"/>
                    <a:pt x="138" y="56"/>
                    <a:pt x="148" y="208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3" name="Freeform 61">
              <a:extLst>
                <a:ext uri="{FF2B5EF4-FFF2-40B4-BE49-F238E27FC236}">
                  <a16:creationId xmlns:a16="http://schemas.microsoft.com/office/drawing/2014/main" id="{E98BB897-5089-4EDB-99B5-C8BB42B72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632" y="2008989"/>
              <a:ext cx="46038" cy="73025"/>
            </a:xfrm>
            <a:custGeom>
              <a:avLst/>
              <a:gdLst>
                <a:gd name="T0" fmla="*/ 22 w 134"/>
                <a:gd name="T1" fmla="*/ 210 h 210"/>
                <a:gd name="T2" fmla="*/ 56 w 134"/>
                <a:gd name="T3" fmla="*/ 16 h 210"/>
                <a:gd name="T4" fmla="*/ 22 w 134"/>
                <a:gd name="T5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210">
                  <a:moveTo>
                    <a:pt x="22" y="210"/>
                  </a:moveTo>
                  <a:cubicBezTo>
                    <a:pt x="22" y="210"/>
                    <a:pt x="0" y="29"/>
                    <a:pt x="56" y="16"/>
                  </a:cubicBezTo>
                  <a:cubicBezTo>
                    <a:pt x="123" y="0"/>
                    <a:pt x="134" y="100"/>
                    <a:pt x="22" y="210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4" name="Freeform 62">
              <a:extLst>
                <a:ext uri="{FF2B5EF4-FFF2-40B4-BE49-F238E27FC236}">
                  <a16:creationId xmlns:a16="http://schemas.microsoft.com/office/drawing/2014/main" id="{103683C0-1490-44D5-B887-24D91D17B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132" y="2043914"/>
              <a:ext cx="41275" cy="44450"/>
            </a:xfrm>
            <a:custGeom>
              <a:avLst/>
              <a:gdLst>
                <a:gd name="T0" fmla="*/ 0 w 119"/>
                <a:gd name="T1" fmla="*/ 126 h 126"/>
                <a:gd name="T2" fmla="*/ 71 w 119"/>
                <a:gd name="T3" fmla="*/ 5 h 126"/>
                <a:gd name="T4" fmla="*/ 0 w 119"/>
                <a:gd name="T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" h="126">
                  <a:moveTo>
                    <a:pt x="0" y="126"/>
                  </a:moveTo>
                  <a:cubicBezTo>
                    <a:pt x="0" y="126"/>
                    <a:pt x="30" y="0"/>
                    <a:pt x="71" y="5"/>
                  </a:cubicBezTo>
                  <a:cubicBezTo>
                    <a:pt x="119" y="11"/>
                    <a:pt x="102" y="81"/>
                    <a:pt x="0" y="126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5" name="Freeform 63">
              <a:extLst>
                <a:ext uri="{FF2B5EF4-FFF2-40B4-BE49-F238E27FC236}">
                  <a16:creationId xmlns:a16="http://schemas.microsoft.com/office/drawing/2014/main" id="{A453F82C-9711-42E0-ABBF-5873245F6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082" y="1985176"/>
              <a:ext cx="38100" cy="58738"/>
            </a:xfrm>
            <a:custGeom>
              <a:avLst/>
              <a:gdLst>
                <a:gd name="T0" fmla="*/ 94 w 109"/>
                <a:gd name="T1" fmla="*/ 166 h 166"/>
                <a:gd name="T2" fmla="*/ 27 w 109"/>
                <a:gd name="T3" fmla="*/ 39 h 166"/>
                <a:gd name="T4" fmla="*/ 94 w 109"/>
                <a:gd name="T5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66">
                  <a:moveTo>
                    <a:pt x="94" y="166"/>
                  </a:moveTo>
                  <a:cubicBezTo>
                    <a:pt x="94" y="166"/>
                    <a:pt x="0" y="72"/>
                    <a:pt x="27" y="39"/>
                  </a:cubicBezTo>
                  <a:cubicBezTo>
                    <a:pt x="58" y="0"/>
                    <a:pt x="109" y="53"/>
                    <a:pt x="94" y="166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6" name="Freeform 64">
              <a:extLst>
                <a:ext uri="{FF2B5EF4-FFF2-40B4-BE49-F238E27FC236}">
                  <a16:creationId xmlns:a16="http://schemas.microsoft.com/office/drawing/2014/main" id="{3689E260-01DB-46C5-B3C2-E8E0A9CB9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232" y="1964539"/>
              <a:ext cx="25400" cy="39688"/>
            </a:xfrm>
            <a:custGeom>
              <a:avLst/>
              <a:gdLst>
                <a:gd name="T0" fmla="*/ 31 w 73"/>
                <a:gd name="T1" fmla="*/ 114 h 114"/>
                <a:gd name="T2" fmla="*/ 26 w 73"/>
                <a:gd name="T3" fmla="*/ 15 h 114"/>
                <a:gd name="T4" fmla="*/ 31 w 73"/>
                <a:gd name="T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14">
                  <a:moveTo>
                    <a:pt x="31" y="114"/>
                  </a:moveTo>
                  <a:cubicBezTo>
                    <a:pt x="31" y="114"/>
                    <a:pt x="0" y="28"/>
                    <a:pt x="26" y="15"/>
                  </a:cubicBezTo>
                  <a:cubicBezTo>
                    <a:pt x="57" y="0"/>
                    <a:pt x="73" y="47"/>
                    <a:pt x="31" y="114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7" name="Freeform 65">
              <a:extLst>
                <a:ext uri="{FF2B5EF4-FFF2-40B4-BE49-F238E27FC236}">
                  <a16:creationId xmlns:a16="http://schemas.microsoft.com/office/drawing/2014/main" id="{0AA92C36-25F4-436B-86AA-41C966FDC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507" y="2183614"/>
              <a:ext cx="58738" cy="80963"/>
            </a:xfrm>
            <a:custGeom>
              <a:avLst/>
              <a:gdLst>
                <a:gd name="T0" fmla="*/ 0 w 168"/>
                <a:gd name="T1" fmla="*/ 230 h 230"/>
                <a:gd name="T2" fmla="*/ 93 w 168"/>
                <a:gd name="T3" fmla="*/ 22 h 230"/>
                <a:gd name="T4" fmla="*/ 0 w 168"/>
                <a:gd name="T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" h="230">
                  <a:moveTo>
                    <a:pt x="0" y="230"/>
                  </a:moveTo>
                  <a:cubicBezTo>
                    <a:pt x="0" y="230"/>
                    <a:pt x="17" y="44"/>
                    <a:pt x="93" y="22"/>
                  </a:cubicBezTo>
                  <a:cubicBezTo>
                    <a:pt x="168" y="0"/>
                    <a:pt x="75" y="191"/>
                    <a:pt x="0" y="230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8" name="Freeform 66">
              <a:extLst>
                <a:ext uri="{FF2B5EF4-FFF2-40B4-BE49-F238E27FC236}">
                  <a16:creationId xmlns:a16="http://schemas.microsoft.com/office/drawing/2014/main" id="{600D9A7C-E222-40EA-BA68-F08472FD5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744" y="2105826"/>
              <a:ext cx="49213" cy="69850"/>
            </a:xfrm>
            <a:custGeom>
              <a:avLst/>
              <a:gdLst>
                <a:gd name="T0" fmla="*/ 0 w 145"/>
                <a:gd name="T1" fmla="*/ 198 h 198"/>
                <a:gd name="T2" fmla="*/ 79 w 145"/>
                <a:gd name="T3" fmla="*/ 19 h 198"/>
                <a:gd name="T4" fmla="*/ 0 w 145"/>
                <a:gd name="T5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98">
                  <a:moveTo>
                    <a:pt x="0" y="198"/>
                  </a:moveTo>
                  <a:cubicBezTo>
                    <a:pt x="0" y="198"/>
                    <a:pt x="14" y="37"/>
                    <a:pt x="79" y="19"/>
                  </a:cubicBezTo>
                  <a:cubicBezTo>
                    <a:pt x="145" y="0"/>
                    <a:pt x="64" y="165"/>
                    <a:pt x="0" y="198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9" name="Freeform 67">
              <a:extLst>
                <a:ext uri="{FF2B5EF4-FFF2-40B4-BE49-F238E27FC236}">
                  <a16:creationId xmlns:a16="http://schemas.microsoft.com/office/drawing/2014/main" id="{7B3E7D3F-EBC3-412C-9A8A-257D275EB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719" y="2061376"/>
              <a:ext cx="36513" cy="76200"/>
            </a:xfrm>
            <a:custGeom>
              <a:avLst/>
              <a:gdLst>
                <a:gd name="T0" fmla="*/ 83 w 107"/>
                <a:gd name="T1" fmla="*/ 217 h 217"/>
                <a:gd name="T2" fmla="*/ 34 w 107"/>
                <a:gd name="T3" fmla="*/ 50 h 217"/>
                <a:gd name="T4" fmla="*/ 83 w 107"/>
                <a:gd name="T5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217">
                  <a:moveTo>
                    <a:pt x="83" y="217"/>
                  </a:moveTo>
                  <a:cubicBezTo>
                    <a:pt x="83" y="217"/>
                    <a:pt x="0" y="100"/>
                    <a:pt x="34" y="50"/>
                  </a:cubicBezTo>
                  <a:cubicBezTo>
                    <a:pt x="67" y="0"/>
                    <a:pt x="107" y="157"/>
                    <a:pt x="83" y="217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0" name="Freeform 68">
              <a:extLst>
                <a:ext uri="{FF2B5EF4-FFF2-40B4-BE49-F238E27FC236}">
                  <a16:creationId xmlns:a16="http://schemas.microsoft.com/office/drawing/2014/main" id="{E7B4862B-4EF6-44FA-A64C-F0AF38DA3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532" y="2212189"/>
              <a:ext cx="61913" cy="42863"/>
            </a:xfrm>
            <a:custGeom>
              <a:avLst/>
              <a:gdLst>
                <a:gd name="T0" fmla="*/ 0 w 178"/>
                <a:gd name="T1" fmla="*/ 123 h 123"/>
                <a:gd name="T2" fmla="*/ 120 w 178"/>
                <a:gd name="T3" fmla="*/ 5 h 123"/>
                <a:gd name="T4" fmla="*/ 0 w 178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23">
                  <a:moveTo>
                    <a:pt x="0" y="123"/>
                  </a:moveTo>
                  <a:cubicBezTo>
                    <a:pt x="0" y="123"/>
                    <a:pt x="62" y="0"/>
                    <a:pt x="120" y="5"/>
                  </a:cubicBezTo>
                  <a:cubicBezTo>
                    <a:pt x="178" y="11"/>
                    <a:pt x="62" y="117"/>
                    <a:pt x="0" y="123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1" name="Freeform 69">
              <a:extLst>
                <a:ext uri="{FF2B5EF4-FFF2-40B4-BE49-F238E27FC236}">
                  <a16:creationId xmlns:a16="http://schemas.microsoft.com/office/drawing/2014/main" id="{81296CEA-22F6-4EDE-B9DA-F5941DB96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4594" y="2110589"/>
              <a:ext cx="58738" cy="65088"/>
            </a:xfrm>
            <a:custGeom>
              <a:avLst/>
              <a:gdLst>
                <a:gd name="T0" fmla="*/ 0 w 172"/>
                <a:gd name="T1" fmla="*/ 184 h 184"/>
                <a:gd name="T2" fmla="*/ 103 w 172"/>
                <a:gd name="T3" fmla="*/ 11 h 184"/>
                <a:gd name="T4" fmla="*/ 0 w 172"/>
                <a:gd name="T5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84">
                  <a:moveTo>
                    <a:pt x="0" y="184"/>
                  </a:moveTo>
                  <a:cubicBezTo>
                    <a:pt x="0" y="184"/>
                    <a:pt x="34" y="22"/>
                    <a:pt x="103" y="11"/>
                  </a:cubicBezTo>
                  <a:cubicBezTo>
                    <a:pt x="172" y="0"/>
                    <a:pt x="69" y="158"/>
                    <a:pt x="0" y="184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2" name="Freeform 70">
              <a:extLst>
                <a:ext uri="{FF2B5EF4-FFF2-40B4-BE49-F238E27FC236}">
                  <a16:creationId xmlns:a16="http://schemas.microsoft.com/office/drawing/2014/main" id="{B613752B-C04C-4BF6-8BC1-9412060A4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657" y="2350301"/>
              <a:ext cx="98425" cy="49213"/>
            </a:xfrm>
            <a:custGeom>
              <a:avLst/>
              <a:gdLst>
                <a:gd name="T0" fmla="*/ 0 w 282"/>
                <a:gd name="T1" fmla="*/ 118 h 144"/>
                <a:gd name="T2" fmla="*/ 213 w 282"/>
                <a:gd name="T3" fmla="*/ 39 h 144"/>
                <a:gd name="T4" fmla="*/ 0 w 282"/>
                <a:gd name="T5" fmla="*/ 11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2" h="144">
                  <a:moveTo>
                    <a:pt x="0" y="118"/>
                  </a:moveTo>
                  <a:cubicBezTo>
                    <a:pt x="0" y="118"/>
                    <a:pt x="145" y="0"/>
                    <a:pt x="213" y="39"/>
                  </a:cubicBezTo>
                  <a:cubicBezTo>
                    <a:pt x="282" y="78"/>
                    <a:pt x="80" y="144"/>
                    <a:pt x="0" y="118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3" name="Freeform 71">
              <a:extLst>
                <a:ext uri="{FF2B5EF4-FFF2-40B4-BE49-F238E27FC236}">
                  <a16:creationId xmlns:a16="http://schemas.microsoft.com/office/drawing/2014/main" id="{B3DFB254-86F9-42FD-B464-CDB7C15D2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832" y="2266164"/>
              <a:ext cx="101600" cy="52388"/>
            </a:xfrm>
            <a:custGeom>
              <a:avLst/>
              <a:gdLst>
                <a:gd name="T0" fmla="*/ 0 w 289"/>
                <a:gd name="T1" fmla="*/ 108 h 150"/>
                <a:gd name="T2" fmla="*/ 210 w 289"/>
                <a:gd name="T3" fmla="*/ 56 h 150"/>
                <a:gd name="T4" fmla="*/ 0 w 289"/>
                <a:gd name="T5" fmla="*/ 10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9" h="150">
                  <a:moveTo>
                    <a:pt x="0" y="108"/>
                  </a:moveTo>
                  <a:cubicBezTo>
                    <a:pt x="0" y="108"/>
                    <a:pt x="132" y="0"/>
                    <a:pt x="210" y="56"/>
                  </a:cubicBezTo>
                  <a:cubicBezTo>
                    <a:pt x="289" y="111"/>
                    <a:pt x="88" y="150"/>
                    <a:pt x="0" y="108"/>
                  </a:cubicBezTo>
                  <a:close/>
                </a:path>
              </a:pathLst>
            </a:custGeom>
            <a:solidFill>
              <a:srgbClr val="A0C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4" name="Freeform 72">
              <a:extLst>
                <a:ext uri="{FF2B5EF4-FFF2-40B4-BE49-F238E27FC236}">
                  <a16:creationId xmlns:a16="http://schemas.microsoft.com/office/drawing/2014/main" id="{F90E3161-5DEB-4C15-B214-FCB054E48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394" y="2239176"/>
              <a:ext cx="228600" cy="387350"/>
            </a:xfrm>
            <a:custGeom>
              <a:avLst/>
              <a:gdLst>
                <a:gd name="T0" fmla="*/ 656 w 656"/>
                <a:gd name="T1" fmla="*/ 324 h 1112"/>
                <a:gd name="T2" fmla="*/ 632 w 656"/>
                <a:gd name="T3" fmla="*/ 307 h 1112"/>
                <a:gd name="T4" fmla="*/ 472 w 656"/>
                <a:gd name="T5" fmla="*/ 254 h 1112"/>
                <a:gd name="T6" fmla="*/ 530 w 656"/>
                <a:gd name="T7" fmla="*/ 84 h 1112"/>
                <a:gd name="T8" fmla="*/ 504 w 656"/>
                <a:gd name="T9" fmla="*/ 55 h 1112"/>
                <a:gd name="T10" fmla="*/ 477 w 656"/>
                <a:gd name="T11" fmla="*/ 77 h 1112"/>
                <a:gd name="T12" fmla="*/ 343 w 656"/>
                <a:gd name="T13" fmla="*/ 247 h 1112"/>
                <a:gd name="T14" fmla="*/ 334 w 656"/>
                <a:gd name="T15" fmla="*/ 31 h 1112"/>
                <a:gd name="T16" fmla="*/ 301 w 656"/>
                <a:gd name="T17" fmla="*/ 1 h 1112"/>
                <a:gd name="T18" fmla="*/ 271 w 656"/>
                <a:gd name="T19" fmla="*/ 31 h 1112"/>
                <a:gd name="T20" fmla="*/ 248 w 656"/>
                <a:gd name="T21" fmla="*/ 453 h 1112"/>
                <a:gd name="T22" fmla="*/ 58 w 656"/>
                <a:gd name="T23" fmla="*/ 252 h 1112"/>
                <a:gd name="T24" fmla="*/ 29 w 656"/>
                <a:gd name="T25" fmla="*/ 228 h 1112"/>
                <a:gd name="T26" fmla="*/ 2 w 656"/>
                <a:gd name="T27" fmla="*/ 259 h 1112"/>
                <a:gd name="T28" fmla="*/ 242 w 656"/>
                <a:gd name="T29" fmla="*/ 575 h 1112"/>
                <a:gd name="T30" fmla="*/ 213 w 656"/>
                <a:gd name="T31" fmla="*/ 1112 h 1112"/>
                <a:gd name="T32" fmla="*/ 382 w 656"/>
                <a:gd name="T33" fmla="*/ 1112 h 1112"/>
                <a:gd name="T34" fmla="*/ 348 w 656"/>
                <a:gd name="T35" fmla="*/ 361 h 1112"/>
                <a:gd name="T36" fmla="*/ 425 w 656"/>
                <a:gd name="T37" fmla="*/ 309 h 1112"/>
                <a:gd name="T38" fmla="*/ 647 w 656"/>
                <a:gd name="T39" fmla="*/ 343 h 1112"/>
                <a:gd name="T40" fmla="*/ 656 w 656"/>
                <a:gd name="T41" fmla="*/ 326 h 1112"/>
                <a:gd name="T42" fmla="*/ 656 w 656"/>
                <a:gd name="T43" fmla="*/ 324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1112">
                  <a:moveTo>
                    <a:pt x="656" y="324"/>
                  </a:moveTo>
                  <a:cubicBezTo>
                    <a:pt x="655" y="312"/>
                    <a:pt x="644" y="305"/>
                    <a:pt x="632" y="307"/>
                  </a:cubicBezTo>
                  <a:cubicBezTo>
                    <a:pt x="560" y="322"/>
                    <a:pt x="501" y="280"/>
                    <a:pt x="472" y="254"/>
                  </a:cubicBezTo>
                  <a:cubicBezTo>
                    <a:pt x="514" y="189"/>
                    <a:pt x="526" y="121"/>
                    <a:pt x="530" y="84"/>
                  </a:cubicBezTo>
                  <a:cubicBezTo>
                    <a:pt x="531" y="69"/>
                    <a:pt x="519" y="56"/>
                    <a:pt x="504" y="55"/>
                  </a:cubicBezTo>
                  <a:cubicBezTo>
                    <a:pt x="491" y="55"/>
                    <a:pt x="479" y="64"/>
                    <a:pt x="477" y="77"/>
                  </a:cubicBezTo>
                  <a:cubicBezTo>
                    <a:pt x="460" y="170"/>
                    <a:pt x="395" y="220"/>
                    <a:pt x="343" y="247"/>
                  </a:cubicBezTo>
                  <a:cubicBezTo>
                    <a:pt x="334" y="31"/>
                    <a:pt x="334" y="31"/>
                    <a:pt x="334" y="31"/>
                  </a:cubicBezTo>
                  <a:cubicBezTo>
                    <a:pt x="333" y="14"/>
                    <a:pt x="318" y="0"/>
                    <a:pt x="301" y="1"/>
                  </a:cubicBezTo>
                  <a:cubicBezTo>
                    <a:pt x="285" y="2"/>
                    <a:pt x="272" y="15"/>
                    <a:pt x="271" y="31"/>
                  </a:cubicBezTo>
                  <a:cubicBezTo>
                    <a:pt x="248" y="453"/>
                    <a:pt x="248" y="453"/>
                    <a:pt x="248" y="453"/>
                  </a:cubicBezTo>
                  <a:cubicBezTo>
                    <a:pt x="196" y="436"/>
                    <a:pt x="83" y="383"/>
                    <a:pt x="58" y="252"/>
                  </a:cubicBezTo>
                  <a:cubicBezTo>
                    <a:pt x="56" y="238"/>
                    <a:pt x="43" y="227"/>
                    <a:pt x="29" y="228"/>
                  </a:cubicBezTo>
                  <a:cubicBezTo>
                    <a:pt x="13" y="229"/>
                    <a:pt x="0" y="243"/>
                    <a:pt x="2" y="259"/>
                  </a:cubicBezTo>
                  <a:cubicBezTo>
                    <a:pt x="8" y="330"/>
                    <a:pt x="44" y="507"/>
                    <a:pt x="242" y="575"/>
                  </a:cubicBezTo>
                  <a:cubicBezTo>
                    <a:pt x="213" y="1112"/>
                    <a:pt x="213" y="1112"/>
                    <a:pt x="213" y="1112"/>
                  </a:cubicBezTo>
                  <a:cubicBezTo>
                    <a:pt x="382" y="1112"/>
                    <a:pt x="382" y="1112"/>
                    <a:pt x="382" y="1112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79" y="346"/>
                    <a:pt x="404" y="328"/>
                    <a:pt x="425" y="309"/>
                  </a:cubicBezTo>
                  <a:cubicBezTo>
                    <a:pt x="552" y="382"/>
                    <a:pt x="622" y="357"/>
                    <a:pt x="647" y="343"/>
                  </a:cubicBezTo>
                  <a:cubicBezTo>
                    <a:pt x="653" y="340"/>
                    <a:pt x="656" y="333"/>
                    <a:pt x="656" y="326"/>
                  </a:cubicBezTo>
                  <a:lnTo>
                    <a:pt x="656" y="324"/>
                  </a:ln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5" name="Freeform 73">
              <a:extLst>
                <a:ext uri="{FF2B5EF4-FFF2-40B4-BE49-F238E27FC236}">
                  <a16:creationId xmlns:a16="http://schemas.microsoft.com/office/drawing/2014/main" id="{05908725-D82A-4535-A74E-5A114F2A4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757" y="2239176"/>
              <a:ext cx="122238" cy="387350"/>
            </a:xfrm>
            <a:custGeom>
              <a:avLst/>
              <a:gdLst>
                <a:gd name="T0" fmla="*/ 352 w 352"/>
                <a:gd name="T1" fmla="*/ 324 h 1110"/>
                <a:gd name="T2" fmla="*/ 343 w 352"/>
                <a:gd name="T3" fmla="*/ 341 h 1110"/>
                <a:gd name="T4" fmla="*/ 121 w 352"/>
                <a:gd name="T5" fmla="*/ 307 h 1110"/>
                <a:gd name="T6" fmla="*/ 44 w 352"/>
                <a:gd name="T7" fmla="*/ 359 h 1110"/>
                <a:gd name="T8" fmla="*/ 78 w 352"/>
                <a:gd name="T9" fmla="*/ 1110 h 1110"/>
                <a:gd name="T10" fmla="*/ 7 w 352"/>
                <a:gd name="T11" fmla="*/ 1110 h 1110"/>
                <a:gd name="T12" fmla="*/ 0 w 352"/>
                <a:gd name="T13" fmla="*/ 0 h 1110"/>
                <a:gd name="T14" fmla="*/ 30 w 352"/>
                <a:gd name="T15" fmla="*/ 29 h 1110"/>
                <a:gd name="T16" fmla="*/ 39 w 352"/>
                <a:gd name="T17" fmla="*/ 244 h 1110"/>
                <a:gd name="T18" fmla="*/ 173 w 352"/>
                <a:gd name="T19" fmla="*/ 75 h 1110"/>
                <a:gd name="T20" fmla="*/ 200 w 352"/>
                <a:gd name="T21" fmla="*/ 53 h 1110"/>
                <a:gd name="T22" fmla="*/ 202 w 352"/>
                <a:gd name="T23" fmla="*/ 53 h 1110"/>
                <a:gd name="T24" fmla="*/ 226 w 352"/>
                <a:gd name="T25" fmla="*/ 82 h 1110"/>
                <a:gd name="T26" fmla="*/ 168 w 352"/>
                <a:gd name="T27" fmla="*/ 251 h 1110"/>
                <a:gd name="T28" fmla="*/ 328 w 352"/>
                <a:gd name="T29" fmla="*/ 305 h 1110"/>
                <a:gd name="T30" fmla="*/ 350 w 352"/>
                <a:gd name="T31" fmla="*/ 317 h 1110"/>
                <a:gd name="T32" fmla="*/ 352 w 352"/>
                <a:gd name="T33" fmla="*/ 322 h 1110"/>
                <a:gd name="T34" fmla="*/ 352 w 352"/>
                <a:gd name="T35" fmla="*/ 324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2" h="1110">
                  <a:moveTo>
                    <a:pt x="352" y="324"/>
                  </a:moveTo>
                  <a:cubicBezTo>
                    <a:pt x="352" y="331"/>
                    <a:pt x="349" y="338"/>
                    <a:pt x="343" y="341"/>
                  </a:cubicBezTo>
                  <a:cubicBezTo>
                    <a:pt x="318" y="355"/>
                    <a:pt x="248" y="379"/>
                    <a:pt x="121" y="307"/>
                  </a:cubicBezTo>
                  <a:cubicBezTo>
                    <a:pt x="100" y="326"/>
                    <a:pt x="75" y="344"/>
                    <a:pt x="44" y="359"/>
                  </a:cubicBezTo>
                  <a:cubicBezTo>
                    <a:pt x="78" y="1110"/>
                    <a:pt x="78" y="1110"/>
                    <a:pt x="78" y="1110"/>
                  </a:cubicBezTo>
                  <a:cubicBezTo>
                    <a:pt x="7" y="1110"/>
                    <a:pt x="7" y="1110"/>
                    <a:pt x="7" y="11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29" y="13"/>
                    <a:pt x="30" y="29"/>
                  </a:cubicBezTo>
                  <a:cubicBezTo>
                    <a:pt x="39" y="244"/>
                    <a:pt x="39" y="244"/>
                    <a:pt x="39" y="244"/>
                  </a:cubicBezTo>
                  <a:cubicBezTo>
                    <a:pt x="91" y="218"/>
                    <a:pt x="156" y="168"/>
                    <a:pt x="173" y="75"/>
                  </a:cubicBezTo>
                  <a:cubicBezTo>
                    <a:pt x="175" y="62"/>
                    <a:pt x="187" y="52"/>
                    <a:pt x="200" y="53"/>
                  </a:cubicBezTo>
                  <a:cubicBezTo>
                    <a:pt x="201" y="53"/>
                    <a:pt x="202" y="53"/>
                    <a:pt x="202" y="53"/>
                  </a:cubicBezTo>
                  <a:cubicBezTo>
                    <a:pt x="216" y="55"/>
                    <a:pt x="227" y="67"/>
                    <a:pt x="226" y="82"/>
                  </a:cubicBezTo>
                  <a:cubicBezTo>
                    <a:pt x="222" y="119"/>
                    <a:pt x="210" y="187"/>
                    <a:pt x="168" y="251"/>
                  </a:cubicBezTo>
                  <a:cubicBezTo>
                    <a:pt x="197" y="278"/>
                    <a:pt x="256" y="320"/>
                    <a:pt x="328" y="305"/>
                  </a:cubicBezTo>
                  <a:cubicBezTo>
                    <a:pt x="338" y="303"/>
                    <a:pt x="347" y="308"/>
                    <a:pt x="350" y="317"/>
                  </a:cubicBezTo>
                  <a:cubicBezTo>
                    <a:pt x="351" y="318"/>
                    <a:pt x="352" y="320"/>
                    <a:pt x="352" y="322"/>
                  </a:cubicBezTo>
                  <a:lnTo>
                    <a:pt x="352" y="324"/>
                  </a:lnTo>
                  <a:close/>
                </a:path>
              </a:pathLst>
            </a:custGeom>
            <a:solidFill>
              <a:srgbClr val="8C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6" name="Freeform 74">
              <a:extLst>
                <a:ext uri="{FF2B5EF4-FFF2-40B4-BE49-F238E27FC236}">
                  <a16:creationId xmlns:a16="http://schemas.microsoft.com/office/drawing/2014/main" id="{CB988818-848D-4DF0-9E17-1D8598523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457" y="2258226"/>
              <a:ext cx="60325" cy="82550"/>
            </a:xfrm>
            <a:custGeom>
              <a:avLst/>
              <a:gdLst>
                <a:gd name="T0" fmla="*/ 1 w 174"/>
                <a:gd name="T1" fmla="*/ 240 h 240"/>
                <a:gd name="T2" fmla="*/ 0 w 174"/>
                <a:gd name="T3" fmla="*/ 192 h 240"/>
                <a:gd name="T4" fmla="*/ 134 w 174"/>
                <a:gd name="T5" fmla="*/ 23 h 240"/>
                <a:gd name="T6" fmla="*/ 161 w 174"/>
                <a:gd name="T7" fmla="*/ 1 h 240"/>
                <a:gd name="T8" fmla="*/ 163 w 174"/>
                <a:gd name="T9" fmla="*/ 1 h 240"/>
                <a:gd name="T10" fmla="*/ 1 w 174"/>
                <a:gd name="T1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240">
                  <a:moveTo>
                    <a:pt x="1" y="240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52" y="166"/>
                    <a:pt x="117" y="116"/>
                    <a:pt x="134" y="23"/>
                  </a:cubicBezTo>
                  <a:cubicBezTo>
                    <a:pt x="136" y="10"/>
                    <a:pt x="148" y="0"/>
                    <a:pt x="161" y="1"/>
                  </a:cubicBezTo>
                  <a:cubicBezTo>
                    <a:pt x="162" y="1"/>
                    <a:pt x="163" y="1"/>
                    <a:pt x="163" y="1"/>
                  </a:cubicBezTo>
                  <a:cubicBezTo>
                    <a:pt x="174" y="151"/>
                    <a:pt x="1" y="240"/>
                    <a:pt x="1" y="240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7" name="Freeform 75">
              <a:extLst>
                <a:ext uri="{FF2B5EF4-FFF2-40B4-BE49-F238E27FC236}">
                  <a16:creationId xmlns:a16="http://schemas.microsoft.com/office/drawing/2014/main" id="{909FC5D2-9919-401E-A8EF-CEFB26DC8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732" y="2326489"/>
              <a:ext cx="68263" cy="41275"/>
            </a:xfrm>
            <a:custGeom>
              <a:avLst/>
              <a:gdLst>
                <a:gd name="T0" fmla="*/ 196 w 196"/>
                <a:gd name="T1" fmla="*/ 66 h 116"/>
                <a:gd name="T2" fmla="*/ 0 w 196"/>
                <a:gd name="T3" fmla="*/ 20 h 116"/>
                <a:gd name="T4" fmla="*/ 14 w 196"/>
                <a:gd name="T5" fmla="*/ 0 h 116"/>
                <a:gd name="T6" fmla="*/ 174 w 196"/>
                <a:gd name="T7" fmla="*/ 54 h 116"/>
                <a:gd name="T8" fmla="*/ 196 w 196"/>
                <a:gd name="T9" fmla="*/ 6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16">
                  <a:moveTo>
                    <a:pt x="196" y="66"/>
                  </a:moveTo>
                  <a:cubicBezTo>
                    <a:pt x="124" y="116"/>
                    <a:pt x="0" y="20"/>
                    <a:pt x="0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43" y="27"/>
                    <a:pt x="102" y="69"/>
                    <a:pt x="174" y="54"/>
                  </a:cubicBezTo>
                  <a:cubicBezTo>
                    <a:pt x="184" y="52"/>
                    <a:pt x="193" y="57"/>
                    <a:pt x="196" y="66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4" name="Freeform 102">
              <a:extLst>
                <a:ext uri="{FF2B5EF4-FFF2-40B4-BE49-F238E27FC236}">
                  <a16:creationId xmlns:a16="http://schemas.microsoft.com/office/drawing/2014/main" id="{171BE285-8C0B-4B78-9AE6-236D3A4C4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482" y="2558264"/>
              <a:ext cx="192088" cy="68263"/>
            </a:xfrm>
            <a:custGeom>
              <a:avLst/>
              <a:gdLst>
                <a:gd name="T0" fmla="*/ 552 w 552"/>
                <a:gd name="T1" fmla="*/ 193 h 193"/>
                <a:gd name="T2" fmla="*/ 276 w 552"/>
                <a:gd name="T3" fmla="*/ 0 h 193"/>
                <a:gd name="T4" fmla="*/ 0 w 552"/>
                <a:gd name="T5" fmla="*/ 193 h 193"/>
                <a:gd name="T6" fmla="*/ 552 w 552"/>
                <a:gd name="T7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193">
                  <a:moveTo>
                    <a:pt x="552" y="193"/>
                  </a:moveTo>
                  <a:cubicBezTo>
                    <a:pt x="511" y="81"/>
                    <a:pt x="403" y="0"/>
                    <a:pt x="276" y="0"/>
                  </a:cubicBezTo>
                  <a:cubicBezTo>
                    <a:pt x="149" y="0"/>
                    <a:pt x="41" y="81"/>
                    <a:pt x="0" y="193"/>
                  </a:cubicBezTo>
                  <a:lnTo>
                    <a:pt x="552" y="193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5" name="Freeform 103">
              <a:extLst>
                <a:ext uri="{FF2B5EF4-FFF2-40B4-BE49-F238E27FC236}">
                  <a16:creationId xmlns:a16="http://schemas.microsoft.com/office/drawing/2014/main" id="{6B01E0A9-F8E4-4E82-B8C0-4D6CFC069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569" y="2558264"/>
              <a:ext cx="127000" cy="68263"/>
            </a:xfrm>
            <a:custGeom>
              <a:avLst/>
              <a:gdLst>
                <a:gd name="T0" fmla="*/ 86 w 362"/>
                <a:gd name="T1" fmla="*/ 0 h 193"/>
                <a:gd name="T2" fmla="*/ 0 w 362"/>
                <a:gd name="T3" fmla="*/ 13 h 193"/>
                <a:gd name="T4" fmla="*/ 190 w 362"/>
                <a:gd name="T5" fmla="*/ 193 h 193"/>
                <a:gd name="T6" fmla="*/ 362 w 362"/>
                <a:gd name="T7" fmla="*/ 193 h 193"/>
                <a:gd name="T8" fmla="*/ 86 w 362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193">
                  <a:moveTo>
                    <a:pt x="86" y="0"/>
                  </a:moveTo>
                  <a:cubicBezTo>
                    <a:pt x="56" y="0"/>
                    <a:pt x="27" y="5"/>
                    <a:pt x="0" y="13"/>
                  </a:cubicBezTo>
                  <a:cubicBezTo>
                    <a:pt x="88" y="40"/>
                    <a:pt x="159" y="107"/>
                    <a:pt x="190" y="193"/>
                  </a:cubicBezTo>
                  <a:cubicBezTo>
                    <a:pt x="362" y="193"/>
                    <a:pt x="362" y="193"/>
                    <a:pt x="362" y="193"/>
                  </a:cubicBezTo>
                  <a:cubicBezTo>
                    <a:pt x="321" y="81"/>
                    <a:pt x="213" y="0"/>
                    <a:pt x="86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6" name="Freeform 104">
              <a:extLst>
                <a:ext uri="{FF2B5EF4-FFF2-40B4-BE49-F238E27FC236}">
                  <a16:creationId xmlns:a16="http://schemas.microsoft.com/office/drawing/2014/main" id="{DC01C21C-55C0-4FEA-9BD3-EECF8EFB9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144" y="2570964"/>
              <a:ext cx="157163" cy="55563"/>
            </a:xfrm>
            <a:custGeom>
              <a:avLst/>
              <a:gdLst>
                <a:gd name="T0" fmla="*/ 452 w 452"/>
                <a:gd name="T1" fmla="*/ 157 h 157"/>
                <a:gd name="T2" fmla="*/ 226 w 452"/>
                <a:gd name="T3" fmla="*/ 0 h 157"/>
                <a:gd name="T4" fmla="*/ 0 w 452"/>
                <a:gd name="T5" fmla="*/ 157 h 157"/>
                <a:gd name="T6" fmla="*/ 452 w 452"/>
                <a:gd name="T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157">
                  <a:moveTo>
                    <a:pt x="452" y="157"/>
                  </a:moveTo>
                  <a:cubicBezTo>
                    <a:pt x="418" y="65"/>
                    <a:pt x="330" y="0"/>
                    <a:pt x="226" y="0"/>
                  </a:cubicBezTo>
                  <a:cubicBezTo>
                    <a:pt x="122" y="0"/>
                    <a:pt x="34" y="65"/>
                    <a:pt x="0" y="157"/>
                  </a:cubicBezTo>
                  <a:lnTo>
                    <a:pt x="452" y="157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7" name="Freeform 105">
              <a:extLst>
                <a:ext uri="{FF2B5EF4-FFF2-40B4-BE49-F238E27FC236}">
                  <a16:creationId xmlns:a16="http://schemas.microsoft.com/office/drawing/2014/main" id="{0FBE3978-07D9-4348-89C8-698DF715C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119" y="2570964"/>
              <a:ext cx="103188" cy="55563"/>
            </a:xfrm>
            <a:custGeom>
              <a:avLst/>
              <a:gdLst>
                <a:gd name="T0" fmla="*/ 70 w 296"/>
                <a:gd name="T1" fmla="*/ 0 h 157"/>
                <a:gd name="T2" fmla="*/ 0 w 296"/>
                <a:gd name="T3" fmla="*/ 10 h 157"/>
                <a:gd name="T4" fmla="*/ 155 w 296"/>
                <a:gd name="T5" fmla="*/ 157 h 157"/>
                <a:gd name="T6" fmla="*/ 296 w 296"/>
                <a:gd name="T7" fmla="*/ 157 h 157"/>
                <a:gd name="T8" fmla="*/ 70 w 296"/>
                <a:gd name="T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57">
                  <a:moveTo>
                    <a:pt x="70" y="0"/>
                  </a:moveTo>
                  <a:cubicBezTo>
                    <a:pt x="46" y="0"/>
                    <a:pt x="22" y="3"/>
                    <a:pt x="0" y="10"/>
                  </a:cubicBezTo>
                  <a:cubicBezTo>
                    <a:pt x="72" y="32"/>
                    <a:pt x="129" y="87"/>
                    <a:pt x="155" y="157"/>
                  </a:cubicBezTo>
                  <a:cubicBezTo>
                    <a:pt x="296" y="157"/>
                    <a:pt x="296" y="157"/>
                    <a:pt x="296" y="157"/>
                  </a:cubicBezTo>
                  <a:cubicBezTo>
                    <a:pt x="262" y="65"/>
                    <a:pt x="174" y="0"/>
                    <a:pt x="70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8" name="Freeform 106">
              <a:extLst>
                <a:ext uri="{FF2B5EF4-FFF2-40B4-BE49-F238E27FC236}">
                  <a16:creationId xmlns:a16="http://schemas.microsoft.com/office/drawing/2014/main" id="{C79231CB-B1F4-4AD3-BA7A-2DDA62059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394" y="2563026"/>
              <a:ext cx="180975" cy="63500"/>
            </a:xfrm>
            <a:custGeom>
              <a:avLst/>
              <a:gdLst>
                <a:gd name="T0" fmla="*/ 520 w 520"/>
                <a:gd name="T1" fmla="*/ 181 h 181"/>
                <a:gd name="T2" fmla="*/ 260 w 520"/>
                <a:gd name="T3" fmla="*/ 0 h 181"/>
                <a:gd name="T4" fmla="*/ 0 w 520"/>
                <a:gd name="T5" fmla="*/ 181 h 181"/>
                <a:gd name="T6" fmla="*/ 520 w 520"/>
                <a:gd name="T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0" h="181">
                  <a:moveTo>
                    <a:pt x="520" y="181"/>
                  </a:moveTo>
                  <a:cubicBezTo>
                    <a:pt x="481" y="75"/>
                    <a:pt x="380" y="0"/>
                    <a:pt x="260" y="0"/>
                  </a:cubicBezTo>
                  <a:cubicBezTo>
                    <a:pt x="141" y="0"/>
                    <a:pt x="39" y="75"/>
                    <a:pt x="0" y="181"/>
                  </a:cubicBezTo>
                  <a:lnTo>
                    <a:pt x="520" y="181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9" name="Freeform 107">
              <a:extLst>
                <a:ext uri="{FF2B5EF4-FFF2-40B4-BE49-F238E27FC236}">
                  <a16:creationId xmlns:a16="http://schemas.microsoft.com/office/drawing/2014/main" id="{51361DB1-7FD1-48F6-90DD-3F6C584CF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307" y="2563026"/>
              <a:ext cx="119063" cy="63500"/>
            </a:xfrm>
            <a:custGeom>
              <a:avLst/>
              <a:gdLst>
                <a:gd name="T0" fmla="*/ 81 w 341"/>
                <a:gd name="T1" fmla="*/ 0 h 181"/>
                <a:gd name="T2" fmla="*/ 0 w 341"/>
                <a:gd name="T3" fmla="*/ 12 h 181"/>
                <a:gd name="T4" fmla="*/ 179 w 341"/>
                <a:gd name="T5" fmla="*/ 181 h 181"/>
                <a:gd name="T6" fmla="*/ 341 w 341"/>
                <a:gd name="T7" fmla="*/ 181 h 181"/>
                <a:gd name="T8" fmla="*/ 81 w 341"/>
                <a:gd name="T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181">
                  <a:moveTo>
                    <a:pt x="81" y="0"/>
                  </a:moveTo>
                  <a:cubicBezTo>
                    <a:pt x="53" y="0"/>
                    <a:pt x="26" y="4"/>
                    <a:pt x="0" y="12"/>
                  </a:cubicBezTo>
                  <a:cubicBezTo>
                    <a:pt x="83" y="37"/>
                    <a:pt x="150" y="100"/>
                    <a:pt x="179" y="181"/>
                  </a:cubicBezTo>
                  <a:cubicBezTo>
                    <a:pt x="341" y="181"/>
                    <a:pt x="341" y="181"/>
                    <a:pt x="341" y="181"/>
                  </a:cubicBezTo>
                  <a:cubicBezTo>
                    <a:pt x="302" y="75"/>
                    <a:pt x="201" y="0"/>
                    <a:pt x="81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0" name="Freeform 108">
              <a:extLst>
                <a:ext uri="{FF2B5EF4-FFF2-40B4-BE49-F238E27FC236}">
                  <a16:creationId xmlns:a16="http://schemas.microsoft.com/office/drawing/2014/main" id="{81CBF382-D862-46FC-89D8-D1B1F811E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319" y="2574139"/>
              <a:ext cx="147638" cy="52388"/>
            </a:xfrm>
            <a:custGeom>
              <a:avLst/>
              <a:gdLst>
                <a:gd name="T0" fmla="*/ 424 w 424"/>
                <a:gd name="T1" fmla="*/ 148 h 148"/>
                <a:gd name="T2" fmla="*/ 212 w 424"/>
                <a:gd name="T3" fmla="*/ 0 h 148"/>
                <a:gd name="T4" fmla="*/ 0 w 424"/>
                <a:gd name="T5" fmla="*/ 148 h 148"/>
                <a:gd name="T6" fmla="*/ 424 w 424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4" h="148">
                  <a:moveTo>
                    <a:pt x="424" y="148"/>
                  </a:moveTo>
                  <a:cubicBezTo>
                    <a:pt x="393" y="62"/>
                    <a:pt x="310" y="0"/>
                    <a:pt x="212" y="0"/>
                  </a:cubicBezTo>
                  <a:cubicBezTo>
                    <a:pt x="114" y="0"/>
                    <a:pt x="31" y="62"/>
                    <a:pt x="0" y="148"/>
                  </a:cubicBezTo>
                  <a:lnTo>
                    <a:pt x="424" y="148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1" name="Freeform 109">
              <a:extLst>
                <a:ext uri="{FF2B5EF4-FFF2-40B4-BE49-F238E27FC236}">
                  <a16:creationId xmlns:a16="http://schemas.microsoft.com/office/drawing/2014/main" id="{1FD18585-9FA3-43B0-82F4-6B80C6FE3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119" y="2574139"/>
              <a:ext cx="96838" cy="52388"/>
            </a:xfrm>
            <a:custGeom>
              <a:avLst/>
              <a:gdLst>
                <a:gd name="T0" fmla="*/ 66 w 278"/>
                <a:gd name="T1" fmla="*/ 0 h 148"/>
                <a:gd name="T2" fmla="*/ 0 w 278"/>
                <a:gd name="T3" fmla="*/ 10 h 148"/>
                <a:gd name="T4" fmla="*/ 146 w 278"/>
                <a:gd name="T5" fmla="*/ 148 h 148"/>
                <a:gd name="T6" fmla="*/ 278 w 278"/>
                <a:gd name="T7" fmla="*/ 148 h 148"/>
                <a:gd name="T8" fmla="*/ 66 w 278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148">
                  <a:moveTo>
                    <a:pt x="66" y="0"/>
                  </a:moveTo>
                  <a:cubicBezTo>
                    <a:pt x="43" y="0"/>
                    <a:pt x="21" y="3"/>
                    <a:pt x="0" y="10"/>
                  </a:cubicBezTo>
                  <a:cubicBezTo>
                    <a:pt x="68" y="31"/>
                    <a:pt x="122" y="82"/>
                    <a:pt x="146" y="148"/>
                  </a:cubicBezTo>
                  <a:cubicBezTo>
                    <a:pt x="278" y="148"/>
                    <a:pt x="278" y="148"/>
                    <a:pt x="278" y="148"/>
                  </a:cubicBezTo>
                  <a:cubicBezTo>
                    <a:pt x="247" y="62"/>
                    <a:pt x="164" y="0"/>
                    <a:pt x="66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2" name="Freeform 110">
              <a:extLst>
                <a:ext uri="{FF2B5EF4-FFF2-40B4-BE49-F238E27FC236}">
                  <a16:creationId xmlns:a16="http://schemas.microsoft.com/office/drawing/2014/main" id="{4394C848-AF4B-41A3-8879-28F97E476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019" y="2570964"/>
              <a:ext cx="160338" cy="55563"/>
            </a:xfrm>
            <a:custGeom>
              <a:avLst/>
              <a:gdLst>
                <a:gd name="T0" fmla="*/ 457 w 457"/>
                <a:gd name="T1" fmla="*/ 159 h 159"/>
                <a:gd name="T2" fmla="*/ 228 w 457"/>
                <a:gd name="T3" fmla="*/ 0 h 159"/>
                <a:gd name="T4" fmla="*/ 0 w 457"/>
                <a:gd name="T5" fmla="*/ 159 h 159"/>
                <a:gd name="T6" fmla="*/ 457 w 457"/>
                <a:gd name="T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159">
                  <a:moveTo>
                    <a:pt x="457" y="159"/>
                  </a:moveTo>
                  <a:cubicBezTo>
                    <a:pt x="423" y="66"/>
                    <a:pt x="333" y="0"/>
                    <a:pt x="228" y="0"/>
                  </a:cubicBezTo>
                  <a:cubicBezTo>
                    <a:pt x="123" y="0"/>
                    <a:pt x="34" y="66"/>
                    <a:pt x="0" y="159"/>
                  </a:cubicBezTo>
                  <a:lnTo>
                    <a:pt x="457" y="159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3" name="Freeform 111">
              <a:extLst>
                <a:ext uri="{FF2B5EF4-FFF2-40B4-BE49-F238E27FC236}">
                  <a16:creationId xmlns:a16="http://schemas.microsoft.com/office/drawing/2014/main" id="{6C5BD552-9FAD-44A7-B59A-F87D8CF6D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582" y="2570964"/>
              <a:ext cx="104775" cy="55563"/>
            </a:xfrm>
            <a:custGeom>
              <a:avLst/>
              <a:gdLst>
                <a:gd name="T0" fmla="*/ 71 w 300"/>
                <a:gd name="T1" fmla="*/ 0 h 159"/>
                <a:gd name="T2" fmla="*/ 0 w 300"/>
                <a:gd name="T3" fmla="*/ 10 h 159"/>
                <a:gd name="T4" fmla="*/ 157 w 300"/>
                <a:gd name="T5" fmla="*/ 159 h 159"/>
                <a:gd name="T6" fmla="*/ 300 w 300"/>
                <a:gd name="T7" fmla="*/ 159 h 159"/>
                <a:gd name="T8" fmla="*/ 71 w 300"/>
                <a:gd name="T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159">
                  <a:moveTo>
                    <a:pt x="71" y="0"/>
                  </a:moveTo>
                  <a:cubicBezTo>
                    <a:pt x="47" y="0"/>
                    <a:pt x="23" y="4"/>
                    <a:pt x="0" y="10"/>
                  </a:cubicBezTo>
                  <a:cubicBezTo>
                    <a:pt x="73" y="33"/>
                    <a:pt x="131" y="88"/>
                    <a:pt x="157" y="159"/>
                  </a:cubicBezTo>
                  <a:cubicBezTo>
                    <a:pt x="300" y="159"/>
                    <a:pt x="300" y="159"/>
                    <a:pt x="300" y="159"/>
                  </a:cubicBezTo>
                  <a:cubicBezTo>
                    <a:pt x="266" y="66"/>
                    <a:pt x="176" y="0"/>
                    <a:pt x="71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4" name="Freeform 112">
              <a:extLst>
                <a:ext uri="{FF2B5EF4-FFF2-40B4-BE49-F238E27FC236}">
                  <a16:creationId xmlns:a16="http://schemas.microsoft.com/office/drawing/2014/main" id="{8CC69C42-3CB1-4007-9903-1AEF01BF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32" y="2570964"/>
              <a:ext cx="158750" cy="55563"/>
            </a:xfrm>
            <a:custGeom>
              <a:avLst/>
              <a:gdLst>
                <a:gd name="T0" fmla="*/ 457 w 457"/>
                <a:gd name="T1" fmla="*/ 159 h 159"/>
                <a:gd name="T2" fmla="*/ 228 w 457"/>
                <a:gd name="T3" fmla="*/ 0 h 159"/>
                <a:gd name="T4" fmla="*/ 0 w 457"/>
                <a:gd name="T5" fmla="*/ 159 h 159"/>
                <a:gd name="T6" fmla="*/ 457 w 457"/>
                <a:gd name="T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159">
                  <a:moveTo>
                    <a:pt x="457" y="159"/>
                  </a:moveTo>
                  <a:cubicBezTo>
                    <a:pt x="423" y="66"/>
                    <a:pt x="333" y="0"/>
                    <a:pt x="228" y="0"/>
                  </a:cubicBezTo>
                  <a:cubicBezTo>
                    <a:pt x="123" y="0"/>
                    <a:pt x="34" y="66"/>
                    <a:pt x="0" y="159"/>
                  </a:cubicBezTo>
                  <a:lnTo>
                    <a:pt x="457" y="159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5" name="Freeform 113">
              <a:extLst>
                <a:ext uri="{FF2B5EF4-FFF2-40B4-BE49-F238E27FC236}">
                  <a16:creationId xmlns:a16="http://schemas.microsoft.com/office/drawing/2014/main" id="{E9C013C6-1800-4CB4-8720-B6DC20552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407" y="2570964"/>
              <a:ext cx="104775" cy="55563"/>
            </a:xfrm>
            <a:custGeom>
              <a:avLst/>
              <a:gdLst>
                <a:gd name="T0" fmla="*/ 71 w 300"/>
                <a:gd name="T1" fmla="*/ 0 h 159"/>
                <a:gd name="T2" fmla="*/ 0 w 300"/>
                <a:gd name="T3" fmla="*/ 10 h 159"/>
                <a:gd name="T4" fmla="*/ 157 w 300"/>
                <a:gd name="T5" fmla="*/ 159 h 159"/>
                <a:gd name="T6" fmla="*/ 300 w 300"/>
                <a:gd name="T7" fmla="*/ 159 h 159"/>
                <a:gd name="T8" fmla="*/ 71 w 300"/>
                <a:gd name="T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159">
                  <a:moveTo>
                    <a:pt x="71" y="0"/>
                  </a:moveTo>
                  <a:cubicBezTo>
                    <a:pt x="46" y="0"/>
                    <a:pt x="22" y="3"/>
                    <a:pt x="0" y="10"/>
                  </a:cubicBezTo>
                  <a:cubicBezTo>
                    <a:pt x="73" y="33"/>
                    <a:pt x="131" y="88"/>
                    <a:pt x="157" y="159"/>
                  </a:cubicBezTo>
                  <a:cubicBezTo>
                    <a:pt x="300" y="159"/>
                    <a:pt x="300" y="159"/>
                    <a:pt x="300" y="159"/>
                  </a:cubicBezTo>
                  <a:cubicBezTo>
                    <a:pt x="266" y="66"/>
                    <a:pt x="176" y="0"/>
                    <a:pt x="71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6" name="Freeform 114">
              <a:extLst>
                <a:ext uri="{FF2B5EF4-FFF2-40B4-BE49-F238E27FC236}">
                  <a16:creationId xmlns:a16="http://schemas.microsoft.com/office/drawing/2014/main" id="{A25CE6C1-12FF-404F-B162-061771BE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369" y="2566201"/>
              <a:ext cx="174625" cy="61913"/>
            </a:xfrm>
            <a:custGeom>
              <a:avLst/>
              <a:gdLst>
                <a:gd name="T0" fmla="*/ 500 w 500"/>
                <a:gd name="T1" fmla="*/ 175 h 175"/>
                <a:gd name="T2" fmla="*/ 250 w 500"/>
                <a:gd name="T3" fmla="*/ 0 h 175"/>
                <a:gd name="T4" fmla="*/ 0 w 500"/>
                <a:gd name="T5" fmla="*/ 175 h 175"/>
                <a:gd name="T6" fmla="*/ 500 w 500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0" h="175">
                  <a:moveTo>
                    <a:pt x="500" y="175"/>
                  </a:moveTo>
                  <a:cubicBezTo>
                    <a:pt x="462" y="73"/>
                    <a:pt x="365" y="0"/>
                    <a:pt x="250" y="0"/>
                  </a:cubicBezTo>
                  <a:cubicBezTo>
                    <a:pt x="135" y="0"/>
                    <a:pt x="37" y="73"/>
                    <a:pt x="0" y="175"/>
                  </a:cubicBezTo>
                  <a:lnTo>
                    <a:pt x="500" y="175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7" name="Freeform 115">
              <a:extLst>
                <a:ext uri="{FF2B5EF4-FFF2-40B4-BE49-F238E27FC236}">
                  <a16:creationId xmlns:a16="http://schemas.microsoft.com/office/drawing/2014/main" id="{CCE88401-0F3C-4C35-BC48-1D0666C68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694" y="2566201"/>
              <a:ext cx="114300" cy="61913"/>
            </a:xfrm>
            <a:custGeom>
              <a:avLst/>
              <a:gdLst>
                <a:gd name="T0" fmla="*/ 78 w 328"/>
                <a:gd name="T1" fmla="*/ 0 h 175"/>
                <a:gd name="T2" fmla="*/ 0 w 328"/>
                <a:gd name="T3" fmla="*/ 11 h 175"/>
                <a:gd name="T4" fmla="*/ 172 w 328"/>
                <a:gd name="T5" fmla="*/ 175 h 175"/>
                <a:gd name="T6" fmla="*/ 328 w 328"/>
                <a:gd name="T7" fmla="*/ 175 h 175"/>
                <a:gd name="T8" fmla="*/ 78 w 328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175">
                  <a:moveTo>
                    <a:pt x="78" y="0"/>
                  </a:moveTo>
                  <a:cubicBezTo>
                    <a:pt x="51" y="0"/>
                    <a:pt x="24" y="4"/>
                    <a:pt x="0" y="11"/>
                  </a:cubicBezTo>
                  <a:cubicBezTo>
                    <a:pt x="80" y="36"/>
                    <a:pt x="143" y="97"/>
                    <a:pt x="172" y="175"/>
                  </a:cubicBezTo>
                  <a:cubicBezTo>
                    <a:pt x="328" y="175"/>
                    <a:pt x="328" y="175"/>
                    <a:pt x="328" y="175"/>
                  </a:cubicBezTo>
                  <a:cubicBezTo>
                    <a:pt x="290" y="73"/>
                    <a:pt x="193" y="0"/>
                    <a:pt x="78" y="0"/>
                  </a:cubicBez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8" name="Freeform 116">
              <a:extLst>
                <a:ext uri="{FF2B5EF4-FFF2-40B4-BE49-F238E27FC236}">
                  <a16:creationId xmlns:a16="http://schemas.microsoft.com/office/drawing/2014/main" id="{0BB50E44-ED85-49D2-A7BD-37ABF6D7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42" y="2623670"/>
              <a:ext cx="1443037" cy="50481"/>
            </a:xfrm>
            <a:custGeom>
              <a:avLst/>
              <a:gdLst>
                <a:gd name="T0" fmla="*/ 5268 w 5268"/>
                <a:gd name="T1" fmla="*/ 63 h 125"/>
                <a:gd name="T2" fmla="*/ 5206 w 5268"/>
                <a:gd name="T3" fmla="*/ 125 h 125"/>
                <a:gd name="T4" fmla="*/ 62 w 5268"/>
                <a:gd name="T5" fmla="*/ 125 h 125"/>
                <a:gd name="T6" fmla="*/ 18 w 5268"/>
                <a:gd name="T7" fmla="*/ 107 h 125"/>
                <a:gd name="T8" fmla="*/ 0 w 5268"/>
                <a:gd name="T9" fmla="*/ 63 h 125"/>
                <a:gd name="T10" fmla="*/ 62 w 5268"/>
                <a:gd name="T11" fmla="*/ 0 h 125"/>
                <a:gd name="T12" fmla="*/ 5206 w 5268"/>
                <a:gd name="T13" fmla="*/ 0 h 125"/>
                <a:gd name="T14" fmla="*/ 5250 w 5268"/>
                <a:gd name="T15" fmla="*/ 19 h 125"/>
                <a:gd name="T16" fmla="*/ 5268 w 5268"/>
                <a:gd name="T17" fmla="*/ 6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68" h="125">
                  <a:moveTo>
                    <a:pt x="5268" y="63"/>
                  </a:moveTo>
                  <a:cubicBezTo>
                    <a:pt x="5268" y="97"/>
                    <a:pt x="5240" y="125"/>
                    <a:pt x="5206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45" y="125"/>
                    <a:pt x="29" y="118"/>
                    <a:pt x="18" y="107"/>
                  </a:cubicBezTo>
                  <a:cubicBezTo>
                    <a:pt x="7" y="96"/>
                    <a:pt x="0" y="80"/>
                    <a:pt x="0" y="63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5206" y="0"/>
                    <a:pt x="5206" y="0"/>
                    <a:pt x="5206" y="0"/>
                  </a:cubicBezTo>
                  <a:cubicBezTo>
                    <a:pt x="5223" y="0"/>
                    <a:pt x="5238" y="7"/>
                    <a:pt x="5250" y="19"/>
                  </a:cubicBezTo>
                  <a:cubicBezTo>
                    <a:pt x="5261" y="30"/>
                    <a:pt x="5268" y="46"/>
                    <a:pt x="5268" y="63"/>
                  </a:cubicBezTo>
                  <a:close/>
                </a:path>
              </a:pathLst>
            </a:custGeom>
            <a:solidFill>
              <a:srgbClr val="AD6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9" name="Freeform 117">
              <a:extLst>
                <a:ext uri="{FF2B5EF4-FFF2-40B4-BE49-F238E27FC236}">
                  <a16:creationId xmlns:a16="http://schemas.microsoft.com/office/drawing/2014/main" id="{C31EE1A9-7810-4063-BD86-E025EB352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44" y="2610970"/>
              <a:ext cx="1443037" cy="45719"/>
            </a:xfrm>
            <a:custGeom>
              <a:avLst/>
              <a:gdLst>
                <a:gd name="T0" fmla="*/ 62 w 5268"/>
                <a:gd name="T1" fmla="*/ 55 h 90"/>
                <a:gd name="T2" fmla="*/ 5206 w 5268"/>
                <a:gd name="T3" fmla="*/ 55 h 90"/>
                <a:gd name="T4" fmla="*/ 5262 w 5268"/>
                <a:gd name="T5" fmla="*/ 90 h 90"/>
                <a:gd name="T6" fmla="*/ 5268 w 5268"/>
                <a:gd name="T7" fmla="*/ 63 h 90"/>
                <a:gd name="T8" fmla="*/ 5206 w 5268"/>
                <a:gd name="T9" fmla="*/ 0 h 90"/>
                <a:gd name="T10" fmla="*/ 62 w 5268"/>
                <a:gd name="T11" fmla="*/ 0 h 90"/>
                <a:gd name="T12" fmla="*/ 0 w 5268"/>
                <a:gd name="T13" fmla="*/ 63 h 90"/>
                <a:gd name="T14" fmla="*/ 6 w 5268"/>
                <a:gd name="T15" fmla="*/ 90 h 90"/>
                <a:gd name="T16" fmla="*/ 62 w 5268"/>
                <a:gd name="T17" fmla="*/ 5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68" h="90">
                  <a:moveTo>
                    <a:pt x="62" y="55"/>
                  </a:moveTo>
                  <a:cubicBezTo>
                    <a:pt x="5206" y="55"/>
                    <a:pt x="5206" y="55"/>
                    <a:pt x="5206" y="55"/>
                  </a:cubicBezTo>
                  <a:cubicBezTo>
                    <a:pt x="5230" y="55"/>
                    <a:pt x="5251" y="69"/>
                    <a:pt x="5262" y="90"/>
                  </a:cubicBezTo>
                  <a:cubicBezTo>
                    <a:pt x="5266" y="82"/>
                    <a:pt x="5268" y="72"/>
                    <a:pt x="5268" y="63"/>
                  </a:cubicBezTo>
                  <a:cubicBezTo>
                    <a:pt x="5268" y="28"/>
                    <a:pt x="5240" y="0"/>
                    <a:pt x="520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72"/>
                    <a:pt x="2" y="82"/>
                    <a:pt x="6" y="90"/>
                  </a:cubicBezTo>
                  <a:cubicBezTo>
                    <a:pt x="16" y="69"/>
                    <a:pt x="38" y="55"/>
                    <a:pt x="62" y="55"/>
                  </a:cubicBezTo>
                  <a:close/>
                </a:path>
              </a:pathLst>
            </a:custGeom>
            <a:solidFill>
              <a:srgbClr val="8C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0" name="Freeform 118">
              <a:extLst>
                <a:ext uri="{FF2B5EF4-FFF2-40B4-BE49-F238E27FC236}">
                  <a16:creationId xmlns:a16="http://schemas.microsoft.com/office/drawing/2014/main" id="{E9865FBD-0A48-4312-8784-3924A6EDB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232" y="2626526"/>
              <a:ext cx="234950" cy="42863"/>
            </a:xfrm>
            <a:custGeom>
              <a:avLst/>
              <a:gdLst>
                <a:gd name="T0" fmla="*/ 672 w 672"/>
                <a:gd name="T1" fmla="*/ 63 h 125"/>
                <a:gd name="T2" fmla="*/ 610 w 672"/>
                <a:gd name="T3" fmla="*/ 125 h 125"/>
                <a:gd name="T4" fmla="*/ 0 w 672"/>
                <a:gd name="T5" fmla="*/ 125 h 125"/>
                <a:gd name="T6" fmla="*/ 62 w 672"/>
                <a:gd name="T7" fmla="*/ 63 h 125"/>
                <a:gd name="T8" fmla="*/ 0 w 672"/>
                <a:gd name="T9" fmla="*/ 0 h 125"/>
                <a:gd name="T10" fmla="*/ 610 w 672"/>
                <a:gd name="T11" fmla="*/ 0 h 125"/>
                <a:gd name="T12" fmla="*/ 654 w 672"/>
                <a:gd name="T13" fmla="*/ 19 h 125"/>
                <a:gd name="T14" fmla="*/ 672 w 672"/>
                <a:gd name="T15" fmla="*/ 6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125">
                  <a:moveTo>
                    <a:pt x="672" y="63"/>
                  </a:moveTo>
                  <a:cubicBezTo>
                    <a:pt x="672" y="97"/>
                    <a:pt x="644" y="125"/>
                    <a:pt x="61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4" y="125"/>
                    <a:pt x="62" y="97"/>
                    <a:pt x="62" y="63"/>
                  </a:cubicBezTo>
                  <a:cubicBezTo>
                    <a:pt x="62" y="28"/>
                    <a:pt x="34" y="0"/>
                    <a:pt x="0" y="0"/>
                  </a:cubicBezTo>
                  <a:cubicBezTo>
                    <a:pt x="610" y="0"/>
                    <a:pt x="610" y="0"/>
                    <a:pt x="610" y="0"/>
                  </a:cubicBezTo>
                  <a:cubicBezTo>
                    <a:pt x="627" y="0"/>
                    <a:pt x="642" y="7"/>
                    <a:pt x="654" y="19"/>
                  </a:cubicBezTo>
                  <a:cubicBezTo>
                    <a:pt x="665" y="30"/>
                    <a:pt x="672" y="46"/>
                    <a:pt x="672" y="63"/>
                  </a:cubicBezTo>
                  <a:close/>
                </a:path>
              </a:pathLst>
            </a:custGeom>
            <a:solidFill>
              <a:srgbClr val="8C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1" name="Freeform 119">
              <a:extLst>
                <a:ext uri="{FF2B5EF4-FFF2-40B4-BE49-F238E27FC236}">
                  <a16:creationId xmlns:a16="http://schemas.microsoft.com/office/drawing/2014/main" id="{8833E37B-6E0E-4E07-A448-77E7A005F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807" y="2559851"/>
              <a:ext cx="85725" cy="66675"/>
            </a:xfrm>
            <a:custGeom>
              <a:avLst/>
              <a:gdLst>
                <a:gd name="T0" fmla="*/ 214 w 246"/>
                <a:gd name="T1" fmla="*/ 188 h 188"/>
                <a:gd name="T2" fmla="*/ 239 w 246"/>
                <a:gd name="T3" fmla="*/ 48 h 188"/>
                <a:gd name="T4" fmla="*/ 153 w 246"/>
                <a:gd name="T5" fmla="*/ 162 h 188"/>
                <a:gd name="T6" fmla="*/ 129 w 246"/>
                <a:gd name="T7" fmla="*/ 0 h 188"/>
                <a:gd name="T8" fmla="*/ 92 w 246"/>
                <a:gd name="T9" fmla="*/ 153 h 188"/>
                <a:gd name="T10" fmla="*/ 11 w 246"/>
                <a:gd name="T11" fmla="*/ 62 h 188"/>
                <a:gd name="T12" fmla="*/ 58 w 246"/>
                <a:gd name="T13" fmla="*/ 188 h 188"/>
                <a:gd name="T14" fmla="*/ 214 w 246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188">
                  <a:moveTo>
                    <a:pt x="214" y="188"/>
                  </a:moveTo>
                  <a:cubicBezTo>
                    <a:pt x="225" y="142"/>
                    <a:pt x="246" y="48"/>
                    <a:pt x="239" y="48"/>
                  </a:cubicBezTo>
                  <a:cubicBezTo>
                    <a:pt x="229" y="48"/>
                    <a:pt x="153" y="162"/>
                    <a:pt x="153" y="162"/>
                  </a:cubicBezTo>
                  <a:cubicBezTo>
                    <a:pt x="153" y="162"/>
                    <a:pt x="143" y="0"/>
                    <a:pt x="129" y="0"/>
                  </a:cubicBezTo>
                  <a:cubicBezTo>
                    <a:pt x="116" y="0"/>
                    <a:pt x="92" y="153"/>
                    <a:pt x="92" y="153"/>
                  </a:cubicBezTo>
                  <a:cubicBezTo>
                    <a:pt x="92" y="153"/>
                    <a:pt x="24" y="75"/>
                    <a:pt x="11" y="62"/>
                  </a:cubicBezTo>
                  <a:cubicBezTo>
                    <a:pt x="0" y="52"/>
                    <a:pt x="43" y="154"/>
                    <a:pt x="58" y="188"/>
                  </a:cubicBezTo>
                  <a:lnTo>
                    <a:pt x="214" y="188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3" name="Freeform 121">
              <a:extLst>
                <a:ext uri="{FF2B5EF4-FFF2-40B4-BE49-F238E27FC236}">
                  <a16:creationId xmlns:a16="http://schemas.microsoft.com/office/drawing/2014/main" id="{0E440668-3971-48D0-9CC5-77D7B0229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982" y="2550326"/>
              <a:ext cx="98425" cy="76200"/>
            </a:xfrm>
            <a:custGeom>
              <a:avLst/>
              <a:gdLst>
                <a:gd name="T0" fmla="*/ 245 w 282"/>
                <a:gd name="T1" fmla="*/ 215 h 215"/>
                <a:gd name="T2" fmla="*/ 274 w 282"/>
                <a:gd name="T3" fmla="*/ 55 h 215"/>
                <a:gd name="T4" fmla="*/ 191 w 282"/>
                <a:gd name="T5" fmla="*/ 170 h 215"/>
                <a:gd name="T6" fmla="*/ 148 w 282"/>
                <a:gd name="T7" fmla="*/ 0 h 215"/>
                <a:gd name="T8" fmla="*/ 106 w 282"/>
                <a:gd name="T9" fmla="*/ 174 h 215"/>
                <a:gd name="T10" fmla="*/ 13 w 282"/>
                <a:gd name="T11" fmla="*/ 71 h 215"/>
                <a:gd name="T12" fmla="*/ 67 w 282"/>
                <a:gd name="T13" fmla="*/ 215 h 215"/>
                <a:gd name="T14" fmla="*/ 245 w 282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15">
                  <a:moveTo>
                    <a:pt x="245" y="215"/>
                  </a:moveTo>
                  <a:cubicBezTo>
                    <a:pt x="258" y="163"/>
                    <a:pt x="282" y="55"/>
                    <a:pt x="274" y="55"/>
                  </a:cubicBezTo>
                  <a:cubicBezTo>
                    <a:pt x="263" y="55"/>
                    <a:pt x="191" y="170"/>
                    <a:pt x="191" y="170"/>
                  </a:cubicBezTo>
                  <a:cubicBezTo>
                    <a:pt x="191" y="170"/>
                    <a:pt x="164" y="0"/>
                    <a:pt x="148" y="0"/>
                  </a:cubicBezTo>
                  <a:cubicBezTo>
                    <a:pt x="133" y="0"/>
                    <a:pt x="106" y="174"/>
                    <a:pt x="106" y="174"/>
                  </a:cubicBezTo>
                  <a:cubicBezTo>
                    <a:pt x="106" y="174"/>
                    <a:pt x="29" y="86"/>
                    <a:pt x="13" y="71"/>
                  </a:cubicBezTo>
                  <a:cubicBezTo>
                    <a:pt x="0" y="59"/>
                    <a:pt x="50" y="176"/>
                    <a:pt x="67" y="215"/>
                  </a:cubicBezTo>
                  <a:lnTo>
                    <a:pt x="245" y="215"/>
                  </a:ln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5" name="Freeform 123">
              <a:extLst>
                <a:ext uri="{FF2B5EF4-FFF2-40B4-BE49-F238E27FC236}">
                  <a16:creationId xmlns:a16="http://schemas.microsoft.com/office/drawing/2014/main" id="{BDDF366E-EE2F-4251-B69E-FE0C0BCC0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3857" y="2570964"/>
              <a:ext cx="71438" cy="55563"/>
            </a:xfrm>
            <a:custGeom>
              <a:avLst/>
              <a:gdLst>
                <a:gd name="T0" fmla="*/ 179 w 206"/>
                <a:gd name="T1" fmla="*/ 157 h 157"/>
                <a:gd name="T2" fmla="*/ 200 w 206"/>
                <a:gd name="T3" fmla="*/ 40 h 157"/>
                <a:gd name="T4" fmla="*/ 139 w 206"/>
                <a:gd name="T5" fmla="*/ 124 h 157"/>
                <a:gd name="T6" fmla="*/ 108 w 206"/>
                <a:gd name="T7" fmla="*/ 0 h 157"/>
                <a:gd name="T8" fmla="*/ 77 w 206"/>
                <a:gd name="T9" fmla="*/ 127 h 157"/>
                <a:gd name="T10" fmla="*/ 9 w 206"/>
                <a:gd name="T11" fmla="*/ 52 h 157"/>
                <a:gd name="T12" fmla="*/ 49 w 206"/>
                <a:gd name="T13" fmla="*/ 157 h 157"/>
                <a:gd name="T14" fmla="*/ 179 w 206"/>
                <a:gd name="T1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6" h="157">
                  <a:moveTo>
                    <a:pt x="179" y="157"/>
                  </a:moveTo>
                  <a:cubicBezTo>
                    <a:pt x="188" y="119"/>
                    <a:pt x="206" y="40"/>
                    <a:pt x="200" y="40"/>
                  </a:cubicBezTo>
                  <a:cubicBezTo>
                    <a:pt x="192" y="40"/>
                    <a:pt x="139" y="124"/>
                    <a:pt x="139" y="124"/>
                  </a:cubicBezTo>
                  <a:cubicBezTo>
                    <a:pt x="139" y="124"/>
                    <a:pt x="119" y="0"/>
                    <a:pt x="108" y="0"/>
                  </a:cubicBezTo>
                  <a:cubicBezTo>
                    <a:pt x="97" y="0"/>
                    <a:pt x="77" y="127"/>
                    <a:pt x="77" y="127"/>
                  </a:cubicBezTo>
                  <a:cubicBezTo>
                    <a:pt x="77" y="127"/>
                    <a:pt x="21" y="63"/>
                    <a:pt x="9" y="52"/>
                  </a:cubicBezTo>
                  <a:cubicBezTo>
                    <a:pt x="0" y="43"/>
                    <a:pt x="36" y="129"/>
                    <a:pt x="49" y="157"/>
                  </a:cubicBezTo>
                  <a:lnTo>
                    <a:pt x="179" y="157"/>
                  </a:ln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6" name="Freeform 124">
              <a:extLst>
                <a:ext uri="{FF2B5EF4-FFF2-40B4-BE49-F238E27FC236}">
                  <a16:creationId xmlns:a16="http://schemas.microsoft.com/office/drawing/2014/main" id="{7F2BA969-8DAF-4B40-9F33-F88185D4C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294" y="2580489"/>
              <a:ext cx="58738" cy="46038"/>
            </a:xfrm>
            <a:custGeom>
              <a:avLst/>
              <a:gdLst>
                <a:gd name="T0" fmla="*/ 148 w 170"/>
                <a:gd name="T1" fmla="*/ 129 h 129"/>
                <a:gd name="T2" fmla="*/ 165 w 170"/>
                <a:gd name="T3" fmla="*/ 33 h 129"/>
                <a:gd name="T4" fmla="*/ 115 w 170"/>
                <a:gd name="T5" fmla="*/ 102 h 129"/>
                <a:gd name="T6" fmla="*/ 89 w 170"/>
                <a:gd name="T7" fmla="*/ 0 h 129"/>
                <a:gd name="T8" fmla="*/ 64 w 170"/>
                <a:gd name="T9" fmla="*/ 105 h 129"/>
                <a:gd name="T10" fmla="*/ 8 w 170"/>
                <a:gd name="T11" fmla="*/ 43 h 129"/>
                <a:gd name="T12" fmla="*/ 41 w 170"/>
                <a:gd name="T13" fmla="*/ 129 h 129"/>
                <a:gd name="T14" fmla="*/ 148 w 170"/>
                <a:gd name="T1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" h="129">
                  <a:moveTo>
                    <a:pt x="148" y="129"/>
                  </a:moveTo>
                  <a:cubicBezTo>
                    <a:pt x="155" y="98"/>
                    <a:pt x="170" y="33"/>
                    <a:pt x="165" y="33"/>
                  </a:cubicBezTo>
                  <a:cubicBezTo>
                    <a:pt x="158" y="33"/>
                    <a:pt x="115" y="102"/>
                    <a:pt x="115" y="102"/>
                  </a:cubicBezTo>
                  <a:cubicBezTo>
                    <a:pt x="115" y="102"/>
                    <a:pt x="99" y="0"/>
                    <a:pt x="89" y="0"/>
                  </a:cubicBezTo>
                  <a:cubicBezTo>
                    <a:pt x="80" y="0"/>
                    <a:pt x="64" y="105"/>
                    <a:pt x="64" y="105"/>
                  </a:cubicBezTo>
                  <a:cubicBezTo>
                    <a:pt x="64" y="105"/>
                    <a:pt x="18" y="52"/>
                    <a:pt x="8" y="43"/>
                  </a:cubicBezTo>
                  <a:cubicBezTo>
                    <a:pt x="0" y="35"/>
                    <a:pt x="30" y="106"/>
                    <a:pt x="41" y="129"/>
                  </a:cubicBezTo>
                  <a:lnTo>
                    <a:pt x="148" y="129"/>
                  </a:lnTo>
                  <a:close/>
                </a:path>
              </a:pathLst>
            </a:custGeom>
            <a:solidFill>
              <a:srgbClr val="759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7" name="Freeform 125">
              <a:extLst>
                <a:ext uri="{FF2B5EF4-FFF2-40B4-BE49-F238E27FC236}">
                  <a16:creationId xmlns:a16="http://schemas.microsoft.com/office/drawing/2014/main" id="{BB66F044-94DC-43BA-BF9B-9FD31762A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794" y="2567789"/>
              <a:ext cx="76200" cy="58738"/>
            </a:xfrm>
            <a:custGeom>
              <a:avLst/>
              <a:gdLst>
                <a:gd name="T0" fmla="*/ 190 w 218"/>
                <a:gd name="T1" fmla="*/ 166 h 166"/>
                <a:gd name="T2" fmla="*/ 212 w 218"/>
                <a:gd name="T3" fmla="*/ 42 h 166"/>
                <a:gd name="T4" fmla="*/ 147 w 218"/>
                <a:gd name="T5" fmla="*/ 131 h 166"/>
                <a:gd name="T6" fmla="*/ 115 w 218"/>
                <a:gd name="T7" fmla="*/ 0 h 166"/>
                <a:gd name="T8" fmla="*/ 82 w 218"/>
                <a:gd name="T9" fmla="*/ 135 h 166"/>
                <a:gd name="T10" fmla="*/ 10 w 218"/>
                <a:gd name="T11" fmla="*/ 55 h 166"/>
                <a:gd name="T12" fmla="*/ 52 w 218"/>
                <a:gd name="T13" fmla="*/ 166 h 166"/>
                <a:gd name="T14" fmla="*/ 190 w 218"/>
                <a:gd name="T15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66">
                  <a:moveTo>
                    <a:pt x="190" y="166"/>
                  </a:moveTo>
                  <a:cubicBezTo>
                    <a:pt x="199" y="125"/>
                    <a:pt x="218" y="42"/>
                    <a:pt x="212" y="42"/>
                  </a:cubicBezTo>
                  <a:cubicBezTo>
                    <a:pt x="203" y="42"/>
                    <a:pt x="147" y="131"/>
                    <a:pt x="147" y="131"/>
                  </a:cubicBezTo>
                  <a:cubicBezTo>
                    <a:pt x="147" y="131"/>
                    <a:pt x="127" y="0"/>
                    <a:pt x="115" y="0"/>
                  </a:cubicBezTo>
                  <a:cubicBezTo>
                    <a:pt x="103" y="0"/>
                    <a:pt x="82" y="135"/>
                    <a:pt x="82" y="135"/>
                  </a:cubicBezTo>
                  <a:cubicBezTo>
                    <a:pt x="82" y="135"/>
                    <a:pt x="22" y="66"/>
                    <a:pt x="10" y="55"/>
                  </a:cubicBezTo>
                  <a:cubicBezTo>
                    <a:pt x="0" y="45"/>
                    <a:pt x="38" y="136"/>
                    <a:pt x="52" y="166"/>
                  </a:cubicBezTo>
                  <a:lnTo>
                    <a:pt x="190" y="166"/>
                  </a:lnTo>
                  <a:close/>
                </a:path>
              </a:pathLst>
            </a:custGeom>
            <a:solidFill>
              <a:srgbClr val="89B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7" name="文本框 136">
            <a:extLst>
              <a:ext uri="{FF2B5EF4-FFF2-40B4-BE49-F238E27FC236}">
                <a16:creationId xmlns:a16="http://schemas.microsoft.com/office/drawing/2014/main" id="{449DCE53-CC06-4E54-9397-059CAABD44BF}"/>
              </a:ext>
            </a:extLst>
          </p:cNvPr>
          <p:cNvSpPr txBox="1"/>
          <p:nvPr/>
        </p:nvSpPr>
        <p:spPr>
          <a:xfrm>
            <a:off x="3512228" y="476672"/>
            <a:ext cx="516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i="1" spc="300" dirty="0">
                <a:solidFill>
                  <a:srgbClr val="000000"/>
                </a:solidFill>
                <a:cs typeface="+mn-ea"/>
                <a:sym typeface="+mn-lt"/>
              </a:rPr>
              <a:t>城市热岛效应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8" grpId="2" animBg="1"/>
      <p:bldP spid="39" grpId="0" animBg="1"/>
      <p:bldP spid="40" grpId="0" animBg="1"/>
      <p:bldP spid="43" grpId="0" animBg="1"/>
      <p:bldP spid="43" grpId="1" animBg="1"/>
      <p:bldP spid="43" grpId="2" animBg="1"/>
      <p:bldP spid="44" grpId="0" animBg="1"/>
      <p:bldP spid="45" grpId="0" animBg="1"/>
      <p:bldP spid="51" grpId="0" animBg="1"/>
      <p:bldP spid="53" grpId="0" animBg="1"/>
      <p:bldP spid="68" grpId="0"/>
      <p:bldP spid="69" grpId="0"/>
      <p:bldP spid="2" grpId="0"/>
      <p:bldP spid="72" grpId="0"/>
      <p:bldP spid="73" grpId="0"/>
      <p:bldP spid="76" grpId="0"/>
      <p:bldP spid="76" grpId="1"/>
      <p:bldP spid="77" grpId="0"/>
      <p:bldP spid="7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户外, 天空, 自然, 地面&#10;&#10;描述已自动生成">
            <a:extLst>
              <a:ext uri="{FF2B5EF4-FFF2-40B4-BE49-F238E27FC236}">
                <a16:creationId xmlns:a16="http://schemas.microsoft.com/office/drawing/2014/main" id="{8ADCE8F3-8620-40C7-A967-9598DCF85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D3A96C3-43E9-470D-BEEB-3E9E6C0AD19E}"/>
              </a:ext>
            </a:extLst>
          </p:cNvPr>
          <p:cNvSpPr/>
          <p:nvPr/>
        </p:nvSpPr>
        <p:spPr>
          <a:xfrm>
            <a:off x="-240704" y="-1611560"/>
            <a:ext cx="12673408" cy="1008112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头发飘动">
            <a:hlinkClick r:id="" action="ppaction://media"/>
            <a:extLst>
              <a:ext uri="{FF2B5EF4-FFF2-40B4-BE49-F238E27FC236}">
                <a16:creationId xmlns:a16="http://schemas.microsoft.com/office/drawing/2014/main" id="{826827B3-43F6-4BEF-9030-D3B3DF87EC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05"/>
                </p14:media>
              </p:ext>
            </p:extLst>
          </p:nvPr>
        </p:nvPicPr>
        <p:blipFill rotWithShape="1">
          <a:blip r:embed="rId5"/>
          <a:srcRect l="35643" r="23762" b="13751"/>
          <a:stretch/>
        </p:blipFill>
        <p:spPr>
          <a:xfrm rot="902951" flipH="1">
            <a:off x="3887826" y="2008498"/>
            <a:ext cx="1807348" cy="2160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1123AF1-C687-4E01-B90D-E8F4866DB0EA}"/>
              </a:ext>
            </a:extLst>
          </p:cNvPr>
          <p:cNvGrpSpPr/>
          <p:nvPr/>
        </p:nvGrpSpPr>
        <p:grpSpPr>
          <a:xfrm>
            <a:off x="542775" y="3640664"/>
            <a:ext cx="11106451" cy="2889040"/>
            <a:chOff x="1470269" y="3986975"/>
            <a:chExt cx="9251461" cy="240651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BAA4052-6863-4935-A1E7-09C150CE1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69" y="3986975"/>
              <a:ext cx="9251461" cy="240651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4D17300-5A4E-4E4E-8CA9-F51DBE5FB673}"/>
                </a:ext>
              </a:extLst>
            </p:cNvPr>
            <p:cNvSpPr txBox="1"/>
            <p:nvPr/>
          </p:nvSpPr>
          <p:spPr>
            <a:xfrm>
              <a:off x="3347250" y="4386311"/>
              <a:ext cx="752024" cy="435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陆地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50383DA-B0E0-4AA8-83BF-5841C1D6A004}"/>
                </a:ext>
              </a:extLst>
            </p:cNvPr>
            <p:cNvSpPr txBox="1"/>
            <p:nvPr/>
          </p:nvSpPr>
          <p:spPr>
            <a:xfrm>
              <a:off x="7436547" y="5091231"/>
              <a:ext cx="752024" cy="435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海洋</a:t>
              </a:r>
            </a:p>
          </p:txBody>
        </p:sp>
      </p:grpSp>
      <p:sp>
        <p:nvSpPr>
          <p:cNvPr id="11" name="AutoShape 25">
            <a:extLst>
              <a:ext uri="{FF2B5EF4-FFF2-40B4-BE49-F238E27FC236}">
                <a16:creationId xmlns:a16="http://schemas.microsoft.com/office/drawing/2014/main" id="{EC05909F-8C07-4BF4-B717-74DCB69A56D2}"/>
              </a:ext>
            </a:extLst>
          </p:cNvPr>
          <p:cNvSpPr/>
          <p:nvPr/>
        </p:nvSpPr>
        <p:spPr>
          <a:xfrm>
            <a:off x="3563985" y="2120179"/>
            <a:ext cx="620504" cy="1348215"/>
          </a:xfrm>
          <a:prstGeom prst="upArrow">
            <a:avLst>
              <a:gd name="adj1" fmla="val 50000"/>
              <a:gd name="adj2" fmla="val 87500"/>
            </a:avLst>
          </a:prstGeom>
          <a:solidFill>
            <a:srgbClr val="C00000"/>
          </a:solidFill>
          <a:ln w="9525">
            <a:noFill/>
          </a:ln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AutoShape 26">
            <a:extLst>
              <a:ext uri="{FF2B5EF4-FFF2-40B4-BE49-F238E27FC236}">
                <a16:creationId xmlns:a16="http://schemas.microsoft.com/office/drawing/2014/main" id="{4912CEBF-F5CF-4EB1-97C8-418C93AA5C66}"/>
              </a:ext>
            </a:extLst>
          </p:cNvPr>
          <p:cNvSpPr/>
          <p:nvPr/>
        </p:nvSpPr>
        <p:spPr>
          <a:xfrm>
            <a:off x="4315193" y="1833438"/>
            <a:ext cx="3580573" cy="401042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FFC000"/>
          </a:soli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AutoShape 25">
            <a:extLst>
              <a:ext uri="{FF2B5EF4-FFF2-40B4-BE49-F238E27FC236}">
                <a16:creationId xmlns:a16="http://schemas.microsoft.com/office/drawing/2014/main" id="{4836687D-F957-4677-ACE2-BADBA8E7DC85}"/>
              </a:ext>
            </a:extLst>
          </p:cNvPr>
          <p:cNvSpPr/>
          <p:nvPr/>
        </p:nvSpPr>
        <p:spPr>
          <a:xfrm flipV="1">
            <a:off x="7820402" y="2234476"/>
            <a:ext cx="620504" cy="2055869"/>
          </a:xfrm>
          <a:prstGeom prst="upArrow">
            <a:avLst>
              <a:gd name="adj1" fmla="val 50000"/>
              <a:gd name="adj2" fmla="val 87500"/>
            </a:avLst>
          </a:prstGeom>
          <a:solidFill>
            <a:srgbClr val="0070C0"/>
          </a:solidFill>
          <a:ln w="9525">
            <a:noFill/>
          </a:ln>
        </p:spPr>
        <p:txBody>
          <a:bodyPr rot="10800000" vert="eaVert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AutoShape 26">
            <a:extLst>
              <a:ext uri="{FF2B5EF4-FFF2-40B4-BE49-F238E27FC236}">
                <a16:creationId xmlns:a16="http://schemas.microsoft.com/office/drawing/2014/main" id="{D977321F-4C7D-4669-89AC-449906BB235A}"/>
              </a:ext>
            </a:extLst>
          </p:cNvPr>
          <p:cNvSpPr/>
          <p:nvPr/>
        </p:nvSpPr>
        <p:spPr>
          <a:xfrm rot="900000" flipH="1">
            <a:off x="4192643" y="3746559"/>
            <a:ext cx="3580572" cy="401042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FFC000"/>
          </a:soli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00DC8CA6-60C3-4769-93D4-CBD57027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456" y="3663842"/>
            <a:ext cx="108108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uLnTx/>
                <a:uFillTx/>
                <a:cs typeface="+mn-ea"/>
                <a:sym typeface="+mn-lt"/>
              </a:rPr>
              <a:t>海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cs typeface="+mn-ea"/>
                <a:sym typeface="+mn-lt"/>
              </a:rPr>
              <a:t>风</a:t>
            </a:r>
          </a:p>
        </p:txBody>
      </p:sp>
      <p:pic>
        <p:nvPicPr>
          <p:cNvPr id="16" name="Picture 29" descr="FamilyPicture847746">
            <a:extLst>
              <a:ext uri="{FF2B5EF4-FFF2-40B4-BE49-F238E27FC236}">
                <a16:creationId xmlns:a16="http://schemas.microsoft.com/office/drawing/2014/main" id="{940DD261-EE5E-465A-8ECA-5AF1F929402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67283">
            <a:off x="8396442" y="513417"/>
            <a:ext cx="1066800" cy="1066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275D755-1BFC-44C2-A6FA-40B88B8847ED}"/>
              </a:ext>
            </a:extLst>
          </p:cNvPr>
          <p:cNvCxnSpPr/>
          <p:nvPr/>
        </p:nvCxnSpPr>
        <p:spPr>
          <a:xfrm flipH="1">
            <a:off x="8184232" y="3973592"/>
            <a:ext cx="821634" cy="10688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781580F-81D1-4745-A12B-89F70F114C96}"/>
              </a:ext>
            </a:extLst>
          </p:cNvPr>
          <p:cNvCxnSpPr>
            <a:cxnSpLocks/>
          </p:cNvCxnSpPr>
          <p:nvPr/>
        </p:nvCxnSpPr>
        <p:spPr>
          <a:xfrm>
            <a:off x="2484293" y="3080486"/>
            <a:ext cx="763762" cy="1104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2">
            <a:extLst>
              <a:ext uri="{FF2B5EF4-FFF2-40B4-BE49-F238E27FC236}">
                <a16:creationId xmlns:a16="http://schemas.microsoft.com/office/drawing/2014/main" id="{B21A129F-2DFD-4E82-81DD-E5B3B2873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69" y="2348880"/>
            <a:ext cx="288000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白天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陆地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升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温快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（相对为热源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+mn-ea"/>
                <a:sym typeface="+mn-lt"/>
              </a:rPr>
              <a:t>）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A8594C09-AE86-4D1B-88CA-024F35B7A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8018" y="3284984"/>
            <a:ext cx="288000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白天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海洋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升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温慢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（相对为冷源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+mn-ea"/>
                <a:sym typeface="+mn-lt"/>
              </a:rPr>
              <a:t>）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958DF87-DE85-4C44-ACEF-7543B8790D00}"/>
              </a:ext>
            </a:extLst>
          </p:cNvPr>
          <p:cNvSpPr txBox="1"/>
          <p:nvPr/>
        </p:nvSpPr>
        <p:spPr>
          <a:xfrm>
            <a:off x="543694" y="703345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cs typeface="+mn-ea"/>
                <a:sym typeface="+mn-lt"/>
              </a:rPr>
              <a:t>白天面朝大海春暖花开</a:t>
            </a:r>
            <a:endParaRPr lang="zh-CN" altLang="en-US" sz="24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219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1" grpId="0" animBg="1"/>
      <p:bldP spid="12" grpId="0" animBg="1"/>
      <p:bldP spid="13" grpId="0" animBg="1"/>
      <p:bldP spid="14" grpId="0" animBg="1"/>
      <p:bldP spid="15" grpId="0"/>
      <p:bldP spid="19" grpId="0" animBg="1"/>
      <p:bldP spid="20" grpId="0" animBg="1"/>
      <p:bldP spid="2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">
            <a:extLst>
              <a:ext uri="{FF2B5EF4-FFF2-40B4-BE49-F238E27FC236}">
                <a16:creationId xmlns:a16="http://schemas.microsoft.com/office/drawing/2014/main" id="{6B421B39-CFB3-4BB6-AED6-C516DF60D25F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4C09FC6-C1E9-4817-9C8B-1FC7F9859669}"/>
              </a:ext>
            </a:extLst>
          </p:cNvPr>
          <p:cNvGrpSpPr/>
          <p:nvPr/>
        </p:nvGrpSpPr>
        <p:grpSpPr>
          <a:xfrm>
            <a:off x="542775" y="3640664"/>
            <a:ext cx="11106451" cy="2889040"/>
            <a:chOff x="1470269" y="3986975"/>
            <a:chExt cx="9251461" cy="2406515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72003AB2-537C-4224-AA45-D21287177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69" y="3986975"/>
              <a:ext cx="9251461" cy="2406515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F978A3B7-8F61-4D18-A072-234F1B783E61}"/>
                </a:ext>
              </a:extLst>
            </p:cNvPr>
            <p:cNvSpPr txBox="1"/>
            <p:nvPr/>
          </p:nvSpPr>
          <p:spPr>
            <a:xfrm>
              <a:off x="3347250" y="4386311"/>
              <a:ext cx="752024" cy="435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陆地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D61D8AC2-B3FA-4373-966E-F19493116943}"/>
                </a:ext>
              </a:extLst>
            </p:cNvPr>
            <p:cNvSpPr txBox="1"/>
            <p:nvPr/>
          </p:nvSpPr>
          <p:spPr>
            <a:xfrm>
              <a:off x="7436547" y="5091231"/>
              <a:ext cx="752024" cy="435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rPr>
                <a:t>海洋</a:t>
              </a:r>
            </a:p>
          </p:txBody>
        </p:sp>
      </p:grpSp>
      <p:sp>
        <p:nvSpPr>
          <p:cNvPr id="72" name="AutoShape 25">
            <a:extLst>
              <a:ext uri="{FF2B5EF4-FFF2-40B4-BE49-F238E27FC236}">
                <a16:creationId xmlns:a16="http://schemas.microsoft.com/office/drawing/2014/main" id="{539A64EE-2D41-4F46-8B5A-BD8CE18A34AF}"/>
              </a:ext>
            </a:extLst>
          </p:cNvPr>
          <p:cNvSpPr/>
          <p:nvPr/>
        </p:nvSpPr>
        <p:spPr>
          <a:xfrm flipV="1">
            <a:off x="3563985" y="2120179"/>
            <a:ext cx="620504" cy="1348215"/>
          </a:xfrm>
          <a:prstGeom prst="upArrow">
            <a:avLst>
              <a:gd name="adj1" fmla="val 50000"/>
              <a:gd name="adj2" fmla="val 87500"/>
            </a:avLst>
          </a:prstGeom>
          <a:solidFill>
            <a:srgbClr val="0070C0"/>
          </a:solidFill>
          <a:ln w="9525">
            <a:noFill/>
          </a:ln>
        </p:spPr>
        <p:txBody>
          <a:bodyPr rot="10800000"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3" name="AutoShape 26">
            <a:extLst>
              <a:ext uri="{FF2B5EF4-FFF2-40B4-BE49-F238E27FC236}">
                <a16:creationId xmlns:a16="http://schemas.microsoft.com/office/drawing/2014/main" id="{9B6C9609-B19F-438A-9278-F55A1205EFF9}"/>
              </a:ext>
            </a:extLst>
          </p:cNvPr>
          <p:cNvSpPr/>
          <p:nvPr/>
        </p:nvSpPr>
        <p:spPr>
          <a:xfrm flipH="1">
            <a:off x="4315193" y="1833438"/>
            <a:ext cx="3580573" cy="401042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FFC000"/>
          </a:soli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4" name="AutoShape 25">
            <a:extLst>
              <a:ext uri="{FF2B5EF4-FFF2-40B4-BE49-F238E27FC236}">
                <a16:creationId xmlns:a16="http://schemas.microsoft.com/office/drawing/2014/main" id="{C985F988-F027-4B8F-B4E2-446CE1EFDE25}"/>
              </a:ext>
            </a:extLst>
          </p:cNvPr>
          <p:cNvSpPr/>
          <p:nvPr/>
        </p:nvSpPr>
        <p:spPr>
          <a:xfrm>
            <a:off x="7820402" y="2234476"/>
            <a:ext cx="620504" cy="2055869"/>
          </a:xfrm>
          <a:prstGeom prst="upArrow">
            <a:avLst>
              <a:gd name="adj1" fmla="val 50000"/>
              <a:gd name="adj2" fmla="val 87500"/>
            </a:avLst>
          </a:prstGeom>
          <a:solidFill>
            <a:srgbClr val="C00000"/>
          </a:solidFill>
          <a:ln w="9525">
            <a:noFill/>
          </a:ln>
        </p:spPr>
        <p:txBody>
          <a:bodyPr rot="10800000" vert="eaVert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5" name="AutoShape 26">
            <a:extLst>
              <a:ext uri="{FF2B5EF4-FFF2-40B4-BE49-F238E27FC236}">
                <a16:creationId xmlns:a16="http://schemas.microsoft.com/office/drawing/2014/main" id="{973E9D1B-2B21-47B9-A606-3E55CA7C455E}"/>
              </a:ext>
            </a:extLst>
          </p:cNvPr>
          <p:cNvSpPr/>
          <p:nvPr/>
        </p:nvSpPr>
        <p:spPr>
          <a:xfrm rot="942101">
            <a:off x="4192643" y="3746559"/>
            <a:ext cx="3580572" cy="401042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FFC000"/>
          </a:soli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6" name="Text Box 38">
            <a:extLst>
              <a:ext uri="{FF2B5EF4-FFF2-40B4-BE49-F238E27FC236}">
                <a16:creationId xmlns:a16="http://schemas.microsoft.com/office/drawing/2014/main" id="{5A792D95-BD7B-4D2D-90E4-B8A4D2DCA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456" y="3654692"/>
            <a:ext cx="108108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FDFDFD"/>
                </a:solidFill>
                <a:cs typeface="+mn-ea"/>
                <a:sym typeface="+mn-lt"/>
              </a:rPr>
              <a:t>陆风</a:t>
            </a: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8B0BA2C1-EB49-4FB9-982A-A2EF02853B44}"/>
              </a:ext>
            </a:extLst>
          </p:cNvPr>
          <p:cNvCxnSpPr/>
          <p:nvPr/>
        </p:nvCxnSpPr>
        <p:spPr>
          <a:xfrm flipH="1">
            <a:off x="8184232" y="3973592"/>
            <a:ext cx="821634" cy="10688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37EABF8F-CDD8-477E-9E6F-81C952F719B1}"/>
              </a:ext>
            </a:extLst>
          </p:cNvPr>
          <p:cNvCxnSpPr>
            <a:cxnSpLocks/>
          </p:cNvCxnSpPr>
          <p:nvPr/>
        </p:nvCxnSpPr>
        <p:spPr>
          <a:xfrm>
            <a:off x="2484293" y="3080486"/>
            <a:ext cx="763762" cy="1104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22">
            <a:extLst>
              <a:ext uri="{FF2B5EF4-FFF2-40B4-BE49-F238E27FC236}">
                <a16:creationId xmlns:a16="http://schemas.microsoft.com/office/drawing/2014/main" id="{DFE5E8ED-1540-4FE5-9040-53C6F22C0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69" y="2348880"/>
            <a:ext cx="288000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cs typeface="+mn-ea"/>
                <a:sym typeface="+mn-lt"/>
              </a:rPr>
              <a:t>夜晚陆地降温快</a:t>
            </a:r>
          </a:p>
          <a:p>
            <a:pPr lvl="0" algn="ctr">
              <a:defRPr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（相对为冷源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）</a:t>
            </a:r>
          </a:p>
        </p:txBody>
      </p:sp>
      <p:sp>
        <p:nvSpPr>
          <p:cNvPr id="80" name="Text Box 23">
            <a:extLst>
              <a:ext uri="{FF2B5EF4-FFF2-40B4-BE49-F238E27FC236}">
                <a16:creationId xmlns:a16="http://schemas.microsoft.com/office/drawing/2014/main" id="{1666331E-7A9F-4A23-A994-78F216BB3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8018" y="3284984"/>
            <a:ext cx="288000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400" b="1" dirty="0">
                <a:cs typeface="+mn-ea"/>
                <a:sym typeface="+mn-lt"/>
              </a:rPr>
              <a:t>夜晚海洋降温慢</a:t>
            </a:r>
          </a:p>
          <a:p>
            <a:pPr lvl="0" algn="ctr">
              <a:defRPr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（相对为热源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）</a:t>
            </a:r>
          </a:p>
        </p:txBody>
      </p:sp>
      <p:sp>
        <p:nvSpPr>
          <p:cNvPr id="81" name="AutoShape 10">
            <a:extLst>
              <a:ext uri="{FF2B5EF4-FFF2-40B4-BE49-F238E27FC236}">
                <a16:creationId xmlns:a16="http://schemas.microsoft.com/office/drawing/2014/main" id="{9C100157-5535-4146-B934-881B9261BD7F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8584788" y="639771"/>
            <a:ext cx="504985" cy="903348"/>
          </a:xfrm>
          <a:prstGeom prst="moon">
            <a:avLst>
              <a:gd name="adj" fmla="val 50000"/>
            </a:avLst>
          </a:prstGeom>
          <a:gradFill flip="none" rotWithShape="1">
            <a:gsLst>
              <a:gs pos="75000">
                <a:srgbClr val="FFC000"/>
              </a:gs>
              <a:gs pos="0">
                <a:srgbClr val="FFFF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0" cap="none" spc="0" normalizeH="0" baseline="0" noProof="0">
              <a:ln>
                <a:noFill/>
              </a:ln>
              <a:solidFill>
                <a:srgbClr val="EBEBD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F6433082-DCD9-42F1-98A9-1E7BFE131FB7}"/>
              </a:ext>
            </a:extLst>
          </p:cNvPr>
          <p:cNvGrpSpPr/>
          <p:nvPr/>
        </p:nvGrpSpPr>
        <p:grpSpPr>
          <a:xfrm>
            <a:off x="4337379" y="2033959"/>
            <a:ext cx="1905000" cy="2169681"/>
            <a:chOff x="5617829" y="763771"/>
            <a:chExt cx="1905000" cy="2169681"/>
          </a:xfrm>
        </p:grpSpPr>
        <p:sp>
          <p:nvSpPr>
            <p:cNvPr id="83" name="KSO_Shape">
              <a:extLst>
                <a:ext uri="{FF2B5EF4-FFF2-40B4-BE49-F238E27FC236}">
                  <a16:creationId xmlns:a16="http://schemas.microsoft.com/office/drawing/2014/main" id="{12B7174F-9A6C-4F05-912A-6CBF49F93B3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17829" y="1641227"/>
              <a:ext cx="1905000" cy="1292225"/>
            </a:xfrm>
            <a:custGeom>
              <a:avLst/>
              <a:gdLst>
                <a:gd name="T0" fmla="*/ 50819 w 6340475"/>
                <a:gd name="T1" fmla="*/ 31982 h 4302126"/>
                <a:gd name="T2" fmla="*/ 51599 w 6340475"/>
                <a:gd name="T3" fmla="*/ 32911 h 4302126"/>
                <a:gd name="T4" fmla="*/ 51460 w 6340475"/>
                <a:gd name="T5" fmla="*/ 34060 h 4302126"/>
                <a:gd name="T6" fmla="*/ 50473 w 6340475"/>
                <a:gd name="T7" fmla="*/ 34855 h 4302126"/>
                <a:gd name="T8" fmla="*/ 49033 w 6340475"/>
                <a:gd name="T9" fmla="*/ 34967 h 4302126"/>
                <a:gd name="T10" fmla="*/ 47868 w 6340475"/>
                <a:gd name="T11" fmla="*/ 34341 h 4302126"/>
                <a:gd name="T12" fmla="*/ 47453 w 6340475"/>
                <a:gd name="T13" fmla="*/ 33244 h 4302126"/>
                <a:gd name="T14" fmla="*/ 47997 w 6340475"/>
                <a:gd name="T15" fmla="*/ 32201 h 4302126"/>
                <a:gd name="T16" fmla="*/ 49236 w 6340475"/>
                <a:gd name="T17" fmla="*/ 31669 h 4302126"/>
                <a:gd name="T18" fmla="*/ 45994 w 6340475"/>
                <a:gd name="T19" fmla="*/ 25211 h 4302126"/>
                <a:gd name="T20" fmla="*/ 47298 w 6340475"/>
                <a:gd name="T21" fmla="*/ 26357 h 4302126"/>
                <a:gd name="T22" fmla="*/ 47395 w 6340475"/>
                <a:gd name="T23" fmla="*/ 27961 h 4302126"/>
                <a:gd name="T24" fmla="*/ 46236 w 6340475"/>
                <a:gd name="T25" fmla="*/ 29204 h 4302126"/>
                <a:gd name="T26" fmla="*/ 44305 w 6340475"/>
                <a:gd name="T27" fmla="*/ 29592 h 4302126"/>
                <a:gd name="T28" fmla="*/ 42538 w 6340475"/>
                <a:gd name="T29" fmla="*/ 28917 h 4302126"/>
                <a:gd name="T30" fmla="*/ 41693 w 6340475"/>
                <a:gd name="T31" fmla="*/ 27506 h 4302126"/>
                <a:gd name="T32" fmla="*/ 42179 w 6340475"/>
                <a:gd name="T33" fmla="*/ 25960 h 4302126"/>
                <a:gd name="T34" fmla="*/ 43735 w 6340475"/>
                <a:gd name="T35" fmla="*/ 25033 h 4302126"/>
                <a:gd name="T36" fmla="*/ 24983 w 6340475"/>
                <a:gd name="T37" fmla="*/ 171 h 4302126"/>
                <a:gd name="T38" fmla="*/ 28703 w 6340475"/>
                <a:gd name="T39" fmla="*/ 1435 h 4302126"/>
                <a:gd name="T40" fmla="*/ 33150 w 6340475"/>
                <a:gd name="T41" fmla="*/ 3419 h 4302126"/>
                <a:gd name="T42" fmla="*/ 36113 w 6340475"/>
                <a:gd name="T43" fmla="*/ 2705 h 4302126"/>
                <a:gd name="T44" fmla="*/ 39448 w 6340475"/>
                <a:gd name="T45" fmla="*/ 3367 h 4302126"/>
                <a:gd name="T46" fmla="*/ 41269 w 6340475"/>
                <a:gd name="T47" fmla="*/ 4724 h 4302126"/>
                <a:gd name="T48" fmla="*/ 41967 w 6340475"/>
                <a:gd name="T49" fmla="*/ 5926 h 4302126"/>
                <a:gd name="T50" fmla="*/ 44726 w 6340475"/>
                <a:gd name="T51" fmla="*/ 7868 h 4302126"/>
                <a:gd name="T52" fmla="*/ 46146 w 6340475"/>
                <a:gd name="T53" fmla="*/ 9158 h 4302126"/>
                <a:gd name="T54" fmla="*/ 46140 w 6340475"/>
                <a:gd name="T55" fmla="*/ 11879 h 4302126"/>
                <a:gd name="T56" fmla="*/ 48986 w 6340475"/>
                <a:gd name="T57" fmla="*/ 13543 h 4302126"/>
                <a:gd name="T58" fmla="*/ 49898 w 6340475"/>
                <a:gd name="T59" fmla="*/ 15168 h 4302126"/>
                <a:gd name="T60" fmla="*/ 49830 w 6340475"/>
                <a:gd name="T61" fmla="*/ 16687 h 4302126"/>
                <a:gd name="T62" fmla="*/ 49106 w 6340475"/>
                <a:gd name="T63" fmla="*/ 17925 h 4302126"/>
                <a:gd name="T64" fmla="*/ 47883 w 6340475"/>
                <a:gd name="T65" fmla="*/ 18910 h 4302126"/>
                <a:gd name="T66" fmla="*/ 46282 w 6340475"/>
                <a:gd name="T67" fmla="*/ 19559 h 4302126"/>
                <a:gd name="T68" fmla="*/ 44438 w 6340475"/>
                <a:gd name="T69" fmla="*/ 19766 h 4302126"/>
                <a:gd name="T70" fmla="*/ 41747 w 6340475"/>
                <a:gd name="T71" fmla="*/ 20871 h 4302126"/>
                <a:gd name="T72" fmla="*/ 38836 w 6340475"/>
                <a:gd name="T73" fmla="*/ 22397 h 4302126"/>
                <a:gd name="T74" fmla="*/ 35683 w 6340475"/>
                <a:gd name="T75" fmla="*/ 24002 h 4302126"/>
                <a:gd name="T76" fmla="*/ 31911 w 6340475"/>
                <a:gd name="T77" fmla="*/ 24516 h 4302126"/>
                <a:gd name="T78" fmla="*/ 27845 w 6340475"/>
                <a:gd name="T79" fmla="*/ 23683 h 4302126"/>
                <a:gd name="T80" fmla="*/ 24404 w 6340475"/>
                <a:gd name="T81" fmla="*/ 24329 h 4302126"/>
                <a:gd name="T82" fmla="*/ 21959 w 6340475"/>
                <a:gd name="T83" fmla="*/ 24823 h 4302126"/>
                <a:gd name="T84" fmla="*/ 18614 w 6340475"/>
                <a:gd name="T85" fmla="*/ 24723 h 4302126"/>
                <a:gd name="T86" fmla="*/ 14888 w 6340475"/>
                <a:gd name="T87" fmla="*/ 23447 h 4302126"/>
                <a:gd name="T88" fmla="*/ 10975 w 6340475"/>
                <a:gd name="T89" fmla="*/ 21198 h 4302126"/>
                <a:gd name="T90" fmla="*/ 9108 w 6340475"/>
                <a:gd name="T91" fmla="*/ 21214 h 4302126"/>
                <a:gd name="T92" fmla="*/ 6915 w 6340475"/>
                <a:gd name="T93" fmla="*/ 20484 h 4302126"/>
                <a:gd name="T94" fmla="*/ 5777 w 6340475"/>
                <a:gd name="T95" fmla="*/ 19572 h 4302126"/>
                <a:gd name="T96" fmla="*/ 5110 w 6340475"/>
                <a:gd name="T97" fmla="*/ 18438 h 4302126"/>
                <a:gd name="T98" fmla="*/ 5227 w 6340475"/>
                <a:gd name="T99" fmla="*/ 15630 h 4302126"/>
                <a:gd name="T100" fmla="*/ 1410 w 6340475"/>
                <a:gd name="T101" fmla="*/ 14667 h 4302126"/>
                <a:gd name="T102" fmla="*/ 104 w 6340475"/>
                <a:gd name="T103" fmla="*/ 13074 h 4302126"/>
                <a:gd name="T104" fmla="*/ 94 w 6340475"/>
                <a:gd name="T105" fmla="*/ 11753 h 4302126"/>
                <a:gd name="T106" fmla="*/ 1381 w 6340475"/>
                <a:gd name="T107" fmla="*/ 10143 h 4302126"/>
                <a:gd name="T108" fmla="*/ 3842 w 6340475"/>
                <a:gd name="T109" fmla="*/ 9332 h 4302126"/>
                <a:gd name="T110" fmla="*/ 5861 w 6340475"/>
                <a:gd name="T111" fmla="*/ 7219 h 4302126"/>
                <a:gd name="T112" fmla="*/ 7756 w 6340475"/>
                <a:gd name="T113" fmla="*/ 5694 h 4302126"/>
                <a:gd name="T114" fmla="*/ 11130 w 6340475"/>
                <a:gd name="T115" fmla="*/ 4840 h 4302126"/>
                <a:gd name="T116" fmla="*/ 14594 w 6340475"/>
                <a:gd name="T117" fmla="*/ 3490 h 4302126"/>
                <a:gd name="T118" fmla="*/ 16124 w 6340475"/>
                <a:gd name="T119" fmla="*/ 2075 h 4302126"/>
                <a:gd name="T120" fmla="*/ 18019 w 6340475"/>
                <a:gd name="T121" fmla="*/ 995 h 4302126"/>
                <a:gd name="T122" fmla="*/ 20199 w 6340475"/>
                <a:gd name="T123" fmla="*/ 294 h 4302126"/>
                <a:gd name="T124" fmla="*/ 22573 w 6340475"/>
                <a:gd name="T125" fmla="*/ 6 h 43021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340475" h="4302126">
                  <a:moveTo>
                    <a:pt x="6081514" y="3887788"/>
                  </a:moveTo>
                  <a:lnTo>
                    <a:pt x="6095018" y="3888185"/>
                  </a:lnTo>
                  <a:lnTo>
                    <a:pt x="6108125" y="3889374"/>
                  </a:lnTo>
                  <a:lnTo>
                    <a:pt x="6121232" y="3890564"/>
                  </a:lnTo>
                  <a:lnTo>
                    <a:pt x="6133544" y="3892150"/>
                  </a:lnTo>
                  <a:lnTo>
                    <a:pt x="6146254" y="3894529"/>
                  </a:lnTo>
                  <a:lnTo>
                    <a:pt x="6158567" y="3897304"/>
                  </a:lnTo>
                  <a:lnTo>
                    <a:pt x="6170879" y="3900873"/>
                  </a:lnTo>
                  <a:lnTo>
                    <a:pt x="6182398" y="3904441"/>
                  </a:lnTo>
                  <a:lnTo>
                    <a:pt x="6193916" y="3908406"/>
                  </a:lnTo>
                  <a:lnTo>
                    <a:pt x="6205037" y="3912767"/>
                  </a:lnTo>
                  <a:lnTo>
                    <a:pt x="6215761" y="3917922"/>
                  </a:lnTo>
                  <a:lnTo>
                    <a:pt x="6226484" y="3923473"/>
                  </a:lnTo>
                  <a:lnTo>
                    <a:pt x="6236414" y="3929024"/>
                  </a:lnTo>
                  <a:lnTo>
                    <a:pt x="6246343" y="3934971"/>
                  </a:lnTo>
                  <a:lnTo>
                    <a:pt x="6255479" y="3942108"/>
                  </a:lnTo>
                  <a:lnTo>
                    <a:pt x="6264217" y="3948452"/>
                  </a:lnTo>
                  <a:lnTo>
                    <a:pt x="6273352" y="3955986"/>
                  </a:lnTo>
                  <a:lnTo>
                    <a:pt x="6281295" y="3963519"/>
                  </a:lnTo>
                  <a:lnTo>
                    <a:pt x="6288842" y="3971052"/>
                  </a:lnTo>
                  <a:lnTo>
                    <a:pt x="6295991" y="3978982"/>
                  </a:lnTo>
                  <a:lnTo>
                    <a:pt x="6302743" y="3987705"/>
                  </a:lnTo>
                  <a:lnTo>
                    <a:pt x="6309098" y="3996032"/>
                  </a:lnTo>
                  <a:lnTo>
                    <a:pt x="6315055" y="4005547"/>
                  </a:lnTo>
                  <a:lnTo>
                    <a:pt x="6320219" y="4014270"/>
                  </a:lnTo>
                  <a:lnTo>
                    <a:pt x="6324588" y="4023786"/>
                  </a:lnTo>
                  <a:lnTo>
                    <a:pt x="6328957" y="4033699"/>
                  </a:lnTo>
                  <a:lnTo>
                    <a:pt x="6332134" y="4043215"/>
                  </a:lnTo>
                  <a:lnTo>
                    <a:pt x="6334915" y="4053127"/>
                  </a:lnTo>
                  <a:lnTo>
                    <a:pt x="6337298" y="4063436"/>
                  </a:lnTo>
                  <a:lnTo>
                    <a:pt x="6338886" y="4073745"/>
                  </a:lnTo>
                  <a:lnTo>
                    <a:pt x="6340078" y="4084054"/>
                  </a:lnTo>
                  <a:lnTo>
                    <a:pt x="6340475" y="4094759"/>
                  </a:lnTo>
                  <a:lnTo>
                    <a:pt x="6340078" y="4105861"/>
                  </a:lnTo>
                  <a:lnTo>
                    <a:pt x="6338886" y="4116170"/>
                  </a:lnTo>
                  <a:lnTo>
                    <a:pt x="6337298" y="4126875"/>
                  </a:lnTo>
                  <a:lnTo>
                    <a:pt x="6334915" y="4136788"/>
                  </a:lnTo>
                  <a:lnTo>
                    <a:pt x="6332134" y="4146700"/>
                  </a:lnTo>
                  <a:lnTo>
                    <a:pt x="6328957" y="4156216"/>
                  </a:lnTo>
                  <a:lnTo>
                    <a:pt x="6324588" y="4166128"/>
                  </a:lnTo>
                  <a:lnTo>
                    <a:pt x="6320219" y="4175644"/>
                  </a:lnTo>
                  <a:lnTo>
                    <a:pt x="6315055" y="4184367"/>
                  </a:lnTo>
                  <a:lnTo>
                    <a:pt x="6309098" y="4193883"/>
                  </a:lnTo>
                  <a:lnTo>
                    <a:pt x="6302743" y="4202209"/>
                  </a:lnTo>
                  <a:lnTo>
                    <a:pt x="6295991" y="4210932"/>
                  </a:lnTo>
                  <a:lnTo>
                    <a:pt x="6288842" y="4218862"/>
                  </a:lnTo>
                  <a:lnTo>
                    <a:pt x="6281295" y="4226792"/>
                  </a:lnTo>
                  <a:lnTo>
                    <a:pt x="6273352" y="4233929"/>
                  </a:lnTo>
                  <a:lnTo>
                    <a:pt x="6264217" y="4241462"/>
                  </a:lnTo>
                  <a:lnTo>
                    <a:pt x="6255479" y="4247806"/>
                  </a:lnTo>
                  <a:lnTo>
                    <a:pt x="6246343" y="4254943"/>
                  </a:lnTo>
                  <a:lnTo>
                    <a:pt x="6236414" y="4260891"/>
                  </a:lnTo>
                  <a:lnTo>
                    <a:pt x="6226484" y="4266442"/>
                  </a:lnTo>
                  <a:lnTo>
                    <a:pt x="6215761" y="4271993"/>
                  </a:lnTo>
                  <a:lnTo>
                    <a:pt x="6205037" y="4277147"/>
                  </a:lnTo>
                  <a:lnTo>
                    <a:pt x="6193916" y="4281905"/>
                  </a:lnTo>
                  <a:lnTo>
                    <a:pt x="6182398" y="4285473"/>
                  </a:lnTo>
                  <a:lnTo>
                    <a:pt x="6170879" y="4289042"/>
                  </a:lnTo>
                  <a:lnTo>
                    <a:pt x="6158567" y="4293007"/>
                  </a:lnTo>
                  <a:lnTo>
                    <a:pt x="6146254" y="4295782"/>
                  </a:lnTo>
                  <a:lnTo>
                    <a:pt x="6133544" y="4297765"/>
                  </a:lnTo>
                  <a:lnTo>
                    <a:pt x="6121232" y="4299351"/>
                  </a:lnTo>
                  <a:lnTo>
                    <a:pt x="6108125" y="4300540"/>
                  </a:lnTo>
                  <a:lnTo>
                    <a:pt x="6095018" y="4301730"/>
                  </a:lnTo>
                  <a:lnTo>
                    <a:pt x="6081514" y="4302126"/>
                  </a:lnTo>
                  <a:lnTo>
                    <a:pt x="6068407" y="4301730"/>
                  </a:lnTo>
                  <a:lnTo>
                    <a:pt x="6055300" y="4300540"/>
                  </a:lnTo>
                  <a:lnTo>
                    <a:pt x="6042193" y="4299351"/>
                  </a:lnTo>
                  <a:lnTo>
                    <a:pt x="6029881" y="4297765"/>
                  </a:lnTo>
                  <a:lnTo>
                    <a:pt x="6017171" y="4295782"/>
                  </a:lnTo>
                  <a:lnTo>
                    <a:pt x="6004858" y="4293007"/>
                  </a:lnTo>
                  <a:lnTo>
                    <a:pt x="5992546" y="4289042"/>
                  </a:lnTo>
                  <a:lnTo>
                    <a:pt x="5981027" y="4285473"/>
                  </a:lnTo>
                  <a:lnTo>
                    <a:pt x="5969509" y="4281905"/>
                  </a:lnTo>
                  <a:lnTo>
                    <a:pt x="5958388" y="4277147"/>
                  </a:lnTo>
                  <a:lnTo>
                    <a:pt x="5947664" y="4271993"/>
                  </a:lnTo>
                  <a:lnTo>
                    <a:pt x="5936941" y="4266442"/>
                  </a:lnTo>
                  <a:lnTo>
                    <a:pt x="5926614" y="4260891"/>
                  </a:lnTo>
                  <a:lnTo>
                    <a:pt x="5917082" y="4254943"/>
                  </a:lnTo>
                  <a:lnTo>
                    <a:pt x="5907946" y="4247806"/>
                  </a:lnTo>
                  <a:lnTo>
                    <a:pt x="5898811" y="4241462"/>
                  </a:lnTo>
                  <a:lnTo>
                    <a:pt x="5890073" y="4233929"/>
                  </a:lnTo>
                  <a:lnTo>
                    <a:pt x="5882130" y="4226792"/>
                  </a:lnTo>
                  <a:lnTo>
                    <a:pt x="5874186" y="4218862"/>
                  </a:lnTo>
                  <a:lnTo>
                    <a:pt x="5867434" y="4210932"/>
                  </a:lnTo>
                  <a:lnTo>
                    <a:pt x="5860285" y="4202209"/>
                  </a:lnTo>
                  <a:lnTo>
                    <a:pt x="5854327" y="4193883"/>
                  </a:lnTo>
                  <a:lnTo>
                    <a:pt x="5848369" y="4184367"/>
                  </a:lnTo>
                  <a:lnTo>
                    <a:pt x="5843206" y="4175644"/>
                  </a:lnTo>
                  <a:lnTo>
                    <a:pt x="5838837" y="4166128"/>
                  </a:lnTo>
                  <a:lnTo>
                    <a:pt x="5834865" y="4156216"/>
                  </a:lnTo>
                  <a:lnTo>
                    <a:pt x="5831291" y="4146700"/>
                  </a:lnTo>
                  <a:lnTo>
                    <a:pt x="5828511" y="4136788"/>
                  </a:lnTo>
                  <a:lnTo>
                    <a:pt x="5826127" y="4126875"/>
                  </a:lnTo>
                  <a:lnTo>
                    <a:pt x="5824142" y="4116170"/>
                  </a:lnTo>
                  <a:lnTo>
                    <a:pt x="5823347" y="4105861"/>
                  </a:lnTo>
                  <a:lnTo>
                    <a:pt x="5822950" y="4094759"/>
                  </a:lnTo>
                  <a:lnTo>
                    <a:pt x="5823347" y="4084054"/>
                  </a:lnTo>
                  <a:lnTo>
                    <a:pt x="5824142" y="4073745"/>
                  </a:lnTo>
                  <a:lnTo>
                    <a:pt x="5826127" y="4063436"/>
                  </a:lnTo>
                  <a:lnTo>
                    <a:pt x="5828511" y="4053127"/>
                  </a:lnTo>
                  <a:lnTo>
                    <a:pt x="5831291" y="4043215"/>
                  </a:lnTo>
                  <a:lnTo>
                    <a:pt x="5834865" y="4033699"/>
                  </a:lnTo>
                  <a:lnTo>
                    <a:pt x="5838837" y="4023786"/>
                  </a:lnTo>
                  <a:lnTo>
                    <a:pt x="5843206" y="4014270"/>
                  </a:lnTo>
                  <a:lnTo>
                    <a:pt x="5848369" y="4005547"/>
                  </a:lnTo>
                  <a:lnTo>
                    <a:pt x="5854327" y="3996032"/>
                  </a:lnTo>
                  <a:lnTo>
                    <a:pt x="5860285" y="3987705"/>
                  </a:lnTo>
                  <a:lnTo>
                    <a:pt x="5867434" y="3978982"/>
                  </a:lnTo>
                  <a:lnTo>
                    <a:pt x="5874186" y="3971052"/>
                  </a:lnTo>
                  <a:lnTo>
                    <a:pt x="5882130" y="3963519"/>
                  </a:lnTo>
                  <a:lnTo>
                    <a:pt x="5890073" y="3955986"/>
                  </a:lnTo>
                  <a:lnTo>
                    <a:pt x="5898811" y="3948452"/>
                  </a:lnTo>
                  <a:lnTo>
                    <a:pt x="5907946" y="3942108"/>
                  </a:lnTo>
                  <a:lnTo>
                    <a:pt x="5917082" y="3934971"/>
                  </a:lnTo>
                  <a:lnTo>
                    <a:pt x="5926614" y="3929024"/>
                  </a:lnTo>
                  <a:lnTo>
                    <a:pt x="5936941" y="3923473"/>
                  </a:lnTo>
                  <a:lnTo>
                    <a:pt x="5947664" y="3917922"/>
                  </a:lnTo>
                  <a:lnTo>
                    <a:pt x="5958388" y="3912767"/>
                  </a:lnTo>
                  <a:lnTo>
                    <a:pt x="5969509" y="3908406"/>
                  </a:lnTo>
                  <a:lnTo>
                    <a:pt x="5981027" y="3904441"/>
                  </a:lnTo>
                  <a:lnTo>
                    <a:pt x="5992546" y="3900873"/>
                  </a:lnTo>
                  <a:lnTo>
                    <a:pt x="6004858" y="3897304"/>
                  </a:lnTo>
                  <a:lnTo>
                    <a:pt x="6017171" y="3894529"/>
                  </a:lnTo>
                  <a:lnTo>
                    <a:pt x="6029881" y="3892150"/>
                  </a:lnTo>
                  <a:lnTo>
                    <a:pt x="6042193" y="3890564"/>
                  </a:lnTo>
                  <a:lnTo>
                    <a:pt x="6055300" y="3889374"/>
                  </a:lnTo>
                  <a:lnTo>
                    <a:pt x="6068407" y="3888185"/>
                  </a:lnTo>
                  <a:lnTo>
                    <a:pt x="6081514" y="3887788"/>
                  </a:lnTo>
                  <a:close/>
                  <a:moveTo>
                    <a:pt x="5473899" y="3062288"/>
                  </a:moveTo>
                  <a:lnTo>
                    <a:pt x="5492165" y="3062685"/>
                  </a:lnTo>
                  <a:lnTo>
                    <a:pt x="5510431" y="3063875"/>
                  </a:lnTo>
                  <a:lnTo>
                    <a:pt x="5527903" y="3065461"/>
                  </a:lnTo>
                  <a:lnTo>
                    <a:pt x="5546170" y="3068237"/>
                  </a:lnTo>
                  <a:lnTo>
                    <a:pt x="5563245" y="3071807"/>
                  </a:lnTo>
                  <a:lnTo>
                    <a:pt x="5580320" y="3075376"/>
                  </a:lnTo>
                  <a:lnTo>
                    <a:pt x="5596998" y="3080135"/>
                  </a:lnTo>
                  <a:lnTo>
                    <a:pt x="5613279" y="3084895"/>
                  </a:lnTo>
                  <a:lnTo>
                    <a:pt x="5629163" y="3090447"/>
                  </a:lnTo>
                  <a:lnTo>
                    <a:pt x="5644252" y="3097189"/>
                  </a:lnTo>
                  <a:lnTo>
                    <a:pt x="5659739" y="3103931"/>
                  </a:lnTo>
                  <a:lnTo>
                    <a:pt x="5674034" y="3111467"/>
                  </a:lnTo>
                  <a:lnTo>
                    <a:pt x="5687933" y="3119399"/>
                  </a:lnTo>
                  <a:lnTo>
                    <a:pt x="5701831" y="3128124"/>
                  </a:lnTo>
                  <a:lnTo>
                    <a:pt x="5714935" y="3136849"/>
                  </a:lnTo>
                  <a:lnTo>
                    <a:pt x="5727245" y="3146764"/>
                  </a:lnTo>
                  <a:lnTo>
                    <a:pt x="5738761" y="3156679"/>
                  </a:lnTo>
                  <a:lnTo>
                    <a:pt x="5750673" y="3166991"/>
                  </a:lnTo>
                  <a:lnTo>
                    <a:pt x="5761395" y="3178096"/>
                  </a:lnTo>
                  <a:lnTo>
                    <a:pt x="5770925" y="3189201"/>
                  </a:lnTo>
                  <a:lnTo>
                    <a:pt x="5780059" y="3200702"/>
                  </a:lnTo>
                  <a:lnTo>
                    <a:pt x="5789192" y="3212997"/>
                  </a:lnTo>
                  <a:lnTo>
                    <a:pt x="5796737" y="3225291"/>
                  </a:lnTo>
                  <a:lnTo>
                    <a:pt x="5804281" y="3237983"/>
                  </a:lnTo>
                  <a:lnTo>
                    <a:pt x="5810635" y="3250674"/>
                  </a:lnTo>
                  <a:lnTo>
                    <a:pt x="5816194" y="3264158"/>
                  </a:lnTo>
                  <a:lnTo>
                    <a:pt x="5820959" y="3278039"/>
                  </a:lnTo>
                  <a:lnTo>
                    <a:pt x="5825327" y="3291920"/>
                  </a:lnTo>
                  <a:lnTo>
                    <a:pt x="5828504" y="3305801"/>
                  </a:lnTo>
                  <a:lnTo>
                    <a:pt x="5830887" y="3320079"/>
                  </a:lnTo>
                  <a:lnTo>
                    <a:pt x="5832078" y="3335150"/>
                  </a:lnTo>
                  <a:lnTo>
                    <a:pt x="5832475" y="3349824"/>
                  </a:lnTo>
                  <a:lnTo>
                    <a:pt x="5832078" y="3364498"/>
                  </a:lnTo>
                  <a:lnTo>
                    <a:pt x="5830887" y="3379173"/>
                  </a:lnTo>
                  <a:lnTo>
                    <a:pt x="5828504" y="3393450"/>
                  </a:lnTo>
                  <a:lnTo>
                    <a:pt x="5825327" y="3407728"/>
                  </a:lnTo>
                  <a:lnTo>
                    <a:pt x="5820959" y="3421609"/>
                  </a:lnTo>
                  <a:lnTo>
                    <a:pt x="5816194" y="3435093"/>
                  </a:lnTo>
                  <a:lnTo>
                    <a:pt x="5810635" y="3448578"/>
                  </a:lnTo>
                  <a:lnTo>
                    <a:pt x="5804281" y="3461269"/>
                  </a:lnTo>
                  <a:lnTo>
                    <a:pt x="5796737" y="3473960"/>
                  </a:lnTo>
                  <a:lnTo>
                    <a:pt x="5789192" y="3486255"/>
                  </a:lnTo>
                  <a:lnTo>
                    <a:pt x="5780059" y="3498549"/>
                  </a:lnTo>
                  <a:lnTo>
                    <a:pt x="5770925" y="3510051"/>
                  </a:lnTo>
                  <a:lnTo>
                    <a:pt x="5761395" y="3521552"/>
                  </a:lnTo>
                  <a:lnTo>
                    <a:pt x="5750673" y="3532261"/>
                  </a:lnTo>
                  <a:lnTo>
                    <a:pt x="5738761" y="3542969"/>
                  </a:lnTo>
                  <a:lnTo>
                    <a:pt x="5727245" y="3552487"/>
                  </a:lnTo>
                  <a:lnTo>
                    <a:pt x="5714935" y="3562402"/>
                  </a:lnTo>
                  <a:lnTo>
                    <a:pt x="5701831" y="3571127"/>
                  </a:lnTo>
                  <a:lnTo>
                    <a:pt x="5687933" y="3579853"/>
                  </a:lnTo>
                  <a:lnTo>
                    <a:pt x="5674034" y="3587785"/>
                  </a:lnTo>
                  <a:lnTo>
                    <a:pt x="5659739" y="3595320"/>
                  </a:lnTo>
                  <a:lnTo>
                    <a:pt x="5644252" y="3602062"/>
                  </a:lnTo>
                  <a:lnTo>
                    <a:pt x="5629163" y="3608805"/>
                  </a:lnTo>
                  <a:lnTo>
                    <a:pt x="5613279" y="3614357"/>
                  </a:lnTo>
                  <a:lnTo>
                    <a:pt x="5596998" y="3619116"/>
                  </a:lnTo>
                  <a:lnTo>
                    <a:pt x="5580320" y="3623875"/>
                  </a:lnTo>
                  <a:lnTo>
                    <a:pt x="5563245" y="3628238"/>
                  </a:lnTo>
                  <a:lnTo>
                    <a:pt x="5546170" y="3631411"/>
                  </a:lnTo>
                  <a:lnTo>
                    <a:pt x="5527903" y="3633790"/>
                  </a:lnTo>
                  <a:lnTo>
                    <a:pt x="5510431" y="3635377"/>
                  </a:lnTo>
                  <a:lnTo>
                    <a:pt x="5492165" y="3636567"/>
                  </a:lnTo>
                  <a:lnTo>
                    <a:pt x="5473899" y="3636963"/>
                  </a:lnTo>
                  <a:lnTo>
                    <a:pt x="5455235" y="3636567"/>
                  </a:lnTo>
                  <a:lnTo>
                    <a:pt x="5436969" y="3635377"/>
                  </a:lnTo>
                  <a:lnTo>
                    <a:pt x="5419099" y="3633790"/>
                  </a:lnTo>
                  <a:lnTo>
                    <a:pt x="5401230" y="3631411"/>
                  </a:lnTo>
                  <a:lnTo>
                    <a:pt x="5384155" y="3628238"/>
                  </a:lnTo>
                  <a:lnTo>
                    <a:pt x="5367080" y="3623875"/>
                  </a:lnTo>
                  <a:lnTo>
                    <a:pt x="5350402" y="3619116"/>
                  </a:lnTo>
                  <a:lnTo>
                    <a:pt x="5334121" y="3614357"/>
                  </a:lnTo>
                  <a:lnTo>
                    <a:pt x="5318237" y="3608805"/>
                  </a:lnTo>
                  <a:lnTo>
                    <a:pt x="5302751" y="3602062"/>
                  </a:lnTo>
                  <a:lnTo>
                    <a:pt x="5287661" y="3595320"/>
                  </a:lnTo>
                  <a:lnTo>
                    <a:pt x="5272969" y="3587785"/>
                  </a:lnTo>
                  <a:lnTo>
                    <a:pt x="5259070" y="3579853"/>
                  </a:lnTo>
                  <a:lnTo>
                    <a:pt x="5245569" y="3571127"/>
                  </a:lnTo>
                  <a:lnTo>
                    <a:pt x="5232465" y="3562402"/>
                  </a:lnTo>
                  <a:lnTo>
                    <a:pt x="5220155" y="3552487"/>
                  </a:lnTo>
                  <a:lnTo>
                    <a:pt x="5207845" y="3542969"/>
                  </a:lnTo>
                  <a:lnTo>
                    <a:pt x="5196726" y="3532261"/>
                  </a:lnTo>
                  <a:lnTo>
                    <a:pt x="5186402" y="3521552"/>
                  </a:lnTo>
                  <a:lnTo>
                    <a:pt x="5176078" y="3510051"/>
                  </a:lnTo>
                  <a:lnTo>
                    <a:pt x="5166944" y="3498549"/>
                  </a:lnTo>
                  <a:lnTo>
                    <a:pt x="5158605" y="3486255"/>
                  </a:lnTo>
                  <a:lnTo>
                    <a:pt x="5149869" y="3473960"/>
                  </a:lnTo>
                  <a:lnTo>
                    <a:pt x="5143119" y="3461269"/>
                  </a:lnTo>
                  <a:lnTo>
                    <a:pt x="5136765" y="3448578"/>
                  </a:lnTo>
                  <a:lnTo>
                    <a:pt x="5131206" y="3435093"/>
                  </a:lnTo>
                  <a:lnTo>
                    <a:pt x="5126044" y="3421609"/>
                  </a:lnTo>
                  <a:lnTo>
                    <a:pt x="5122073" y="3407728"/>
                  </a:lnTo>
                  <a:lnTo>
                    <a:pt x="5118896" y="3393450"/>
                  </a:lnTo>
                  <a:lnTo>
                    <a:pt x="5116513" y="3379173"/>
                  </a:lnTo>
                  <a:lnTo>
                    <a:pt x="5115322" y="3364498"/>
                  </a:lnTo>
                  <a:lnTo>
                    <a:pt x="5114925" y="3349824"/>
                  </a:lnTo>
                  <a:lnTo>
                    <a:pt x="5115322" y="3335150"/>
                  </a:lnTo>
                  <a:lnTo>
                    <a:pt x="5116513" y="3320079"/>
                  </a:lnTo>
                  <a:lnTo>
                    <a:pt x="5118896" y="3305801"/>
                  </a:lnTo>
                  <a:lnTo>
                    <a:pt x="5122073" y="3291920"/>
                  </a:lnTo>
                  <a:lnTo>
                    <a:pt x="5126044" y="3278039"/>
                  </a:lnTo>
                  <a:lnTo>
                    <a:pt x="5131206" y="3264158"/>
                  </a:lnTo>
                  <a:lnTo>
                    <a:pt x="5136765" y="3250674"/>
                  </a:lnTo>
                  <a:lnTo>
                    <a:pt x="5143119" y="3237983"/>
                  </a:lnTo>
                  <a:lnTo>
                    <a:pt x="5149869" y="3225291"/>
                  </a:lnTo>
                  <a:lnTo>
                    <a:pt x="5158605" y="3212997"/>
                  </a:lnTo>
                  <a:lnTo>
                    <a:pt x="5166944" y="3200702"/>
                  </a:lnTo>
                  <a:lnTo>
                    <a:pt x="5176078" y="3189201"/>
                  </a:lnTo>
                  <a:lnTo>
                    <a:pt x="5186402" y="3178096"/>
                  </a:lnTo>
                  <a:lnTo>
                    <a:pt x="5196726" y="3166991"/>
                  </a:lnTo>
                  <a:lnTo>
                    <a:pt x="5207845" y="3156679"/>
                  </a:lnTo>
                  <a:lnTo>
                    <a:pt x="5220155" y="3146764"/>
                  </a:lnTo>
                  <a:lnTo>
                    <a:pt x="5232465" y="3136849"/>
                  </a:lnTo>
                  <a:lnTo>
                    <a:pt x="5245569" y="3128124"/>
                  </a:lnTo>
                  <a:lnTo>
                    <a:pt x="5259070" y="3119399"/>
                  </a:lnTo>
                  <a:lnTo>
                    <a:pt x="5272969" y="3111467"/>
                  </a:lnTo>
                  <a:lnTo>
                    <a:pt x="5287661" y="3103931"/>
                  </a:lnTo>
                  <a:lnTo>
                    <a:pt x="5302751" y="3097189"/>
                  </a:lnTo>
                  <a:lnTo>
                    <a:pt x="5318237" y="3090447"/>
                  </a:lnTo>
                  <a:lnTo>
                    <a:pt x="5334121" y="3084895"/>
                  </a:lnTo>
                  <a:lnTo>
                    <a:pt x="5350402" y="3080135"/>
                  </a:lnTo>
                  <a:lnTo>
                    <a:pt x="5367080" y="3075376"/>
                  </a:lnTo>
                  <a:lnTo>
                    <a:pt x="5384155" y="3071807"/>
                  </a:lnTo>
                  <a:lnTo>
                    <a:pt x="5401230" y="3068237"/>
                  </a:lnTo>
                  <a:lnTo>
                    <a:pt x="5419099" y="3065461"/>
                  </a:lnTo>
                  <a:lnTo>
                    <a:pt x="5436969" y="3063875"/>
                  </a:lnTo>
                  <a:lnTo>
                    <a:pt x="5455235" y="3062685"/>
                  </a:lnTo>
                  <a:lnTo>
                    <a:pt x="5473899" y="3062288"/>
                  </a:lnTo>
                  <a:close/>
                  <a:moveTo>
                    <a:pt x="2813415" y="0"/>
                  </a:moveTo>
                  <a:lnTo>
                    <a:pt x="2849931" y="397"/>
                  </a:lnTo>
                  <a:lnTo>
                    <a:pt x="2886449" y="1985"/>
                  </a:lnTo>
                  <a:lnTo>
                    <a:pt x="2922569" y="4367"/>
                  </a:lnTo>
                  <a:lnTo>
                    <a:pt x="2958689" y="7146"/>
                  </a:lnTo>
                  <a:lnTo>
                    <a:pt x="2994810" y="10719"/>
                  </a:lnTo>
                  <a:lnTo>
                    <a:pt x="3030136" y="15482"/>
                  </a:lnTo>
                  <a:lnTo>
                    <a:pt x="3065859" y="21040"/>
                  </a:lnTo>
                  <a:lnTo>
                    <a:pt x="3101186" y="26995"/>
                  </a:lnTo>
                  <a:lnTo>
                    <a:pt x="3135719" y="33743"/>
                  </a:lnTo>
                  <a:lnTo>
                    <a:pt x="3170251" y="41683"/>
                  </a:lnTo>
                  <a:lnTo>
                    <a:pt x="3204387" y="50019"/>
                  </a:lnTo>
                  <a:lnTo>
                    <a:pt x="3238126" y="59150"/>
                  </a:lnTo>
                  <a:lnTo>
                    <a:pt x="3271467" y="69471"/>
                  </a:lnTo>
                  <a:lnTo>
                    <a:pt x="3304412" y="80190"/>
                  </a:lnTo>
                  <a:lnTo>
                    <a:pt x="3336960" y="91702"/>
                  </a:lnTo>
                  <a:lnTo>
                    <a:pt x="3369508" y="104405"/>
                  </a:lnTo>
                  <a:lnTo>
                    <a:pt x="3400865" y="117109"/>
                  </a:lnTo>
                  <a:lnTo>
                    <a:pt x="3431826" y="130606"/>
                  </a:lnTo>
                  <a:lnTo>
                    <a:pt x="3462786" y="144897"/>
                  </a:lnTo>
                  <a:lnTo>
                    <a:pt x="3492555" y="160379"/>
                  </a:lnTo>
                  <a:lnTo>
                    <a:pt x="3522325" y="176258"/>
                  </a:lnTo>
                  <a:lnTo>
                    <a:pt x="3551301" y="192138"/>
                  </a:lnTo>
                  <a:lnTo>
                    <a:pt x="3579482" y="209605"/>
                  </a:lnTo>
                  <a:lnTo>
                    <a:pt x="3607267" y="227072"/>
                  </a:lnTo>
                  <a:lnTo>
                    <a:pt x="3634258" y="245730"/>
                  </a:lnTo>
                  <a:lnTo>
                    <a:pt x="3660455" y="264785"/>
                  </a:lnTo>
                  <a:lnTo>
                    <a:pt x="3686653" y="284236"/>
                  </a:lnTo>
                  <a:lnTo>
                    <a:pt x="3711659" y="304482"/>
                  </a:lnTo>
                  <a:lnTo>
                    <a:pt x="3735475" y="325125"/>
                  </a:lnTo>
                  <a:lnTo>
                    <a:pt x="3758893" y="346959"/>
                  </a:lnTo>
                  <a:lnTo>
                    <a:pt x="3781518" y="369190"/>
                  </a:lnTo>
                  <a:lnTo>
                    <a:pt x="3803746" y="392214"/>
                  </a:lnTo>
                  <a:lnTo>
                    <a:pt x="3908931" y="504559"/>
                  </a:lnTo>
                  <a:lnTo>
                    <a:pt x="4044680" y="431515"/>
                  </a:lnTo>
                  <a:lnTo>
                    <a:pt x="4068099" y="420003"/>
                  </a:lnTo>
                  <a:lnTo>
                    <a:pt x="4091121" y="408888"/>
                  </a:lnTo>
                  <a:lnTo>
                    <a:pt x="4115333" y="398169"/>
                  </a:lnTo>
                  <a:lnTo>
                    <a:pt x="4139943" y="388245"/>
                  </a:lnTo>
                  <a:lnTo>
                    <a:pt x="4164949" y="379511"/>
                  </a:lnTo>
                  <a:lnTo>
                    <a:pt x="4189955" y="371175"/>
                  </a:lnTo>
                  <a:lnTo>
                    <a:pt x="4215755" y="363632"/>
                  </a:lnTo>
                  <a:lnTo>
                    <a:pt x="4241555" y="357280"/>
                  </a:lnTo>
                  <a:lnTo>
                    <a:pt x="4268149" y="351326"/>
                  </a:lnTo>
                  <a:lnTo>
                    <a:pt x="4294743" y="346165"/>
                  </a:lnTo>
                  <a:lnTo>
                    <a:pt x="4321338" y="341401"/>
                  </a:lnTo>
                  <a:lnTo>
                    <a:pt x="4348725" y="338225"/>
                  </a:lnTo>
                  <a:lnTo>
                    <a:pt x="4376113" y="335447"/>
                  </a:lnTo>
                  <a:lnTo>
                    <a:pt x="4403899" y="333065"/>
                  </a:lnTo>
                  <a:lnTo>
                    <a:pt x="4431683" y="332271"/>
                  </a:lnTo>
                  <a:lnTo>
                    <a:pt x="4459468" y="331874"/>
                  </a:lnTo>
                  <a:lnTo>
                    <a:pt x="4491619" y="332271"/>
                  </a:lnTo>
                  <a:lnTo>
                    <a:pt x="4522977" y="333462"/>
                  </a:lnTo>
                  <a:lnTo>
                    <a:pt x="4554731" y="336241"/>
                  </a:lnTo>
                  <a:lnTo>
                    <a:pt x="4585691" y="340210"/>
                  </a:lnTo>
                  <a:lnTo>
                    <a:pt x="4616254" y="344974"/>
                  </a:lnTo>
                  <a:lnTo>
                    <a:pt x="4646023" y="350532"/>
                  </a:lnTo>
                  <a:lnTo>
                    <a:pt x="4675396" y="356486"/>
                  </a:lnTo>
                  <a:lnTo>
                    <a:pt x="4704769" y="363632"/>
                  </a:lnTo>
                  <a:lnTo>
                    <a:pt x="4733347" y="371969"/>
                  </a:lnTo>
                  <a:lnTo>
                    <a:pt x="4761133" y="381496"/>
                  </a:lnTo>
                  <a:lnTo>
                    <a:pt x="4788520" y="391420"/>
                  </a:lnTo>
                  <a:lnTo>
                    <a:pt x="4815115" y="402139"/>
                  </a:lnTo>
                  <a:lnTo>
                    <a:pt x="4840915" y="413651"/>
                  </a:lnTo>
                  <a:lnTo>
                    <a:pt x="4866715" y="426355"/>
                  </a:lnTo>
                  <a:lnTo>
                    <a:pt x="4890927" y="439852"/>
                  </a:lnTo>
                  <a:lnTo>
                    <a:pt x="4914743" y="453746"/>
                  </a:lnTo>
                  <a:lnTo>
                    <a:pt x="4937765" y="468434"/>
                  </a:lnTo>
                  <a:lnTo>
                    <a:pt x="4959595" y="483916"/>
                  </a:lnTo>
                  <a:lnTo>
                    <a:pt x="4981029" y="500193"/>
                  </a:lnTo>
                  <a:lnTo>
                    <a:pt x="5001273" y="516866"/>
                  </a:lnTo>
                  <a:lnTo>
                    <a:pt x="5011196" y="525599"/>
                  </a:lnTo>
                  <a:lnTo>
                    <a:pt x="5020325" y="534333"/>
                  </a:lnTo>
                  <a:lnTo>
                    <a:pt x="5029851" y="543066"/>
                  </a:lnTo>
                  <a:lnTo>
                    <a:pt x="5038981" y="552197"/>
                  </a:lnTo>
                  <a:lnTo>
                    <a:pt x="5047713" y="561724"/>
                  </a:lnTo>
                  <a:lnTo>
                    <a:pt x="5056049" y="570855"/>
                  </a:lnTo>
                  <a:lnTo>
                    <a:pt x="5064384" y="580382"/>
                  </a:lnTo>
                  <a:lnTo>
                    <a:pt x="5072323" y="589909"/>
                  </a:lnTo>
                  <a:lnTo>
                    <a:pt x="5080261" y="600231"/>
                  </a:lnTo>
                  <a:lnTo>
                    <a:pt x="5087803" y="609758"/>
                  </a:lnTo>
                  <a:lnTo>
                    <a:pt x="5094551" y="620080"/>
                  </a:lnTo>
                  <a:lnTo>
                    <a:pt x="5101695" y="630401"/>
                  </a:lnTo>
                  <a:lnTo>
                    <a:pt x="5108443" y="640723"/>
                  </a:lnTo>
                  <a:lnTo>
                    <a:pt x="5114397" y="651044"/>
                  </a:lnTo>
                  <a:lnTo>
                    <a:pt x="5120351" y="661763"/>
                  </a:lnTo>
                  <a:lnTo>
                    <a:pt x="5125907" y="672481"/>
                  </a:lnTo>
                  <a:lnTo>
                    <a:pt x="5131465" y="683597"/>
                  </a:lnTo>
                  <a:lnTo>
                    <a:pt x="5136625" y="694712"/>
                  </a:lnTo>
                  <a:lnTo>
                    <a:pt x="5141388" y="705827"/>
                  </a:lnTo>
                  <a:lnTo>
                    <a:pt x="5146151" y="716942"/>
                  </a:lnTo>
                  <a:lnTo>
                    <a:pt x="5150120" y="728058"/>
                  </a:lnTo>
                  <a:lnTo>
                    <a:pt x="5154089" y="739570"/>
                  </a:lnTo>
                  <a:lnTo>
                    <a:pt x="5157661" y="751083"/>
                  </a:lnTo>
                  <a:lnTo>
                    <a:pt x="5160440" y="762595"/>
                  </a:lnTo>
                  <a:lnTo>
                    <a:pt x="5192195" y="888040"/>
                  </a:lnTo>
                  <a:lnTo>
                    <a:pt x="5320005" y="910668"/>
                  </a:lnTo>
                  <a:lnTo>
                    <a:pt x="5340248" y="914638"/>
                  </a:lnTo>
                  <a:lnTo>
                    <a:pt x="5360094" y="919401"/>
                  </a:lnTo>
                  <a:lnTo>
                    <a:pt x="5379543" y="924562"/>
                  </a:lnTo>
                  <a:lnTo>
                    <a:pt x="5398993" y="930120"/>
                  </a:lnTo>
                  <a:lnTo>
                    <a:pt x="5417649" y="936471"/>
                  </a:lnTo>
                  <a:lnTo>
                    <a:pt x="5436304" y="943220"/>
                  </a:lnTo>
                  <a:lnTo>
                    <a:pt x="5453769" y="950366"/>
                  </a:lnTo>
                  <a:lnTo>
                    <a:pt x="5471233" y="958305"/>
                  </a:lnTo>
                  <a:lnTo>
                    <a:pt x="5488699" y="966642"/>
                  </a:lnTo>
                  <a:lnTo>
                    <a:pt x="5504575" y="975375"/>
                  </a:lnTo>
                  <a:lnTo>
                    <a:pt x="5520453" y="984903"/>
                  </a:lnTo>
                  <a:lnTo>
                    <a:pt x="5535933" y="994430"/>
                  </a:lnTo>
                  <a:lnTo>
                    <a:pt x="5550619" y="1004752"/>
                  </a:lnTo>
                  <a:lnTo>
                    <a:pt x="5564908" y="1014676"/>
                  </a:lnTo>
                  <a:lnTo>
                    <a:pt x="5578403" y="1026188"/>
                  </a:lnTo>
                  <a:lnTo>
                    <a:pt x="5591503" y="1037304"/>
                  </a:lnTo>
                  <a:lnTo>
                    <a:pt x="5603410" y="1048816"/>
                  </a:lnTo>
                  <a:lnTo>
                    <a:pt x="5614921" y="1060726"/>
                  </a:lnTo>
                  <a:lnTo>
                    <a:pt x="5626035" y="1072635"/>
                  </a:lnTo>
                  <a:lnTo>
                    <a:pt x="5636355" y="1085735"/>
                  </a:lnTo>
                  <a:lnTo>
                    <a:pt x="5646278" y="1098438"/>
                  </a:lnTo>
                  <a:lnTo>
                    <a:pt x="5655011" y="1111539"/>
                  </a:lnTo>
                  <a:lnTo>
                    <a:pt x="5662949" y="1125036"/>
                  </a:lnTo>
                  <a:lnTo>
                    <a:pt x="5670093" y="1138533"/>
                  </a:lnTo>
                  <a:lnTo>
                    <a:pt x="5676841" y="1152427"/>
                  </a:lnTo>
                  <a:lnTo>
                    <a:pt x="5682399" y="1166322"/>
                  </a:lnTo>
                  <a:lnTo>
                    <a:pt x="5686765" y="1180613"/>
                  </a:lnTo>
                  <a:lnTo>
                    <a:pt x="5691131" y="1195301"/>
                  </a:lnTo>
                  <a:lnTo>
                    <a:pt x="5694306" y="1209989"/>
                  </a:lnTo>
                  <a:lnTo>
                    <a:pt x="5696688" y="1224677"/>
                  </a:lnTo>
                  <a:lnTo>
                    <a:pt x="5697879" y="1239763"/>
                  </a:lnTo>
                  <a:lnTo>
                    <a:pt x="5698673" y="1254451"/>
                  </a:lnTo>
                  <a:lnTo>
                    <a:pt x="5697879" y="1266360"/>
                  </a:lnTo>
                  <a:lnTo>
                    <a:pt x="5697085" y="1278667"/>
                  </a:lnTo>
                  <a:lnTo>
                    <a:pt x="5695894" y="1290576"/>
                  </a:lnTo>
                  <a:lnTo>
                    <a:pt x="5693513" y="1302485"/>
                  </a:lnTo>
                  <a:lnTo>
                    <a:pt x="5662155" y="1459292"/>
                  </a:lnTo>
                  <a:lnTo>
                    <a:pt x="5808621" y="1524793"/>
                  </a:lnTo>
                  <a:lnTo>
                    <a:pt x="5826879" y="1533129"/>
                  </a:lnTo>
                  <a:lnTo>
                    <a:pt x="5845139" y="1542260"/>
                  </a:lnTo>
                  <a:lnTo>
                    <a:pt x="5862603" y="1551390"/>
                  </a:lnTo>
                  <a:lnTo>
                    <a:pt x="5879671" y="1561315"/>
                  </a:lnTo>
                  <a:lnTo>
                    <a:pt x="5896342" y="1570842"/>
                  </a:lnTo>
                  <a:lnTo>
                    <a:pt x="5912616" y="1581561"/>
                  </a:lnTo>
                  <a:lnTo>
                    <a:pt x="5928493" y="1592279"/>
                  </a:lnTo>
                  <a:lnTo>
                    <a:pt x="5943179" y="1603395"/>
                  </a:lnTo>
                  <a:lnTo>
                    <a:pt x="5957865" y="1614907"/>
                  </a:lnTo>
                  <a:lnTo>
                    <a:pt x="5972551" y="1626419"/>
                  </a:lnTo>
                  <a:lnTo>
                    <a:pt x="5986047" y="1638726"/>
                  </a:lnTo>
                  <a:lnTo>
                    <a:pt x="5998749" y="1651032"/>
                  </a:lnTo>
                  <a:lnTo>
                    <a:pt x="6011451" y="1663735"/>
                  </a:lnTo>
                  <a:lnTo>
                    <a:pt x="6023358" y="1676439"/>
                  </a:lnTo>
                  <a:lnTo>
                    <a:pt x="6034472" y="1689936"/>
                  </a:lnTo>
                  <a:lnTo>
                    <a:pt x="6045189" y="1703433"/>
                  </a:lnTo>
                  <a:lnTo>
                    <a:pt x="6055509" y="1716930"/>
                  </a:lnTo>
                  <a:lnTo>
                    <a:pt x="6065035" y="1730825"/>
                  </a:lnTo>
                  <a:lnTo>
                    <a:pt x="6074561" y="1744719"/>
                  </a:lnTo>
                  <a:lnTo>
                    <a:pt x="6082897" y="1759010"/>
                  </a:lnTo>
                  <a:lnTo>
                    <a:pt x="6090042" y="1773301"/>
                  </a:lnTo>
                  <a:lnTo>
                    <a:pt x="6097583" y="1788386"/>
                  </a:lnTo>
                  <a:lnTo>
                    <a:pt x="6103935" y="1803075"/>
                  </a:lnTo>
                  <a:lnTo>
                    <a:pt x="6109888" y="1818160"/>
                  </a:lnTo>
                  <a:lnTo>
                    <a:pt x="6115048" y="1833245"/>
                  </a:lnTo>
                  <a:lnTo>
                    <a:pt x="6119811" y="1847933"/>
                  </a:lnTo>
                  <a:lnTo>
                    <a:pt x="6123383" y="1863415"/>
                  </a:lnTo>
                  <a:lnTo>
                    <a:pt x="6126956" y="1879294"/>
                  </a:lnTo>
                  <a:lnTo>
                    <a:pt x="6128941" y="1894379"/>
                  </a:lnTo>
                  <a:lnTo>
                    <a:pt x="6130925" y="1910259"/>
                  </a:lnTo>
                  <a:lnTo>
                    <a:pt x="6131719" y="1926138"/>
                  </a:lnTo>
                  <a:lnTo>
                    <a:pt x="6132513" y="1941620"/>
                  </a:lnTo>
                  <a:lnTo>
                    <a:pt x="6132513" y="1954323"/>
                  </a:lnTo>
                  <a:lnTo>
                    <a:pt x="6131322" y="1966233"/>
                  </a:lnTo>
                  <a:lnTo>
                    <a:pt x="6130529" y="1978142"/>
                  </a:lnTo>
                  <a:lnTo>
                    <a:pt x="6128941" y="1990845"/>
                  </a:lnTo>
                  <a:lnTo>
                    <a:pt x="6126956" y="2002754"/>
                  </a:lnTo>
                  <a:lnTo>
                    <a:pt x="6124575" y="2015061"/>
                  </a:lnTo>
                  <a:lnTo>
                    <a:pt x="6121796" y="2026573"/>
                  </a:lnTo>
                  <a:lnTo>
                    <a:pt x="6118621" y="2038483"/>
                  </a:lnTo>
                  <a:lnTo>
                    <a:pt x="6115048" y="2049995"/>
                  </a:lnTo>
                  <a:lnTo>
                    <a:pt x="6111079" y="2061904"/>
                  </a:lnTo>
                  <a:lnTo>
                    <a:pt x="6106713" y="2073417"/>
                  </a:lnTo>
                  <a:lnTo>
                    <a:pt x="6102347" y="2084532"/>
                  </a:lnTo>
                  <a:lnTo>
                    <a:pt x="6097187" y="2096044"/>
                  </a:lnTo>
                  <a:lnTo>
                    <a:pt x="6091629" y="2107160"/>
                  </a:lnTo>
                  <a:lnTo>
                    <a:pt x="6085675" y="2118275"/>
                  </a:lnTo>
                  <a:lnTo>
                    <a:pt x="6079325" y="2128993"/>
                  </a:lnTo>
                  <a:lnTo>
                    <a:pt x="6072974" y="2140109"/>
                  </a:lnTo>
                  <a:lnTo>
                    <a:pt x="6066227" y="2150827"/>
                  </a:lnTo>
                  <a:lnTo>
                    <a:pt x="6058685" y="2161546"/>
                  </a:lnTo>
                  <a:lnTo>
                    <a:pt x="6051143" y="2171470"/>
                  </a:lnTo>
                  <a:lnTo>
                    <a:pt x="6042807" y="2181792"/>
                  </a:lnTo>
                  <a:lnTo>
                    <a:pt x="6034869" y="2192113"/>
                  </a:lnTo>
                  <a:lnTo>
                    <a:pt x="6026137" y="2202037"/>
                  </a:lnTo>
                  <a:lnTo>
                    <a:pt x="6017405" y="2211962"/>
                  </a:lnTo>
                  <a:lnTo>
                    <a:pt x="6008275" y="2221489"/>
                  </a:lnTo>
                  <a:lnTo>
                    <a:pt x="5998749" y="2231017"/>
                  </a:lnTo>
                  <a:lnTo>
                    <a:pt x="5989223" y="2240147"/>
                  </a:lnTo>
                  <a:lnTo>
                    <a:pt x="5978903" y="2249278"/>
                  </a:lnTo>
                  <a:lnTo>
                    <a:pt x="5968185" y="2258011"/>
                  </a:lnTo>
                  <a:lnTo>
                    <a:pt x="5957865" y="2267142"/>
                  </a:lnTo>
                  <a:lnTo>
                    <a:pt x="5946751" y="2275875"/>
                  </a:lnTo>
                  <a:lnTo>
                    <a:pt x="5935637" y="2284212"/>
                  </a:lnTo>
                  <a:lnTo>
                    <a:pt x="5924127" y="2292548"/>
                  </a:lnTo>
                  <a:lnTo>
                    <a:pt x="5912616" y="2300488"/>
                  </a:lnTo>
                  <a:lnTo>
                    <a:pt x="5900708" y="2308428"/>
                  </a:lnTo>
                  <a:lnTo>
                    <a:pt x="5888403" y="2315573"/>
                  </a:lnTo>
                  <a:lnTo>
                    <a:pt x="5876099" y="2323116"/>
                  </a:lnTo>
                  <a:lnTo>
                    <a:pt x="5863000" y="2330658"/>
                  </a:lnTo>
                  <a:lnTo>
                    <a:pt x="5850695" y="2337407"/>
                  </a:lnTo>
                  <a:lnTo>
                    <a:pt x="5837200" y="2343759"/>
                  </a:lnTo>
                  <a:lnTo>
                    <a:pt x="5823705" y="2350904"/>
                  </a:lnTo>
                  <a:lnTo>
                    <a:pt x="5810209" y="2356859"/>
                  </a:lnTo>
                  <a:lnTo>
                    <a:pt x="5796317" y="2362814"/>
                  </a:lnTo>
                  <a:lnTo>
                    <a:pt x="5782424" y="2368768"/>
                  </a:lnTo>
                  <a:lnTo>
                    <a:pt x="5768531" y="2374326"/>
                  </a:lnTo>
                  <a:lnTo>
                    <a:pt x="5754242" y="2379487"/>
                  </a:lnTo>
                  <a:lnTo>
                    <a:pt x="5739159" y="2384647"/>
                  </a:lnTo>
                  <a:lnTo>
                    <a:pt x="5724869" y="2389808"/>
                  </a:lnTo>
                  <a:lnTo>
                    <a:pt x="5709787" y="2394572"/>
                  </a:lnTo>
                  <a:lnTo>
                    <a:pt x="5694703" y="2398542"/>
                  </a:lnTo>
                  <a:lnTo>
                    <a:pt x="5679620" y="2402908"/>
                  </a:lnTo>
                  <a:lnTo>
                    <a:pt x="5664140" y="2406481"/>
                  </a:lnTo>
                  <a:lnTo>
                    <a:pt x="5648263" y="2409657"/>
                  </a:lnTo>
                  <a:lnTo>
                    <a:pt x="5633179" y="2412833"/>
                  </a:lnTo>
                  <a:lnTo>
                    <a:pt x="5616905" y="2415612"/>
                  </a:lnTo>
                  <a:lnTo>
                    <a:pt x="5601029" y="2418390"/>
                  </a:lnTo>
                  <a:lnTo>
                    <a:pt x="5584755" y="2420772"/>
                  </a:lnTo>
                  <a:lnTo>
                    <a:pt x="5568877" y="2422757"/>
                  </a:lnTo>
                  <a:lnTo>
                    <a:pt x="5552603" y="2424742"/>
                  </a:lnTo>
                  <a:lnTo>
                    <a:pt x="5536329" y="2425933"/>
                  </a:lnTo>
                  <a:lnTo>
                    <a:pt x="5519659" y="2427521"/>
                  </a:lnTo>
                  <a:lnTo>
                    <a:pt x="5502987" y="2427918"/>
                  </a:lnTo>
                  <a:lnTo>
                    <a:pt x="5486317" y="2428315"/>
                  </a:lnTo>
                  <a:lnTo>
                    <a:pt x="5469646" y="2428712"/>
                  </a:lnTo>
                  <a:lnTo>
                    <a:pt x="5453372" y="2428315"/>
                  </a:lnTo>
                  <a:lnTo>
                    <a:pt x="5437098" y="2427918"/>
                  </a:lnTo>
                  <a:lnTo>
                    <a:pt x="5420030" y="2427521"/>
                  </a:lnTo>
                  <a:lnTo>
                    <a:pt x="5403359" y="2425933"/>
                  </a:lnTo>
                  <a:lnTo>
                    <a:pt x="5309287" y="2419184"/>
                  </a:lnTo>
                  <a:lnTo>
                    <a:pt x="5243795" y="2486671"/>
                  </a:lnTo>
                  <a:lnTo>
                    <a:pt x="5233078" y="2497389"/>
                  </a:lnTo>
                  <a:lnTo>
                    <a:pt x="5221567" y="2507711"/>
                  </a:lnTo>
                  <a:lnTo>
                    <a:pt x="5208865" y="2517238"/>
                  </a:lnTo>
                  <a:lnTo>
                    <a:pt x="5196561" y="2526368"/>
                  </a:lnTo>
                  <a:lnTo>
                    <a:pt x="5182668" y="2534705"/>
                  </a:lnTo>
                  <a:lnTo>
                    <a:pt x="5168775" y="2543042"/>
                  </a:lnTo>
                  <a:lnTo>
                    <a:pt x="5154487" y="2550584"/>
                  </a:lnTo>
                  <a:lnTo>
                    <a:pt x="5139006" y="2557730"/>
                  </a:lnTo>
                  <a:lnTo>
                    <a:pt x="5123129" y="2564081"/>
                  </a:lnTo>
                  <a:lnTo>
                    <a:pt x="5107649" y="2569639"/>
                  </a:lnTo>
                  <a:lnTo>
                    <a:pt x="5090978" y="2574800"/>
                  </a:lnTo>
                  <a:lnTo>
                    <a:pt x="5074307" y="2579167"/>
                  </a:lnTo>
                  <a:lnTo>
                    <a:pt x="5056843" y="2583533"/>
                  </a:lnTo>
                  <a:lnTo>
                    <a:pt x="5039377" y="2586312"/>
                  </a:lnTo>
                  <a:lnTo>
                    <a:pt x="5021913" y="2589091"/>
                  </a:lnTo>
                  <a:lnTo>
                    <a:pt x="5003655" y="2591076"/>
                  </a:lnTo>
                  <a:lnTo>
                    <a:pt x="4928239" y="2597428"/>
                  </a:lnTo>
                  <a:lnTo>
                    <a:pt x="4875844" y="2652211"/>
                  </a:lnTo>
                  <a:lnTo>
                    <a:pt x="4854807" y="2672853"/>
                  </a:lnTo>
                  <a:lnTo>
                    <a:pt x="4833770" y="2693496"/>
                  </a:lnTo>
                  <a:lnTo>
                    <a:pt x="4811939" y="2713345"/>
                  </a:lnTo>
                  <a:lnTo>
                    <a:pt x="4789314" y="2732400"/>
                  </a:lnTo>
                  <a:lnTo>
                    <a:pt x="4765895" y="2751455"/>
                  </a:lnTo>
                  <a:lnTo>
                    <a:pt x="4741683" y="2769319"/>
                  </a:lnTo>
                  <a:lnTo>
                    <a:pt x="4716677" y="2786389"/>
                  </a:lnTo>
                  <a:lnTo>
                    <a:pt x="4691670" y="2803459"/>
                  </a:lnTo>
                  <a:lnTo>
                    <a:pt x="4665870" y="2819735"/>
                  </a:lnTo>
                  <a:lnTo>
                    <a:pt x="4639276" y="2835614"/>
                  </a:lnTo>
                  <a:lnTo>
                    <a:pt x="4612682" y="2851097"/>
                  </a:lnTo>
                  <a:lnTo>
                    <a:pt x="4584897" y="2865388"/>
                  </a:lnTo>
                  <a:lnTo>
                    <a:pt x="4557112" y="2879282"/>
                  </a:lnTo>
                  <a:lnTo>
                    <a:pt x="4528137" y="2891985"/>
                  </a:lnTo>
                  <a:lnTo>
                    <a:pt x="4499558" y="2904689"/>
                  </a:lnTo>
                  <a:lnTo>
                    <a:pt x="4469789" y="2916598"/>
                  </a:lnTo>
                  <a:lnTo>
                    <a:pt x="4439622" y="2928110"/>
                  </a:lnTo>
                  <a:lnTo>
                    <a:pt x="4409455" y="2938432"/>
                  </a:lnTo>
                  <a:lnTo>
                    <a:pt x="4378892" y="2948753"/>
                  </a:lnTo>
                  <a:lnTo>
                    <a:pt x="4347932" y="2957884"/>
                  </a:lnTo>
                  <a:lnTo>
                    <a:pt x="4316178" y="2966220"/>
                  </a:lnTo>
                  <a:lnTo>
                    <a:pt x="4284423" y="2974160"/>
                  </a:lnTo>
                  <a:lnTo>
                    <a:pt x="4252273" y="2981305"/>
                  </a:lnTo>
                  <a:lnTo>
                    <a:pt x="4220121" y="2987657"/>
                  </a:lnTo>
                  <a:lnTo>
                    <a:pt x="4187573" y="2993612"/>
                  </a:lnTo>
                  <a:lnTo>
                    <a:pt x="4154629" y="2998375"/>
                  </a:lnTo>
                  <a:lnTo>
                    <a:pt x="4121684" y="3002345"/>
                  </a:lnTo>
                  <a:lnTo>
                    <a:pt x="4088342" y="3006315"/>
                  </a:lnTo>
                  <a:lnTo>
                    <a:pt x="4055000" y="3009094"/>
                  </a:lnTo>
                  <a:lnTo>
                    <a:pt x="4021261" y="3010682"/>
                  </a:lnTo>
                  <a:lnTo>
                    <a:pt x="3987126" y="3011873"/>
                  </a:lnTo>
                  <a:lnTo>
                    <a:pt x="3953387" y="3012270"/>
                  </a:lnTo>
                  <a:lnTo>
                    <a:pt x="3916076" y="3011873"/>
                  </a:lnTo>
                  <a:lnTo>
                    <a:pt x="3878765" y="3010285"/>
                  </a:lnTo>
                  <a:lnTo>
                    <a:pt x="3841851" y="3007903"/>
                  </a:lnTo>
                  <a:lnTo>
                    <a:pt x="3804539" y="3004727"/>
                  </a:lnTo>
                  <a:lnTo>
                    <a:pt x="3767625" y="3000757"/>
                  </a:lnTo>
                  <a:lnTo>
                    <a:pt x="3731505" y="2995597"/>
                  </a:lnTo>
                  <a:lnTo>
                    <a:pt x="3694988" y="2989642"/>
                  </a:lnTo>
                  <a:lnTo>
                    <a:pt x="3658471" y="2982496"/>
                  </a:lnTo>
                  <a:lnTo>
                    <a:pt x="3623144" y="2974557"/>
                  </a:lnTo>
                  <a:lnTo>
                    <a:pt x="3587818" y="2965823"/>
                  </a:lnTo>
                  <a:lnTo>
                    <a:pt x="3552888" y="2956693"/>
                  </a:lnTo>
                  <a:lnTo>
                    <a:pt x="3518356" y="2945974"/>
                  </a:lnTo>
                  <a:lnTo>
                    <a:pt x="3483823" y="2934859"/>
                  </a:lnTo>
                  <a:lnTo>
                    <a:pt x="3450481" y="2922156"/>
                  </a:lnTo>
                  <a:lnTo>
                    <a:pt x="3417139" y="2909452"/>
                  </a:lnTo>
                  <a:lnTo>
                    <a:pt x="3384591" y="2895558"/>
                  </a:lnTo>
                  <a:lnTo>
                    <a:pt x="3297268" y="2857051"/>
                  </a:lnTo>
                  <a:lnTo>
                    <a:pt x="3211929" y="2900322"/>
                  </a:lnTo>
                  <a:lnTo>
                    <a:pt x="3193273" y="2909849"/>
                  </a:lnTo>
                  <a:lnTo>
                    <a:pt x="3174221" y="2918980"/>
                  </a:lnTo>
                  <a:lnTo>
                    <a:pt x="3154771" y="2928110"/>
                  </a:lnTo>
                  <a:lnTo>
                    <a:pt x="3135322" y="2936447"/>
                  </a:lnTo>
                  <a:lnTo>
                    <a:pt x="3115872" y="2945180"/>
                  </a:lnTo>
                  <a:lnTo>
                    <a:pt x="3096026" y="2953517"/>
                  </a:lnTo>
                  <a:lnTo>
                    <a:pt x="3076180" y="2960662"/>
                  </a:lnTo>
                  <a:lnTo>
                    <a:pt x="3055937" y="2968602"/>
                  </a:lnTo>
                  <a:lnTo>
                    <a:pt x="3035693" y="2975748"/>
                  </a:lnTo>
                  <a:lnTo>
                    <a:pt x="3015450" y="2982496"/>
                  </a:lnTo>
                  <a:lnTo>
                    <a:pt x="2994810" y="2988848"/>
                  </a:lnTo>
                  <a:lnTo>
                    <a:pt x="2974169" y="2995597"/>
                  </a:lnTo>
                  <a:lnTo>
                    <a:pt x="2953133" y="3001551"/>
                  </a:lnTo>
                  <a:lnTo>
                    <a:pt x="2932492" y="3007109"/>
                  </a:lnTo>
                  <a:lnTo>
                    <a:pt x="2911455" y="3012667"/>
                  </a:lnTo>
                  <a:lnTo>
                    <a:pt x="2890021" y="3017827"/>
                  </a:lnTo>
                  <a:lnTo>
                    <a:pt x="2868984" y="3022194"/>
                  </a:lnTo>
                  <a:lnTo>
                    <a:pt x="2847550" y="3026958"/>
                  </a:lnTo>
                  <a:lnTo>
                    <a:pt x="2825719" y="3031325"/>
                  </a:lnTo>
                  <a:lnTo>
                    <a:pt x="2804285" y="3034897"/>
                  </a:lnTo>
                  <a:lnTo>
                    <a:pt x="2782851" y="3038470"/>
                  </a:lnTo>
                  <a:lnTo>
                    <a:pt x="2761020" y="3041646"/>
                  </a:lnTo>
                  <a:lnTo>
                    <a:pt x="2738792" y="3045219"/>
                  </a:lnTo>
                  <a:lnTo>
                    <a:pt x="2716961" y="3047204"/>
                  </a:lnTo>
                  <a:lnTo>
                    <a:pt x="2694733" y="3049586"/>
                  </a:lnTo>
                  <a:lnTo>
                    <a:pt x="2672505" y="3051967"/>
                  </a:lnTo>
                  <a:lnTo>
                    <a:pt x="2650277" y="3053952"/>
                  </a:lnTo>
                  <a:lnTo>
                    <a:pt x="2628050" y="3055143"/>
                  </a:lnTo>
                  <a:lnTo>
                    <a:pt x="2605425" y="3056334"/>
                  </a:lnTo>
                  <a:lnTo>
                    <a:pt x="2582800" y="3057128"/>
                  </a:lnTo>
                  <a:lnTo>
                    <a:pt x="2560572" y="3057525"/>
                  </a:lnTo>
                  <a:lnTo>
                    <a:pt x="2537947" y="3057525"/>
                  </a:lnTo>
                  <a:lnTo>
                    <a:pt x="2501430" y="3057128"/>
                  </a:lnTo>
                  <a:lnTo>
                    <a:pt x="2464516" y="3055540"/>
                  </a:lnTo>
                  <a:lnTo>
                    <a:pt x="2427999" y="3053952"/>
                  </a:lnTo>
                  <a:lnTo>
                    <a:pt x="2391879" y="3050776"/>
                  </a:lnTo>
                  <a:lnTo>
                    <a:pt x="2355758" y="3046807"/>
                  </a:lnTo>
                  <a:lnTo>
                    <a:pt x="2320035" y="3042440"/>
                  </a:lnTo>
                  <a:lnTo>
                    <a:pt x="2284312" y="3037279"/>
                  </a:lnTo>
                  <a:lnTo>
                    <a:pt x="2248985" y="3030531"/>
                  </a:lnTo>
                  <a:lnTo>
                    <a:pt x="2214453" y="3023782"/>
                  </a:lnTo>
                  <a:lnTo>
                    <a:pt x="2179523" y="3015842"/>
                  </a:lnTo>
                  <a:lnTo>
                    <a:pt x="2145387" y="3007109"/>
                  </a:lnTo>
                  <a:lnTo>
                    <a:pt x="2111649" y="2997978"/>
                  </a:lnTo>
                  <a:lnTo>
                    <a:pt x="2078307" y="2987657"/>
                  </a:lnTo>
                  <a:lnTo>
                    <a:pt x="2044965" y="2976939"/>
                  </a:lnTo>
                  <a:lnTo>
                    <a:pt x="2012417" y="2965426"/>
                  </a:lnTo>
                  <a:lnTo>
                    <a:pt x="1980266" y="2952723"/>
                  </a:lnTo>
                  <a:lnTo>
                    <a:pt x="1948512" y="2940020"/>
                  </a:lnTo>
                  <a:lnTo>
                    <a:pt x="1917155" y="2926125"/>
                  </a:lnTo>
                  <a:lnTo>
                    <a:pt x="1886194" y="2911437"/>
                  </a:lnTo>
                  <a:lnTo>
                    <a:pt x="1856028" y="2896352"/>
                  </a:lnTo>
                  <a:lnTo>
                    <a:pt x="1827052" y="2880473"/>
                  </a:lnTo>
                  <a:lnTo>
                    <a:pt x="1797680" y="2863800"/>
                  </a:lnTo>
                  <a:lnTo>
                    <a:pt x="1769498" y="2846730"/>
                  </a:lnTo>
                  <a:lnTo>
                    <a:pt x="1741713" y="2828469"/>
                  </a:lnTo>
                  <a:lnTo>
                    <a:pt x="1714325" y="2810208"/>
                  </a:lnTo>
                  <a:lnTo>
                    <a:pt x="1688525" y="2791153"/>
                  </a:lnTo>
                  <a:lnTo>
                    <a:pt x="1662328" y="2771304"/>
                  </a:lnTo>
                  <a:lnTo>
                    <a:pt x="1637322" y="2750661"/>
                  </a:lnTo>
                  <a:lnTo>
                    <a:pt x="1613109" y="2729621"/>
                  </a:lnTo>
                  <a:lnTo>
                    <a:pt x="1589690" y="2707787"/>
                  </a:lnTo>
                  <a:lnTo>
                    <a:pt x="1567066" y="2685557"/>
                  </a:lnTo>
                  <a:lnTo>
                    <a:pt x="1545235" y="2662929"/>
                  </a:lnTo>
                  <a:lnTo>
                    <a:pt x="1471406" y="2583136"/>
                  </a:lnTo>
                  <a:lnTo>
                    <a:pt x="1363839" y="2601397"/>
                  </a:lnTo>
                  <a:lnTo>
                    <a:pt x="1346771" y="2604176"/>
                  </a:lnTo>
                  <a:lnTo>
                    <a:pt x="1329704" y="2606558"/>
                  </a:lnTo>
                  <a:lnTo>
                    <a:pt x="1311842" y="2608543"/>
                  </a:lnTo>
                  <a:lnTo>
                    <a:pt x="1294774" y="2610528"/>
                  </a:lnTo>
                  <a:lnTo>
                    <a:pt x="1277309" y="2611719"/>
                  </a:lnTo>
                  <a:lnTo>
                    <a:pt x="1259448" y="2612910"/>
                  </a:lnTo>
                  <a:lnTo>
                    <a:pt x="1242380" y="2613307"/>
                  </a:lnTo>
                  <a:lnTo>
                    <a:pt x="1224915" y="2613307"/>
                  </a:lnTo>
                  <a:lnTo>
                    <a:pt x="1209435" y="2613307"/>
                  </a:lnTo>
                  <a:lnTo>
                    <a:pt x="1193955" y="2612910"/>
                  </a:lnTo>
                  <a:lnTo>
                    <a:pt x="1178475" y="2611719"/>
                  </a:lnTo>
                  <a:lnTo>
                    <a:pt x="1163391" y="2610925"/>
                  </a:lnTo>
                  <a:lnTo>
                    <a:pt x="1147911" y="2609337"/>
                  </a:lnTo>
                  <a:lnTo>
                    <a:pt x="1132431" y="2608146"/>
                  </a:lnTo>
                  <a:lnTo>
                    <a:pt x="1117745" y="2606161"/>
                  </a:lnTo>
                  <a:lnTo>
                    <a:pt x="1103059" y="2603779"/>
                  </a:lnTo>
                  <a:lnTo>
                    <a:pt x="1087975" y="2601397"/>
                  </a:lnTo>
                  <a:lnTo>
                    <a:pt x="1073289" y="2598618"/>
                  </a:lnTo>
                  <a:lnTo>
                    <a:pt x="1059000" y="2595840"/>
                  </a:lnTo>
                  <a:lnTo>
                    <a:pt x="1044711" y="2592664"/>
                  </a:lnTo>
                  <a:lnTo>
                    <a:pt x="1030024" y="2589488"/>
                  </a:lnTo>
                  <a:lnTo>
                    <a:pt x="1016132" y="2585915"/>
                  </a:lnTo>
                  <a:lnTo>
                    <a:pt x="988347" y="2577579"/>
                  </a:lnTo>
                  <a:lnTo>
                    <a:pt x="961753" y="2568051"/>
                  </a:lnTo>
                  <a:lnTo>
                    <a:pt x="935159" y="2558524"/>
                  </a:lnTo>
                  <a:lnTo>
                    <a:pt x="909359" y="2547408"/>
                  </a:lnTo>
                  <a:lnTo>
                    <a:pt x="884352" y="2535896"/>
                  </a:lnTo>
                  <a:lnTo>
                    <a:pt x="860140" y="2522796"/>
                  </a:lnTo>
                  <a:lnTo>
                    <a:pt x="848629" y="2516444"/>
                  </a:lnTo>
                  <a:lnTo>
                    <a:pt x="836721" y="2509298"/>
                  </a:lnTo>
                  <a:lnTo>
                    <a:pt x="825607" y="2502550"/>
                  </a:lnTo>
                  <a:lnTo>
                    <a:pt x="814493" y="2495404"/>
                  </a:lnTo>
                  <a:lnTo>
                    <a:pt x="803379" y="2487862"/>
                  </a:lnTo>
                  <a:lnTo>
                    <a:pt x="793059" y="2480319"/>
                  </a:lnTo>
                  <a:lnTo>
                    <a:pt x="782739" y="2472776"/>
                  </a:lnTo>
                  <a:lnTo>
                    <a:pt x="772419" y="2464837"/>
                  </a:lnTo>
                  <a:lnTo>
                    <a:pt x="762893" y="2456500"/>
                  </a:lnTo>
                  <a:lnTo>
                    <a:pt x="752970" y="2448164"/>
                  </a:lnTo>
                  <a:lnTo>
                    <a:pt x="743840" y="2439827"/>
                  </a:lnTo>
                  <a:lnTo>
                    <a:pt x="734314" y="2431491"/>
                  </a:lnTo>
                  <a:lnTo>
                    <a:pt x="725582" y="2422757"/>
                  </a:lnTo>
                  <a:lnTo>
                    <a:pt x="717246" y="2414024"/>
                  </a:lnTo>
                  <a:lnTo>
                    <a:pt x="708911" y="2404496"/>
                  </a:lnTo>
                  <a:lnTo>
                    <a:pt x="700972" y="2395366"/>
                  </a:lnTo>
                  <a:lnTo>
                    <a:pt x="693828" y="2386235"/>
                  </a:lnTo>
                  <a:lnTo>
                    <a:pt x="686286" y="2376708"/>
                  </a:lnTo>
                  <a:lnTo>
                    <a:pt x="679141" y="2367180"/>
                  </a:lnTo>
                  <a:lnTo>
                    <a:pt x="672394" y="2357256"/>
                  </a:lnTo>
                  <a:lnTo>
                    <a:pt x="666043" y="2347728"/>
                  </a:lnTo>
                  <a:lnTo>
                    <a:pt x="659692" y="2337804"/>
                  </a:lnTo>
                  <a:lnTo>
                    <a:pt x="654135" y="2327879"/>
                  </a:lnTo>
                  <a:lnTo>
                    <a:pt x="648578" y="2317558"/>
                  </a:lnTo>
                  <a:lnTo>
                    <a:pt x="643815" y="2307237"/>
                  </a:lnTo>
                  <a:lnTo>
                    <a:pt x="639052" y="2296518"/>
                  </a:lnTo>
                  <a:lnTo>
                    <a:pt x="634289" y="2286594"/>
                  </a:lnTo>
                  <a:lnTo>
                    <a:pt x="630716" y="2275875"/>
                  </a:lnTo>
                  <a:lnTo>
                    <a:pt x="627144" y="2265157"/>
                  </a:lnTo>
                  <a:lnTo>
                    <a:pt x="623572" y="2254042"/>
                  </a:lnTo>
                  <a:lnTo>
                    <a:pt x="620396" y="2243323"/>
                  </a:lnTo>
                  <a:lnTo>
                    <a:pt x="618015" y="2232208"/>
                  </a:lnTo>
                  <a:lnTo>
                    <a:pt x="615633" y="2221092"/>
                  </a:lnTo>
                  <a:lnTo>
                    <a:pt x="614045" y="2210374"/>
                  </a:lnTo>
                  <a:lnTo>
                    <a:pt x="612458" y="2198862"/>
                  </a:lnTo>
                  <a:lnTo>
                    <a:pt x="611664" y="2187746"/>
                  </a:lnTo>
                  <a:lnTo>
                    <a:pt x="611267" y="2176631"/>
                  </a:lnTo>
                  <a:lnTo>
                    <a:pt x="610870" y="2165118"/>
                  </a:lnTo>
                  <a:lnTo>
                    <a:pt x="611267" y="2154400"/>
                  </a:lnTo>
                  <a:lnTo>
                    <a:pt x="611664" y="2143682"/>
                  </a:lnTo>
                  <a:lnTo>
                    <a:pt x="612458" y="2132566"/>
                  </a:lnTo>
                  <a:lnTo>
                    <a:pt x="614045" y="2121451"/>
                  </a:lnTo>
                  <a:lnTo>
                    <a:pt x="641433" y="1920183"/>
                  </a:lnTo>
                  <a:lnTo>
                    <a:pt x="439795" y="1895967"/>
                  </a:lnTo>
                  <a:lnTo>
                    <a:pt x="415979" y="1892395"/>
                  </a:lnTo>
                  <a:lnTo>
                    <a:pt x="393354" y="1888425"/>
                  </a:lnTo>
                  <a:lnTo>
                    <a:pt x="370729" y="1883661"/>
                  </a:lnTo>
                  <a:lnTo>
                    <a:pt x="348899" y="1878500"/>
                  </a:lnTo>
                  <a:lnTo>
                    <a:pt x="327068" y="1872149"/>
                  </a:lnTo>
                  <a:lnTo>
                    <a:pt x="305634" y="1865797"/>
                  </a:lnTo>
                  <a:lnTo>
                    <a:pt x="285390" y="1858254"/>
                  </a:lnTo>
                  <a:lnTo>
                    <a:pt x="265147" y="1850315"/>
                  </a:lnTo>
                  <a:lnTo>
                    <a:pt x="245698" y="1841581"/>
                  </a:lnTo>
                  <a:lnTo>
                    <a:pt x="226645" y="1832451"/>
                  </a:lnTo>
                  <a:lnTo>
                    <a:pt x="207990" y="1822526"/>
                  </a:lnTo>
                  <a:lnTo>
                    <a:pt x="190525" y="1812602"/>
                  </a:lnTo>
                  <a:lnTo>
                    <a:pt x="173060" y="1801884"/>
                  </a:lnTo>
                  <a:lnTo>
                    <a:pt x="156389" y="1789974"/>
                  </a:lnTo>
                  <a:lnTo>
                    <a:pt x="140909" y="1778462"/>
                  </a:lnTo>
                  <a:lnTo>
                    <a:pt x="125429" y="1766156"/>
                  </a:lnTo>
                  <a:lnTo>
                    <a:pt x="111140" y="1753452"/>
                  </a:lnTo>
                  <a:lnTo>
                    <a:pt x="97644" y="1739955"/>
                  </a:lnTo>
                  <a:lnTo>
                    <a:pt x="84546" y="1726855"/>
                  </a:lnTo>
                  <a:lnTo>
                    <a:pt x="72638" y="1712961"/>
                  </a:lnTo>
                  <a:lnTo>
                    <a:pt x="61524" y="1698272"/>
                  </a:lnTo>
                  <a:lnTo>
                    <a:pt x="51204" y="1683584"/>
                  </a:lnTo>
                  <a:lnTo>
                    <a:pt x="41678" y="1668896"/>
                  </a:lnTo>
                  <a:lnTo>
                    <a:pt x="33342" y="1653414"/>
                  </a:lnTo>
                  <a:lnTo>
                    <a:pt x="25404" y="1638329"/>
                  </a:lnTo>
                  <a:lnTo>
                    <a:pt x="18656" y="1622053"/>
                  </a:lnTo>
                  <a:lnTo>
                    <a:pt x="12702" y="1606173"/>
                  </a:lnTo>
                  <a:lnTo>
                    <a:pt x="8336" y="1589897"/>
                  </a:lnTo>
                  <a:lnTo>
                    <a:pt x="4366" y="1573224"/>
                  </a:lnTo>
                  <a:lnTo>
                    <a:pt x="1588" y="1556551"/>
                  </a:lnTo>
                  <a:lnTo>
                    <a:pt x="397" y="1539481"/>
                  </a:lnTo>
                  <a:lnTo>
                    <a:pt x="0" y="1522808"/>
                  </a:lnTo>
                  <a:lnTo>
                    <a:pt x="0" y="1513678"/>
                  </a:lnTo>
                  <a:lnTo>
                    <a:pt x="397" y="1504547"/>
                  </a:lnTo>
                  <a:lnTo>
                    <a:pt x="1191" y="1495814"/>
                  </a:lnTo>
                  <a:lnTo>
                    <a:pt x="1985" y="1487080"/>
                  </a:lnTo>
                  <a:lnTo>
                    <a:pt x="3573" y="1478346"/>
                  </a:lnTo>
                  <a:lnTo>
                    <a:pt x="4763" y="1470010"/>
                  </a:lnTo>
                  <a:lnTo>
                    <a:pt x="6748" y="1461276"/>
                  </a:lnTo>
                  <a:lnTo>
                    <a:pt x="9130" y="1452146"/>
                  </a:lnTo>
                  <a:lnTo>
                    <a:pt x="11511" y="1443809"/>
                  </a:lnTo>
                  <a:lnTo>
                    <a:pt x="14290" y="1435473"/>
                  </a:lnTo>
                  <a:lnTo>
                    <a:pt x="20640" y="1418800"/>
                  </a:lnTo>
                  <a:lnTo>
                    <a:pt x="27785" y="1402127"/>
                  </a:lnTo>
                  <a:lnTo>
                    <a:pt x="36121" y="1386248"/>
                  </a:lnTo>
                  <a:lnTo>
                    <a:pt x="45647" y="1370368"/>
                  </a:lnTo>
                  <a:lnTo>
                    <a:pt x="55967" y="1354886"/>
                  </a:lnTo>
                  <a:lnTo>
                    <a:pt x="67081" y="1339801"/>
                  </a:lnTo>
                  <a:lnTo>
                    <a:pt x="78989" y="1324716"/>
                  </a:lnTo>
                  <a:lnTo>
                    <a:pt x="92087" y="1310425"/>
                  </a:lnTo>
                  <a:lnTo>
                    <a:pt x="105980" y="1296531"/>
                  </a:lnTo>
                  <a:lnTo>
                    <a:pt x="120666" y="1283827"/>
                  </a:lnTo>
                  <a:lnTo>
                    <a:pt x="136543" y="1270727"/>
                  </a:lnTo>
                  <a:lnTo>
                    <a:pt x="152817" y="1258024"/>
                  </a:lnTo>
                  <a:lnTo>
                    <a:pt x="169488" y="1246114"/>
                  </a:lnTo>
                  <a:lnTo>
                    <a:pt x="187746" y="1234999"/>
                  </a:lnTo>
                  <a:lnTo>
                    <a:pt x="206005" y="1223884"/>
                  </a:lnTo>
                  <a:lnTo>
                    <a:pt x="225058" y="1213562"/>
                  </a:lnTo>
                  <a:lnTo>
                    <a:pt x="244904" y="1204035"/>
                  </a:lnTo>
                  <a:lnTo>
                    <a:pt x="265544" y="1195301"/>
                  </a:lnTo>
                  <a:lnTo>
                    <a:pt x="286184" y="1186965"/>
                  </a:lnTo>
                  <a:lnTo>
                    <a:pt x="307618" y="1179422"/>
                  </a:lnTo>
                  <a:lnTo>
                    <a:pt x="329846" y="1172276"/>
                  </a:lnTo>
                  <a:lnTo>
                    <a:pt x="352074" y="1165925"/>
                  </a:lnTo>
                  <a:lnTo>
                    <a:pt x="375096" y="1160367"/>
                  </a:lnTo>
                  <a:lnTo>
                    <a:pt x="398911" y="1155603"/>
                  </a:lnTo>
                  <a:lnTo>
                    <a:pt x="422727" y="1152031"/>
                  </a:lnTo>
                  <a:lnTo>
                    <a:pt x="446542" y="1148855"/>
                  </a:lnTo>
                  <a:lnTo>
                    <a:pt x="471549" y="1146473"/>
                  </a:lnTo>
                  <a:lnTo>
                    <a:pt x="597374" y="1136945"/>
                  </a:lnTo>
                  <a:lnTo>
                    <a:pt x="643021" y="1019043"/>
                  </a:lnTo>
                  <a:lnTo>
                    <a:pt x="647784" y="1007530"/>
                  </a:lnTo>
                  <a:lnTo>
                    <a:pt x="652944" y="996018"/>
                  </a:lnTo>
                  <a:lnTo>
                    <a:pt x="658104" y="984109"/>
                  </a:lnTo>
                  <a:lnTo>
                    <a:pt x="663661" y="972993"/>
                  </a:lnTo>
                  <a:lnTo>
                    <a:pt x="669615" y="961878"/>
                  </a:lnTo>
                  <a:lnTo>
                    <a:pt x="675966" y="950763"/>
                  </a:lnTo>
                  <a:lnTo>
                    <a:pt x="682714" y="939647"/>
                  </a:lnTo>
                  <a:lnTo>
                    <a:pt x="689064" y="929326"/>
                  </a:lnTo>
                  <a:lnTo>
                    <a:pt x="696209" y="918607"/>
                  </a:lnTo>
                  <a:lnTo>
                    <a:pt x="703354" y="907889"/>
                  </a:lnTo>
                  <a:lnTo>
                    <a:pt x="711292" y="897171"/>
                  </a:lnTo>
                  <a:lnTo>
                    <a:pt x="719231" y="886849"/>
                  </a:lnTo>
                  <a:lnTo>
                    <a:pt x="727169" y="876925"/>
                  </a:lnTo>
                  <a:lnTo>
                    <a:pt x="735505" y="866603"/>
                  </a:lnTo>
                  <a:lnTo>
                    <a:pt x="744237" y="856679"/>
                  </a:lnTo>
                  <a:lnTo>
                    <a:pt x="752970" y="847151"/>
                  </a:lnTo>
                  <a:lnTo>
                    <a:pt x="762099" y="837227"/>
                  </a:lnTo>
                  <a:lnTo>
                    <a:pt x="771625" y="828096"/>
                  </a:lnTo>
                  <a:lnTo>
                    <a:pt x="791075" y="809438"/>
                  </a:lnTo>
                  <a:lnTo>
                    <a:pt x="811715" y="791972"/>
                  </a:lnTo>
                  <a:lnTo>
                    <a:pt x="833149" y="774902"/>
                  </a:lnTo>
                  <a:lnTo>
                    <a:pt x="854980" y="758228"/>
                  </a:lnTo>
                  <a:lnTo>
                    <a:pt x="878001" y="742349"/>
                  </a:lnTo>
                  <a:lnTo>
                    <a:pt x="902214" y="727264"/>
                  </a:lnTo>
                  <a:lnTo>
                    <a:pt x="926823" y="712576"/>
                  </a:lnTo>
                  <a:lnTo>
                    <a:pt x="951830" y="699475"/>
                  </a:lnTo>
                  <a:lnTo>
                    <a:pt x="978424" y="686375"/>
                  </a:lnTo>
                  <a:lnTo>
                    <a:pt x="1004621" y="673672"/>
                  </a:lnTo>
                  <a:lnTo>
                    <a:pt x="1032009" y="662557"/>
                  </a:lnTo>
                  <a:lnTo>
                    <a:pt x="1059794" y="651838"/>
                  </a:lnTo>
                  <a:lnTo>
                    <a:pt x="1088769" y="642311"/>
                  </a:lnTo>
                  <a:lnTo>
                    <a:pt x="1117745" y="633577"/>
                  </a:lnTo>
                  <a:lnTo>
                    <a:pt x="1147118" y="625241"/>
                  </a:lnTo>
                  <a:lnTo>
                    <a:pt x="1177284" y="618095"/>
                  </a:lnTo>
                  <a:lnTo>
                    <a:pt x="1207847" y="611743"/>
                  </a:lnTo>
                  <a:lnTo>
                    <a:pt x="1238808" y="606583"/>
                  </a:lnTo>
                  <a:lnTo>
                    <a:pt x="1269768" y="601819"/>
                  </a:lnTo>
                  <a:lnTo>
                    <a:pt x="1301522" y="598643"/>
                  </a:lnTo>
                  <a:lnTo>
                    <a:pt x="1333276" y="595864"/>
                  </a:lnTo>
                  <a:lnTo>
                    <a:pt x="1365824" y="594673"/>
                  </a:lnTo>
                  <a:lnTo>
                    <a:pt x="1398372" y="594276"/>
                  </a:lnTo>
                  <a:lnTo>
                    <a:pt x="1415043" y="594276"/>
                  </a:lnTo>
                  <a:lnTo>
                    <a:pt x="1431714" y="594673"/>
                  </a:lnTo>
                  <a:lnTo>
                    <a:pt x="1465452" y="596261"/>
                  </a:lnTo>
                  <a:lnTo>
                    <a:pt x="1499588" y="599040"/>
                  </a:lnTo>
                  <a:lnTo>
                    <a:pt x="1533724" y="603010"/>
                  </a:lnTo>
                  <a:lnTo>
                    <a:pt x="1657962" y="619286"/>
                  </a:lnTo>
                  <a:lnTo>
                    <a:pt x="1726630" y="514484"/>
                  </a:lnTo>
                  <a:lnTo>
                    <a:pt x="1736553" y="499398"/>
                  </a:lnTo>
                  <a:lnTo>
                    <a:pt x="1746873" y="485107"/>
                  </a:lnTo>
                  <a:lnTo>
                    <a:pt x="1757590" y="470816"/>
                  </a:lnTo>
                  <a:lnTo>
                    <a:pt x="1768704" y="456525"/>
                  </a:lnTo>
                  <a:lnTo>
                    <a:pt x="1779818" y="442631"/>
                  </a:lnTo>
                  <a:lnTo>
                    <a:pt x="1790932" y="428737"/>
                  </a:lnTo>
                  <a:lnTo>
                    <a:pt x="1802443" y="414842"/>
                  </a:lnTo>
                  <a:lnTo>
                    <a:pt x="1814351" y="401345"/>
                  </a:lnTo>
                  <a:lnTo>
                    <a:pt x="1827052" y="387848"/>
                  </a:lnTo>
                  <a:lnTo>
                    <a:pt x="1839357" y="374747"/>
                  </a:lnTo>
                  <a:lnTo>
                    <a:pt x="1852059" y="362044"/>
                  </a:lnTo>
                  <a:lnTo>
                    <a:pt x="1864760" y="349341"/>
                  </a:lnTo>
                  <a:lnTo>
                    <a:pt x="1878256" y="337035"/>
                  </a:lnTo>
                  <a:lnTo>
                    <a:pt x="1891751" y="324331"/>
                  </a:lnTo>
                  <a:lnTo>
                    <a:pt x="1905644" y="312422"/>
                  </a:lnTo>
                  <a:lnTo>
                    <a:pt x="1919536" y="300116"/>
                  </a:lnTo>
                  <a:lnTo>
                    <a:pt x="1933826" y="288603"/>
                  </a:lnTo>
                  <a:lnTo>
                    <a:pt x="1948909" y="277091"/>
                  </a:lnTo>
                  <a:lnTo>
                    <a:pt x="1963595" y="265976"/>
                  </a:lnTo>
                  <a:lnTo>
                    <a:pt x="1978678" y="254860"/>
                  </a:lnTo>
                  <a:lnTo>
                    <a:pt x="1993762" y="243745"/>
                  </a:lnTo>
                  <a:lnTo>
                    <a:pt x="2009242" y="233026"/>
                  </a:lnTo>
                  <a:lnTo>
                    <a:pt x="2024722" y="222308"/>
                  </a:lnTo>
                  <a:lnTo>
                    <a:pt x="2040599" y="212383"/>
                  </a:lnTo>
                  <a:lnTo>
                    <a:pt x="2056873" y="202459"/>
                  </a:lnTo>
                  <a:lnTo>
                    <a:pt x="2073147" y="192138"/>
                  </a:lnTo>
                  <a:lnTo>
                    <a:pt x="2089818" y="183007"/>
                  </a:lnTo>
                  <a:lnTo>
                    <a:pt x="2106489" y="173877"/>
                  </a:lnTo>
                  <a:lnTo>
                    <a:pt x="2123556" y="164349"/>
                  </a:lnTo>
                  <a:lnTo>
                    <a:pt x="2140624" y="155616"/>
                  </a:lnTo>
                  <a:lnTo>
                    <a:pt x="2157692" y="146882"/>
                  </a:lnTo>
                  <a:lnTo>
                    <a:pt x="2175554" y="138546"/>
                  </a:lnTo>
                  <a:lnTo>
                    <a:pt x="2193019" y="130209"/>
                  </a:lnTo>
                  <a:lnTo>
                    <a:pt x="2211277" y="122269"/>
                  </a:lnTo>
                  <a:lnTo>
                    <a:pt x="2229139" y="114330"/>
                  </a:lnTo>
                  <a:lnTo>
                    <a:pt x="2247397" y="107184"/>
                  </a:lnTo>
                  <a:lnTo>
                    <a:pt x="2266053" y="99642"/>
                  </a:lnTo>
                  <a:lnTo>
                    <a:pt x="2284312" y="92496"/>
                  </a:lnTo>
                  <a:lnTo>
                    <a:pt x="2302967" y="85747"/>
                  </a:lnTo>
                  <a:lnTo>
                    <a:pt x="2322020" y="79396"/>
                  </a:lnTo>
                  <a:lnTo>
                    <a:pt x="2341072" y="72647"/>
                  </a:lnTo>
                  <a:lnTo>
                    <a:pt x="2360521" y="66692"/>
                  </a:lnTo>
                  <a:lnTo>
                    <a:pt x="2379574" y="61135"/>
                  </a:lnTo>
                  <a:lnTo>
                    <a:pt x="2399023" y="55577"/>
                  </a:lnTo>
                  <a:lnTo>
                    <a:pt x="2418870" y="50416"/>
                  </a:lnTo>
                  <a:lnTo>
                    <a:pt x="2438319" y="45256"/>
                  </a:lnTo>
                  <a:lnTo>
                    <a:pt x="2458165" y="40492"/>
                  </a:lnTo>
                  <a:lnTo>
                    <a:pt x="2478806" y="36125"/>
                  </a:lnTo>
                  <a:lnTo>
                    <a:pt x="2498652" y="31361"/>
                  </a:lnTo>
                  <a:lnTo>
                    <a:pt x="2518895" y="27789"/>
                  </a:lnTo>
                  <a:lnTo>
                    <a:pt x="2539138" y="24216"/>
                  </a:lnTo>
                  <a:lnTo>
                    <a:pt x="2559779" y="20246"/>
                  </a:lnTo>
                  <a:lnTo>
                    <a:pt x="2580419" y="17070"/>
                  </a:lnTo>
                  <a:lnTo>
                    <a:pt x="2601059" y="14291"/>
                  </a:lnTo>
                  <a:lnTo>
                    <a:pt x="2621699" y="11513"/>
                  </a:lnTo>
                  <a:lnTo>
                    <a:pt x="2642736" y="9131"/>
                  </a:lnTo>
                  <a:lnTo>
                    <a:pt x="2664170" y="7146"/>
                  </a:lnTo>
                  <a:lnTo>
                    <a:pt x="2684810" y="5161"/>
                  </a:lnTo>
                  <a:lnTo>
                    <a:pt x="2706244" y="3573"/>
                  </a:lnTo>
                  <a:lnTo>
                    <a:pt x="2727678" y="2382"/>
                  </a:lnTo>
                  <a:lnTo>
                    <a:pt x="2748715" y="1588"/>
                  </a:lnTo>
                  <a:lnTo>
                    <a:pt x="2770149" y="794"/>
                  </a:lnTo>
                  <a:lnTo>
                    <a:pt x="2791980" y="397"/>
                  </a:lnTo>
                  <a:lnTo>
                    <a:pt x="28134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0A0F597A-FC52-484E-A63D-EEFFED4DB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968" y="763771"/>
              <a:ext cx="1651190" cy="1651190"/>
            </a:xfrm>
            <a:prstGeom prst="rect">
              <a:avLst/>
            </a:prstGeom>
          </p:spPr>
        </p:pic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AA6F22C2-E669-4DE8-87FC-22E468E26620}"/>
              </a:ext>
            </a:extLst>
          </p:cNvPr>
          <p:cNvSpPr txBox="1"/>
          <p:nvPr/>
        </p:nvSpPr>
        <p:spPr>
          <a:xfrm>
            <a:off x="543694" y="703345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晚上面朝大海贞子作怪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8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/>
      <p:bldP spid="79" grpId="0" animBg="1"/>
      <p:bldP spid="80" grpId="0" animBg="1"/>
      <p:bldP spid="81" grpId="0" animBg="1"/>
      <p:bldP spid="8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-图片 Picture 10">
            <a:hlinkClick r:id="rId12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2891"/>
          <a:stretch>
            <a:fillRect/>
          </a:stretch>
        </p:blipFill>
        <p:spPr>
          <a:xfrm>
            <a:off x="5419353" y="0"/>
            <a:ext cx="4718286" cy="6858000"/>
          </a:xfrm>
          <a:prstGeom prst="rect">
            <a:avLst/>
          </a:prstGeom>
          <a:noFill/>
        </p:spPr>
      </p:pic>
      <p:cxnSp>
        <p:nvCxnSpPr>
          <p:cNvPr id="23" name="PA-装饰 直接连接符 22">
            <a:extLst>
              <a:ext uri="{FF2B5EF4-FFF2-40B4-BE49-F238E27FC236}">
                <a16:creationId xmlns:a16="http://schemas.microsoft.com/office/drawing/2014/main" id="{9E4B840C-27AC-4375-9E2E-EF13CDA12C5D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322576" y="1698918"/>
            <a:ext cx="4059936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A-装饰 直接连接符 25">
            <a:extLst>
              <a:ext uri="{FF2B5EF4-FFF2-40B4-BE49-F238E27FC236}">
                <a16:creationId xmlns:a16="http://schemas.microsoft.com/office/drawing/2014/main" id="{1CA4FE3C-7A89-4D18-94D5-0288262F49EA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6382512" y="1698918"/>
            <a:ext cx="0" cy="374294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A-装饰 直接连接符 28">
            <a:extLst>
              <a:ext uri="{FF2B5EF4-FFF2-40B4-BE49-F238E27FC236}">
                <a16:creationId xmlns:a16="http://schemas.microsoft.com/office/drawing/2014/main" id="{9A0B0A2E-AE0F-4643-99BE-FA6BF41D688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322576" y="5441862"/>
            <a:ext cx="4059936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A-装饰 直接连接符 29">
            <a:extLst>
              <a:ext uri="{FF2B5EF4-FFF2-40B4-BE49-F238E27FC236}">
                <a16:creationId xmlns:a16="http://schemas.microsoft.com/office/drawing/2014/main" id="{636B0164-56AA-4FD5-B8C4-DAE764213CF9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2322576" y="1698918"/>
            <a:ext cx="0" cy="1063875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A-装饰 直接连接符 31">
            <a:extLst>
              <a:ext uri="{FF2B5EF4-FFF2-40B4-BE49-F238E27FC236}">
                <a16:creationId xmlns:a16="http://schemas.microsoft.com/office/drawing/2014/main" id="{C65DD342-CB2D-4B7B-95CD-E48A3D549E21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2322576" y="4307571"/>
            <a:ext cx="0" cy="1134291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-文本 AutoShape 3">
            <a:extLst>
              <a:ext uri="{FF2B5EF4-FFF2-40B4-BE49-F238E27FC236}">
                <a16:creationId xmlns:a16="http://schemas.microsoft.com/office/drawing/2014/main" id="{0AF62AB4-932E-4D1E-BEA6-F838D3CFDF52}"/>
              </a:ext>
            </a:extLst>
          </p:cNvPr>
          <p:cNvSpPr>
            <a:spLocks noChangeAspect="1" noChangeArrowheads="1" noTextEdit="1"/>
          </p:cNvSpPr>
          <p:nvPr>
            <p:custDataLst>
              <p:tags r:id="rId8"/>
            </p:custDataLst>
          </p:nvPr>
        </p:nvSpPr>
        <p:spPr bwMode="auto">
          <a:xfrm>
            <a:off x="1565236" y="3516985"/>
            <a:ext cx="3854104" cy="64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zh-CN" altLang="en-US" sz="3600" b="1" spc="3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大气的受热过程</a:t>
            </a:r>
            <a:endParaRPr lang="zh-CN" altLang="en-US" sz="3600" b="1" spc="3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PA-文本 AutoShape 3">
            <a:extLst>
              <a:ext uri="{FF2B5EF4-FFF2-40B4-BE49-F238E27FC236}">
                <a16:creationId xmlns:a16="http://schemas.microsoft.com/office/drawing/2014/main" id="{36CEA491-DB65-4DA9-B76E-5C7710D46982}"/>
              </a:ext>
            </a:extLst>
          </p:cNvPr>
          <p:cNvSpPr>
            <a:spLocks noChangeAspect="1" noChangeArrowheads="1" noTextEdit="1"/>
          </p:cNvSpPr>
          <p:nvPr>
            <p:custDataLst>
              <p:tags r:id="rId9"/>
            </p:custDataLst>
          </p:nvPr>
        </p:nvSpPr>
        <p:spPr bwMode="auto">
          <a:xfrm>
            <a:off x="1565236" y="2942283"/>
            <a:ext cx="2455511" cy="64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zh-CN" sz="3200" spc="14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Part 1 </a:t>
            </a:r>
            <a:endParaRPr lang="zh-CN" altLang="en-US" sz="3200" spc="14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 rot="5400000">
            <a:off x="9811896" y="3487632"/>
            <a:ext cx="26853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spc="600" dirty="0">
                <a:solidFill>
                  <a:srgbClr val="444444"/>
                </a:solidFill>
                <a:cs typeface="+mn-ea"/>
                <a:sym typeface="+mn-lt"/>
              </a:rPr>
              <a:t>新人教版必修一第二章第二节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0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72474FF-6562-4A90-8AD2-313F370BD5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2"/>
          <a:stretch/>
        </p:blipFill>
        <p:spPr>
          <a:xfrm>
            <a:off x="1127448" y="934906"/>
            <a:ext cx="7776864" cy="47721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1A8E6-365E-4858-8800-62D8E0607B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2"/>
          <a:stretch/>
        </p:blipFill>
        <p:spPr>
          <a:xfrm>
            <a:off x="623392" y="5661248"/>
            <a:ext cx="4680520" cy="105273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8485652-C526-4128-ADB0-A0FD9D372F3A}"/>
              </a:ext>
            </a:extLst>
          </p:cNvPr>
          <p:cNvSpPr txBox="1"/>
          <p:nvPr/>
        </p:nvSpPr>
        <p:spPr>
          <a:xfrm>
            <a:off x="3983884" y="350131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300" dirty="0">
                <a:cs typeface="+mn-ea"/>
                <a:sym typeface="+mn-lt"/>
              </a:rPr>
              <a:t>太阳辐射光谱示意图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724E043-1D7A-4BAB-9F77-0D055D5CCC60}"/>
              </a:ext>
            </a:extLst>
          </p:cNvPr>
          <p:cNvCxnSpPr>
            <a:cxnSpLocks/>
          </p:cNvCxnSpPr>
          <p:nvPr/>
        </p:nvCxnSpPr>
        <p:spPr>
          <a:xfrm flipH="1" flipV="1">
            <a:off x="3287689" y="5229200"/>
            <a:ext cx="1944216" cy="47787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5961831-E99E-4FEB-B0EE-FDEBEC15268F}"/>
              </a:ext>
            </a:extLst>
          </p:cNvPr>
          <p:cNvCxnSpPr>
            <a:cxnSpLocks/>
          </p:cNvCxnSpPr>
          <p:nvPr/>
        </p:nvCxnSpPr>
        <p:spPr>
          <a:xfrm flipV="1">
            <a:off x="623391" y="5229200"/>
            <a:ext cx="1944217" cy="47787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0B6656E-1F7C-4DD4-9C0C-A4D9E1FA377B}"/>
              </a:ext>
            </a:extLst>
          </p:cNvPr>
          <p:cNvGrpSpPr/>
          <p:nvPr/>
        </p:nvGrpSpPr>
        <p:grpSpPr>
          <a:xfrm>
            <a:off x="2908747" y="1412776"/>
            <a:ext cx="2827213" cy="1584176"/>
            <a:chOff x="3700835" y="1412776"/>
            <a:chExt cx="2827213" cy="1584176"/>
          </a:xfrm>
        </p:grpSpPr>
        <p:sp>
          <p:nvSpPr>
            <p:cNvPr id="18" name="PA-A000320141231G63PPSH-2653">
              <a:extLst>
                <a:ext uri="{FF2B5EF4-FFF2-40B4-BE49-F238E27FC236}">
                  <a16:creationId xmlns:a16="http://schemas.microsoft.com/office/drawing/2014/main" id="{F128DDEF-9F69-4E05-9167-8506E6932F0B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700835" y="1412776"/>
              <a:ext cx="2683197" cy="1584176"/>
            </a:xfrm>
            <a:custGeom>
              <a:avLst/>
              <a:gdLst>
                <a:gd name="connsiteX0" fmla="*/ 1787696 w 1905000"/>
                <a:gd name="connsiteY0" fmla="*/ 0 h 1412875"/>
                <a:gd name="connsiteX1" fmla="*/ 1792359 w 1905000"/>
                <a:gd name="connsiteY1" fmla="*/ 0 h 1412875"/>
                <a:gd name="connsiteX2" fmla="*/ 1796940 w 1905000"/>
                <a:gd name="connsiteY2" fmla="*/ 82 h 1412875"/>
                <a:gd name="connsiteX3" fmla="*/ 1801276 w 1905000"/>
                <a:gd name="connsiteY3" fmla="*/ 245 h 1412875"/>
                <a:gd name="connsiteX4" fmla="*/ 1805611 w 1905000"/>
                <a:gd name="connsiteY4" fmla="*/ 572 h 1412875"/>
                <a:gd name="connsiteX5" fmla="*/ 1809783 w 1905000"/>
                <a:gd name="connsiteY5" fmla="*/ 900 h 1412875"/>
                <a:gd name="connsiteX6" fmla="*/ 1813955 w 1905000"/>
                <a:gd name="connsiteY6" fmla="*/ 1472 h 1412875"/>
                <a:gd name="connsiteX7" fmla="*/ 1818045 w 1905000"/>
                <a:gd name="connsiteY7" fmla="*/ 1962 h 1412875"/>
                <a:gd name="connsiteX8" fmla="*/ 1821890 w 1905000"/>
                <a:gd name="connsiteY8" fmla="*/ 2617 h 1412875"/>
                <a:gd name="connsiteX9" fmla="*/ 1825734 w 1905000"/>
                <a:gd name="connsiteY9" fmla="*/ 3271 h 1412875"/>
                <a:gd name="connsiteX10" fmla="*/ 1829497 w 1905000"/>
                <a:gd name="connsiteY10" fmla="*/ 4170 h 1412875"/>
                <a:gd name="connsiteX11" fmla="*/ 1833096 w 1905000"/>
                <a:gd name="connsiteY11" fmla="*/ 5069 h 1412875"/>
                <a:gd name="connsiteX12" fmla="*/ 1836614 w 1905000"/>
                <a:gd name="connsiteY12" fmla="*/ 6051 h 1412875"/>
                <a:gd name="connsiteX13" fmla="*/ 1840131 w 1905000"/>
                <a:gd name="connsiteY13" fmla="*/ 7195 h 1412875"/>
                <a:gd name="connsiteX14" fmla="*/ 1843485 w 1905000"/>
                <a:gd name="connsiteY14" fmla="*/ 8340 h 1412875"/>
                <a:gd name="connsiteX15" fmla="*/ 1846757 w 1905000"/>
                <a:gd name="connsiteY15" fmla="*/ 9648 h 1412875"/>
                <a:gd name="connsiteX16" fmla="*/ 1849866 w 1905000"/>
                <a:gd name="connsiteY16" fmla="*/ 10956 h 1412875"/>
                <a:gd name="connsiteX17" fmla="*/ 1853056 w 1905000"/>
                <a:gd name="connsiteY17" fmla="*/ 12428 h 1412875"/>
                <a:gd name="connsiteX18" fmla="*/ 1856001 w 1905000"/>
                <a:gd name="connsiteY18" fmla="*/ 13982 h 1412875"/>
                <a:gd name="connsiteX19" fmla="*/ 1858864 w 1905000"/>
                <a:gd name="connsiteY19" fmla="*/ 15617 h 1412875"/>
                <a:gd name="connsiteX20" fmla="*/ 1861727 w 1905000"/>
                <a:gd name="connsiteY20" fmla="*/ 17334 h 1412875"/>
                <a:gd name="connsiteX21" fmla="*/ 1864427 w 1905000"/>
                <a:gd name="connsiteY21" fmla="*/ 19133 h 1412875"/>
                <a:gd name="connsiteX22" fmla="*/ 1867044 w 1905000"/>
                <a:gd name="connsiteY22" fmla="*/ 21095 h 1412875"/>
                <a:gd name="connsiteX23" fmla="*/ 1869580 w 1905000"/>
                <a:gd name="connsiteY23" fmla="*/ 23057 h 1412875"/>
                <a:gd name="connsiteX24" fmla="*/ 1872034 w 1905000"/>
                <a:gd name="connsiteY24" fmla="*/ 25102 h 1412875"/>
                <a:gd name="connsiteX25" fmla="*/ 1874325 w 1905000"/>
                <a:gd name="connsiteY25" fmla="*/ 27227 h 1412875"/>
                <a:gd name="connsiteX26" fmla="*/ 1876533 w 1905000"/>
                <a:gd name="connsiteY26" fmla="*/ 29517 h 1412875"/>
                <a:gd name="connsiteX27" fmla="*/ 1878742 w 1905000"/>
                <a:gd name="connsiteY27" fmla="*/ 31888 h 1412875"/>
                <a:gd name="connsiteX28" fmla="*/ 1880787 w 1905000"/>
                <a:gd name="connsiteY28" fmla="*/ 34341 h 1412875"/>
                <a:gd name="connsiteX29" fmla="*/ 1882832 w 1905000"/>
                <a:gd name="connsiteY29" fmla="*/ 36876 h 1412875"/>
                <a:gd name="connsiteX30" fmla="*/ 1884632 w 1905000"/>
                <a:gd name="connsiteY30" fmla="*/ 39492 h 1412875"/>
                <a:gd name="connsiteX31" fmla="*/ 1886513 w 1905000"/>
                <a:gd name="connsiteY31" fmla="*/ 42108 h 1412875"/>
                <a:gd name="connsiteX32" fmla="*/ 1888231 w 1905000"/>
                <a:gd name="connsiteY32" fmla="*/ 44888 h 1412875"/>
                <a:gd name="connsiteX33" fmla="*/ 1889867 w 1905000"/>
                <a:gd name="connsiteY33" fmla="*/ 47750 h 1412875"/>
                <a:gd name="connsiteX34" fmla="*/ 1891421 w 1905000"/>
                <a:gd name="connsiteY34" fmla="*/ 50694 h 1412875"/>
                <a:gd name="connsiteX35" fmla="*/ 1892812 w 1905000"/>
                <a:gd name="connsiteY35" fmla="*/ 53801 h 1412875"/>
                <a:gd name="connsiteX36" fmla="*/ 1894284 w 1905000"/>
                <a:gd name="connsiteY36" fmla="*/ 56908 h 1412875"/>
                <a:gd name="connsiteX37" fmla="*/ 1895511 w 1905000"/>
                <a:gd name="connsiteY37" fmla="*/ 60096 h 1412875"/>
                <a:gd name="connsiteX38" fmla="*/ 1896738 w 1905000"/>
                <a:gd name="connsiteY38" fmla="*/ 63449 h 1412875"/>
                <a:gd name="connsiteX39" fmla="*/ 1897883 w 1905000"/>
                <a:gd name="connsiteY39" fmla="*/ 66801 h 1412875"/>
                <a:gd name="connsiteX40" fmla="*/ 1898947 w 1905000"/>
                <a:gd name="connsiteY40" fmla="*/ 70235 h 1412875"/>
                <a:gd name="connsiteX41" fmla="*/ 1899847 w 1905000"/>
                <a:gd name="connsiteY41" fmla="*/ 73914 h 1412875"/>
                <a:gd name="connsiteX42" fmla="*/ 1900746 w 1905000"/>
                <a:gd name="connsiteY42" fmla="*/ 77512 h 1412875"/>
                <a:gd name="connsiteX43" fmla="*/ 1901565 w 1905000"/>
                <a:gd name="connsiteY43" fmla="*/ 81191 h 1412875"/>
                <a:gd name="connsiteX44" fmla="*/ 1902301 w 1905000"/>
                <a:gd name="connsiteY44" fmla="*/ 85034 h 1412875"/>
                <a:gd name="connsiteX45" fmla="*/ 1902873 w 1905000"/>
                <a:gd name="connsiteY45" fmla="*/ 88959 h 1412875"/>
                <a:gd name="connsiteX46" fmla="*/ 1903364 w 1905000"/>
                <a:gd name="connsiteY46" fmla="*/ 92965 h 1412875"/>
                <a:gd name="connsiteX47" fmla="*/ 1903937 w 1905000"/>
                <a:gd name="connsiteY47" fmla="*/ 96972 h 1412875"/>
                <a:gd name="connsiteX48" fmla="*/ 1904264 w 1905000"/>
                <a:gd name="connsiteY48" fmla="*/ 101223 h 1412875"/>
                <a:gd name="connsiteX49" fmla="*/ 1904591 w 1905000"/>
                <a:gd name="connsiteY49" fmla="*/ 105393 h 1412875"/>
                <a:gd name="connsiteX50" fmla="*/ 1904755 w 1905000"/>
                <a:gd name="connsiteY50" fmla="*/ 109727 h 1412875"/>
                <a:gd name="connsiteX51" fmla="*/ 1904918 w 1905000"/>
                <a:gd name="connsiteY51" fmla="*/ 114224 h 1412875"/>
                <a:gd name="connsiteX52" fmla="*/ 1905000 w 1905000"/>
                <a:gd name="connsiteY52" fmla="*/ 118639 h 1412875"/>
                <a:gd name="connsiteX53" fmla="*/ 1905000 w 1905000"/>
                <a:gd name="connsiteY53" fmla="*/ 123218 h 1412875"/>
                <a:gd name="connsiteX54" fmla="*/ 1904837 w 1905000"/>
                <a:gd name="connsiteY54" fmla="*/ 127960 h 1412875"/>
                <a:gd name="connsiteX55" fmla="*/ 1904673 w 1905000"/>
                <a:gd name="connsiteY55" fmla="*/ 132621 h 1412875"/>
                <a:gd name="connsiteX56" fmla="*/ 1904428 w 1905000"/>
                <a:gd name="connsiteY56" fmla="*/ 137445 h 1412875"/>
                <a:gd name="connsiteX57" fmla="*/ 1904182 w 1905000"/>
                <a:gd name="connsiteY57" fmla="*/ 142351 h 1412875"/>
                <a:gd name="connsiteX58" fmla="*/ 1903773 w 1905000"/>
                <a:gd name="connsiteY58" fmla="*/ 147420 h 1412875"/>
                <a:gd name="connsiteX59" fmla="*/ 1903201 w 1905000"/>
                <a:gd name="connsiteY59" fmla="*/ 152489 h 1412875"/>
                <a:gd name="connsiteX60" fmla="*/ 1902628 w 1905000"/>
                <a:gd name="connsiteY60" fmla="*/ 157640 h 1412875"/>
                <a:gd name="connsiteX61" fmla="*/ 1848312 w 1905000"/>
                <a:gd name="connsiteY61" fmla="*/ 952791 h 1412875"/>
                <a:gd name="connsiteX62" fmla="*/ 1846839 w 1905000"/>
                <a:gd name="connsiteY62" fmla="*/ 969553 h 1412875"/>
                <a:gd name="connsiteX63" fmla="*/ 1845612 w 1905000"/>
                <a:gd name="connsiteY63" fmla="*/ 985660 h 1412875"/>
                <a:gd name="connsiteX64" fmla="*/ 1843322 w 1905000"/>
                <a:gd name="connsiteY64" fmla="*/ 1015504 h 1412875"/>
                <a:gd name="connsiteX65" fmla="*/ 1842258 w 1905000"/>
                <a:gd name="connsiteY65" fmla="*/ 1029404 h 1412875"/>
                <a:gd name="connsiteX66" fmla="*/ 1841113 w 1905000"/>
                <a:gd name="connsiteY66" fmla="*/ 1042568 h 1412875"/>
                <a:gd name="connsiteX67" fmla="*/ 1839968 w 1905000"/>
                <a:gd name="connsiteY67" fmla="*/ 1055078 h 1412875"/>
                <a:gd name="connsiteX68" fmla="*/ 1838659 w 1905000"/>
                <a:gd name="connsiteY68" fmla="*/ 1066852 h 1412875"/>
                <a:gd name="connsiteX69" fmla="*/ 1838005 w 1905000"/>
                <a:gd name="connsiteY69" fmla="*/ 1072493 h 1412875"/>
                <a:gd name="connsiteX70" fmla="*/ 1837268 w 1905000"/>
                <a:gd name="connsiteY70" fmla="*/ 1077971 h 1412875"/>
                <a:gd name="connsiteX71" fmla="*/ 1836450 w 1905000"/>
                <a:gd name="connsiteY71" fmla="*/ 1083286 h 1412875"/>
                <a:gd name="connsiteX72" fmla="*/ 1835632 w 1905000"/>
                <a:gd name="connsiteY72" fmla="*/ 1088437 h 1412875"/>
                <a:gd name="connsiteX73" fmla="*/ 1834814 w 1905000"/>
                <a:gd name="connsiteY73" fmla="*/ 1093507 h 1412875"/>
                <a:gd name="connsiteX74" fmla="*/ 1833833 w 1905000"/>
                <a:gd name="connsiteY74" fmla="*/ 1098331 h 1412875"/>
                <a:gd name="connsiteX75" fmla="*/ 1832851 w 1905000"/>
                <a:gd name="connsiteY75" fmla="*/ 1102991 h 1412875"/>
                <a:gd name="connsiteX76" fmla="*/ 1831788 w 1905000"/>
                <a:gd name="connsiteY76" fmla="*/ 1107488 h 1412875"/>
                <a:gd name="connsiteX77" fmla="*/ 1830642 w 1905000"/>
                <a:gd name="connsiteY77" fmla="*/ 1111903 h 1412875"/>
                <a:gd name="connsiteX78" fmla="*/ 1829415 w 1905000"/>
                <a:gd name="connsiteY78" fmla="*/ 1116155 h 1412875"/>
                <a:gd name="connsiteX79" fmla="*/ 1828107 w 1905000"/>
                <a:gd name="connsiteY79" fmla="*/ 1120162 h 1412875"/>
                <a:gd name="connsiteX80" fmla="*/ 1826716 w 1905000"/>
                <a:gd name="connsiteY80" fmla="*/ 1124168 h 1412875"/>
                <a:gd name="connsiteX81" fmla="*/ 1825243 w 1905000"/>
                <a:gd name="connsiteY81" fmla="*/ 1127847 h 1412875"/>
                <a:gd name="connsiteX82" fmla="*/ 1823689 w 1905000"/>
                <a:gd name="connsiteY82" fmla="*/ 1131445 h 1412875"/>
                <a:gd name="connsiteX83" fmla="*/ 1821971 w 1905000"/>
                <a:gd name="connsiteY83" fmla="*/ 1134961 h 1412875"/>
                <a:gd name="connsiteX84" fmla="*/ 1820172 w 1905000"/>
                <a:gd name="connsiteY84" fmla="*/ 1138313 h 1412875"/>
                <a:gd name="connsiteX85" fmla="*/ 1818290 w 1905000"/>
                <a:gd name="connsiteY85" fmla="*/ 1141420 h 1412875"/>
                <a:gd name="connsiteX86" fmla="*/ 1816245 w 1905000"/>
                <a:gd name="connsiteY86" fmla="*/ 1144445 h 1412875"/>
                <a:gd name="connsiteX87" fmla="*/ 1814118 w 1905000"/>
                <a:gd name="connsiteY87" fmla="*/ 1147389 h 1412875"/>
                <a:gd name="connsiteX88" fmla="*/ 1811828 w 1905000"/>
                <a:gd name="connsiteY88" fmla="*/ 1150087 h 1412875"/>
                <a:gd name="connsiteX89" fmla="*/ 1809374 w 1905000"/>
                <a:gd name="connsiteY89" fmla="*/ 1152785 h 1412875"/>
                <a:gd name="connsiteX90" fmla="*/ 1806838 w 1905000"/>
                <a:gd name="connsiteY90" fmla="*/ 1155238 h 1412875"/>
                <a:gd name="connsiteX91" fmla="*/ 1804139 w 1905000"/>
                <a:gd name="connsiteY91" fmla="*/ 1157609 h 1412875"/>
                <a:gd name="connsiteX92" fmla="*/ 1801276 w 1905000"/>
                <a:gd name="connsiteY92" fmla="*/ 1159817 h 1412875"/>
                <a:gd name="connsiteX93" fmla="*/ 1798331 w 1905000"/>
                <a:gd name="connsiteY93" fmla="*/ 1161943 h 1412875"/>
                <a:gd name="connsiteX94" fmla="*/ 1795222 w 1905000"/>
                <a:gd name="connsiteY94" fmla="*/ 1163823 h 1412875"/>
                <a:gd name="connsiteX95" fmla="*/ 1791868 w 1905000"/>
                <a:gd name="connsiteY95" fmla="*/ 1165704 h 1412875"/>
                <a:gd name="connsiteX96" fmla="*/ 1788351 w 1905000"/>
                <a:gd name="connsiteY96" fmla="*/ 1167421 h 1412875"/>
                <a:gd name="connsiteX97" fmla="*/ 1784752 w 1905000"/>
                <a:gd name="connsiteY97" fmla="*/ 1168974 h 1412875"/>
                <a:gd name="connsiteX98" fmla="*/ 1780907 w 1905000"/>
                <a:gd name="connsiteY98" fmla="*/ 1170446 h 1412875"/>
                <a:gd name="connsiteX99" fmla="*/ 1776899 w 1905000"/>
                <a:gd name="connsiteY99" fmla="*/ 1171754 h 1412875"/>
                <a:gd name="connsiteX100" fmla="*/ 1772727 w 1905000"/>
                <a:gd name="connsiteY100" fmla="*/ 1172981 h 1412875"/>
                <a:gd name="connsiteX101" fmla="*/ 1768309 w 1905000"/>
                <a:gd name="connsiteY101" fmla="*/ 1174044 h 1412875"/>
                <a:gd name="connsiteX102" fmla="*/ 1763729 w 1905000"/>
                <a:gd name="connsiteY102" fmla="*/ 1175025 h 1412875"/>
                <a:gd name="connsiteX103" fmla="*/ 1758902 w 1905000"/>
                <a:gd name="connsiteY103" fmla="*/ 1175924 h 1412875"/>
                <a:gd name="connsiteX104" fmla="*/ 1753994 w 1905000"/>
                <a:gd name="connsiteY104" fmla="*/ 1176660 h 1412875"/>
                <a:gd name="connsiteX105" fmla="*/ 1748759 w 1905000"/>
                <a:gd name="connsiteY105" fmla="*/ 1177232 h 1412875"/>
                <a:gd name="connsiteX106" fmla="*/ 1743360 w 1905000"/>
                <a:gd name="connsiteY106" fmla="*/ 1177723 h 1412875"/>
                <a:gd name="connsiteX107" fmla="*/ 1737716 w 1905000"/>
                <a:gd name="connsiteY107" fmla="*/ 1178214 h 1412875"/>
                <a:gd name="connsiteX108" fmla="*/ 1731744 w 1905000"/>
                <a:gd name="connsiteY108" fmla="*/ 1178459 h 1412875"/>
                <a:gd name="connsiteX109" fmla="*/ 1725691 w 1905000"/>
                <a:gd name="connsiteY109" fmla="*/ 1178704 h 1412875"/>
                <a:gd name="connsiteX110" fmla="*/ 1719392 w 1905000"/>
                <a:gd name="connsiteY110" fmla="*/ 1178704 h 1412875"/>
                <a:gd name="connsiteX111" fmla="*/ 1712766 w 1905000"/>
                <a:gd name="connsiteY111" fmla="*/ 1178704 h 1412875"/>
                <a:gd name="connsiteX112" fmla="*/ 1705976 w 1905000"/>
                <a:gd name="connsiteY112" fmla="*/ 1178622 h 1412875"/>
                <a:gd name="connsiteX113" fmla="*/ 1698860 w 1905000"/>
                <a:gd name="connsiteY113" fmla="*/ 1178377 h 1412875"/>
                <a:gd name="connsiteX114" fmla="*/ 1691498 w 1905000"/>
                <a:gd name="connsiteY114" fmla="*/ 1178050 h 1412875"/>
                <a:gd name="connsiteX115" fmla="*/ 1683890 w 1905000"/>
                <a:gd name="connsiteY115" fmla="*/ 1177560 h 1412875"/>
                <a:gd name="connsiteX116" fmla="*/ 1676119 w 1905000"/>
                <a:gd name="connsiteY116" fmla="*/ 1176987 h 1412875"/>
                <a:gd name="connsiteX117" fmla="*/ 552326 w 1905000"/>
                <a:gd name="connsiteY117" fmla="*/ 1152949 h 1412875"/>
                <a:gd name="connsiteX118" fmla="*/ 550690 w 1905000"/>
                <a:gd name="connsiteY118" fmla="*/ 1155320 h 1412875"/>
                <a:gd name="connsiteX119" fmla="*/ 548236 w 1905000"/>
                <a:gd name="connsiteY119" fmla="*/ 1158345 h 1412875"/>
                <a:gd name="connsiteX120" fmla="*/ 545045 w 1905000"/>
                <a:gd name="connsiteY120" fmla="*/ 1162188 h 1412875"/>
                <a:gd name="connsiteX121" fmla="*/ 541037 w 1905000"/>
                <a:gd name="connsiteY121" fmla="*/ 1166767 h 1412875"/>
                <a:gd name="connsiteX122" fmla="*/ 536047 w 1905000"/>
                <a:gd name="connsiteY122" fmla="*/ 1172163 h 1412875"/>
                <a:gd name="connsiteX123" fmla="*/ 530158 w 1905000"/>
                <a:gd name="connsiteY123" fmla="*/ 1178459 h 1412875"/>
                <a:gd name="connsiteX124" fmla="*/ 526804 w 1905000"/>
                <a:gd name="connsiteY124" fmla="*/ 1181811 h 1412875"/>
                <a:gd name="connsiteX125" fmla="*/ 523123 w 1905000"/>
                <a:gd name="connsiteY125" fmla="*/ 1185409 h 1412875"/>
                <a:gd name="connsiteX126" fmla="*/ 519278 w 1905000"/>
                <a:gd name="connsiteY126" fmla="*/ 1189252 h 1412875"/>
                <a:gd name="connsiteX127" fmla="*/ 515024 w 1905000"/>
                <a:gd name="connsiteY127" fmla="*/ 1193258 h 1412875"/>
                <a:gd name="connsiteX128" fmla="*/ 510525 w 1905000"/>
                <a:gd name="connsiteY128" fmla="*/ 1197510 h 1412875"/>
                <a:gd name="connsiteX129" fmla="*/ 505699 w 1905000"/>
                <a:gd name="connsiteY129" fmla="*/ 1201925 h 1412875"/>
                <a:gd name="connsiteX130" fmla="*/ 500545 w 1905000"/>
                <a:gd name="connsiteY130" fmla="*/ 1206586 h 1412875"/>
                <a:gd name="connsiteX131" fmla="*/ 495146 w 1905000"/>
                <a:gd name="connsiteY131" fmla="*/ 1211410 h 1412875"/>
                <a:gd name="connsiteX132" fmla="*/ 489338 w 1905000"/>
                <a:gd name="connsiteY132" fmla="*/ 1216479 h 1412875"/>
                <a:gd name="connsiteX133" fmla="*/ 483121 w 1905000"/>
                <a:gd name="connsiteY133" fmla="*/ 1221712 h 1412875"/>
                <a:gd name="connsiteX134" fmla="*/ 476659 w 1905000"/>
                <a:gd name="connsiteY134" fmla="*/ 1227190 h 1412875"/>
                <a:gd name="connsiteX135" fmla="*/ 469706 w 1905000"/>
                <a:gd name="connsiteY135" fmla="*/ 1232914 h 1412875"/>
                <a:gd name="connsiteX136" fmla="*/ 462589 w 1905000"/>
                <a:gd name="connsiteY136" fmla="*/ 1238800 h 1412875"/>
                <a:gd name="connsiteX137" fmla="*/ 454900 w 1905000"/>
                <a:gd name="connsiteY137" fmla="*/ 1244851 h 1412875"/>
                <a:gd name="connsiteX138" fmla="*/ 446883 w 1905000"/>
                <a:gd name="connsiteY138" fmla="*/ 1251229 h 1412875"/>
                <a:gd name="connsiteX139" fmla="*/ 438540 w 1905000"/>
                <a:gd name="connsiteY139" fmla="*/ 1257770 h 1412875"/>
                <a:gd name="connsiteX140" fmla="*/ 429623 w 1905000"/>
                <a:gd name="connsiteY140" fmla="*/ 1264556 h 1412875"/>
                <a:gd name="connsiteX141" fmla="*/ 420461 w 1905000"/>
                <a:gd name="connsiteY141" fmla="*/ 1271506 h 1412875"/>
                <a:gd name="connsiteX142" fmla="*/ 410727 w 1905000"/>
                <a:gd name="connsiteY142" fmla="*/ 1278701 h 1412875"/>
                <a:gd name="connsiteX143" fmla="*/ 400665 w 1905000"/>
                <a:gd name="connsiteY143" fmla="*/ 1286142 h 1412875"/>
                <a:gd name="connsiteX144" fmla="*/ 395675 w 1905000"/>
                <a:gd name="connsiteY144" fmla="*/ 1289657 h 1412875"/>
                <a:gd name="connsiteX145" fmla="*/ 390522 w 1905000"/>
                <a:gd name="connsiteY145" fmla="*/ 1293173 h 1412875"/>
                <a:gd name="connsiteX146" fmla="*/ 385123 w 1905000"/>
                <a:gd name="connsiteY146" fmla="*/ 1296689 h 1412875"/>
                <a:gd name="connsiteX147" fmla="*/ 379560 w 1905000"/>
                <a:gd name="connsiteY147" fmla="*/ 1300123 h 1412875"/>
                <a:gd name="connsiteX148" fmla="*/ 373834 w 1905000"/>
                <a:gd name="connsiteY148" fmla="*/ 1303557 h 1412875"/>
                <a:gd name="connsiteX149" fmla="*/ 367863 w 1905000"/>
                <a:gd name="connsiteY149" fmla="*/ 1306910 h 1412875"/>
                <a:gd name="connsiteX150" fmla="*/ 361809 w 1905000"/>
                <a:gd name="connsiteY150" fmla="*/ 1310262 h 1412875"/>
                <a:gd name="connsiteX151" fmla="*/ 355674 w 1905000"/>
                <a:gd name="connsiteY151" fmla="*/ 1313532 h 1412875"/>
                <a:gd name="connsiteX152" fmla="*/ 349294 w 1905000"/>
                <a:gd name="connsiteY152" fmla="*/ 1316721 h 1412875"/>
                <a:gd name="connsiteX153" fmla="*/ 342831 w 1905000"/>
                <a:gd name="connsiteY153" fmla="*/ 1319910 h 1412875"/>
                <a:gd name="connsiteX154" fmla="*/ 336369 w 1905000"/>
                <a:gd name="connsiteY154" fmla="*/ 1323099 h 1412875"/>
                <a:gd name="connsiteX155" fmla="*/ 329580 w 1905000"/>
                <a:gd name="connsiteY155" fmla="*/ 1326206 h 1412875"/>
                <a:gd name="connsiteX156" fmla="*/ 322790 w 1905000"/>
                <a:gd name="connsiteY156" fmla="*/ 1329231 h 1412875"/>
                <a:gd name="connsiteX157" fmla="*/ 316000 w 1905000"/>
                <a:gd name="connsiteY157" fmla="*/ 1332256 h 1412875"/>
                <a:gd name="connsiteX158" fmla="*/ 308965 w 1905000"/>
                <a:gd name="connsiteY158" fmla="*/ 1335200 h 1412875"/>
                <a:gd name="connsiteX159" fmla="*/ 302012 w 1905000"/>
                <a:gd name="connsiteY159" fmla="*/ 1338143 h 1412875"/>
                <a:gd name="connsiteX160" fmla="*/ 294896 w 1905000"/>
                <a:gd name="connsiteY160" fmla="*/ 1341005 h 1412875"/>
                <a:gd name="connsiteX161" fmla="*/ 287697 w 1905000"/>
                <a:gd name="connsiteY161" fmla="*/ 1343785 h 1412875"/>
                <a:gd name="connsiteX162" fmla="*/ 280580 w 1905000"/>
                <a:gd name="connsiteY162" fmla="*/ 1346565 h 1412875"/>
                <a:gd name="connsiteX163" fmla="*/ 273382 w 1905000"/>
                <a:gd name="connsiteY163" fmla="*/ 1349345 h 1412875"/>
                <a:gd name="connsiteX164" fmla="*/ 266020 w 1905000"/>
                <a:gd name="connsiteY164" fmla="*/ 1351961 h 1412875"/>
                <a:gd name="connsiteX165" fmla="*/ 258821 w 1905000"/>
                <a:gd name="connsiteY165" fmla="*/ 1354660 h 1412875"/>
                <a:gd name="connsiteX166" fmla="*/ 244178 w 1905000"/>
                <a:gd name="connsiteY166" fmla="*/ 1359729 h 1412875"/>
                <a:gd name="connsiteX167" fmla="*/ 229700 w 1905000"/>
                <a:gd name="connsiteY167" fmla="*/ 1364635 h 1412875"/>
                <a:gd name="connsiteX168" fmla="*/ 215139 w 1905000"/>
                <a:gd name="connsiteY168" fmla="*/ 1369377 h 1412875"/>
                <a:gd name="connsiteX169" fmla="*/ 200905 w 1905000"/>
                <a:gd name="connsiteY169" fmla="*/ 1373792 h 1412875"/>
                <a:gd name="connsiteX170" fmla="*/ 186835 w 1905000"/>
                <a:gd name="connsiteY170" fmla="*/ 1378126 h 1412875"/>
                <a:gd name="connsiteX171" fmla="*/ 173093 w 1905000"/>
                <a:gd name="connsiteY171" fmla="*/ 1382214 h 1412875"/>
                <a:gd name="connsiteX172" fmla="*/ 159759 w 1905000"/>
                <a:gd name="connsiteY172" fmla="*/ 1385975 h 1412875"/>
                <a:gd name="connsiteX173" fmla="*/ 146834 w 1905000"/>
                <a:gd name="connsiteY173" fmla="*/ 1389573 h 1412875"/>
                <a:gd name="connsiteX174" fmla="*/ 134319 w 1905000"/>
                <a:gd name="connsiteY174" fmla="*/ 1392925 h 1412875"/>
                <a:gd name="connsiteX175" fmla="*/ 122539 w 1905000"/>
                <a:gd name="connsiteY175" fmla="*/ 1396032 h 1412875"/>
                <a:gd name="connsiteX176" fmla="*/ 111414 w 1905000"/>
                <a:gd name="connsiteY176" fmla="*/ 1398894 h 1412875"/>
                <a:gd name="connsiteX177" fmla="*/ 100944 w 1905000"/>
                <a:gd name="connsiteY177" fmla="*/ 1401510 h 1412875"/>
                <a:gd name="connsiteX178" fmla="*/ 91291 w 1905000"/>
                <a:gd name="connsiteY178" fmla="*/ 1403881 h 1412875"/>
                <a:gd name="connsiteX179" fmla="*/ 74685 w 1905000"/>
                <a:gd name="connsiteY179" fmla="*/ 1407724 h 1412875"/>
                <a:gd name="connsiteX180" fmla="*/ 62169 w 1905000"/>
                <a:gd name="connsiteY180" fmla="*/ 1410586 h 1412875"/>
                <a:gd name="connsiteX181" fmla="*/ 54153 w 1905000"/>
                <a:gd name="connsiteY181" fmla="*/ 1412303 h 1412875"/>
                <a:gd name="connsiteX182" fmla="*/ 51453 w 1905000"/>
                <a:gd name="connsiteY182" fmla="*/ 1412875 h 1412875"/>
                <a:gd name="connsiteX183" fmla="*/ 60206 w 1905000"/>
                <a:gd name="connsiteY183" fmla="*/ 1408133 h 1412875"/>
                <a:gd name="connsiteX184" fmla="*/ 68795 w 1905000"/>
                <a:gd name="connsiteY184" fmla="*/ 1403391 h 1412875"/>
                <a:gd name="connsiteX185" fmla="*/ 77139 w 1905000"/>
                <a:gd name="connsiteY185" fmla="*/ 1398812 h 1412875"/>
                <a:gd name="connsiteX186" fmla="*/ 85319 w 1905000"/>
                <a:gd name="connsiteY186" fmla="*/ 1394233 h 1412875"/>
                <a:gd name="connsiteX187" fmla="*/ 93254 w 1905000"/>
                <a:gd name="connsiteY187" fmla="*/ 1389654 h 1412875"/>
                <a:gd name="connsiteX188" fmla="*/ 101025 w 1905000"/>
                <a:gd name="connsiteY188" fmla="*/ 1385239 h 1412875"/>
                <a:gd name="connsiteX189" fmla="*/ 108633 w 1905000"/>
                <a:gd name="connsiteY189" fmla="*/ 1380742 h 1412875"/>
                <a:gd name="connsiteX190" fmla="*/ 115913 w 1905000"/>
                <a:gd name="connsiteY190" fmla="*/ 1376327 h 1412875"/>
                <a:gd name="connsiteX191" fmla="*/ 123194 w 1905000"/>
                <a:gd name="connsiteY191" fmla="*/ 1371993 h 1412875"/>
                <a:gd name="connsiteX192" fmla="*/ 130229 w 1905000"/>
                <a:gd name="connsiteY192" fmla="*/ 1367660 h 1412875"/>
                <a:gd name="connsiteX193" fmla="*/ 136936 w 1905000"/>
                <a:gd name="connsiteY193" fmla="*/ 1363490 h 1412875"/>
                <a:gd name="connsiteX194" fmla="*/ 143644 w 1905000"/>
                <a:gd name="connsiteY194" fmla="*/ 1359238 h 1412875"/>
                <a:gd name="connsiteX195" fmla="*/ 150025 w 1905000"/>
                <a:gd name="connsiteY195" fmla="*/ 1355068 h 1412875"/>
                <a:gd name="connsiteX196" fmla="*/ 156242 w 1905000"/>
                <a:gd name="connsiteY196" fmla="*/ 1351062 h 1412875"/>
                <a:gd name="connsiteX197" fmla="*/ 162377 w 1905000"/>
                <a:gd name="connsiteY197" fmla="*/ 1346974 h 1412875"/>
                <a:gd name="connsiteX198" fmla="*/ 168266 w 1905000"/>
                <a:gd name="connsiteY198" fmla="*/ 1342967 h 1412875"/>
                <a:gd name="connsiteX199" fmla="*/ 173993 w 1905000"/>
                <a:gd name="connsiteY199" fmla="*/ 1338961 h 1412875"/>
                <a:gd name="connsiteX200" fmla="*/ 179555 w 1905000"/>
                <a:gd name="connsiteY200" fmla="*/ 1335118 h 1412875"/>
                <a:gd name="connsiteX201" fmla="*/ 184954 w 1905000"/>
                <a:gd name="connsiteY201" fmla="*/ 1331275 h 1412875"/>
                <a:gd name="connsiteX202" fmla="*/ 190189 w 1905000"/>
                <a:gd name="connsiteY202" fmla="*/ 1327432 h 1412875"/>
                <a:gd name="connsiteX203" fmla="*/ 195261 w 1905000"/>
                <a:gd name="connsiteY203" fmla="*/ 1323753 h 1412875"/>
                <a:gd name="connsiteX204" fmla="*/ 200169 w 1905000"/>
                <a:gd name="connsiteY204" fmla="*/ 1319910 h 1412875"/>
                <a:gd name="connsiteX205" fmla="*/ 204914 w 1905000"/>
                <a:gd name="connsiteY205" fmla="*/ 1316312 h 1412875"/>
                <a:gd name="connsiteX206" fmla="*/ 209495 w 1905000"/>
                <a:gd name="connsiteY206" fmla="*/ 1312715 h 1412875"/>
                <a:gd name="connsiteX207" fmla="*/ 213912 w 1905000"/>
                <a:gd name="connsiteY207" fmla="*/ 1309117 h 1412875"/>
                <a:gd name="connsiteX208" fmla="*/ 218165 w 1905000"/>
                <a:gd name="connsiteY208" fmla="*/ 1305601 h 1412875"/>
                <a:gd name="connsiteX209" fmla="*/ 222337 w 1905000"/>
                <a:gd name="connsiteY209" fmla="*/ 1302086 h 1412875"/>
                <a:gd name="connsiteX210" fmla="*/ 226264 w 1905000"/>
                <a:gd name="connsiteY210" fmla="*/ 1298651 h 1412875"/>
                <a:gd name="connsiteX211" fmla="*/ 230109 w 1905000"/>
                <a:gd name="connsiteY211" fmla="*/ 1295217 h 1412875"/>
                <a:gd name="connsiteX212" fmla="*/ 233790 w 1905000"/>
                <a:gd name="connsiteY212" fmla="*/ 1291947 h 1412875"/>
                <a:gd name="connsiteX213" fmla="*/ 237307 w 1905000"/>
                <a:gd name="connsiteY213" fmla="*/ 1288595 h 1412875"/>
                <a:gd name="connsiteX214" fmla="*/ 240743 w 1905000"/>
                <a:gd name="connsiteY214" fmla="*/ 1285406 h 1412875"/>
                <a:gd name="connsiteX215" fmla="*/ 243933 w 1905000"/>
                <a:gd name="connsiteY215" fmla="*/ 1282135 h 1412875"/>
                <a:gd name="connsiteX216" fmla="*/ 247042 w 1905000"/>
                <a:gd name="connsiteY216" fmla="*/ 1278946 h 1412875"/>
                <a:gd name="connsiteX217" fmla="*/ 249986 w 1905000"/>
                <a:gd name="connsiteY217" fmla="*/ 1275839 h 1412875"/>
                <a:gd name="connsiteX218" fmla="*/ 252849 w 1905000"/>
                <a:gd name="connsiteY218" fmla="*/ 1272732 h 1412875"/>
                <a:gd name="connsiteX219" fmla="*/ 255549 w 1905000"/>
                <a:gd name="connsiteY219" fmla="*/ 1269707 h 1412875"/>
                <a:gd name="connsiteX220" fmla="*/ 258167 w 1905000"/>
                <a:gd name="connsiteY220" fmla="*/ 1266764 h 1412875"/>
                <a:gd name="connsiteX221" fmla="*/ 260621 w 1905000"/>
                <a:gd name="connsiteY221" fmla="*/ 1263738 h 1412875"/>
                <a:gd name="connsiteX222" fmla="*/ 262993 w 1905000"/>
                <a:gd name="connsiteY222" fmla="*/ 1260795 h 1412875"/>
                <a:gd name="connsiteX223" fmla="*/ 265202 w 1905000"/>
                <a:gd name="connsiteY223" fmla="*/ 1257933 h 1412875"/>
                <a:gd name="connsiteX224" fmla="*/ 267328 w 1905000"/>
                <a:gd name="connsiteY224" fmla="*/ 1255153 h 1412875"/>
                <a:gd name="connsiteX225" fmla="*/ 269373 w 1905000"/>
                <a:gd name="connsiteY225" fmla="*/ 1252373 h 1412875"/>
                <a:gd name="connsiteX226" fmla="*/ 271173 w 1905000"/>
                <a:gd name="connsiteY226" fmla="*/ 1249593 h 1412875"/>
                <a:gd name="connsiteX227" fmla="*/ 272973 w 1905000"/>
                <a:gd name="connsiteY227" fmla="*/ 1246895 h 1412875"/>
                <a:gd name="connsiteX228" fmla="*/ 274527 w 1905000"/>
                <a:gd name="connsiteY228" fmla="*/ 1244279 h 1412875"/>
                <a:gd name="connsiteX229" fmla="*/ 276081 w 1905000"/>
                <a:gd name="connsiteY229" fmla="*/ 1241662 h 1412875"/>
                <a:gd name="connsiteX230" fmla="*/ 277554 w 1905000"/>
                <a:gd name="connsiteY230" fmla="*/ 1239046 h 1412875"/>
                <a:gd name="connsiteX231" fmla="*/ 278862 w 1905000"/>
                <a:gd name="connsiteY231" fmla="*/ 1236511 h 1412875"/>
                <a:gd name="connsiteX232" fmla="*/ 280089 w 1905000"/>
                <a:gd name="connsiteY232" fmla="*/ 1234058 h 1412875"/>
                <a:gd name="connsiteX233" fmla="*/ 281235 w 1905000"/>
                <a:gd name="connsiteY233" fmla="*/ 1231687 h 1412875"/>
                <a:gd name="connsiteX234" fmla="*/ 282216 w 1905000"/>
                <a:gd name="connsiteY234" fmla="*/ 1229234 h 1412875"/>
                <a:gd name="connsiteX235" fmla="*/ 283198 w 1905000"/>
                <a:gd name="connsiteY235" fmla="*/ 1226863 h 1412875"/>
                <a:gd name="connsiteX236" fmla="*/ 284016 w 1905000"/>
                <a:gd name="connsiteY236" fmla="*/ 1224492 h 1412875"/>
                <a:gd name="connsiteX237" fmla="*/ 284752 w 1905000"/>
                <a:gd name="connsiteY237" fmla="*/ 1222202 h 1412875"/>
                <a:gd name="connsiteX238" fmla="*/ 285407 w 1905000"/>
                <a:gd name="connsiteY238" fmla="*/ 1219913 h 1412875"/>
                <a:gd name="connsiteX239" fmla="*/ 285979 w 1905000"/>
                <a:gd name="connsiteY239" fmla="*/ 1217705 h 1412875"/>
                <a:gd name="connsiteX240" fmla="*/ 286470 w 1905000"/>
                <a:gd name="connsiteY240" fmla="*/ 1215580 h 1412875"/>
                <a:gd name="connsiteX241" fmla="*/ 286879 w 1905000"/>
                <a:gd name="connsiteY241" fmla="*/ 1213454 h 1412875"/>
                <a:gd name="connsiteX242" fmla="*/ 287206 w 1905000"/>
                <a:gd name="connsiteY242" fmla="*/ 1211328 h 1412875"/>
                <a:gd name="connsiteX243" fmla="*/ 287370 w 1905000"/>
                <a:gd name="connsiteY243" fmla="*/ 1209202 h 1412875"/>
                <a:gd name="connsiteX244" fmla="*/ 287533 w 1905000"/>
                <a:gd name="connsiteY244" fmla="*/ 1207158 h 1412875"/>
                <a:gd name="connsiteX245" fmla="*/ 287697 w 1905000"/>
                <a:gd name="connsiteY245" fmla="*/ 1205277 h 1412875"/>
                <a:gd name="connsiteX246" fmla="*/ 287697 w 1905000"/>
                <a:gd name="connsiteY246" fmla="*/ 1203315 h 1412875"/>
                <a:gd name="connsiteX247" fmla="*/ 287615 w 1905000"/>
                <a:gd name="connsiteY247" fmla="*/ 1201353 h 1412875"/>
                <a:gd name="connsiteX248" fmla="*/ 287533 w 1905000"/>
                <a:gd name="connsiteY248" fmla="*/ 1199554 h 1412875"/>
                <a:gd name="connsiteX249" fmla="*/ 287370 w 1905000"/>
                <a:gd name="connsiteY249" fmla="*/ 1197673 h 1412875"/>
                <a:gd name="connsiteX250" fmla="*/ 287124 w 1905000"/>
                <a:gd name="connsiteY250" fmla="*/ 1195875 h 1412875"/>
                <a:gd name="connsiteX251" fmla="*/ 286797 w 1905000"/>
                <a:gd name="connsiteY251" fmla="*/ 1194158 h 1412875"/>
                <a:gd name="connsiteX252" fmla="*/ 286470 w 1905000"/>
                <a:gd name="connsiteY252" fmla="*/ 1192359 h 1412875"/>
                <a:gd name="connsiteX253" fmla="*/ 286061 w 1905000"/>
                <a:gd name="connsiteY253" fmla="*/ 1190642 h 1412875"/>
                <a:gd name="connsiteX254" fmla="*/ 285652 w 1905000"/>
                <a:gd name="connsiteY254" fmla="*/ 1189006 h 1412875"/>
                <a:gd name="connsiteX255" fmla="*/ 284998 w 1905000"/>
                <a:gd name="connsiteY255" fmla="*/ 1187371 h 1412875"/>
                <a:gd name="connsiteX256" fmla="*/ 284507 w 1905000"/>
                <a:gd name="connsiteY256" fmla="*/ 1185736 h 1412875"/>
                <a:gd name="connsiteX257" fmla="*/ 283852 w 1905000"/>
                <a:gd name="connsiteY257" fmla="*/ 1184264 h 1412875"/>
                <a:gd name="connsiteX258" fmla="*/ 283198 w 1905000"/>
                <a:gd name="connsiteY258" fmla="*/ 1182711 h 1412875"/>
                <a:gd name="connsiteX259" fmla="*/ 282462 w 1905000"/>
                <a:gd name="connsiteY259" fmla="*/ 1181239 h 1412875"/>
                <a:gd name="connsiteX260" fmla="*/ 281725 w 1905000"/>
                <a:gd name="connsiteY260" fmla="*/ 1179767 h 1412875"/>
                <a:gd name="connsiteX261" fmla="*/ 280171 w 1905000"/>
                <a:gd name="connsiteY261" fmla="*/ 1176987 h 1412875"/>
                <a:gd name="connsiteX262" fmla="*/ 278372 w 1905000"/>
                <a:gd name="connsiteY262" fmla="*/ 1174371 h 1412875"/>
                <a:gd name="connsiteX263" fmla="*/ 276490 w 1905000"/>
                <a:gd name="connsiteY263" fmla="*/ 1171836 h 1412875"/>
                <a:gd name="connsiteX264" fmla="*/ 274445 w 1905000"/>
                <a:gd name="connsiteY264" fmla="*/ 1169383 h 1412875"/>
                <a:gd name="connsiteX265" fmla="*/ 272482 w 1905000"/>
                <a:gd name="connsiteY265" fmla="*/ 1167176 h 1412875"/>
                <a:gd name="connsiteX266" fmla="*/ 270355 w 1905000"/>
                <a:gd name="connsiteY266" fmla="*/ 1165050 h 1412875"/>
                <a:gd name="connsiteX267" fmla="*/ 268146 w 1905000"/>
                <a:gd name="connsiteY267" fmla="*/ 1163006 h 1412875"/>
                <a:gd name="connsiteX268" fmla="*/ 265856 w 1905000"/>
                <a:gd name="connsiteY268" fmla="*/ 1161125 h 1412875"/>
                <a:gd name="connsiteX269" fmla="*/ 263647 w 1905000"/>
                <a:gd name="connsiteY269" fmla="*/ 1159408 h 1412875"/>
                <a:gd name="connsiteX270" fmla="*/ 261439 w 1905000"/>
                <a:gd name="connsiteY270" fmla="*/ 1157691 h 1412875"/>
                <a:gd name="connsiteX271" fmla="*/ 259230 w 1905000"/>
                <a:gd name="connsiteY271" fmla="*/ 1156137 h 1412875"/>
                <a:gd name="connsiteX272" fmla="*/ 257021 w 1905000"/>
                <a:gd name="connsiteY272" fmla="*/ 1154829 h 1412875"/>
                <a:gd name="connsiteX273" fmla="*/ 254894 w 1905000"/>
                <a:gd name="connsiteY273" fmla="*/ 1153439 h 1412875"/>
                <a:gd name="connsiteX274" fmla="*/ 252768 w 1905000"/>
                <a:gd name="connsiteY274" fmla="*/ 1152295 h 1412875"/>
                <a:gd name="connsiteX275" fmla="*/ 250886 w 1905000"/>
                <a:gd name="connsiteY275" fmla="*/ 1151313 h 1412875"/>
                <a:gd name="connsiteX276" fmla="*/ 247205 w 1905000"/>
                <a:gd name="connsiteY276" fmla="*/ 1149433 h 1412875"/>
                <a:gd name="connsiteX277" fmla="*/ 244097 w 1905000"/>
                <a:gd name="connsiteY277" fmla="*/ 1148043 h 1412875"/>
                <a:gd name="connsiteX278" fmla="*/ 241724 w 1905000"/>
                <a:gd name="connsiteY278" fmla="*/ 1147062 h 1412875"/>
                <a:gd name="connsiteX279" fmla="*/ 239679 w 1905000"/>
                <a:gd name="connsiteY279" fmla="*/ 1146326 h 1412875"/>
                <a:gd name="connsiteX280" fmla="*/ 202950 w 1905000"/>
                <a:gd name="connsiteY280" fmla="*/ 1145508 h 1412875"/>
                <a:gd name="connsiteX281" fmla="*/ 195016 w 1905000"/>
                <a:gd name="connsiteY281" fmla="*/ 1145426 h 1412875"/>
                <a:gd name="connsiteX282" fmla="*/ 187163 w 1905000"/>
                <a:gd name="connsiteY282" fmla="*/ 1145263 h 1412875"/>
                <a:gd name="connsiteX283" fmla="*/ 179555 w 1905000"/>
                <a:gd name="connsiteY283" fmla="*/ 1145018 h 1412875"/>
                <a:gd name="connsiteX284" fmla="*/ 172029 w 1905000"/>
                <a:gd name="connsiteY284" fmla="*/ 1144527 h 1412875"/>
                <a:gd name="connsiteX285" fmla="*/ 164667 w 1905000"/>
                <a:gd name="connsiteY285" fmla="*/ 1143955 h 1412875"/>
                <a:gd name="connsiteX286" fmla="*/ 157632 w 1905000"/>
                <a:gd name="connsiteY286" fmla="*/ 1143219 h 1412875"/>
                <a:gd name="connsiteX287" fmla="*/ 154115 w 1905000"/>
                <a:gd name="connsiteY287" fmla="*/ 1142646 h 1412875"/>
                <a:gd name="connsiteX288" fmla="*/ 150597 w 1905000"/>
                <a:gd name="connsiteY288" fmla="*/ 1142238 h 1412875"/>
                <a:gd name="connsiteX289" fmla="*/ 147162 w 1905000"/>
                <a:gd name="connsiteY289" fmla="*/ 1141665 h 1412875"/>
                <a:gd name="connsiteX290" fmla="*/ 143808 w 1905000"/>
                <a:gd name="connsiteY290" fmla="*/ 1141093 h 1412875"/>
                <a:gd name="connsiteX291" fmla="*/ 140454 w 1905000"/>
                <a:gd name="connsiteY291" fmla="*/ 1140439 h 1412875"/>
                <a:gd name="connsiteX292" fmla="*/ 137182 w 1905000"/>
                <a:gd name="connsiteY292" fmla="*/ 1139703 h 1412875"/>
                <a:gd name="connsiteX293" fmla="*/ 133910 w 1905000"/>
                <a:gd name="connsiteY293" fmla="*/ 1138967 h 1412875"/>
                <a:gd name="connsiteX294" fmla="*/ 130719 w 1905000"/>
                <a:gd name="connsiteY294" fmla="*/ 1138149 h 1412875"/>
                <a:gd name="connsiteX295" fmla="*/ 127611 w 1905000"/>
                <a:gd name="connsiteY295" fmla="*/ 1137250 h 1412875"/>
                <a:gd name="connsiteX296" fmla="*/ 124421 w 1905000"/>
                <a:gd name="connsiteY296" fmla="*/ 1136269 h 1412875"/>
                <a:gd name="connsiteX297" fmla="*/ 121394 w 1905000"/>
                <a:gd name="connsiteY297" fmla="*/ 1135370 h 1412875"/>
                <a:gd name="connsiteX298" fmla="*/ 118367 w 1905000"/>
                <a:gd name="connsiteY298" fmla="*/ 1134225 h 1412875"/>
                <a:gd name="connsiteX299" fmla="*/ 115422 w 1905000"/>
                <a:gd name="connsiteY299" fmla="*/ 1133162 h 1412875"/>
                <a:gd name="connsiteX300" fmla="*/ 112559 w 1905000"/>
                <a:gd name="connsiteY300" fmla="*/ 1131854 h 1412875"/>
                <a:gd name="connsiteX301" fmla="*/ 109696 w 1905000"/>
                <a:gd name="connsiteY301" fmla="*/ 1130627 h 1412875"/>
                <a:gd name="connsiteX302" fmla="*/ 106833 w 1905000"/>
                <a:gd name="connsiteY302" fmla="*/ 1129319 h 1412875"/>
                <a:gd name="connsiteX303" fmla="*/ 104134 w 1905000"/>
                <a:gd name="connsiteY303" fmla="*/ 1127929 h 1412875"/>
                <a:gd name="connsiteX304" fmla="*/ 101434 w 1905000"/>
                <a:gd name="connsiteY304" fmla="*/ 1126376 h 1412875"/>
                <a:gd name="connsiteX305" fmla="*/ 98735 w 1905000"/>
                <a:gd name="connsiteY305" fmla="*/ 1124904 h 1412875"/>
                <a:gd name="connsiteX306" fmla="*/ 96117 w 1905000"/>
                <a:gd name="connsiteY306" fmla="*/ 1123269 h 1412875"/>
                <a:gd name="connsiteX307" fmla="*/ 93418 w 1905000"/>
                <a:gd name="connsiteY307" fmla="*/ 1121388 h 1412875"/>
                <a:gd name="connsiteX308" fmla="*/ 90800 w 1905000"/>
                <a:gd name="connsiteY308" fmla="*/ 1119589 h 1412875"/>
                <a:gd name="connsiteX309" fmla="*/ 88182 w 1905000"/>
                <a:gd name="connsiteY309" fmla="*/ 1117545 h 1412875"/>
                <a:gd name="connsiteX310" fmla="*/ 85565 w 1905000"/>
                <a:gd name="connsiteY310" fmla="*/ 1115337 h 1412875"/>
                <a:gd name="connsiteX311" fmla="*/ 82947 w 1905000"/>
                <a:gd name="connsiteY311" fmla="*/ 1113048 h 1412875"/>
                <a:gd name="connsiteX312" fmla="*/ 80493 w 1905000"/>
                <a:gd name="connsiteY312" fmla="*/ 1110759 h 1412875"/>
                <a:gd name="connsiteX313" fmla="*/ 78039 w 1905000"/>
                <a:gd name="connsiteY313" fmla="*/ 1108306 h 1412875"/>
                <a:gd name="connsiteX314" fmla="*/ 75667 w 1905000"/>
                <a:gd name="connsiteY314" fmla="*/ 1105689 h 1412875"/>
                <a:gd name="connsiteX315" fmla="*/ 73376 w 1905000"/>
                <a:gd name="connsiteY315" fmla="*/ 1103073 h 1412875"/>
                <a:gd name="connsiteX316" fmla="*/ 71249 w 1905000"/>
                <a:gd name="connsiteY316" fmla="*/ 1100211 h 1412875"/>
                <a:gd name="connsiteX317" fmla="*/ 69041 w 1905000"/>
                <a:gd name="connsiteY317" fmla="*/ 1097349 h 1412875"/>
                <a:gd name="connsiteX318" fmla="*/ 66914 w 1905000"/>
                <a:gd name="connsiteY318" fmla="*/ 1094242 h 1412875"/>
                <a:gd name="connsiteX319" fmla="*/ 64951 w 1905000"/>
                <a:gd name="connsiteY319" fmla="*/ 1091054 h 1412875"/>
                <a:gd name="connsiteX320" fmla="*/ 62906 w 1905000"/>
                <a:gd name="connsiteY320" fmla="*/ 1087783 h 1412875"/>
                <a:gd name="connsiteX321" fmla="*/ 61106 w 1905000"/>
                <a:gd name="connsiteY321" fmla="*/ 1084431 h 1412875"/>
                <a:gd name="connsiteX322" fmla="*/ 59306 w 1905000"/>
                <a:gd name="connsiteY322" fmla="*/ 1080833 h 1412875"/>
                <a:gd name="connsiteX323" fmla="*/ 57507 w 1905000"/>
                <a:gd name="connsiteY323" fmla="*/ 1077236 h 1412875"/>
                <a:gd name="connsiteX324" fmla="*/ 55871 w 1905000"/>
                <a:gd name="connsiteY324" fmla="*/ 1073474 h 1412875"/>
                <a:gd name="connsiteX325" fmla="*/ 54317 w 1905000"/>
                <a:gd name="connsiteY325" fmla="*/ 1069550 h 1412875"/>
                <a:gd name="connsiteX326" fmla="*/ 52844 w 1905000"/>
                <a:gd name="connsiteY326" fmla="*/ 1065543 h 1412875"/>
                <a:gd name="connsiteX327" fmla="*/ 51372 w 1905000"/>
                <a:gd name="connsiteY327" fmla="*/ 1061292 h 1412875"/>
                <a:gd name="connsiteX328" fmla="*/ 49981 w 1905000"/>
                <a:gd name="connsiteY328" fmla="*/ 1057040 h 1412875"/>
                <a:gd name="connsiteX329" fmla="*/ 48672 w 1905000"/>
                <a:gd name="connsiteY329" fmla="*/ 1052543 h 1412875"/>
                <a:gd name="connsiteX330" fmla="*/ 47445 w 1905000"/>
                <a:gd name="connsiteY330" fmla="*/ 1047882 h 1412875"/>
                <a:gd name="connsiteX331" fmla="*/ 46300 w 1905000"/>
                <a:gd name="connsiteY331" fmla="*/ 1043140 h 1412875"/>
                <a:gd name="connsiteX332" fmla="*/ 45237 w 1905000"/>
                <a:gd name="connsiteY332" fmla="*/ 1038316 h 1412875"/>
                <a:gd name="connsiteX333" fmla="*/ 44255 w 1905000"/>
                <a:gd name="connsiteY333" fmla="*/ 1033247 h 1412875"/>
                <a:gd name="connsiteX334" fmla="*/ 43355 w 1905000"/>
                <a:gd name="connsiteY334" fmla="*/ 1028096 h 1412875"/>
                <a:gd name="connsiteX335" fmla="*/ 42537 w 1905000"/>
                <a:gd name="connsiteY335" fmla="*/ 1022699 h 1412875"/>
                <a:gd name="connsiteX336" fmla="*/ 41801 w 1905000"/>
                <a:gd name="connsiteY336" fmla="*/ 1017221 h 1412875"/>
                <a:gd name="connsiteX337" fmla="*/ 41065 w 1905000"/>
                <a:gd name="connsiteY337" fmla="*/ 1011579 h 1412875"/>
                <a:gd name="connsiteX338" fmla="*/ 40492 w 1905000"/>
                <a:gd name="connsiteY338" fmla="*/ 1005692 h 1412875"/>
                <a:gd name="connsiteX339" fmla="*/ 40001 w 1905000"/>
                <a:gd name="connsiteY339" fmla="*/ 999724 h 1412875"/>
                <a:gd name="connsiteX340" fmla="*/ 39510 w 1905000"/>
                <a:gd name="connsiteY340" fmla="*/ 993591 h 1412875"/>
                <a:gd name="connsiteX341" fmla="*/ 573 w 1905000"/>
                <a:gd name="connsiteY341" fmla="*/ 313155 h 1412875"/>
                <a:gd name="connsiteX342" fmla="*/ 409 w 1905000"/>
                <a:gd name="connsiteY342" fmla="*/ 309721 h 1412875"/>
                <a:gd name="connsiteX343" fmla="*/ 246 w 1905000"/>
                <a:gd name="connsiteY343" fmla="*/ 306450 h 1412875"/>
                <a:gd name="connsiteX344" fmla="*/ 82 w 1905000"/>
                <a:gd name="connsiteY344" fmla="*/ 303180 h 1412875"/>
                <a:gd name="connsiteX345" fmla="*/ 0 w 1905000"/>
                <a:gd name="connsiteY345" fmla="*/ 299991 h 1412875"/>
                <a:gd name="connsiteX346" fmla="*/ 0 w 1905000"/>
                <a:gd name="connsiteY346" fmla="*/ 296884 h 1412875"/>
                <a:gd name="connsiteX347" fmla="*/ 82 w 1905000"/>
                <a:gd name="connsiteY347" fmla="*/ 293695 h 1412875"/>
                <a:gd name="connsiteX348" fmla="*/ 164 w 1905000"/>
                <a:gd name="connsiteY348" fmla="*/ 290670 h 1412875"/>
                <a:gd name="connsiteX349" fmla="*/ 327 w 1905000"/>
                <a:gd name="connsiteY349" fmla="*/ 287644 h 1412875"/>
                <a:gd name="connsiteX350" fmla="*/ 491 w 1905000"/>
                <a:gd name="connsiteY350" fmla="*/ 284701 h 1412875"/>
                <a:gd name="connsiteX351" fmla="*/ 736 w 1905000"/>
                <a:gd name="connsiteY351" fmla="*/ 281839 h 1412875"/>
                <a:gd name="connsiteX352" fmla="*/ 1064 w 1905000"/>
                <a:gd name="connsiteY352" fmla="*/ 279059 h 1412875"/>
                <a:gd name="connsiteX353" fmla="*/ 1473 w 1905000"/>
                <a:gd name="connsiteY353" fmla="*/ 276279 h 1412875"/>
                <a:gd name="connsiteX354" fmla="*/ 1882 w 1905000"/>
                <a:gd name="connsiteY354" fmla="*/ 273499 h 1412875"/>
                <a:gd name="connsiteX355" fmla="*/ 2291 w 1905000"/>
                <a:gd name="connsiteY355" fmla="*/ 270801 h 1412875"/>
                <a:gd name="connsiteX356" fmla="*/ 2781 w 1905000"/>
                <a:gd name="connsiteY356" fmla="*/ 268185 h 1412875"/>
                <a:gd name="connsiteX357" fmla="*/ 3354 w 1905000"/>
                <a:gd name="connsiteY357" fmla="*/ 265650 h 1412875"/>
                <a:gd name="connsiteX358" fmla="*/ 3927 w 1905000"/>
                <a:gd name="connsiteY358" fmla="*/ 263115 h 1412875"/>
                <a:gd name="connsiteX359" fmla="*/ 4663 w 1905000"/>
                <a:gd name="connsiteY359" fmla="*/ 260581 h 1412875"/>
                <a:gd name="connsiteX360" fmla="*/ 5317 w 1905000"/>
                <a:gd name="connsiteY360" fmla="*/ 258128 h 1412875"/>
                <a:gd name="connsiteX361" fmla="*/ 6053 w 1905000"/>
                <a:gd name="connsiteY361" fmla="*/ 255757 h 1412875"/>
                <a:gd name="connsiteX362" fmla="*/ 6953 w 1905000"/>
                <a:gd name="connsiteY362" fmla="*/ 253467 h 1412875"/>
                <a:gd name="connsiteX363" fmla="*/ 7771 w 1905000"/>
                <a:gd name="connsiteY363" fmla="*/ 251260 h 1412875"/>
                <a:gd name="connsiteX364" fmla="*/ 8589 w 1905000"/>
                <a:gd name="connsiteY364" fmla="*/ 248970 h 1412875"/>
                <a:gd name="connsiteX365" fmla="*/ 9653 w 1905000"/>
                <a:gd name="connsiteY365" fmla="*/ 246763 h 1412875"/>
                <a:gd name="connsiteX366" fmla="*/ 10553 w 1905000"/>
                <a:gd name="connsiteY366" fmla="*/ 244637 h 1412875"/>
                <a:gd name="connsiteX367" fmla="*/ 11616 w 1905000"/>
                <a:gd name="connsiteY367" fmla="*/ 242511 h 1412875"/>
                <a:gd name="connsiteX368" fmla="*/ 12679 w 1905000"/>
                <a:gd name="connsiteY368" fmla="*/ 240549 h 1412875"/>
                <a:gd name="connsiteX369" fmla="*/ 13825 w 1905000"/>
                <a:gd name="connsiteY369" fmla="*/ 238586 h 1412875"/>
                <a:gd name="connsiteX370" fmla="*/ 14970 w 1905000"/>
                <a:gd name="connsiteY370" fmla="*/ 236624 h 1412875"/>
                <a:gd name="connsiteX371" fmla="*/ 16197 w 1905000"/>
                <a:gd name="connsiteY371" fmla="*/ 234743 h 1412875"/>
                <a:gd name="connsiteX372" fmla="*/ 17506 w 1905000"/>
                <a:gd name="connsiteY372" fmla="*/ 232945 h 1412875"/>
                <a:gd name="connsiteX373" fmla="*/ 18733 w 1905000"/>
                <a:gd name="connsiteY373" fmla="*/ 231146 h 1412875"/>
                <a:gd name="connsiteX374" fmla="*/ 20042 w 1905000"/>
                <a:gd name="connsiteY374" fmla="*/ 229347 h 1412875"/>
                <a:gd name="connsiteX375" fmla="*/ 21432 w 1905000"/>
                <a:gd name="connsiteY375" fmla="*/ 227712 h 1412875"/>
                <a:gd name="connsiteX376" fmla="*/ 22905 w 1905000"/>
                <a:gd name="connsiteY376" fmla="*/ 226076 h 1412875"/>
                <a:gd name="connsiteX377" fmla="*/ 24295 w 1905000"/>
                <a:gd name="connsiteY377" fmla="*/ 224523 h 1412875"/>
                <a:gd name="connsiteX378" fmla="*/ 25849 w 1905000"/>
                <a:gd name="connsiteY378" fmla="*/ 222888 h 1412875"/>
                <a:gd name="connsiteX379" fmla="*/ 27404 w 1905000"/>
                <a:gd name="connsiteY379" fmla="*/ 221334 h 1412875"/>
                <a:gd name="connsiteX380" fmla="*/ 28958 w 1905000"/>
                <a:gd name="connsiteY380" fmla="*/ 219944 h 1412875"/>
                <a:gd name="connsiteX381" fmla="*/ 30594 w 1905000"/>
                <a:gd name="connsiteY381" fmla="*/ 218554 h 1412875"/>
                <a:gd name="connsiteX382" fmla="*/ 32230 w 1905000"/>
                <a:gd name="connsiteY382" fmla="*/ 217164 h 1412875"/>
                <a:gd name="connsiteX383" fmla="*/ 34030 w 1905000"/>
                <a:gd name="connsiteY383" fmla="*/ 215856 h 1412875"/>
                <a:gd name="connsiteX384" fmla="*/ 35666 w 1905000"/>
                <a:gd name="connsiteY384" fmla="*/ 214630 h 1412875"/>
                <a:gd name="connsiteX385" fmla="*/ 37465 w 1905000"/>
                <a:gd name="connsiteY385" fmla="*/ 213321 h 1412875"/>
                <a:gd name="connsiteX386" fmla="*/ 39347 w 1905000"/>
                <a:gd name="connsiteY386" fmla="*/ 212177 h 1412875"/>
                <a:gd name="connsiteX387" fmla="*/ 41146 w 1905000"/>
                <a:gd name="connsiteY387" fmla="*/ 211114 h 1412875"/>
                <a:gd name="connsiteX388" fmla="*/ 43028 w 1905000"/>
                <a:gd name="connsiteY388" fmla="*/ 209969 h 1412875"/>
                <a:gd name="connsiteX389" fmla="*/ 44991 w 1905000"/>
                <a:gd name="connsiteY389" fmla="*/ 208988 h 1412875"/>
                <a:gd name="connsiteX390" fmla="*/ 46954 w 1905000"/>
                <a:gd name="connsiteY390" fmla="*/ 207925 h 1412875"/>
                <a:gd name="connsiteX391" fmla="*/ 48918 w 1905000"/>
                <a:gd name="connsiteY391" fmla="*/ 207026 h 1412875"/>
                <a:gd name="connsiteX392" fmla="*/ 50963 w 1905000"/>
                <a:gd name="connsiteY392" fmla="*/ 206126 h 1412875"/>
                <a:gd name="connsiteX393" fmla="*/ 53008 w 1905000"/>
                <a:gd name="connsiteY393" fmla="*/ 205227 h 1412875"/>
                <a:gd name="connsiteX394" fmla="*/ 55135 w 1905000"/>
                <a:gd name="connsiteY394" fmla="*/ 204409 h 1412875"/>
                <a:gd name="connsiteX395" fmla="*/ 57180 w 1905000"/>
                <a:gd name="connsiteY395" fmla="*/ 203673 h 1412875"/>
                <a:gd name="connsiteX396" fmla="*/ 59388 w 1905000"/>
                <a:gd name="connsiteY396" fmla="*/ 203019 h 1412875"/>
                <a:gd name="connsiteX397" fmla="*/ 61597 w 1905000"/>
                <a:gd name="connsiteY397" fmla="*/ 202283 h 1412875"/>
                <a:gd name="connsiteX398" fmla="*/ 63887 w 1905000"/>
                <a:gd name="connsiteY398" fmla="*/ 201629 h 1412875"/>
                <a:gd name="connsiteX399" fmla="*/ 66096 w 1905000"/>
                <a:gd name="connsiteY399" fmla="*/ 201057 h 1412875"/>
                <a:gd name="connsiteX400" fmla="*/ 70677 w 1905000"/>
                <a:gd name="connsiteY400" fmla="*/ 199994 h 1412875"/>
                <a:gd name="connsiteX401" fmla="*/ 75421 w 1905000"/>
                <a:gd name="connsiteY401" fmla="*/ 199094 h 1412875"/>
                <a:gd name="connsiteX402" fmla="*/ 80329 w 1905000"/>
                <a:gd name="connsiteY402" fmla="*/ 198440 h 1412875"/>
                <a:gd name="connsiteX403" fmla="*/ 1583110 w 1905000"/>
                <a:gd name="connsiteY403" fmla="*/ 21586 h 1412875"/>
                <a:gd name="connsiteX404" fmla="*/ 1609287 w 1905000"/>
                <a:gd name="connsiteY404" fmla="*/ 18397 h 1412875"/>
                <a:gd name="connsiteX405" fmla="*/ 1632764 w 1905000"/>
                <a:gd name="connsiteY405" fmla="*/ 15535 h 1412875"/>
                <a:gd name="connsiteX406" fmla="*/ 1654687 w 1905000"/>
                <a:gd name="connsiteY406" fmla="*/ 12755 h 1412875"/>
                <a:gd name="connsiteX407" fmla="*/ 1675628 w 1905000"/>
                <a:gd name="connsiteY407" fmla="*/ 10221 h 1412875"/>
                <a:gd name="connsiteX408" fmla="*/ 1696569 w 1905000"/>
                <a:gd name="connsiteY408" fmla="*/ 7768 h 1412875"/>
                <a:gd name="connsiteX409" fmla="*/ 1707367 w 1905000"/>
                <a:gd name="connsiteY409" fmla="*/ 6541 h 1412875"/>
                <a:gd name="connsiteX410" fmla="*/ 1718410 w 1905000"/>
                <a:gd name="connsiteY410" fmla="*/ 5397 h 1412875"/>
                <a:gd name="connsiteX411" fmla="*/ 1730026 w 1905000"/>
                <a:gd name="connsiteY411" fmla="*/ 4252 h 1412875"/>
                <a:gd name="connsiteX412" fmla="*/ 1742051 w 1905000"/>
                <a:gd name="connsiteY412" fmla="*/ 3107 h 1412875"/>
                <a:gd name="connsiteX413" fmla="*/ 1754812 w 1905000"/>
                <a:gd name="connsiteY413" fmla="*/ 2044 h 1412875"/>
                <a:gd name="connsiteX414" fmla="*/ 1768228 w 1905000"/>
                <a:gd name="connsiteY414" fmla="*/ 900 h 1412875"/>
                <a:gd name="connsiteX415" fmla="*/ 1773299 w 1905000"/>
                <a:gd name="connsiteY415" fmla="*/ 572 h 1412875"/>
                <a:gd name="connsiteX416" fmla="*/ 1778207 w 1905000"/>
                <a:gd name="connsiteY416" fmla="*/ 245 h 1412875"/>
                <a:gd name="connsiteX417" fmla="*/ 1782952 w 1905000"/>
                <a:gd name="connsiteY417" fmla="*/ 82 h 141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</a:cxnLst>
              <a:rect l="l" t="t" r="r" b="b"/>
              <a:pathLst>
                <a:path w="1905000" h="1412875">
                  <a:moveTo>
                    <a:pt x="1787696" y="0"/>
                  </a:moveTo>
                  <a:lnTo>
                    <a:pt x="1792359" y="0"/>
                  </a:lnTo>
                  <a:lnTo>
                    <a:pt x="1796940" y="82"/>
                  </a:lnTo>
                  <a:lnTo>
                    <a:pt x="1801276" y="245"/>
                  </a:lnTo>
                  <a:lnTo>
                    <a:pt x="1805611" y="572"/>
                  </a:lnTo>
                  <a:lnTo>
                    <a:pt x="1809783" y="900"/>
                  </a:lnTo>
                  <a:lnTo>
                    <a:pt x="1813955" y="1472"/>
                  </a:lnTo>
                  <a:lnTo>
                    <a:pt x="1818045" y="1962"/>
                  </a:lnTo>
                  <a:lnTo>
                    <a:pt x="1821890" y="2617"/>
                  </a:lnTo>
                  <a:lnTo>
                    <a:pt x="1825734" y="3271"/>
                  </a:lnTo>
                  <a:lnTo>
                    <a:pt x="1829497" y="4170"/>
                  </a:lnTo>
                  <a:lnTo>
                    <a:pt x="1833096" y="5069"/>
                  </a:lnTo>
                  <a:lnTo>
                    <a:pt x="1836614" y="6051"/>
                  </a:lnTo>
                  <a:lnTo>
                    <a:pt x="1840131" y="7195"/>
                  </a:lnTo>
                  <a:lnTo>
                    <a:pt x="1843485" y="8340"/>
                  </a:lnTo>
                  <a:lnTo>
                    <a:pt x="1846757" y="9648"/>
                  </a:lnTo>
                  <a:lnTo>
                    <a:pt x="1849866" y="10956"/>
                  </a:lnTo>
                  <a:lnTo>
                    <a:pt x="1853056" y="12428"/>
                  </a:lnTo>
                  <a:lnTo>
                    <a:pt x="1856001" y="13982"/>
                  </a:lnTo>
                  <a:lnTo>
                    <a:pt x="1858864" y="15617"/>
                  </a:lnTo>
                  <a:lnTo>
                    <a:pt x="1861727" y="17334"/>
                  </a:lnTo>
                  <a:lnTo>
                    <a:pt x="1864427" y="19133"/>
                  </a:lnTo>
                  <a:lnTo>
                    <a:pt x="1867044" y="21095"/>
                  </a:lnTo>
                  <a:lnTo>
                    <a:pt x="1869580" y="23057"/>
                  </a:lnTo>
                  <a:lnTo>
                    <a:pt x="1872034" y="25102"/>
                  </a:lnTo>
                  <a:lnTo>
                    <a:pt x="1874325" y="27227"/>
                  </a:lnTo>
                  <a:lnTo>
                    <a:pt x="1876533" y="29517"/>
                  </a:lnTo>
                  <a:lnTo>
                    <a:pt x="1878742" y="31888"/>
                  </a:lnTo>
                  <a:lnTo>
                    <a:pt x="1880787" y="34341"/>
                  </a:lnTo>
                  <a:lnTo>
                    <a:pt x="1882832" y="36876"/>
                  </a:lnTo>
                  <a:lnTo>
                    <a:pt x="1884632" y="39492"/>
                  </a:lnTo>
                  <a:lnTo>
                    <a:pt x="1886513" y="42108"/>
                  </a:lnTo>
                  <a:lnTo>
                    <a:pt x="1888231" y="44888"/>
                  </a:lnTo>
                  <a:lnTo>
                    <a:pt x="1889867" y="47750"/>
                  </a:lnTo>
                  <a:lnTo>
                    <a:pt x="1891421" y="50694"/>
                  </a:lnTo>
                  <a:lnTo>
                    <a:pt x="1892812" y="53801"/>
                  </a:lnTo>
                  <a:lnTo>
                    <a:pt x="1894284" y="56908"/>
                  </a:lnTo>
                  <a:lnTo>
                    <a:pt x="1895511" y="60096"/>
                  </a:lnTo>
                  <a:lnTo>
                    <a:pt x="1896738" y="63449"/>
                  </a:lnTo>
                  <a:lnTo>
                    <a:pt x="1897883" y="66801"/>
                  </a:lnTo>
                  <a:lnTo>
                    <a:pt x="1898947" y="70235"/>
                  </a:lnTo>
                  <a:lnTo>
                    <a:pt x="1899847" y="73914"/>
                  </a:lnTo>
                  <a:lnTo>
                    <a:pt x="1900746" y="77512"/>
                  </a:lnTo>
                  <a:lnTo>
                    <a:pt x="1901565" y="81191"/>
                  </a:lnTo>
                  <a:lnTo>
                    <a:pt x="1902301" y="85034"/>
                  </a:lnTo>
                  <a:lnTo>
                    <a:pt x="1902873" y="88959"/>
                  </a:lnTo>
                  <a:lnTo>
                    <a:pt x="1903364" y="92965"/>
                  </a:lnTo>
                  <a:lnTo>
                    <a:pt x="1903937" y="96972"/>
                  </a:lnTo>
                  <a:lnTo>
                    <a:pt x="1904264" y="101223"/>
                  </a:lnTo>
                  <a:lnTo>
                    <a:pt x="1904591" y="105393"/>
                  </a:lnTo>
                  <a:lnTo>
                    <a:pt x="1904755" y="109727"/>
                  </a:lnTo>
                  <a:lnTo>
                    <a:pt x="1904918" y="114224"/>
                  </a:lnTo>
                  <a:lnTo>
                    <a:pt x="1905000" y="118639"/>
                  </a:lnTo>
                  <a:lnTo>
                    <a:pt x="1905000" y="123218"/>
                  </a:lnTo>
                  <a:lnTo>
                    <a:pt x="1904837" y="127960"/>
                  </a:lnTo>
                  <a:lnTo>
                    <a:pt x="1904673" y="132621"/>
                  </a:lnTo>
                  <a:lnTo>
                    <a:pt x="1904428" y="137445"/>
                  </a:lnTo>
                  <a:lnTo>
                    <a:pt x="1904182" y="142351"/>
                  </a:lnTo>
                  <a:lnTo>
                    <a:pt x="1903773" y="147420"/>
                  </a:lnTo>
                  <a:lnTo>
                    <a:pt x="1903201" y="152489"/>
                  </a:lnTo>
                  <a:lnTo>
                    <a:pt x="1902628" y="157640"/>
                  </a:lnTo>
                  <a:lnTo>
                    <a:pt x="1848312" y="952791"/>
                  </a:lnTo>
                  <a:lnTo>
                    <a:pt x="1846839" y="969553"/>
                  </a:lnTo>
                  <a:lnTo>
                    <a:pt x="1845612" y="985660"/>
                  </a:lnTo>
                  <a:lnTo>
                    <a:pt x="1843322" y="1015504"/>
                  </a:lnTo>
                  <a:lnTo>
                    <a:pt x="1842258" y="1029404"/>
                  </a:lnTo>
                  <a:lnTo>
                    <a:pt x="1841113" y="1042568"/>
                  </a:lnTo>
                  <a:lnTo>
                    <a:pt x="1839968" y="1055078"/>
                  </a:lnTo>
                  <a:lnTo>
                    <a:pt x="1838659" y="1066852"/>
                  </a:lnTo>
                  <a:lnTo>
                    <a:pt x="1838005" y="1072493"/>
                  </a:lnTo>
                  <a:lnTo>
                    <a:pt x="1837268" y="1077971"/>
                  </a:lnTo>
                  <a:lnTo>
                    <a:pt x="1836450" y="1083286"/>
                  </a:lnTo>
                  <a:lnTo>
                    <a:pt x="1835632" y="1088437"/>
                  </a:lnTo>
                  <a:lnTo>
                    <a:pt x="1834814" y="1093507"/>
                  </a:lnTo>
                  <a:lnTo>
                    <a:pt x="1833833" y="1098331"/>
                  </a:lnTo>
                  <a:lnTo>
                    <a:pt x="1832851" y="1102991"/>
                  </a:lnTo>
                  <a:lnTo>
                    <a:pt x="1831788" y="1107488"/>
                  </a:lnTo>
                  <a:lnTo>
                    <a:pt x="1830642" y="1111903"/>
                  </a:lnTo>
                  <a:lnTo>
                    <a:pt x="1829415" y="1116155"/>
                  </a:lnTo>
                  <a:lnTo>
                    <a:pt x="1828107" y="1120162"/>
                  </a:lnTo>
                  <a:lnTo>
                    <a:pt x="1826716" y="1124168"/>
                  </a:lnTo>
                  <a:lnTo>
                    <a:pt x="1825243" y="1127847"/>
                  </a:lnTo>
                  <a:lnTo>
                    <a:pt x="1823689" y="1131445"/>
                  </a:lnTo>
                  <a:lnTo>
                    <a:pt x="1821971" y="1134961"/>
                  </a:lnTo>
                  <a:lnTo>
                    <a:pt x="1820172" y="1138313"/>
                  </a:lnTo>
                  <a:lnTo>
                    <a:pt x="1818290" y="1141420"/>
                  </a:lnTo>
                  <a:lnTo>
                    <a:pt x="1816245" y="1144445"/>
                  </a:lnTo>
                  <a:lnTo>
                    <a:pt x="1814118" y="1147389"/>
                  </a:lnTo>
                  <a:lnTo>
                    <a:pt x="1811828" y="1150087"/>
                  </a:lnTo>
                  <a:lnTo>
                    <a:pt x="1809374" y="1152785"/>
                  </a:lnTo>
                  <a:lnTo>
                    <a:pt x="1806838" y="1155238"/>
                  </a:lnTo>
                  <a:lnTo>
                    <a:pt x="1804139" y="1157609"/>
                  </a:lnTo>
                  <a:lnTo>
                    <a:pt x="1801276" y="1159817"/>
                  </a:lnTo>
                  <a:lnTo>
                    <a:pt x="1798331" y="1161943"/>
                  </a:lnTo>
                  <a:lnTo>
                    <a:pt x="1795222" y="1163823"/>
                  </a:lnTo>
                  <a:lnTo>
                    <a:pt x="1791868" y="1165704"/>
                  </a:lnTo>
                  <a:lnTo>
                    <a:pt x="1788351" y="1167421"/>
                  </a:lnTo>
                  <a:lnTo>
                    <a:pt x="1784752" y="1168974"/>
                  </a:lnTo>
                  <a:lnTo>
                    <a:pt x="1780907" y="1170446"/>
                  </a:lnTo>
                  <a:lnTo>
                    <a:pt x="1776899" y="1171754"/>
                  </a:lnTo>
                  <a:lnTo>
                    <a:pt x="1772727" y="1172981"/>
                  </a:lnTo>
                  <a:lnTo>
                    <a:pt x="1768309" y="1174044"/>
                  </a:lnTo>
                  <a:lnTo>
                    <a:pt x="1763729" y="1175025"/>
                  </a:lnTo>
                  <a:lnTo>
                    <a:pt x="1758902" y="1175924"/>
                  </a:lnTo>
                  <a:lnTo>
                    <a:pt x="1753994" y="1176660"/>
                  </a:lnTo>
                  <a:lnTo>
                    <a:pt x="1748759" y="1177232"/>
                  </a:lnTo>
                  <a:lnTo>
                    <a:pt x="1743360" y="1177723"/>
                  </a:lnTo>
                  <a:lnTo>
                    <a:pt x="1737716" y="1178214"/>
                  </a:lnTo>
                  <a:lnTo>
                    <a:pt x="1731744" y="1178459"/>
                  </a:lnTo>
                  <a:lnTo>
                    <a:pt x="1725691" y="1178704"/>
                  </a:lnTo>
                  <a:lnTo>
                    <a:pt x="1719392" y="1178704"/>
                  </a:lnTo>
                  <a:lnTo>
                    <a:pt x="1712766" y="1178704"/>
                  </a:lnTo>
                  <a:lnTo>
                    <a:pt x="1705976" y="1178622"/>
                  </a:lnTo>
                  <a:lnTo>
                    <a:pt x="1698860" y="1178377"/>
                  </a:lnTo>
                  <a:lnTo>
                    <a:pt x="1691498" y="1178050"/>
                  </a:lnTo>
                  <a:lnTo>
                    <a:pt x="1683890" y="1177560"/>
                  </a:lnTo>
                  <a:lnTo>
                    <a:pt x="1676119" y="1176987"/>
                  </a:lnTo>
                  <a:lnTo>
                    <a:pt x="552326" y="1152949"/>
                  </a:lnTo>
                  <a:lnTo>
                    <a:pt x="550690" y="1155320"/>
                  </a:lnTo>
                  <a:lnTo>
                    <a:pt x="548236" y="1158345"/>
                  </a:lnTo>
                  <a:lnTo>
                    <a:pt x="545045" y="1162188"/>
                  </a:lnTo>
                  <a:lnTo>
                    <a:pt x="541037" y="1166767"/>
                  </a:lnTo>
                  <a:lnTo>
                    <a:pt x="536047" y="1172163"/>
                  </a:lnTo>
                  <a:lnTo>
                    <a:pt x="530158" y="1178459"/>
                  </a:lnTo>
                  <a:lnTo>
                    <a:pt x="526804" y="1181811"/>
                  </a:lnTo>
                  <a:lnTo>
                    <a:pt x="523123" y="1185409"/>
                  </a:lnTo>
                  <a:lnTo>
                    <a:pt x="519278" y="1189252"/>
                  </a:lnTo>
                  <a:lnTo>
                    <a:pt x="515024" y="1193258"/>
                  </a:lnTo>
                  <a:lnTo>
                    <a:pt x="510525" y="1197510"/>
                  </a:lnTo>
                  <a:lnTo>
                    <a:pt x="505699" y="1201925"/>
                  </a:lnTo>
                  <a:lnTo>
                    <a:pt x="500545" y="1206586"/>
                  </a:lnTo>
                  <a:lnTo>
                    <a:pt x="495146" y="1211410"/>
                  </a:lnTo>
                  <a:lnTo>
                    <a:pt x="489338" y="1216479"/>
                  </a:lnTo>
                  <a:lnTo>
                    <a:pt x="483121" y="1221712"/>
                  </a:lnTo>
                  <a:lnTo>
                    <a:pt x="476659" y="1227190"/>
                  </a:lnTo>
                  <a:lnTo>
                    <a:pt x="469706" y="1232914"/>
                  </a:lnTo>
                  <a:lnTo>
                    <a:pt x="462589" y="1238800"/>
                  </a:lnTo>
                  <a:lnTo>
                    <a:pt x="454900" y="1244851"/>
                  </a:lnTo>
                  <a:lnTo>
                    <a:pt x="446883" y="1251229"/>
                  </a:lnTo>
                  <a:lnTo>
                    <a:pt x="438540" y="1257770"/>
                  </a:lnTo>
                  <a:lnTo>
                    <a:pt x="429623" y="1264556"/>
                  </a:lnTo>
                  <a:lnTo>
                    <a:pt x="420461" y="1271506"/>
                  </a:lnTo>
                  <a:lnTo>
                    <a:pt x="410727" y="1278701"/>
                  </a:lnTo>
                  <a:lnTo>
                    <a:pt x="400665" y="1286142"/>
                  </a:lnTo>
                  <a:lnTo>
                    <a:pt x="395675" y="1289657"/>
                  </a:lnTo>
                  <a:lnTo>
                    <a:pt x="390522" y="1293173"/>
                  </a:lnTo>
                  <a:lnTo>
                    <a:pt x="385123" y="1296689"/>
                  </a:lnTo>
                  <a:lnTo>
                    <a:pt x="379560" y="1300123"/>
                  </a:lnTo>
                  <a:lnTo>
                    <a:pt x="373834" y="1303557"/>
                  </a:lnTo>
                  <a:lnTo>
                    <a:pt x="367863" y="1306910"/>
                  </a:lnTo>
                  <a:lnTo>
                    <a:pt x="361809" y="1310262"/>
                  </a:lnTo>
                  <a:lnTo>
                    <a:pt x="355674" y="1313532"/>
                  </a:lnTo>
                  <a:lnTo>
                    <a:pt x="349294" y="1316721"/>
                  </a:lnTo>
                  <a:lnTo>
                    <a:pt x="342831" y="1319910"/>
                  </a:lnTo>
                  <a:lnTo>
                    <a:pt x="336369" y="1323099"/>
                  </a:lnTo>
                  <a:lnTo>
                    <a:pt x="329580" y="1326206"/>
                  </a:lnTo>
                  <a:lnTo>
                    <a:pt x="322790" y="1329231"/>
                  </a:lnTo>
                  <a:lnTo>
                    <a:pt x="316000" y="1332256"/>
                  </a:lnTo>
                  <a:lnTo>
                    <a:pt x="308965" y="1335200"/>
                  </a:lnTo>
                  <a:lnTo>
                    <a:pt x="302012" y="1338143"/>
                  </a:lnTo>
                  <a:lnTo>
                    <a:pt x="294896" y="1341005"/>
                  </a:lnTo>
                  <a:lnTo>
                    <a:pt x="287697" y="1343785"/>
                  </a:lnTo>
                  <a:lnTo>
                    <a:pt x="280580" y="1346565"/>
                  </a:lnTo>
                  <a:lnTo>
                    <a:pt x="273382" y="1349345"/>
                  </a:lnTo>
                  <a:lnTo>
                    <a:pt x="266020" y="1351961"/>
                  </a:lnTo>
                  <a:lnTo>
                    <a:pt x="258821" y="1354660"/>
                  </a:lnTo>
                  <a:lnTo>
                    <a:pt x="244178" y="1359729"/>
                  </a:lnTo>
                  <a:lnTo>
                    <a:pt x="229700" y="1364635"/>
                  </a:lnTo>
                  <a:lnTo>
                    <a:pt x="215139" y="1369377"/>
                  </a:lnTo>
                  <a:lnTo>
                    <a:pt x="200905" y="1373792"/>
                  </a:lnTo>
                  <a:lnTo>
                    <a:pt x="186835" y="1378126"/>
                  </a:lnTo>
                  <a:lnTo>
                    <a:pt x="173093" y="1382214"/>
                  </a:lnTo>
                  <a:lnTo>
                    <a:pt x="159759" y="1385975"/>
                  </a:lnTo>
                  <a:lnTo>
                    <a:pt x="146834" y="1389573"/>
                  </a:lnTo>
                  <a:lnTo>
                    <a:pt x="134319" y="1392925"/>
                  </a:lnTo>
                  <a:lnTo>
                    <a:pt x="122539" y="1396032"/>
                  </a:lnTo>
                  <a:lnTo>
                    <a:pt x="111414" y="1398894"/>
                  </a:lnTo>
                  <a:lnTo>
                    <a:pt x="100944" y="1401510"/>
                  </a:lnTo>
                  <a:lnTo>
                    <a:pt x="91291" y="1403881"/>
                  </a:lnTo>
                  <a:lnTo>
                    <a:pt x="74685" y="1407724"/>
                  </a:lnTo>
                  <a:lnTo>
                    <a:pt x="62169" y="1410586"/>
                  </a:lnTo>
                  <a:lnTo>
                    <a:pt x="54153" y="1412303"/>
                  </a:lnTo>
                  <a:lnTo>
                    <a:pt x="51453" y="1412875"/>
                  </a:lnTo>
                  <a:lnTo>
                    <a:pt x="60206" y="1408133"/>
                  </a:lnTo>
                  <a:lnTo>
                    <a:pt x="68795" y="1403391"/>
                  </a:lnTo>
                  <a:lnTo>
                    <a:pt x="77139" y="1398812"/>
                  </a:lnTo>
                  <a:lnTo>
                    <a:pt x="85319" y="1394233"/>
                  </a:lnTo>
                  <a:lnTo>
                    <a:pt x="93254" y="1389654"/>
                  </a:lnTo>
                  <a:lnTo>
                    <a:pt x="101025" y="1385239"/>
                  </a:lnTo>
                  <a:lnTo>
                    <a:pt x="108633" y="1380742"/>
                  </a:lnTo>
                  <a:lnTo>
                    <a:pt x="115913" y="1376327"/>
                  </a:lnTo>
                  <a:lnTo>
                    <a:pt x="123194" y="1371993"/>
                  </a:lnTo>
                  <a:lnTo>
                    <a:pt x="130229" y="1367660"/>
                  </a:lnTo>
                  <a:lnTo>
                    <a:pt x="136936" y="1363490"/>
                  </a:lnTo>
                  <a:lnTo>
                    <a:pt x="143644" y="1359238"/>
                  </a:lnTo>
                  <a:lnTo>
                    <a:pt x="150025" y="1355068"/>
                  </a:lnTo>
                  <a:lnTo>
                    <a:pt x="156242" y="1351062"/>
                  </a:lnTo>
                  <a:lnTo>
                    <a:pt x="162377" y="1346974"/>
                  </a:lnTo>
                  <a:lnTo>
                    <a:pt x="168266" y="1342967"/>
                  </a:lnTo>
                  <a:lnTo>
                    <a:pt x="173993" y="1338961"/>
                  </a:lnTo>
                  <a:lnTo>
                    <a:pt x="179555" y="1335118"/>
                  </a:lnTo>
                  <a:lnTo>
                    <a:pt x="184954" y="1331275"/>
                  </a:lnTo>
                  <a:lnTo>
                    <a:pt x="190189" y="1327432"/>
                  </a:lnTo>
                  <a:lnTo>
                    <a:pt x="195261" y="1323753"/>
                  </a:lnTo>
                  <a:lnTo>
                    <a:pt x="200169" y="1319910"/>
                  </a:lnTo>
                  <a:lnTo>
                    <a:pt x="204914" y="1316312"/>
                  </a:lnTo>
                  <a:lnTo>
                    <a:pt x="209495" y="1312715"/>
                  </a:lnTo>
                  <a:lnTo>
                    <a:pt x="213912" y="1309117"/>
                  </a:lnTo>
                  <a:lnTo>
                    <a:pt x="218165" y="1305601"/>
                  </a:lnTo>
                  <a:lnTo>
                    <a:pt x="222337" y="1302086"/>
                  </a:lnTo>
                  <a:lnTo>
                    <a:pt x="226264" y="1298651"/>
                  </a:lnTo>
                  <a:lnTo>
                    <a:pt x="230109" y="1295217"/>
                  </a:lnTo>
                  <a:lnTo>
                    <a:pt x="233790" y="1291947"/>
                  </a:lnTo>
                  <a:lnTo>
                    <a:pt x="237307" y="1288595"/>
                  </a:lnTo>
                  <a:lnTo>
                    <a:pt x="240743" y="1285406"/>
                  </a:lnTo>
                  <a:lnTo>
                    <a:pt x="243933" y="1282135"/>
                  </a:lnTo>
                  <a:lnTo>
                    <a:pt x="247042" y="1278946"/>
                  </a:lnTo>
                  <a:lnTo>
                    <a:pt x="249986" y="1275839"/>
                  </a:lnTo>
                  <a:lnTo>
                    <a:pt x="252849" y="1272732"/>
                  </a:lnTo>
                  <a:lnTo>
                    <a:pt x="255549" y="1269707"/>
                  </a:lnTo>
                  <a:lnTo>
                    <a:pt x="258167" y="1266764"/>
                  </a:lnTo>
                  <a:lnTo>
                    <a:pt x="260621" y="1263738"/>
                  </a:lnTo>
                  <a:lnTo>
                    <a:pt x="262993" y="1260795"/>
                  </a:lnTo>
                  <a:lnTo>
                    <a:pt x="265202" y="1257933"/>
                  </a:lnTo>
                  <a:lnTo>
                    <a:pt x="267328" y="1255153"/>
                  </a:lnTo>
                  <a:lnTo>
                    <a:pt x="269373" y="1252373"/>
                  </a:lnTo>
                  <a:lnTo>
                    <a:pt x="271173" y="1249593"/>
                  </a:lnTo>
                  <a:lnTo>
                    <a:pt x="272973" y="1246895"/>
                  </a:lnTo>
                  <a:lnTo>
                    <a:pt x="274527" y="1244279"/>
                  </a:lnTo>
                  <a:lnTo>
                    <a:pt x="276081" y="1241662"/>
                  </a:lnTo>
                  <a:lnTo>
                    <a:pt x="277554" y="1239046"/>
                  </a:lnTo>
                  <a:lnTo>
                    <a:pt x="278862" y="1236511"/>
                  </a:lnTo>
                  <a:lnTo>
                    <a:pt x="280089" y="1234058"/>
                  </a:lnTo>
                  <a:lnTo>
                    <a:pt x="281235" y="1231687"/>
                  </a:lnTo>
                  <a:lnTo>
                    <a:pt x="282216" y="1229234"/>
                  </a:lnTo>
                  <a:lnTo>
                    <a:pt x="283198" y="1226863"/>
                  </a:lnTo>
                  <a:lnTo>
                    <a:pt x="284016" y="1224492"/>
                  </a:lnTo>
                  <a:lnTo>
                    <a:pt x="284752" y="1222202"/>
                  </a:lnTo>
                  <a:lnTo>
                    <a:pt x="285407" y="1219913"/>
                  </a:lnTo>
                  <a:lnTo>
                    <a:pt x="285979" y="1217705"/>
                  </a:lnTo>
                  <a:lnTo>
                    <a:pt x="286470" y="1215580"/>
                  </a:lnTo>
                  <a:lnTo>
                    <a:pt x="286879" y="1213454"/>
                  </a:lnTo>
                  <a:lnTo>
                    <a:pt x="287206" y="1211328"/>
                  </a:lnTo>
                  <a:lnTo>
                    <a:pt x="287370" y="1209202"/>
                  </a:lnTo>
                  <a:lnTo>
                    <a:pt x="287533" y="1207158"/>
                  </a:lnTo>
                  <a:lnTo>
                    <a:pt x="287697" y="1205277"/>
                  </a:lnTo>
                  <a:lnTo>
                    <a:pt x="287697" y="1203315"/>
                  </a:lnTo>
                  <a:lnTo>
                    <a:pt x="287615" y="1201353"/>
                  </a:lnTo>
                  <a:lnTo>
                    <a:pt x="287533" y="1199554"/>
                  </a:lnTo>
                  <a:lnTo>
                    <a:pt x="287370" y="1197673"/>
                  </a:lnTo>
                  <a:lnTo>
                    <a:pt x="287124" y="1195875"/>
                  </a:lnTo>
                  <a:lnTo>
                    <a:pt x="286797" y="1194158"/>
                  </a:lnTo>
                  <a:lnTo>
                    <a:pt x="286470" y="1192359"/>
                  </a:lnTo>
                  <a:lnTo>
                    <a:pt x="286061" y="1190642"/>
                  </a:lnTo>
                  <a:lnTo>
                    <a:pt x="285652" y="1189006"/>
                  </a:lnTo>
                  <a:lnTo>
                    <a:pt x="284998" y="1187371"/>
                  </a:lnTo>
                  <a:lnTo>
                    <a:pt x="284507" y="1185736"/>
                  </a:lnTo>
                  <a:lnTo>
                    <a:pt x="283852" y="1184264"/>
                  </a:lnTo>
                  <a:lnTo>
                    <a:pt x="283198" y="1182711"/>
                  </a:lnTo>
                  <a:lnTo>
                    <a:pt x="282462" y="1181239"/>
                  </a:lnTo>
                  <a:lnTo>
                    <a:pt x="281725" y="1179767"/>
                  </a:lnTo>
                  <a:lnTo>
                    <a:pt x="280171" y="1176987"/>
                  </a:lnTo>
                  <a:lnTo>
                    <a:pt x="278372" y="1174371"/>
                  </a:lnTo>
                  <a:lnTo>
                    <a:pt x="276490" y="1171836"/>
                  </a:lnTo>
                  <a:lnTo>
                    <a:pt x="274445" y="1169383"/>
                  </a:lnTo>
                  <a:lnTo>
                    <a:pt x="272482" y="1167176"/>
                  </a:lnTo>
                  <a:lnTo>
                    <a:pt x="270355" y="1165050"/>
                  </a:lnTo>
                  <a:lnTo>
                    <a:pt x="268146" y="1163006"/>
                  </a:lnTo>
                  <a:lnTo>
                    <a:pt x="265856" y="1161125"/>
                  </a:lnTo>
                  <a:lnTo>
                    <a:pt x="263647" y="1159408"/>
                  </a:lnTo>
                  <a:lnTo>
                    <a:pt x="261439" y="1157691"/>
                  </a:lnTo>
                  <a:lnTo>
                    <a:pt x="259230" y="1156137"/>
                  </a:lnTo>
                  <a:lnTo>
                    <a:pt x="257021" y="1154829"/>
                  </a:lnTo>
                  <a:lnTo>
                    <a:pt x="254894" y="1153439"/>
                  </a:lnTo>
                  <a:lnTo>
                    <a:pt x="252768" y="1152295"/>
                  </a:lnTo>
                  <a:lnTo>
                    <a:pt x="250886" y="1151313"/>
                  </a:lnTo>
                  <a:lnTo>
                    <a:pt x="247205" y="1149433"/>
                  </a:lnTo>
                  <a:lnTo>
                    <a:pt x="244097" y="1148043"/>
                  </a:lnTo>
                  <a:lnTo>
                    <a:pt x="241724" y="1147062"/>
                  </a:lnTo>
                  <a:lnTo>
                    <a:pt x="239679" y="1146326"/>
                  </a:lnTo>
                  <a:lnTo>
                    <a:pt x="202950" y="1145508"/>
                  </a:lnTo>
                  <a:lnTo>
                    <a:pt x="195016" y="1145426"/>
                  </a:lnTo>
                  <a:lnTo>
                    <a:pt x="187163" y="1145263"/>
                  </a:lnTo>
                  <a:lnTo>
                    <a:pt x="179555" y="1145018"/>
                  </a:lnTo>
                  <a:lnTo>
                    <a:pt x="172029" y="1144527"/>
                  </a:lnTo>
                  <a:lnTo>
                    <a:pt x="164667" y="1143955"/>
                  </a:lnTo>
                  <a:lnTo>
                    <a:pt x="157632" y="1143219"/>
                  </a:lnTo>
                  <a:lnTo>
                    <a:pt x="154115" y="1142646"/>
                  </a:lnTo>
                  <a:lnTo>
                    <a:pt x="150597" y="1142238"/>
                  </a:lnTo>
                  <a:lnTo>
                    <a:pt x="147162" y="1141665"/>
                  </a:lnTo>
                  <a:lnTo>
                    <a:pt x="143808" y="1141093"/>
                  </a:lnTo>
                  <a:lnTo>
                    <a:pt x="140454" y="1140439"/>
                  </a:lnTo>
                  <a:lnTo>
                    <a:pt x="137182" y="1139703"/>
                  </a:lnTo>
                  <a:lnTo>
                    <a:pt x="133910" y="1138967"/>
                  </a:lnTo>
                  <a:lnTo>
                    <a:pt x="130719" y="1138149"/>
                  </a:lnTo>
                  <a:lnTo>
                    <a:pt x="127611" y="1137250"/>
                  </a:lnTo>
                  <a:lnTo>
                    <a:pt x="124421" y="1136269"/>
                  </a:lnTo>
                  <a:lnTo>
                    <a:pt x="121394" y="1135370"/>
                  </a:lnTo>
                  <a:lnTo>
                    <a:pt x="118367" y="1134225"/>
                  </a:lnTo>
                  <a:lnTo>
                    <a:pt x="115422" y="1133162"/>
                  </a:lnTo>
                  <a:lnTo>
                    <a:pt x="112559" y="1131854"/>
                  </a:lnTo>
                  <a:lnTo>
                    <a:pt x="109696" y="1130627"/>
                  </a:lnTo>
                  <a:lnTo>
                    <a:pt x="106833" y="1129319"/>
                  </a:lnTo>
                  <a:lnTo>
                    <a:pt x="104134" y="1127929"/>
                  </a:lnTo>
                  <a:lnTo>
                    <a:pt x="101434" y="1126376"/>
                  </a:lnTo>
                  <a:lnTo>
                    <a:pt x="98735" y="1124904"/>
                  </a:lnTo>
                  <a:lnTo>
                    <a:pt x="96117" y="1123269"/>
                  </a:lnTo>
                  <a:lnTo>
                    <a:pt x="93418" y="1121388"/>
                  </a:lnTo>
                  <a:lnTo>
                    <a:pt x="90800" y="1119589"/>
                  </a:lnTo>
                  <a:lnTo>
                    <a:pt x="88182" y="1117545"/>
                  </a:lnTo>
                  <a:lnTo>
                    <a:pt x="85565" y="1115337"/>
                  </a:lnTo>
                  <a:lnTo>
                    <a:pt x="82947" y="1113048"/>
                  </a:lnTo>
                  <a:lnTo>
                    <a:pt x="80493" y="1110759"/>
                  </a:lnTo>
                  <a:lnTo>
                    <a:pt x="78039" y="1108306"/>
                  </a:lnTo>
                  <a:lnTo>
                    <a:pt x="75667" y="1105689"/>
                  </a:lnTo>
                  <a:lnTo>
                    <a:pt x="73376" y="1103073"/>
                  </a:lnTo>
                  <a:lnTo>
                    <a:pt x="71249" y="1100211"/>
                  </a:lnTo>
                  <a:lnTo>
                    <a:pt x="69041" y="1097349"/>
                  </a:lnTo>
                  <a:lnTo>
                    <a:pt x="66914" y="1094242"/>
                  </a:lnTo>
                  <a:lnTo>
                    <a:pt x="64951" y="1091054"/>
                  </a:lnTo>
                  <a:lnTo>
                    <a:pt x="62906" y="1087783"/>
                  </a:lnTo>
                  <a:lnTo>
                    <a:pt x="61106" y="1084431"/>
                  </a:lnTo>
                  <a:lnTo>
                    <a:pt x="59306" y="1080833"/>
                  </a:lnTo>
                  <a:lnTo>
                    <a:pt x="57507" y="1077236"/>
                  </a:lnTo>
                  <a:lnTo>
                    <a:pt x="55871" y="1073474"/>
                  </a:lnTo>
                  <a:lnTo>
                    <a:pt x="54317" y="1069550"/>
                  </a:lnTo>
                  <a:lnTo>
                    <a:pt x="52844" y="1065543"/>
                  </a:lnTo>
                  <a:lnTo>
                    <a:pt x="51372" y="1061292"/>
                  </a:lnTo>
                  <a:lnTo>
                    <a:pt x="49981" y="1057040"/>
                  </a:lnTo>
                  <a:lnTo>
                    <a:pt x="48672" y="1052543"/>
                  </a:lnTo>
                  <a:lnTo>
                    <a:pt x="47445" y="1047882"/>
                  </a:lnTo>
                  <a:lnTo>
                    <a:pt x="46300" y="1043140"/>
                  </a:lnTo>
                  <a:lnTo>
                    <a:pt x="45237" y="1038316"/>
                  </a:lnTo>
                  <a:lnTo>
                    <a:pt x="44255" y="1033247"/>
                  </a:lnTo>
                  <a:lnTo>
                    <a:pt x="43355" y="1028096"/>
                  </a:lnTo>
                  <a:lnTo>
                    <a:pt x="42537" y="1022699"/>
                  </a:lnTo>
                  <a:lnTo>
                    <a:pt x="41801" y="1017221"/>
                  </a:lnTo>
                  <a:lnTo>
                    <a:pt x="41065" y="1011579"/>
                  </a:lnTo>
                  <a:lnTo>
                    <a:pt x="40492" y="1005692"/>
                  </a:lnTo>
                  <a:lnTo>
                    <a:pt x="40001" y="999724"/>
                  </a:lnTo>
                  <a:lnTo>
                    <a:pt x="39510" y="993591"/>
                  </a:lnTo>
                  <a:lnTo>
                    <a:pt x="573" y="313155"/>
                  </a:lnTo>
                  <a:lnTo>
                    <a:pt x="409" y="309721"/>
                  </a:lnTo>
                  <a:lnTo>
                    <a:pt x="246" y="306450"/>
                  </a:lnTo>
                  <a:lnTo>
                    <a:pt x="82" y="303180"/>
                  </a:lnTo>
                  <a:lnTo>
                    <a:pt x="0" y="299991"/>
                  </a:lnTo>
                  <a:lnTo>
                    <a:pt x="0" y="296884"/>
                  </a:lnTo>
                  <a:lnTo>
                    <a:pt x="82" y="293695"/>
                  </a:lnTo>
                  <a:lnTo>
                    <a:pt x="164" y="290670"/>
                  </a:lnTo>
                  <a:lnTo>
                    <a:pt x="327" y="287644"/>
                  </a:lnTo>
                  <a:lnTo>
                    <a:pt x="491" y="284701"/>
                  </a:lnTo>
                  <a:lnTo>
                    <a:pt x="736" y="281839"/>
                  </a:lnTo>
                  <a:lnTo>
                    <a:pt x="1064" y="279059"/>
                  </a:lnTo>
                  <a:lnTo>
                    <a:pt x="1473" y="276279"/>
                  </a:lnTo>
                  <a:lnTo>
                    <a:pt x="1882" y="273499"/>
                  </a:lnTo>
                  <a:lnTo>
                    <a:pt x="2291" y="270801"/>
                  </a:lnTo>
                  <a:lnTo>
                    <a:pt x="2781" y="268185"/>
                  </a:lnTo>
                  <a:lnTo>
                    <a:pt x="3354" y="265650"/>
                  </a:lnTo>
                  <a:lnTo>
                    <a:pt x="3927" y="263115"/>
                  </a:lnTo>
                  <a:lnTo>
                    <a:pt x="4663" y="260581"/>
                  </a:lnTo>
                  <a:lnTo>
                    <a:pt x="5317" y="258128"/>
                  </a:lnTo>
                  <a:lnTo>
                    <a:pt x="6053" y="255757"/>
                  </a:lnTo>
                  <a:lnTo>
                    <a:pt x="6953" y="253467"/>
                  </a:lnTo>
                  <a:lnTo>
                    <a:pt x="7771" y="251260"/>
                  </a:lnTo>
                  <a:lnTo>
                    <a:pt x="8589" y="248970"/>
                  </a:lnTo>
                  <a:lnTo>
                    <a:pt x="9653" y="246763"/>
                  </a:lnTo>
                  <a:lnTo>
                    <a:pt x="10553" y="244637"/>
                  </a:lnTo>
                  <a:lnTo>
                    <a:pt x="11616" y="242511"/>
                  </a:lnTo>
                  <a:lnTo>
                    <a:pt x="12679" y="240549"/>
                  </a:lnTo>
                  <a:lnTo>
                    <a:pt x="13825" y="238586"/>
                  </a:lnTo>
                  <a:lnTo>
                    <a:pt x="14970" y="236624"/>
                  </a:lnTo>
                  <a:lnTo>
                    <a:pt x="16197" y="234743"/>
                  </a:lnTo>
                  <a:lnTo>
                    <a:pt x="17506" y="232945"/>
                  </a:lnTo>
                  <a:lnTo>
                    <a:pt x="18733" y="231146"/>
                  </a:lnTo>
                  <a:lnTo>
                    <a:pt x="20042" y="229347"/>
                  </a:lnTo>
                  <a:lnTo>
                    <a:pt x="21432" y="227712"/>
                  </a:lnTo>
                  <a:lnTo>
                    <a:pt x="22905" y="226076"/>
                  </a:lnTo>
                  <a:lnTo>
                    <a:pt x="24295" y="224523"/>
                  </a:lnTo>
                  <a:lnTo>
                    <a:pt x="25849" y="222888"/>
                  </a:lnTo>
                  <a:lnTo>
                    <a:pt x="27404" y="221334"/>
                  </a:lnTo>
                  <a:lnTo>
                    <a:pt x="28958" y="219944"/>
                  </a:lnTo>
                  <a:lnTo>
                    <a:pt x="30594" y="218554"/>
                  </a:lnTo>
                  <a:lnTo>
                    <a:pt x="32230" y="217164"/>
                  </a:lnTo>
                  <a:lnTo>
                    <a:pt x="34030" y="215856"/>
                  </a:lnTo>
                  <a:lnTo>
                    <a:pt x="35666" y="214630"/>
                  </a:lnTo>
                  <a:lnTo>
                    <a:pt x="37465" y="213321"/>
                  </a:lnTo>
                  <a:lnTo>
                    <a:pt x="39347" y="212177"/>
                  </a:lnTo>
                  <a:lnTo>
                    <a:pt x="41146" y="211114"/>
                  </a:lnTo>
                  <a:lnTo>
                    <a:pt x="43028" y="209969"/>
                  </a:lnTo>
                  <a:lnTo>
                    <a:pt x="44991" y="208988"/>
                  </a:lnTo>
                  <a:lnTo>
                    <a:pt x="46954" y="207925"/>
                  </a:lnTo>
                  <a:lnTo>
                    <a:pt x="48918" y="207026"/>
                  </a:lnTo>
                  <a:lnTo>
                    <a:pt x="50963" y="206126"/>
                  </a:lnTo>
                  <a:lnTo>
                    <a:pt x="53008" y="205227"/>
                  </a:lnTo>
                  <a:lnTo>
                    <a:pt x="55135" y="204409"/>
                  </a:lnTo>
                  <a:lnTo>
                    <a:pt x="57180" y="203673"/>
                  </a:lnTo>
                  <a:lnTo>
                    <a:pt x="59388" y="203019"/>
                  </a:lnTo>
                  <a:lnTo>
                    <a:pt x="61597" y="202283"/>
                  </a:lnTo>
                  <a:lnTo>
                    <a:pt x="63887" y="201629"/>
                  </a:lnTo>
                  <a:lnTo>
                    <a:pt x="66096" y="201057"/>
                  </a:lnTo>
                  <a:lnTo>
                    <a:pt x="70677" y="199994"/>
                  </a:lnTo>
                  <a:lnTo>
                    <a:pt x="75421" y="199094"/>
                  </a:lnTo>
                  <a:lnTo>
                    <a:pt x="80329" y="198440"/>
                  </a:lnTo>
                  <a:lnTo>
                    <a:pt x="1583110" y="21586"/>
                  </a:lnTo>
                  <a:lnTo>
                    <a:pt x="1609287" y="18397"/>
                  </a:lnTo>
                  <a:lnTo>
                    <a:pt x="1632764" y="15535"/>
                  </a:lnTo>
                  <a:lnTo>
                    <a:pt x="1654687" y="12755"/>
                  </a:lnTo>
                  <a:lnTo>
                    <a:pt x="1675628" y="10221"/>
                  </a:lnTo>
                  <a:lnTo>
                    <a:pt x="1696569" y="7768"/>
                  </a:lnTo>
                  <a:lnTo>
                    <a:pt x="1707367" y="6541"/>
                  </a:lnTo>
                  <a:lnTo>
                    <a:pt x="1718410" y="5397"/>
                  </a:lnTo>
                  <a:lnTo>
                    <a:pt x="1730026" y="4252"/>
                  </a:lnTo>
                  <a:lnTo>
                    <a:pt x="1742051" y="3107"/>
                  </a:lnTo>
                  <a:lnTo>
                    <a:pt x="1754812" y="2044"/>
                  </a:lnTo>
                  <a:lnTo>
                    <a:pt x="1768228" y="900"/>
                  </a:lnTo>
                  <a:lnTo>
                    <a:pt x="1773299" y="572"/>
                  </a:lnTo>
                  <a:lnTo>
                    <a:pt x="1778207" y="245"/>
                  </a:lnTo>
                  <a:lnTo>
                    <a:pt x="1782952" y="8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txBody>
            <a:bodyPr bIns="216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36A31E7-D135-4B7E-9C53-6D037E46BC5B}"/>
                </a:ext>
              </a:extLst>
            </p:cNvPr>
            <p:cNvSpPr txBox="1"/>
            <p:nvPr/>
          </p:nvSpPr>
          <p:spPr>
            <a:xfrm>
              <a:off x="3863753" y="1682805"/>
              <a:ext cx="2664295" cy="95410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cs typeface="+mn-ea"/>
                  <a:sym typeface="+mn-lt"/>
                </a:rPr>
                <a:t>太阳辐射能量</a:t>
              </a:r>
              <a:r>
                <a:rPr lang="zh-CN" altLang="en-US" sz="2800" b="1" dirty="0">
                  <a:solidFill>
                    <a:srgbClr val="C00000"/>
                  </a:solidFill>
                  <a:cs typeface="+mn-ea"/>
                  <a:sym typeface="+mn-lt"/>
                </a:rPr>
                <a:t>最集中</a:t>
              </a:r>
              <a:r>
                <a:rPr lang="zh-CN" altLang="en-US" sz="2800" b="1" dirty="0">
                  <a:cs typeface="+mn-ea"/>
                  <a:sym typeface="+mn-lt"/>
                </a:rPr>
                <a:t>的部分</a:t>
              </a:r>
            </a:p>
          </p:txBody>
        </p:sp>
      </p:grpSp>
      <p:sp>
        <p:nvSpPr>
          <p:cNvPr id="10" name="PA-文本框 9">
            <a:extLst>
              <a:ext uri="{FF2B5EF4-FFF2-40B4-BE49-F238E27FC236}">
                <a16:creationId xmlns:a16="http://schemas.microsoft.com/office/drawing/2014/main" id="{54057DC9-3428-48C4-81C8-9F2F7C2FFB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60096" y="1412776"/>
            <a:ext cx="4680520" cy="1046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3800" b="1" dirty="0">
                <a:cs typeface="+mn-ea"/>
                <a:sym typeface="+mn-lt"/>
              </a:rPr>
              <a:t>物体的</a:t>
            </a:r>
            <a:r>
              <a:rPr lang="zh-CN" altLang="en-US" sz="3800" b="1" dirty="0">
                <a:solidFill>
                  <a:srgbClr val="C00000"/>
                </a:solidFill>
                <a:cs typeface="+mn-ea"/>
                <a:sym typeface="+mn-lt"/>
              </a:rPr>
              <a:t>温度越高</a:t>
            </a:r>
            <a:r>
              <a:rPr lang="zh-CN" altLang="en-US" sz="3800" b="1" dirty="0">
                <a:cs typeface="+mn-ea"/>
                <a:sym typeface="+mn-lt"/>
              </a:rPr>
              <a:t>，</a:t>
            </a:r>
            <a:endParaRPr lang="en-US" altLang="zh-CN" sz="3800" b="1" dirty="0">
              <a:cs typeface="+mn-ea"/>
              <a:sym typeface="+mn-lt"/>
            </a:endParaRPr>
          </a:p>
          <a:p>
            <a:r>
              <a:rPr lang="zh-CN" altLang="en-US" sz="2400" b="1" dirty="0">
                <a:cs typeface="+mn-ea"/>
                <a:sym typeface="+mn-lt"/>
              </a:rPr>
              <a:t>辐射中最强部分的</a:t>
            </a: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波长越短</a:t>
            </a:r>
            <a:endParaRPr lang="en-US" altLang="zh-CN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104DBBA8-11D0-4AA0-BD3E-49D0BDA975D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787247" y="2494098"/>
            <a:ext cx="2009775" cy="76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太阳表面温度</a:t>
            </a:r>
            <a:endParaRPr lang="en-US" altLang="zh-CN" sz="2000" b="1" dirty="0">
              <a:cs typeface="+mn-ea"/>
              <a:sym typeface="+mn-lt"/>
            </a:endParaRPr>
          </a:p>
          <a:p>
            <a:r>
              <a:rPr lang="zh-CN" altLang="en-US" sz="2000" b="1" dirty="0">
                <a:cs typeface="+mn-ea"/>
                <a:sym typeface="+mn-lt"/>
              </a:rPr>
              <a:t>约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6000k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22" name="PA-文本框 21">
            <a:extLst>
              <a:ext uri="{FF2B5EF4-FFF2-40B4-BE49-F238E27FC236}">
                <a16:creationId xmlns:a16="http://schemas.microsoft.com/office/drawing/2014/main" id="{24182705-9507-4D64-8421-E5D41540559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754862" y="3285308"/>
            <a:ext cx="1734820" cy="769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地球固体表面</a:t>
            </a:r>
            <a:endParaRPr lang="en-US" altLang="zh-CN" sz="2000" b="1" dirty="0">
              <a:cs typeface="+mn-ea"/>
              <a:sym typeface="+mn-lt"/>
            </a:endParaRPr>
          </a:p>
          <a:p>
            <a:r>
              <a:rPr lang="zh-CN" altLang="en-US" sz="2000" b="1" dirty="0">
                <a:cs typeface="+mn-ea"/>
                <a:sym typeface="+mn-lt"/>
              </a:rPr>
              <a:t>均温约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22</a:t>
            </a: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°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C</a:t>
            </a:r>
            <a:r>
              <a:rPr lang="en-US" altLang="zh-CN" b="1" dirty="0">
                <a:cs typeface="+mn-ea"/>
                <a:sym typeface="+mn-lt"/>
              </a:rPr>
              <a:t> </a:t>
            </a:r>
          </a:p>
        </p:txBody>
      </p:sp>
      <p:sp>
        <p:nvSpPr>
          <p:cNvPr id="23" name="PA-文本框 22">
            <a:extLst>
              <a:ext uri="{FF2B5EF4-FFF2-40B4-BE49-F238E27FC236}">
                <a16:creationId xmlns:a16="http://schemas.microsoft.com/office/drawing/2014/main" id="{1017BEE8-938F-41AE-8F37-0E924FFF47A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54862" y="4076518"/>
            <a:ext cx="1689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近地面大气</a:t>
            </a:r>
            <a:endParaRPr lang="en-US" altLang="zh-CN" sz="2000" b="1" dirty="0">
              <a:cs typeface="+mn-ea"/>
              <a:sym typeface="+mn-lt"/>
            </a:endParaRPr>
          </a:p>
          <a:p>
            <a:r>
              <a:rPr lang="zh-CN" altLang="en-US" sz="2000" b="1" dirty="0">
                <a:cs typeface="+mn-ea"/>
                <a:sym typeface="+mn-lt"/>
              </a:rPr>
              <a:t>均温约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15</a:t>
            </a: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°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C</a:t>
            </a:r>
            <a:r>
              <a:rPr lang="en-US" altLang="zh-CN" b="1" dirty="0">
                <a:cs typeface="+mn-ea"/>
                <a:sym typeface="+mn-lt"/>
              </a:rPr>
              <a:t> 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271AD835-B72D-4120-81CA-715413E98597}"/>
              </a:ext>
            </a:extLst>
          </p:cNvPr>
          <p:cNvCxnSpPr>
            <a:cxnSpLocks/>
          </p:cNvCxnSpPr>
          <p:nvPr/>
        </p:nvCxnSpPr>
        <p:spPr>
          <a:xfrm>
            <a:off x="7485237" y="2878908"/>
            <a:ext cx="718185" cy="0"/>
          </a:xfrm>
          <a:prstGeom prst="straightConnector1">
            <a:avLst/>
          </a:prstGeom>
          <a:ln w="76200">
            <a:gradFill flip="none" rotWithShape="1">
              <a:gsLst>
                <a:gs pos="53000">
                  <a:srgbClr val="6F92C0">
                    <a:alpha val="100000"/>
                  </a:srgbClr>
                </a:gs>
                <a:gs pos="0">
                  <a:srgbClr val="003F80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9300000" scaled="0"/>
              <a:tileRect/>
            </a:gra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8D3070DC-476F-4C9F-A835-83700A0A974D}"/>
              </a:ext>
            </a:extLst>
          </p:cNvPr>
          <p:cNvSpPr txBox="1"/>
          <p:nvPr/>
        </p:nvSpPr>
        <p:spPr>
          <a:xfrm>
            <a:off x="8202787" y="2648403"/>
            <a:ext cx="1486535" cy="461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太阳辐射</a:t>
            </a:r>
            <a:r>
              <a:rPr lang="en-US" altLang="zh-CN" sz="2000" b="1" dirty="0">
                <a:cs typeface="+mn-ea"/>
                <a:sym typeface="+mn-lt"/>
              </a:rPr>
              <a:t> 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6799102-FF61-43C2-AA63-26481754BCBE}"/>
              </a:ext>
            </a:extLst>
          </p:cNvPr>
          <p:cNvSpPr txBox="1"/>
          <p:nvPr/>
        </p:nvSpPr>
        <p:spPr>
          <a:xfrm>
            <a:off x="8202787" y="3438978"/>
            <a:ext cx="1416050" cy="461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地面辐射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E3FBCED-7329-472A-BBF1-DA9997D5D60C}"/>
              </a:ext>
            </a:extLst>
          </p:cNvPr>
          <p:cNvSpPr txBox="1"/>
          <p:nvPr/>
        </p:nvSpPr>
        <p:spPr>
          <a:xfrm>
            <a:off x="8207232" y="4218123"/>
            <a:ext cx="1486535" cy="461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大气辐射</a:t>
            </a:r>
            <a:r>
              <a:rPr lang="en-US" altLang="zh-CN" sz="2000" b="1" dirty="0">
                <a:cs typeface="+mn-ea"/>
                <a:sym typeface="+mn-lt"/>
              </a:rPr>
              <a:t> </a:t>
            </a: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E65766A-333E-4DA2-A1DF-2F6AB774FFD8}"/>
              </a:ext>
            </a:extLst>
          </p:cNvPr>
          <p:cNvCxnSpPr>
            <a:cxnSpLocks/>
          </p:cNvCxnSpPr>
          <p:nvPr/>
        </p:nvCxnSpPr>
        <p:spPr>
          <a:xfrm>
            <a:off x="7485237" y="3662498"/>
            <a:ext cx="718185" cy="0"/>
          </a:xfrm>
          <a:prstGeom prst="straightConnector1">
            <a:avLst/>
          </a:prstGeom>
          <a:ln w="76200">
            <a:gradFill flip="none" rotWithShape="1">
              <a:gsLst>
                <a:gs pos="53000">
                  <a:srgbClr val="6F92C0">
                    <a:alpha val="100000"/>
                  </a:srgbClr>
                </a:gs>
                <a:gs pos="0">
                  <a:srgbClr val="003F80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9300000" scaled="0"/>
              <a:tileRect/>
            </a:gra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2BEED244-ADDB-4A97-8A30-1FEDEF28BFEC}"/>
              </a:ext>
            </a:extLst>
          </p:cNvPr>
          <p:cNvCxnSpPr>
            <a:cxnSpLocks/>
          </p:cNvCxnSpPr>
          <p:nvPr/>
        </p:nvCxnSpPr>
        <p:spPr>
          <a:xfrm>
            <a:off x="7485237" y="4446088"/>
            <a:ext cx="718185" cy="0"/>
          </a:xfrm>
          <a:prstGeom prst="straightConnector1">
            <a:avLst/>
          </a:prstGeom>
          <a:ln w="76200">
            <a:gradFill flip="none" rotWithShape="1">
              <a:gsLst>
                <a:gs pos="53000">
                  <a:srgbClr val="6F92C0">
                    <a:alpha val="100000"/>
                  </a:srgbClr>
                </a:gs>
                <a:gs pos="0">
                  <a:srgbClr val="003F80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9300000" scaled="0"/>
              <a:tileRect/>
            </a:gra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3CE83A6-FF05-4BB8-B81E-8BE9BEEF4534}"/>
              </a:ext>
            </a:extLst>
          </p:cNvPr>
          <p:cNvCxnSpPr>
            <a:cxnSpLocks/>
          </p:cNvCxnSpPr>
          <p:nvPr/>
        </p:nvCxnSpPr>
        <p:spPr>
          <a:xfrm>
            <a:off x="9595342" y="2878908"/>
            <a:ext cx="718185" cy="0"/>
          </a:xfrm>
          <a:prstGeom prst="straightConnector1">
            <a:avLst/>
          </a:prstGeom>
          <a:ln w="76200">
            <a:gradFill flip="none" rotWithShape="1">
              <a:gsLst>
                <a:gs pos="53000">
                  <a:srgbClr val="6F92C0">
                    <a:alpha val="100000"/>
                  </a:srgbClr>
                </a:gs>
                <a:gs pos="0">
                  <a:srgbClr val="003F80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9300000" scaled="0"/>
              <a:tileRect/>
            </a:gra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AE79B5FF-230A-45F0-A34D-82536008FD62}"/>
              </a:ext>
            </a:extLst>
          </p:cNvPr>
          <p:cNvSpPr txBox="1"/>
          <p:nvPr/>
        </p:nvSpPr>
        <p:spPr>
          <a:xfrm>
            <a:off x="10312892" y="2648403"/>
            <a:ext cx="1492885" cy="461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1CC1D"/>
                </a:solidFill>
                <a:cs typeface="+mn-ea"/>
                <a:sym typeface="+mn-lt"/>
              </a:rPr>
              <a:t>短波辐射</a:t>
            </a:r>
            <a:r>
              <a:rPr lang="en-US" altLang="zh-CN" sz="2000" b="1" dirty="0">
                <a:solidFill>
                  <a:srgbClr val="F1CC1D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7521C54-3C96-4894-A78C-0F14311E84B7}"/>
              </a:ext>
            </a:extLst>
          </p:cNvPr>
          <p:cNvSpPr txBox="1"/>
          <p:nvPr/>
        </p:nvSpPr>
        <p:spPr>
          <a:xfrm>
            <a:off x="10312892" y="3438978"/>
            <a:ext cx="1416050" cy="461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EB8027"/>
                </a:solidFill>
                <a:cs typeface="+mn-ea"/>
                <a:sym typeface="+mn-lt"/>
              </a:rPr>
              <a:t>长波辐射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1201607-DC42-460D-980A-039B11A6B652}"/>
              </a:ext>
            </a:extLst>
          </p:cNvPr>
          <p:cNvSpPr txBox="1"/>
          <p:nvPr/>
        </p:nvSpPr>
        <p:spPr>
          <a:xfrm>
            <a:off x="10317337" y="4218123"/>
            <a:ext cx="1486535" cy="461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EB8027"/>
                </a:solidFill>
                <a:cs typeface="+mn-ea"/>
                <a:sym typeface="+mn-lt"/>
              </a:rPr>
              <a:t>长波辐射</a:t>
            </a:r>
            <a:r>
              <a:rPr lang="en-US" altLang="zh-CN" sz="2000" b="1" dirty="0">
                <a:solidFill>
                  <a:srgbClr val="EB8027"/>
                </a:solidFill>
                <a:cs typeface="+mn-ea"/>
                <a:sym typeface="+mn-lt"/>
              </a:rPr>
              <a:t> </a:t>
            </a: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489F2148-9473-4807-A705-C9957ACC9438}"/>
              </a:ext>
            </a:extLst>
          </p:cNvPr>
          <p:cNvCxnSpPr>
            <a:cxnSpLocks/>
          </p:cNvCxnSpPr>
          <p:nvPr/>
        </p:nvCxnSpPr>
        <p:spPr>
          <a:xfrm>
            <a:off x="9595342" y="3662498"/>
            <a:ext cx="718185" cy="0"/>
          </a:xfrm>
          <a:prstGeom prst="straightConnector1">
            <a:avLst/>
          </a:prstGeom>
          <a:ln w="76200">
            <a:gradFill flip="none" rotWithShape="1">
              <a:gsLst>
                <a:gs pos="53000">
                  <a:srgbClr val="6F92C0">
                    <a:alpha val="100000"/>
                  </a:srgbClr>
                </a:gs>
                <a:gs pos="0">
                  <a:srgbClr val="003F80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9300000" scaled="0"/>
              <a:tileRect/>
            </a:gra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F113F046-9804-4A22-836A-FE43AF8AE5BF}"/>
              </a:ext>
            </a:extLst>
          </p:cNvPr>
          <p:cNvCxnSpPr>
            <a:cxnSpLocks/>
          </p:cNvCxnSpPr>
          <p:nvPr/>
        </p:nvCxnSpPr>
        <p:spPr>
          <a:xfrm>
            <a:off x="9595342" y="4446088"/>
            <a:ext cx="718185" cy="0"/>
          </a:xfrm>
          <a:prstGeom prst="straightConnector1">
            <a:avLst/>
          </a:prstGeom>
          <a:ln w="76200">
            <a:gradFill flip="none" rotWithShape="1">
              <a:gsLst>
                <a:gs pos="53000">
                  <a:srgbClr val="6F92C0">
                    <a:alpha val="100000"/>
                  </a:srgbClr>
                </a:gs>
                <a:gs pos="0">
                  <a:srgbClr val="003F80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9300000" scaled="0"/>
              <a:tileRect/>
            </a:gra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810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entr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0" presetClass="entr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0" presetClass="entr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2" grpId="0"/>
      <p:bldP spid="23" grpId="0"/>
      <p:bldP spid="27" grpId="0"/>
      <p:bldP spid="28" grpId="0"/>
      <p:bldP spid="29" grpId="0"/>
      <p:bldP spid="39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1649360" y="1148720"/>
            <a:ext cx="15490721" cy="1549072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1332CFF-64D9-4F6F-AADE-FF177879E65F}"/>
              </a:ext>
            </a:extLst>
          </p:cNvPr>
          <p:cNvGrpSpPr/>
          <p:nvPr/>
        </p:nvGrpSpPr>
        <p:grpSpPr>
          <a:xfrm>
            <a:off x="203675" y="3001755"/>
            <a:ext cx="11784651" cy="11784651"/>
            <a:chOff x="203675" y="3001755"/>
            <a:chExt cx="11784651" cy="11784651"/>
          </a:xfrm>
        </p:grpSpPr>
        <p:sp>
          <p:nvSpPr>
            <p:cNvPr id="3" name="椭圆 2"/>
            <p:cNvSpPr/>
            <p:nvPr/>
          </p:nvSpPr>
          <p:spPr>
            <a:xfrm>
              <a:off x="203675" y="3001755"/>
              <a:ext cx="11784651" cy="11784651"/>
            </a:xfrm>
            <a:prstGeom prst="ellipse">
              <a:avLst/>
            </a:prstGeom>
            <a:solidFill>
              <a:srgbClr val="5B6A7F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1ACFA2E-56BA-44BD-8FBA-2EC9C234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3" r="53001" b="57973"/>
            <a:stretch/>
          </p:blipFill>
          <p:spPr>
            <a:xfrm rot="19361982">
              <a:off x="1503316" y="4646137"/>
              <a:ext cx="1855098" cy="967201"/>
            </a:xfrm>
            <a:prstGeom prst="rect">
              <a:avLst/>
            </a:prstGeom>
          </p:spPr>
        </p:pic>
        <p:pic>
          <p:nvPicPr>
            <p:cNvPr id="190" name="图片 189">
              <a:extLst>
                <a:ext uri="{FF2B5EF4-FFF2-40B4-BE49-F238E27FC236}">
                  <a16:creationId xmlns:a16="http://schemas.microsoft.com/office/drawing/2014/main" id="{25DA4E49-DB59-479F-B8F0-144BFE0B7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935" r="40396" b="36298"/>
            <a:stretch/>
          </p:blipFill>
          <p:spPr>
            <a:xfrm rot="1951812">
              <a:off x="8204812" y="4428624"/>
              <a:ext cx="2352657" cy="701294"/>
            </a:xfrm>
            <a:prstGeom prst="rect">
              <a:avLst/>
            </a:prstGeom>
          </p:spPr>
        </p:pic>
        <p:pic>
          <p:nvPicPr>
            <p:cNvPr id="191" name="图片 190">
              <a:extLst>
                <a:ext uri="{FF2B5EF4-FFF2-40B4-BE49-F238E27FC236}">
                  <a16:creationId xmlns:a16="http://schemas.microsoft.com/office/drawing/2014/main" id="{B427A11F-9928-44C3-AFE3-C5F932B49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63507" r="2366" b="12659"/>
            <a:stretch/>
          </p:blipFill>
          <p:spPr>
            <a:xfrm rot="16697980" flipH="1" flipV="1">
              <a:off x="10032177" y="10024349"/>
              <a:ext cx="1525140" cy="904242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A8FCD73E-8BED-4448-8A48-ED35AD7B0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935" r="40396" b="36298"/>
            <a:stretch/>
          </p:blipFill>
          <p:spPr>
            <a:xfrm rot="9225417">
              <a:off x="6258411" y="12870696"/>
              <a:ext cx="3316976" cy="988744"/>
            </a:xfrm>
            <a:prstGeom prst="rect">
              <a:avLst/>
            </a:prstGeom>
          </p:spPr>
        </p:pic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D798EF07-36BC-4BA6-BBFB-2178EF2D8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3" t="70267" r="-1873" b="8251"/>
            <a:stretch/>
          </p:blipFill>
          <p:spPr>
            <a:xfrm rot="13449230" flipH="1">
              <a:off x="2329427" y="12740615"/>
              <a:ext cx="2378352" cy="1113012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BF42D99A-B841-49E9-BB42-BCE365636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6" t="865" r="5110" b="79747"/>
            <a:stretch/>
          </p:blipFill>
          <p:spPr>
            <a:xfrm rot="5856784">
              <a:off x="9908717" y="8328524"/>
              <a:ext cx="2062468" cy="831495"/>
            </a:xfrm>
            <a:prstGeom prst="rect">
              <a:avLst/>
            </a:prstGeom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6860AF1B-327C-42AE-BC79-CCFC7C870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64881" r="44298" b="10125"/>
            <a:stretch/>
          </p:blipFill>
          <p:spPr>
            <a:xfrm rot="2079058" flipH="1" flipV="1">
              <a:off x="1785093" y="11684598"/>
              <a:ext cx="1588104" cy="712603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289C2570-81E5-445E-80CF-F603AF87D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64881" r="44298" b="10125"/>
            <a:stretch/>
          </p:blipFill>
          <p:spPr>
            <a:xfrm rot="3003249" flipH="1" flipV="1">
              <a:off x="994786" y="10858332"/>
              <a:ext cx="2070503" cy="929062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E5D60090-1289-4BAC-BCDD-96CAAF39F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3" r="53001" b="57973"/>
            <a:stretch/>
          </p:blipFill>
          <p:spPr>
            <a:xfrm rot="7525871">
              <a:off x="8810059" y="11320862"/>
              <a:ext cx="2754251" cy="1356100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882506BE-014C-47B5-8315-B664E32F2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3" r="53001" b="57973"/>
            <a:stretch/>
          </p:blipFill>
          <p:spPr>
            <a:xfrm rot="11182379">
              <a:off x="4061862" y="13236942"/>
              <a:ext cx="2675352" cy="1070736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7048AC22-6BEC-494D-9B67-B0094E316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6" t="865" r="5110" b="79747"/>
            <a:stretch/>
          </p:blipFill>
          <p:spPr>
            <a:xfrm rot="4947787">
              <a:off x="9802314" y="7962576"/>
              <a:ext cx="2092426" cy="696431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68626" y="4581128"/>
            <a:ext cx="8654749" cy="86259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0624FD-1C15-4A48-8E5F-69363702333E}"/>
              </a:ext>
            </a:extLst>
          </p:cNvPr>
          <p:cNvSpPr/>
          <p:nvPr/>
        </p:nvSpPr>
        <p:spPr>
          <a:xfrm rot="3426551">
            <a:off x="-5140" y="753120"/>
            <a:ext cx="2571687" cy="1429490"/>
          </a:xfrm>
          <a:prstGeom prst="rect">
            <a:avLst/>
          </a:prstGeom>
          <a:gradFill flip="none" rotWithShape="1">
            <a:gsLst>
              <a:gs pos="0">
                <a:srgbClr val="DDB040">
                  <a:alpha val="0"/>
                </a:srgbClr>
              </a:gs>
              <a:gs pos="100000">
                <a:srgbClr val="F1CC1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2" y="224626"/>
            <a:ext cx="1312925" cy="123374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D5403E2-6051-4EDC-BFD6-AE7F7D0FD8E3}"/>
              </a:ext>
            </a:extLst>
          </p:cNvPr>
          <p:cNvSpPr txBox="1"/>
          <p:nvPr/>
        </p:nvSpPr>
        <p:spPr>
          <a:xfrm rot="19543598">
            <a:off x="971504" y="1451484"/>
            <a:ext cx="1290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太阳辐射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5000DF4-35E0-4C41-84B3-F151BEEDA57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799896" flipH="1">
            <a:off x="10138999" y="4103897"/>
            <a:ext cx="1419057" cy="858807"/>
          </a:xfrm>
          <a:custGeom>
            <a:avLst/>
            <a:gdLst>
              <a:gd name="connsiteX0" fmla="*/ 1419057 w 1419057"/>
              <a:gd name="connsiteY0" fmla="*/ 858337 h 858807"/>
              <a:gd name="connsiteX1" fmla="*/ 1418498 w 1419057"/>
              <a:gd name="connsiteY1" fmla="*/ 858807 h 858807"/>
              <a:gd name="connsiteX2" fmla="*/ 1419057 w 1419057"/>
              <a:gd name="connsiteY2" fmla="*/ 858807 h 858807"/>
              <a:gd name="connsiteX3" fmla="*/ 1419057 w 1419057"/>
              <a:gd name="connsiteY3" fmla="*/ 0 h 858807"/>
              <a:gd name="connsiteX4" fmla="*/ 0 w 1419057"/>
              <a:gd name="connsiteY4" fmla="*/ 0 h 858807"/>
              <a:gd name="connsiteX5" fmla="*/ 0 w 1419057"/>
              <a:gd name="connsiteY5" fmla="*/ 858807 h 858807"/>
              <a:gd name="connsiteX6" fmla="*/ 460956 w 1419057"/>
              <a:gd name="connsiteY6" fmla="*/ 858807 h 858807"/>
              <a:gd name="connsiteX7" fmla="*/ 1367784 w 1419057"/>
              <a:gd name="connsiteY7" fmla="*/ 96562 h 858807"/>
              <a:gd name="connsiteX8" fmla="*/ 1419057 w 1419057"/>
              <a:gd name="connsiteY8" fmla="*/ 157560 h 85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9057" h="858807">
                <a:moveTo>
                  <a:pt x="1419057" y="858337"/>
                </a:moveTo>
                <a:lnTo>
                  <a:pt x="1418498" y="858807"/>
                </a:lnTo>
                <a:lnTo>
                  <a:pt x="1419057" y="858807"/>
                </a:lnTo>
                <a:close/>
                <a:moveTo>
                  <a:pt x="1419057" y="0"/>
                </a:moveTo>
                <a:lnTo>
                  <a:pt x="0" y="0"/>
                </a:lnTo>
                <a:lnTo>
                  <a:pt x="0" y="858807"/>
                </a:lnTo>
                <a:lnTo>
                  <a:pt x="460956" y="858807"/>
                </a:lnTo>
                <a:lnTo>
                  <a:pt x="1367784" y="96562"/>
                </a:lnTo>
                <a:lnTo>
                  <a:pt x="1419057" y="15756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6C350DE-2FCB-48E9-A089-5F708D1F8188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23401">
            <a:off x="259912" y="3000250"/>
            <a:ext cx="1821741" cy="2206969"/>
          </a:xfrm>
          <a:prstGeom prst="rect">
            <a:avLst/>
          </a:prstGeom>
        </p:spPr>
      </p:pic>
      <p:sp>
        <p:nvSpPr>
          <p:cNvPr id="26" name="箭头: 右 25">
            <a:extLst>
              <a:ext uri="{FF2B5EF4-FFF2-40B4-BE49-F238E27FC236}">
                <a16:creationId xmlns:a16="http://schemas.microsoft.com/office/drawing/2014/main" id="{F5D65463-E3CD-4A78-8093-CBE76B1A6C8A}"/>
              </a:ext>
            </a:extLst>
          </p:cNvPr>
          <p:cNvSpPr/>
          <p:nvPr/>
        </p:nvSpPr>
        <p:spPr>
          <a:xfrm rot="2475682">
            <a:off x="2014164" y="2744746"/>
            <a:ext cx="2750288" cy="694946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F1C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1E8FBEE-2EF5-4AAE-BC5B-8F37E1440FEA}"/>
              </a:ext>
            </a:extLst>
          </p:cNvPr>
          <p:cNvSpPr txBox="1"/>
          <p:nvPr/>
        </p:nvSpPr>
        <p:spPr>
          <a:xfrm rot="18709010">
            <a:off x="3143086" y="2056176"/>
            <a:ext cx="492443" cy="20799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spc="600">
                <a:cs typeface="+mn-ea"/>
                <a:sym typeface="+mn-lt"/>
              </a:rPr>
              <a:t>有选择性</a:t>
            </a:r>
            <a:r>
              <a:rPr lang="zh-CN" altLang="en-US" sz="2000" b="1" spc="600" dirty="0">
                <a:cs typeface="+mn-ea"/>
                <a:sym typeface="+mn-lt"/>
              </a:rPr>
              <a:t>吸收</a:t>
            </a:r>
          </a:p>
        </p:txBody>
      </p:sp>
      <p:sp>
        <p:nvSpPr>
          <p:cNvPr id="21" name="PA-文本框 20">
            <a:extLst>
              <a:ext uri="{FF2B5EF4-FFF2-40B4-BE49-F238E27FC236}">
                <a16:creationId xmlns:a16="http://schemas.microsoft.com/office/drawing/2014/main" id="{D479A19C-DF57-4192-9DE7-0D45472CE3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15138" y="2445868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cs typeface="+mn-ea"/>
                <a:sym typeface="+mn-lt"/>
              </a:rPr>
              <a:t>O</a:t>
            </a:r>
            <a:r>
              <a:rPr lang="en-US" altLang="zh-CN" sz="2400" b="1" baseline="-25000" dirty="0">
                <a:solidFill>
                  <a:srgbClr val="7030A0"/>
                </a:solidFill>
                <a:cs typeface="+mn-ea"/>
                <a:sym typeface="+mn-lt"/>
              </a:rPr>
              <a:t>3</a:t>
            </a:r>
            <a:endParaRPr lang="zh-CN" altLang="en-US" sz="2400" b="1" baseline="-25000" dirty="0">
              <a:solidFill>
                <a:srgbClr val="7030A0"/>
              </a:solidFill>
              <a:cs typeface="+mn-ea"/>
              <a:sym typeface="+mn-lt"/>
            </a:endParaRPr>
          </a:p>
        </p:txBody>
      </p:sp>
      <p:sp>
        <p:nvSpPr>
          <p:cNvPr id="28" name="PA-文本框 20">
            <a:extLst>
              <a:ext uri="{FF2B5EF4-FFF2-40B4-BE49-F238E27FC236}">
                <a16:creationId xmlns:a16="http://schemas.microsoft.com/office/drawing/2014/main" id="{2DF97570-690A-4EA3-B634-854BFA6274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91752" y="3344813"/>
            <a:ext cx="1006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C0000"/>
                </a:solidFill>
                <a:cs typeface="+mn-ea"/>
                <a:sym typeface="+mn-lt"/>
              </a:rPr>
              <a:t>H</a:t>
            </a:r>
            <a:r>
              <a:rPr lang="en-US" altLang="zh-CN" sz="2400" b="1" baseline="-25000" dirty="0">
                <a:solidFill>
                  <a:srgbClr val="CC0000"/>
                </a:solidFill>
                <a:cs typeface="+mn-ea"/>
                <a:sym typeface="+mn-lt"/>
              </a:rPr>
              <a:t>2</a:t>
            </a:r>
            <a:r>
              <a:rPr lang="en-US" altLang="zh-CN" sz="2400" b="1" dirty="0">
                <a:solidFill>
                  <a:srgbClr val="CC0000"/>
                </a:solidFill>
                <a:cs typeface="+mn-ea"/>
                <a:sym typeface="+mn-lt"/>
              </a:rPr>
              <a:t>O</a:t>
            </a:r>
            <a:r>
              <a:rPr lang="zh-CN" altLang="en-US" sz="2400" b="1" dirty="0">
                <a:solidFill>
                  <a:srgbClr val="CC0000"/>
                </a:solidFill>
                <a:cs typeface="+mn-ea"/>
                <a:sym typeface="+mn-lt"/>
              </a:rPr>
              <a:t>、</a:t>
            </a:r>
            <a:r>
              <a:rPr lang="en-US" altLang="zh-CN" sz="2400" b="1" dirty="0">
                <a:solidFill>
                  <a:srgbClr val="CC0000"/>
                </a:solidFill>
                <a:cs typeface="+mn-ea"/>
                <a:sym typeface="+mn-lt"/>
              </a:rPr>
              <a:t>CO</a:t>
            </a:r>
            <a:r>
              <a:rPr lang="en-US" altLang="zh-CN" sz="2400" b="1" baseline="-25000" dirty="0">
                <a:solidFill>
                  <a:srgbClr val="CC0000"/>
                </a:solidFill>
                <a:cs typeface="+mn-ea"/>
                <a:sym typeface="+mn-lt"/>
              </a:rPr>
              <a:t>2</a:t>
            </a:r>
            <a:endParaRPr lang="en-US" altLang="zh-CN" sz="2400" b="1" dirty="0">
              <a:solidFill>
                <a:srgbClr val="CC0000"/>
              </a:solidFill>
              <a:cs typeface="+mn-ea"/>
              <a:sym typeface="+mn-lt"/>
            </a:endParaRPr>
          </a:p>
        </p:txBody>
      </p:sp>
      <p:pic>
        <p:nvPicPr>
          <p:cNvPr id="1032" name="图片 1031">
            <a:extLst>
              <a:ext uri="{FF2B5EF4-FFF2-40B4-BE49-F238E27FC236}">
                <a16:creationId xmlns:a16="http://schemas.microsoft.com/office/drawing/2014/main" id="{2FB5B49D-AE7B-4D97-ADBA-A90A433A24B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91359" y="4067543"/>
            <a:ext cx="307966" cy="1177200"/>
          </a:xfrm>
          <a:prstGeom prst="rect">
            <a:avLst/>
          </a:prstGeom>
        </p:spPr>
      </p:pic>
      <p:pic>
        <p:nvPicPr>
          <p:cNvPr id="1033" name="图片 1032">
            <a:extLst>
              <a:ext uri="{FF2B5EF4-FFF2-40B4-BE49-F238E27FC236}">
                <a16:creationId xmlns:a16="http://schemas.microsoft.com/office/drawing/2014/main" id="{E38DA22C-469C-4761-9940-2135FBDF5FF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07437" y="869767"/>
            <a:ext cx="307966" cy="1177200"/>
          </a:xfrm>
          <a:prstGeom prst="rect">
            <a:avLst/>
          </a:prstGeom>
        </p:spPr>
      </p:pic>
      <p:pic>
        <p:nvPicPr>
          <p:cNvPr id="1034" name="图片 1033">
            <a:extLst>
              <a:ext uri="{FF2B5EF4-FFF2-40B4-BE49-F238E27FC236}">
                <a16:creationId xmlns:a16="http://schemas.microsoft.com/office/drawing/2014/main" id="{7C17E987-6BD9-45C5-BA8E-CBC18038BD3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14371" y="2703322"/>
            <a:ext cx="307966" cy="1177200"/>
          </a:xfrm>
          <a:prstGeom prst="rect">
            <a:avLst/>
          </a:prstGeom>
        </p:spPr>
      </p:pic>
      <p:sp>
        <p:nvSpPr>
          <p:cNvPr id="209" name="PA-对话框">
            <a:extLst>
              <a:ext uri="{FF2B5EF4-FFF2-40B4-BE49-F238E27FC236}">
                <a16:creationId xmlns:a16="http://schemas.microsoft.com/office/drawing/2014/main" id="{7E0FF0C4-187A-44F1-AD82-9AD198975BBF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2592200" y="1276882"/>
            <a:ext cx="2371874" cy="1134297"/>
          </a:xfrm>
          <a:custGeom>
            <a:avLst/>
            <a:gdLst>
              <a:gd name="T0" fmla="*/ 2147483646 w 15611"/>
              <a:gd name="T1" fmla="*/ 2147483646 h 8029"/>
              <a:gd name="T2" fmla="*/ 2147483646 w 15611"/>
              <a:gd name="T3" fmla="*/ 2147483646 h 8029"/>
              <a:gd name="T4" fmla="*/ 2147483646 w 15611"/>
              <a:gd name="T5" fmla="*/ 2147483646 h 8029"/>
              <a:gd name="T6" fmla="*/ 2147483646 w 15611"/>
              <a:gd name="T7" fmla="*/ 2147483646 h 8029"/>
              <a:gd name="T8" fmla="*/ 2147483646 w 15611"/>
              <a:gd name="T9" fmla="*/ 2147483646 h 8029"/>
              <a:gd name="T10" fmla="*/ 2147483646 w 15611"/>
              <a:gd name="T11" fmla="*/ 2147483646 h 8029"/>
              <a:gd name="T12" fmla="*/ 2147483646 w 15611"/>
              <a:gd name="T13" fmla="*/ 2147483646 h 8029"/>
              <a:gd name="T14" fmla="*/ 2147483646 w 15611"/>
              <a:gd name="T15" fmla="*/ 2147483646 h 8029"/>
              <a:gd name="T16" fmla="*/ 2147483646 w 15611"/>
              <a:gd name="T17" fmla="*/ 2147483646 h 8029"/>
              <a:gd name="T18" fmla="*/ 2147483646 w 15611"/>
              <a:gd name="T19" fmla="*/ 2147483646 h 8029"/>
              <a:gd name="T20" fmla="*/ 2147483646 w 15611"/>
              <a:gd name="T21" fmla="*/ 2147483646 h 8029"/>
              <a:gd name="T22" fmla="*/ 2147483646 w 15611"/>
              <a:gd name="T23" fmla="*/ 2147483646 h 8029"/>
              <a:gd name="T24" fmla="*/ 2147483646 w 15611"/>
              <a:gd name="T25" fmla="*/ 2147483646 h 8029"/>
              <a:gd name="T26" fmla="*/ 2147483646 w 15611"/>
              <a:gd name="T27" fmla="*/ 2147483646 h 8029"/>
              <a:gd name="T28" fmla="*/ 2147483646 w 15611"/>
              <a:gd name="T29" fmla="*/ 2147483646 h 8029"/>
              <a:gd name="T30" fmla="*/ 2147483646 w 15611"/>
              <a:gd name="T31" fmla="*/ 2147483646 h 8029"/>
              <a:gd name="T32" fmla="*/ 2147483646 w 15611"/>
              <a:gd name="T33" fmla="*/ 2147483646 h 8029"/>
              <a:gd name="T34" fmla="*/ 2147483646 w 15611"/>
              <a:gd name="T35" fmla="*/ 2147483646 h 8029"/>
              <a:gd name="T36" fmla="*/ 2147483646 w 15611"/>
              <a:gd name="T37" fmla="*/ 2147483646 h 8029"/>
              <a:gd name="T38" fmla="*/ 2147483646 w 15611"/>
              <a:gd name="T39" fmla="*/ 2147483646 h 8029"/>
              <a:gd name="T40" fmla="*/ 2147483646 w 15611"/>
              <a:gd name="T41" fmla="*/ 2147483646 h 8029"/>
              <a:gd name="T42" fmla="*/ 2147483646 w 15611"/>
              <a:gd name="T43" fmla="*/ 2147483646 h 8029"/>
              <a:gd name="T44" fmla="*/ 2147483646 w 15611"/>
              <a:gd name="T45" fmla="*/ 2147483646 h 8029"/>
              <a:gd name="T46" fmla="*/ 2147483646 w 15611"/>
              <a:gd name="T47" fmla="*/ 2147483646 h 8029"/>
              <a:gd name="T48" fmla="*/ 2147483646 w 15611"/>
              <a:gd name="T49" fmla="*/ 2147483646 h 8029"/>
              <a:gd name="T50" fmla="*/ 2147483646 w 15611"/>
              <a:gd name="T51" fmla="*/ 2147483646 h 8029"/>
              <a:gd name="T52" fmla="*/ 2147483646 w 15611"/>
              <a:gd name="T53" fmla="*/ 2147483646 h 8029"/>
              <a:gd name="T54" fmla="*/ 2147483646 w 15611"/>
              <a:gd name="T55" fmla="*/ 2147483646 h 8029"/>
              <a:gd name="T56" fmla="*/ 2147483646 w 15611"/>
              <a:gd name="T57" fmla="*/ 2147483646 h 8029"/>
              <a:gd name="T58" fmla="*/ 2147483646 w 15611"/>
              <a:gd name="T59" fmla="*/ 2147483646 h 8029"/>
              <a:gd name="T60" fmla="*/ 2147483646 w 15611"/>
              <a:gd name="T61" fmla="*/ 2147483646 h 8029"/>
              <a:gd name="T62" fmla="*/ 2147483646 w 15611"/>
              <a:gd name="T63" fmla="*/ 2147483646 h 8029"/>
              <a:gd name="T64" fmla="*/ 2147483646 w 15611"/>
              <a:gd name="T65" fmla="*/ 2147483646 h 8029"/>
              <a:gd name="T66" fmla="*/ 2147483646 w 15611"/>
              <a:gd name="T67" fmla="*/ 2147483646 h 8029"/>
              <a:gd name="T68" fmla="*/ 2147483646 w 15611"/>
              <a:gd name="T69" fmla="*/ 2147483646 h 8029"/>
              <a:gd name="T70" fmla="*/ 2147483646 w 15611"/>
              <a:gd name="T71" fmla="*/ 2147483646 h 8029"/>
              <a:gd name="T72" fmla="*/ 2147483646 w 15611"/>
              <a:gd name="T73" fmla="*/ 2147483646 h 8029"/>
              <a:gd name="T74" fmla="*/ 2147483646 w 15611"/>
              <a:gd name="T75" fmla="*/ 2147483646 h 8029"/>
              <a:gd name="T76" fmla="*/ 2147483646 w 15611"/>
              <a:gd name="T77" fmla="*/ 0 h 8029"/>
              <a:gd name="T78" fmla="*/ 2147483646 w 15611"/>
              <a:gd name="T79" fmla="*/ 2147483646 h 8029"/>
              <a:gd name="T80" fmla="*/ 2147483646 w 15611"/>
              <a:gd name="T81" fmla="*/ 2147483646 h 8029"/>
              <a:gd name="T82" fmla="*/ 2147483646 w 15611"/>
              <a:gd name="T83" fmla="*/ 2147483646 h 8029"/>
              <a:gd name="T84" fmla="*/ 2147483646 w 15611"/>
              <a:gd name="T85" fmla="*/ 2147483646 h 8029"/>
              <a:gd name="T86" fmla="*/ 2147483646 w 15611"/>
              <a:gd name="T87" fmla="*/ 2147483646 h 8029"/>
              <a:gd name="T88" fmla="*/ 2147483646 w 15611"/>
              <a:gd name="T89" fmla="*/ 2147483646 h 8029"/>
              <a:gd name="T90" fmla="*/ 2147483646 w 15611"/>
              <a:gd name="T91" fmla="*/ 2147483646 h 8029"/>
              <a:gd name="T92" fmla="*/ 2147483646 w 15611"/>
              <a:gd name="T93" fmla="*/ 2147483646 h 8029"/>
              <a:gd name="T94" fmla="*/ 2147483646 w 15611"/>
              <a:gd name="T95" fmla="*/ 2147483646 h 8029"/>
              <a:gd name="T96" fmla="*/ 2147483646 w 15611"/>
              <a:gd name="T97" fmla="*/ 2147483646 h 8029"/>
              <a:gd name="T98" fmla="*/ 2147483646 w 15611"/>
              <a:gd name="T99" fmla="*/ 2147483646 h 8029"/>
              <a:gd name="T100" fmla="*/ 2147483646 w 15611"/>
              <a:gd name="T101" fmla="*/ 2147483646 h 8029"/>
              <a:gd name="T102" fmla="*/ 2147483646 w 15611"/>
              <a:gd name="T103" fmla="*/ 2147483646 h 8029"/>
              <a:gd name="T104" fmla="*/ 2147483646 w 15611"/>
              <a:gd name="T105" fmla="*/ 2147483646 h 8029"/>
              <a:gd name="T106" fmla="*/ 2147483646 w 15611"/>
              <a:gd name="T107" fmla="*/ 2147483646 h 8029"/>
              <a:gd name="T108" fmla="*/ 2147483646 w 15611"/>
              <a:gd name="T109" fmla="*/ 2147483646 h 8029"/>
              <a:gd name="T110" fmla="*/ 2147483646 w 15611"/>
              <a:gd name="T111" fmla="*/ 2147483646 h 8029"/>
              <a:gd name="T112" fmla="*/ 2147483646 w 15611"/>
              <a:gd name="T113" fmla="*/ 2147483646 h 8029"/>
              <a:gd name="T114" fmla="*/ 2147483646 w 15611"/>
              <a:gd name="T115" fmla="*/ 2147483646 h 8029"/>
              <a:gd name="T116" fmla="*/ 2147483646 w 15611"/>
              <a:gd name="T117" fmla="*/ 2147483646 h 8029"/>
              <a:gd name="T118" fmla="*/ 2147483646 w 15611"/>
              <a:gd name="T119" fmla="*/ 2147483646 h 8029"/>
              <a:gd name="T120" fmla="*/ 2147483646 w 15611"/>
              <a:gd name="T121" fmla="*/ 2147483646 h 8029"/>
              <a:gd name="T122" fmla="*/ 2147483646 w 15611"/>
              <a:gd name="T123" fmla="*/ 2147483646 h 8029"/>
              <a:gd name="T124" fmla="*/ 2147483646 w 15611"/>
              <a:gd name="T125" fmla="*/ 2147483646 h 802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5611" h="8029">
                <a:moveTo>
                  <a:pt x="11779" y="7164"/>
                </a:moveTo>
                <a:lnTo>
                  <a:pt x="11519" y="7294"/>
                </a:lnTo>
                <a:lnTo>
                  <a:pt x="11476" y="7316"/>
                </a:lnTo>
                <a:lnTo>
                  <a:pt x="11432" y="7336"/>
                </a:lnTo>
                <a:lnTo>
                  <a:pt x="11387" y="7357"/>
                </a:lnTo>
                <a:lnTo>
                  <a:pt x="11342" y="7377"/>
                </a:lnTo>
                <a:lnTo>
                  <a:pt x="11296" y="7395"/>
                </a:lnTo>
                <a:lnTo>
                  <a:pt x="11251" y="7413"/>
                </a:lnTo>
                <a:lnTo>
                  <a:pt x="11205" y="7430"/>
                </a:lnTo>
                <a:lnTo>
                  <a:pt x="11159" y="7448"/>
                </a:lnTo>
                <a:lnTo>
                  <a:pt x="11112" y="7464"/>
                </a:lnTo>
                <a:lnTo>
                  <a:pt x="11064" y="7479"/>
                </a:lnTo>
                <a:lnTo>
                  <a:pt x="11016" y="7495"/>
                </a:lnTo>
                <a:lnTo>
                  <a:pt x="10969" y="7509"/>
                </a:lnTo>
                <a:lnTo>
                  <a:pt x="10920" y="7523"/>
                </a:lnTo>
                <a:lnTo>
                  <a:pt x="10873" y="7535"/>
                </a:lnTo>
                <a:lnTo>
                  <a:pt x="10823" y="7547"/>
                </a:lnTo>
                <a:lnTo>
                  <a:pt x="10774" y="7559"/>
                </a:lnTo>
                <a:lnTo>
                  <a:pt x="10725" y="7570"/>
                </a:lnTo>
                <a:lnTo>
                  <a:pt x="10675" y="7580"/>
                </a:lnTo>
                <a:lnTo>
                  <a:pt x="10626" y="7590"/>
                </a:lnTo>
                <a:lnTo>
                  <a:pt x="10576" y="7598"/>
                </a:lnTo>
                <a:lnTo>
                  <a:pt x="10526" y="7607"/>
                </a:lnTo>
                <a:lnTo>
                  <a:pt x="10475" y="7614"/>
                </a:lnTo>
                <a:lnTo>
                  <a:pt x="10424" y="7621"/>
                </a:lnTo>
                <a:lnTo>
                  <a:pt x="10374" y="7626"/>
                </a:lnTo>
                <a:lnTo>
                  <a:pt x="10323" y="7632"/>
                </a:lnTo>
                <a:lnTo>
                  <a:pt x="10271" y="7637"/>
                </a:lnTo>
                <a:lnTo>
                  <a:pt x="10220" y="7640"/>
                </a:lnTo>
                <a:lnTo>
                  <a:pt x="10168" y="7644"/>
                </a:lnTo>
                <a:lnTo>
                  <a:pt x="10117" y="7646"/>
                </a:lnTo>
                <a:lnTo>
                  <a:pt x="10064" y="7649"/>
                </a:lnTo>
                <a:lnTo>
                  <a:pt x="10013" y="7650"/>
                </a:lnTo>
                <a:lnTo>
                  <a:pt x="9962" y="7650"/>
                </a:lnTo>
                <a:lnTo>
                  <a:pt x="9867" y="7649"/>
                </a:lnTo>
                <a:lnTo>
                  <a:pt x="9774" y="7645"/>
                </a:lnTo>
                <a:lnTo>
                  <a:pt x="9680" y="7639"/>
                </a:lnTo>
                <a:lnTo>
                  <a:pt x="9587" y="7631"/>
                </a:lnTo>
                <a:lnTo>
                  <a:pt x="9495" y="7621"/>
                </a:lnTo>
                <a:lnTo>
                  <a:pt x="9402" y="7607"/>
                </a:lnTo>
                <a:lnTo>
                  <a:pt x="9310" y="7591"/>
                </a:lnTo>
                <a:lnTo>
                  <a:pt x="9220" y="7574"/>
                </a:lnTo>
                <a:lnTo>
                  <a:pt x="9130" y="7554"/>
                </a:lnTo>
                <a:lnTo>
                  <a:pt x="9040" y="7532"/>
                </a:lnTo>
                <a:lnTo>
                  <a:pt x="8953" y="7509"/>
                </a:lnTo>
                <a:lnTo>
                  <a:pt x="8866" y="7482"/>
                </a:lnTo>
                <a:lnTo>
                  <a:pt x="8780" y="7453"/>
                </a:lnTo>
                <a:lnTo>
                  <a:pt x="8695" y="7422"/>
                </a:lnTo>
                <a:lnTo>
                  <a:pt x="8612" y="7390"/>
                </a:lnTo>
                <a:lnTo>
                  <a:pt x="8530" y="7353"/>
                </a:lnTo>
                <a:lnTo>
                  <a:pt x="8308" y="7255"/>
                </a:lnTo>
                <a:lnTo>
                  <a:pt x="8092" y="7366"/>
                </a:lnTo>
                <a:lnTo>
                  <a:pt x="8044" y="7391"/>
                </a:lnTo>
                <a:lnTo>
                  <a:pt x="7996" y="7414"/>
                </a:lnTo>
                <a:lnTo>
                  <a:pt x="7949" y="7436"/>
                </a:lnTo>
                <a:lnTo>
                  <a:pt x="7900" y="7458"/>
                </a:lnTo>
                <a:lnTo>
                  <a:pt x="7850" y="7479"/>
                </a:lnTo>
                <a:lnTo>
                  <a:pt x="7800" y="7500"/>
                </a:lnTo>
                <a:lnTo>
                  <a:pt x="7750" y="7519"/>
                </a:lnTo>
                <a:lnTo>
                  <a:pt x="7700" y="7539"/>
                </a:lnTo>
                <a:lnTo>
                  <a:pt x="7648" y="7556"/>
                </a:lnTo>
                <a:lnTo>
                  <a:pt x="7597" y="7574"/>
                </a:lnTo>
                <a:lnTo>
                  <a:pt x="7546" y="7591"/>
                </a:lnTo>
                <a:lnTo>
                  <a:pt x="7493" y="7607"/>
                </a:lnTo>
                <a:lnTo>
                  <a:pt x="7441" y="7622"/>
                </a:lnTo>
                <a:lnTo>
                  <a:pt x="7388" y="7637"/>
                </a:lnTo>
                <a:lnTo>
                  <a:pt x="7336" y="7650"/>
                </a:lnTo>
                <a:lnTo>
                  <a:pt x="7282" y="7664"/>
                </a:lnTo>
                <a:lnTo>
                  <a:pt x="7228" y="7676"/>
                </a:lnTo>
                <a:lnTo>
                  <a:pt x="7174" y="7687"/>
                </a:lnTo>
                <a:lnTo>
                  <a:pt x="7120" y="7698"/>
                </a:lnTo>
                <a:lnTo>
                  <a:pt x="7066" y="7707"/>
                </a:lnTo>
                <a:lnTo>
                  <a:pt x="7011" y="7716"/>
                </a:lnTo>
                <a:lnTo>
                  <a:pt x="6956" y="7725"/>
                </a:lnTo>
                <a:lnTo>
                  <a:pt x="6901" y="7733"/>
                </a:lnTo>
                <a:lnTo>
                  <a:pt x="6845" y="7740"/>
                </a:lnTo>
                <a:lnTo>
                  <a:pt x="6789" y="7746"/>
                </a:lnTo>
                <a:lnTo>
                  <a:pt x="6734" y="7750"/>
                </a:lnTo>
                <a:lnTo>
                  <a:pt x="6678" y="7755"/>
                </a:lnTo>
                <a:lnTo>
                  <a:pt x="6622" y="7758"/>
                </a:lnTo>
                <a:lnTo>
                  <a:pt x="6565" y="7761"/>
                </a:lnTo>
                <a:lnTo>
                  <a:pt x="6509" y="7763"/>
                </a:lnTo>
                <a:lnTo>
                  <a:pt x="6453" y="7764"/>
                </a:lnTo>
                <a:lnTo>
                  <a:pt x="6396" y="7764"/>
                </a:lnTo>
                <a:lnTo>
                  <a:pt x="6303" y="7764"/>
                </a:lnTo>
                <a:lnTo>
                  <a:pt x="6211" y="7761"/>
                </a:lnTo>
                <a:lnTo>
                  <a:pt x="6119" y="7755"/>
                </a:lnTo>
                <a:lnTo>
                  <a:pt x="6028" y="7748"/>
                </a:lnTo>
                <a:lnTo>
                  <a:pt x="5937" y="7737"/>
                </a:lnTo>
                <a:lnTo>
                  <a:pt x="5847" y="7726"/>
                </a:lnTo>
                <a:lnTo>
                  <a:pt x="5758" y="7713"/>
                </a:lnTo>
                <a:lnTo>
                  <a:pt x="5668" y="7697"/>
                </a:lnTo>
                <a:lnTo>
                  <a:pt x="5580" y="7679"/>
                </a:lnTo>
                <a:lnTo>
                  <a:pt x="5493" y="7659"/>
                </a:lnTo>
                <a:lnTo>
                  <a:pt x="5408" y="7637"/>
                </a:lnTo>
                <a:lnTo>
                  <a:pt x="5321" y="7614"/>
                </a:lnTo>
                <a:lnTo>
                  <a:pt x="5237" y="7588"/>
                </a:lnTo>
                <a:lnTo>
                  <a:pt x="5154" y="7560"/>
                </a:lnTo>
                <a:lnTo>
                  <a:pt x="5071" y="7531"/>
                </a:lnTo>
                <a:lnTo>
                  <a:pt x="4991" y="7499"/>
                </a:lnTo>
                <a:lnTo>
                  <a:pt x="4910" y="7467"/>
                </a:lnTo>
                <a:lnTo>
                  <a:pt x="4832" y="7432"/>
                </a:lnTo>
                <a:lnTo>
                  <a:pt x="4755" y="7394"/>
                </a:lnTo>
                <a:lnTo>
                  <a:pt x="4679" y="7356"/>
                </a:lnTo>
                <a:lnTo>
                  <a:pt x="4604" y="7316"/>
                </a:lnTo>
                <a:lnTo>
                  <a:pt x="4532" y="7274"/>
                </a:lnTo>
                <a:lnTo>
                  <a:pt x="4459" y="7230"/>
                </a:lnTo>
                <a:lnTo>
                  <a:pt x="4389" y="7184"/>
                </a:lnTo>
                <a:lnTo>
                  <a:pt x="4322" y="7137"/>
                </a:lnTo>
                <a:lnTo>
                  <a:pt x="4255" y="7088"/>
                </a:lnTo>
                <a:lnTo>
                  <a:pt x="4191" y="7038"/>
                </a:lnTo>
                <a:lnTo>
                  <a:pt x="4128" y="6987"/>
                </a:lnTo>
                <a:lnTo>
                  <a:pt x="4067" y="6933"/>
                </a:lnTo>
                <a:lnTo>
                  <a:pt x="4008" y="6878"/>
                </a:lnTo>
                <a:lnTo>
                  <a:pt x="3950" y="6821"/>
                </a:lnTo>
                <a:lnTo>
                  <a:pt x="3895" y="6763"/>
                </a:lnTo>
                <a:lnTo>
                  <a:pt x="3709" y="6561"/>
                </a:lnTo>
                <a:lnTo>
                  <a:pt x="3438" y="6607"/>
                </a:lnTo>
                <a:lnTo>
                  <a:pt x="3393" y="6614"/>
                </a:lnTo>
                <a:lnTo>
                  <a:pt x="3350" y="6620"/>
                </a:lnTo>
                <a:lnTo>
                  <a:pt x="3307" y="6626"/>
                </a:lnTo>
                <a:lnTo>
                  <a:pt x="3263" y="6630"/>
                </a:lnTo>
                <a:lnTo>
                  <a:pt x="3219" y="6633"/>
                </a:lnTo>
                <a:lnTo>
                  <a:pt x="3175" y="6635"/>
                </a:lnTo>
                <a:lnTo>
                  <a:pt x="3131" y="6637"/>
                </a:lnTo>
                <a:lnTo>
                  <a:pt x="3087" y="6638"/>
                </a:lnTo>
                <a:lnTo>
                  <a:pt x="3048" y="6638"/>
                </a:lnTo>
                <a:lnTo>
                  <a:pt x="3009" y="6637"/>
                </a:lnTo>
                <a:lnTo>
                  <a:pt x="2971" y="6634"/>
                </a:lnTo>
                <a:lnTo>
                  <a:pt x="2932" y="6632"/>
                </a:lnTo>
                <a:lnTo>
                  <a:pt x="2894" y="6628"/>
                </a:lnTo>
                <a:lnTo>
                  <a:pt x="2855" y="6624"/>
                </a:lnTo>
                <a:lnTo>
                  <a:pt x="2818" y="6619"/>
                </a:lnTo>
                <a:lnTo>
                  <a:pt x="2780" y="6614"/>
                </a:lnTo>
                <a:lnTo>
                  <a:pt x="2743" y="6607"/>
                </a:lnTo>
                <a:lnTo>
                  <a:pt x="2706" y="6602"/>
                </a:lnTo>
                <a:lnTo>
                  <a:pt x="2669" y="6593"/>
                </a:lnTo>
                <a:lnTo>
                  <a:pt x="2633" y="6585"/>
                </a:lnTo>
                <a:lnTo>
                  <a:pt x="2597" y="6577"/>
                </a:lnTo>
                <a:lnTo>
                  <a:pt x="2562" y="6567"/>
                </a:lnTo>
                <a:lnTo>
                  <a:pt x="2527" y="6557"/>
                </a:lnTo>
                <a:lnTo>
                  <a:pt x="2492" y="6547"/>
                </a:lnTo>
                <a:lnTo>
                  <a:pt x="2457" y="6535"/>
                </a:lnTo>
                <a:lnTo>
                  <a:pt x="2423" y="6523"/>
                </a:lnTo>
                <a:lnTo>
                  <a:pt x="2390" y="6511"/>
                </a:lnTo>
                <a:lnTo>
                  <a:pt x="2356" y="6498"/>
                </a:lnTo>
                <a:lnTo>
                  <a:pt x="2324" y="6484"/>
                </a:lnTo>
                <a:lnTo>
                  <a:pt x="2292" y="6470"/>
                </a:lnTo>
                <a:lnTo>
                  <a:pt x="2261" y="6454"/>
                </a:lnTo>
                <a:lnTo>
                  <a:pt x="2229" y="6439"/>
                </a:lnTo>
                <a:lnTo>
                  <a:pt x="2199" y="6424"/>
                </a:lnTo>
                <a:lnTo>
                  <a:pt x="2168" y="6408"/>
                </a:lnTo>
                <a:lnTo>
                  <a:pt x="2138" y="6390"/>
                </a:lnTo>
                <a:lnTo>
                  <a:pt x="2110" y="6374"/>
                </a:lnTo>
                <a:lnTo>
                  <a:pt x="2081" y="6355"/>
                </a:lnTo>
                <a:lnTo>
                  <a:pt x="2053" y="6338"/>
                </a:lnTo>
                <a:lnTo>
                  <a:pt x="2026" y="6318"/>
                </a:lnTo>
                <a:lnTo>
                  <a:pt x="1999" y="6299"/>
                </a:lnTo>
                <a:lnTo>
                  <a:pt x="1973" y="6279"/>
                </a:lnTo>
                <a:lnTo>
                  <a:pt x="1948" y="6260"/>
                </a:lnTo>
                <a:lnTo>
                  <a:pt x="1922" y="6239"/>
                </a:lnTo>
                <a:lnTo>
                  <a:pt x="1899" y="6217"/>
                </a:lnTo>
                <a:lnTo>
                  <a:pt x="1875" y="6196"/>
                </a:lnTo>
                <a:lnTo>
                  <a:pt x="1852" y="6174"/>
                </a:lnTo>
                <a:lnTo>
                  <a:pt x="1830" y="6152"/>
                </a:lnTo>
                <a:lnTo>
                  <a:pt x="1809" y="6130"/>
                </a:lnTo>
                <a:lnTo>
                  <a:pt x="1788" y="6107"/>
                </a:lnTo>
                <a:lnTo>
                  <a:pt x="1768" y="6083"/>
                </a:lnTo>
                <a:lnTo>
                  <a:pt x="1748" y="6060"/>
                </a:lnTo>
                <a:lnTo>
                  <a:pt x="1729" y="6035"/>
                </a:lnTo>
                <a:lnTo>
                  <a:pt x="1712" y="6011"/>
                </a:lnTo>
                <a:lnTo>
                  <a:pt x="1696" y="5986"/>
                </a:lnTo>
                <a:lnTo>
                  <a:pt x="1679" y="5962"/>
                </a:lnTo>
                <a:lnTo>
                  <a:pt x="1664" y="5936"/>
                </a:lnTo>
                <a:lnTo>
                  <a:pt x="1649" y="5910"/>
                </a:lnTo>
                <a:lnTo>
                  <a:pt x="1636" y="5885"/>
                </a:lnTo>
                <a:lnTo>
                  <a:pt x="1623" y="5858"/>
                </a:lnTo>
                <a:lnTo>
                  <a:pt x="1610" y="5832"/>
                </a:lnTo>
                <a:lnTo>
                  <a:pt x="1600" y="5805"/>
                </a:lnTo>
                <a:lnTo>
                  <a:pt x="1589" y="5779"/>
                </a:lnTo>
                <a:lnTo>
                  <a:pt x="1580" y="5751"/>
                </a:lnTo>
                <a:lnTo>
                  <a:pt x="1572" y="5724"/>
                </a:lnTo>
                <a:lnTo>
                  <a:pt x="1565" y="5696"/>
                </a:lnTo>
                <a:lnTo>
                  <a:pt x="1558" y="5668"/>
                </a:lnTo>
                <a:lnTo>
                  <a:pt x="1553" y="5640"/>
                </a:lnTo>
                <a:lnTo>
                  <a:pt x="1548" y="5612"/>
                </a:lnTo>
                <a:lnTo>
                  <a:pt x="1545" y="5584"/>
                </a:lnTo>
                <a:lnTo>
                  <a:pt x="1543" y="5554"/>
                </a:lnTo>
                <a:lnTo>
                  <a:pt x="1540" y="5525"/>
                </a:lnTo>
                <a:lnTo>
                  <a:pt x="1540" y="5497"/>
                </a:lnTo>
                <a:lnTo>
                  <a:pt x="1540" y="5469"/>
                </a:lnTo>
                <a:lnTo>
                  <a:pt x="1541" y="5442"/>
                </a:lnTo>
                <a:lnTo>
                  <a:pt x="1545" y="5413"/>
                </a:lnTo>
                <a:lnTo>
                  <a:pt x="1547" y="5385"/>
                </a:lnTo>
                <a:lnTo>
                  <a:pt x="1616" y="4879"/>
                </a:lnTo>
                <a:lnTo>
                  <a:pt x="1109" y="4817"/>
                </a:lnTo>
                <a:lnTo>
                  <a:pt x="1050" y="4809"/>
                </a:lnTo>
                <a:lnTo>
                  <a:pt x="993" y="4799"/>
                </a:lnTo>
                <a:lnTo>
                  <a:pt x="935" y="4786"/>
                </a:lnTo>
                <a:lnTo>
                  <a:pt x="880" y="4773"/>
                </a:lnTo>
                <a:lnTo>
                  <a:pt x="826" y="4757"/>
                </a:lnTo>
                <a:lnTo>
                  <a:pt x="772" y="4741"/>
                </a:lnTo>
                <a:lnTo>
                  <a:pt x="720" y="4721"/>
                </a:lnTo>
                <a:lnTo>
                  <a:pt x="669" y="4701"/>
                </a:lnTo>
                <a:lnTo>
                  <a:pt x="620" y="4679"/>
                </a:lnTo>
                <a:lnTo>
                  <a:pt x="572" y="4656"/>
                </a:lnTo>
                <a:lnTo>
                  <a:pt x="525" y="4631"/>
                </a:lnTo>
                <a:lnTo>
                  <a:pt x="480" y="4604"/>
                </a:lnTo>
                <a:lnTo>
                  <a:pt x="437" y="4577"/>
                </a:lnTo>
                <a:lnTo>
                  <a:pt x="396" y="4548"/>
                </a:lnTo>
                <a:lnTo>
                  <a:pt x="356" y="4518"/>
                </a:lnTo>
                <a:lnTo>
                  <a:pt x="318" y="4486"/>
                </a:lnTo>
                <a:lnTo>
                  <a:pt x="281" y="4455"/>
                </a:lnTo>
                <a:lnTo>
                  <a:pt x="248" y="4421"/>
                </a:lnTo>
                <a:lnTo>
                  <a:pt x="215" y="4386"/>
                </a:lnTo>
                <a:lnTo>
                  <a:pt x="184" y="4351"/>
                </a:lnTo>
                <a:lnTo>
                  <a:pt x="156" y="4315"/>
                </a:lnTo>
                <a:lnTo>
                  <a:pt x="130" y="4277"/>
                </a:lnTo>
                <a:lnTo>
                  <a:pt x="106" y="4239"/>
                </a:lnTo>
                <a:lnTo>
                  <a:pt x="84" y="4200"/>
                </a:lnTo>
                <a:lnTo>
                  <a:pt x="65" y="4161"/>
                </a:lnTo>
                <a:lnTo>
                  <a:pt x="48" y="4120"/>
                </a:lnTo>
                <a:lnTo>
                  <a:pt x="34" y="4079"/>
                </a:lnTo>
                <a:lnTo>
                  <a:pt x="22" y="4038"/>
                </a:lnTo>
                <a:lnTo>
                  <a:pt x="13" y="3996"/>
                </a:lnTo>
                <a:lnTo>
                  <a:pt x="6" y="3953"/>
                </a:lnTo>
                <a:lnTo>
                  <a:pt x="1" y="3910"/>
                </a:lnTo>
                <a:lnTo>
                  <a:pt x="0" y="3866"/>
                </a:lnTo>
                <a:lnTo>
                  <a:pt x="1" y="3844"/>
                </a:lnTo>
                <a:lnTo>
                  <a:pt x="2" y="3821"/>
                </a:lnTo>
                <a:lnTo>
                  <a:pt x="4" y="3799"/>
                </a:lnTo>
                <a:lnTo>
                  <a:pt x="6" y="3777"/>
                </a:lnTo>
                <a:lnTo>
                  <a:pt x="9" y="3754"/>
                </a:lnTo>
                <a:lnTo>
                  <a:pt x="14" y="3732"/>
                </a:lnTo>
                <a:lnTo>
                  <a:pt x="19" y="3710"/>
                </a:lnTo>
                <a:lnTo>
                  <a:pt x="25" y="3688"/>
                </a:lnTo>
                <a:lnTo>
                  <a:pt x="30" y="3666"/>
                </a:lnTo>
                <a:lnTo>
                  <a:pt x="37" y="3645"/>
                </a:lnTo>
                <a:lnTo>
                  <a:pt x="53" y="3601"/>
                </a:lnTo>
                <a:lnTo>
                  <a:pt x="71" y="3561"/>
                </a:lnTo>
                <a:lnTo>
                  <a:pt x="92" y="3519"/>
                </a:lnTo>
                <a:lnTo>
                  <a:pt x="116" y="3479"/>
                </a:lnTo>
                <a:lnTo>
                  <a:pt x="141" y="3439"/>
                </a:lnTo>
                <a:lnTo>
                  <a:pt x="170" y="3401"/>
                </a:lnTo>
                <a:lnTo>
                  <a:pt x="201" y="3363"/>
                </a:lnTo>
                <a:lnTo>
                  <a:pt x="234" y="3327"/>
                </a:lnTo>
                <a:lnTo>
                  <a:pt x="269" y="3291"/>
                </a:lnTo>
                <a:lnTo>
                  <a:pt x="306" y="3257"/>
                </a:lnTo>
                <a:lnTo>
                  <a:pt x="344" y="3224"/>
                </a:lnTo>
                <a:lnTo>
                  <a:pt x="385" y="3193"/>
                </a:lnTo>
                <a:lnTo>
                  <a:pt x="429" y="3163"/>
                </a:lnTo>
                <a:lnTo>
                  <a:pt x="474" y="3133"/>
                </a:lnTo>
                <a:lnTo>
                  <a:pt x="520" y="3105"/>
                </a:lnTo>
                <a:lnTo>
                  <a:pt x="569" y="3080"/>
                </a:lnTo>
                <a:lnTo>
                  <a:pt x="618" y="3055"/>
                </a:lnTo>
                <a:lnTo>
                  <a:pt x="669" y="3033"/>
                </a:lnTo>
                <a:lnTo>
                  <a:pt x="723" y="3011"/>
                </a:lnTo>
                <a:lnTo>
                  <a:pt x="777" y="2992"/>
                </a:lnTo>
                <a:lnTo>
                  <a:pt x="833" y="2975"/>
                </a:lnTo>
                <a:lnTo>
                  <a:pt x="889" y="2958"/>
                </a:lnTo>
                <a:lnTo>
                  <a:pt x="947" y="2944"/>
                </a:lnTo>
                <a:lnTo>
                  <a:pt x="1005" y="2933"/>
                </a:lnTo>
                <a:lnTo>
                  <a:pt x="1066" y="2922"/>
                </a:lnTo>
                <a:lnTo>
                  <a:pt x="1127" y="2914"/>
                </a:lnTo>
                <a:lnTo>
                  <a:pt x="1190" y="2908"/>
                </a:lnTo>
                <a:lnTo>
                  <a:pt x="1508" y="2885"/>
                </a:lnTo>
                <a:lnTo>
                  <a:pt x="1622" y="2587"/>
                </a:lnTo>
                <a:lnTo>
                  <a:pt x="1634" y="2557"/>
                </a:lnTo>
                <a:lnTo>
                  <a:pt x="1646" y="2528"/>
                </a:lnTo>
                <a:lnTo>
                  <a:pt x="1659" y="2498"/>
                </a:lnTo>
                <a:lnTo>
                  <a:pt x="1674" y="2470"/>
                </a:lnTo>
                <a:lnTo>
                  <a:pt x="1689" y="2441"/>
                </a:lnTo>
                <a:lnTo>
                  <a:pt x="1705" y="2413"/>
                </a:lnTo>
                <a:lnTo>
                  <a:pt x="1721" y="2385"/>
                </a:lnTo>
                <a:lnTo>
                  <a:pt x="1738" y="2358"/>
                </a:lnTo>
                <a:lnTo>
                  <a:pt x="1756" y="2330"/>
                </a:lnTo>
                <a:lnTo>
                  <a:pt x="1774" y="2303"/>
                </a:lnTo>
                <a:lnTo>
                  <a:pt x="1794" y="2278"/>
                </a:lnTo>
                <a:lnTo>
                  <a:pt x="1813" y="2251"/>
                </a:lnTo>
                <a:lnTo>
                  <a:pt x="1833" y="2225"/>
                </a:lnTo>
                <a:lnTo>
                  <a:pt x="1855" y="2199"/>
                </a:lnTo>
                <a:lnTo>
                  <a:pt x="1877" y="2175"/>
                </a:lnTo>
                <a:lnTo>
                  <a:pt x="1899" y="2149"/>
                </a:lnTo>
                <a:lnTo>
                  <a:pt x="1922" y="2126"/>
                </a:lnTo>
                <a:lnTo>
                  <a:pt x="1947" y="2101"/>
                </a:lnTo>
                <a:lnTo>
                  <a:pt x="1996" y="2055"/>
                </a:lnTo>
                <a:lnTo>
                  <a:pt x="2047" y="2009"/>
                </a:lnTo>
                <a:lnTo>
                  <a:pt x="2101" y="1966"/>
                </a:lnTo>
                <a:lnTo>
                  <a:pt x="2157" y="1924"/>
                </a:lnTo>
                <a:lnTo>
                  <a:pt x="2214" y="1883"/>
                </a:lnTo>
                <a:lnTo>
                  <a:pt x="2275" y="1845"/>
                </a:lnTo>
                <a:lnTo>
                  <a:pt x="2337" y="1808"/>
                </a:lnTo>
                <a:lnTo>
                  <a:pt x="2400" y="1773"/>
                </a:lnTo>
                <a:lnTo>
                  <a:pt x="2466" y="1741"/>
                </a:lnTo>
                <a:lnTo>
                  <a:pt x="2533" y="1710"/>
                </a:lnTo>
                <a:lnTo>
                  <a:pt x="2602" y="1681"/>
                </a:lnTo>
                <a:lnTo>
                  <a:pt x="2672" y="1654"/>
                </a:lnTo>
                <a:lnTo>
                  <a:pt x="2744" y="1630"/>
                </a:lnTo>
                <a:lnTo>
                  <a:pt x="2818" y="1606"/>
                </a:lnTo>
                <a:lnTo>
                  <a:pt x="2891" y="1587"/>
                </a:lnTo>
                <a:lnTo>
                  <a:pt x="2967" y="1568"/>
                </a:lnTo>
                <a:lnTo>
                  <a:pt x="3044" y="1553"/>
                </a:lnTo>
                <a:lnTo>
                  <a:pt x="3122" y="1539"/>
                </a:lnTo>
                <a:lnTo>
                  <a:pt x="3201" y="1527"/>
                </a:lnTo>
                <a:lnTo>
                  <a:pt x="3280" y="1519"/>
                </a:lnTo>
                <a:lnTo>
                  <a:pt x="3361" y="1512"/>
                </a:lnTo>
                <a:lnTo>
                  <a:pt x="3442" y="1508"/>
                </a:lnTo>
                <a:lnTo>
                  <a:pt x="3524" y="1507"/>
                </a:lnTo>
                <a:lnTo>
                  <a:pt x="3566" y="1507"/>
                </a:lnTo>
                <a:lnTo>
                  <a:pt x="3608" y="1508"/>
                </a:lnTo>
                <a:lnTo>
                  <a:pt x="3693" y="1513"/>
                </a:lnTo>
                <a:lnTo>
                  <a:pt x="3779" y="1520"/>
                </a:lnTo>
                <a:lnTo>
                  <a:pt x="3864" y="1529"/>
                </a:lnTo>
                <a:lnTo>
                  <a:pt x="4179" y="1571"/>
                </a:lnTo>
                <a:lnTo>
                  <a:pt x="4352" y="1305"/>
                </a:lnTo>
                <a:lnTo>
                  <a:pt x="4378" y="1268"/>
                </a:lnTo>
                <a:lnTo>
                  <a:pt x="4403" y="1231"/>
                </a:lnTo>
                <a:lnTo>
                  <a:pt x="4430" y="1194"/>
                </a:lnTo>
                <a:lnTo>
                  <a:pt x="4457" y="1158"/>
                </a:lnTo>
                <a:lnTo>
                  <a:pt x="4485" y="1122"/>
                </a:lnTo>
                <a:lnTo>
                  <a:pt x="4514" y="1087"/>
                </a:lnTo>
                <a:lnTo>
                  <a:pt x="4544" y="1053"/>
                </a:lnTo>
                <a:lnTo>
                  <a:pt x="4574" y="1018"/>
                </a:lnTo>
                <a:lnTo>
                  <a:pt x="4604" y="984"/>
                </a:lnTo>
                <a:lnTo>
                  <a:pt x="4636" y="952"/>
                </a:lnTo>
                <a:lnTo>
                  <a:pt x="4668" y="919"/>
                </a:lnTo>
                <a:lnTo>
                  <a:pt x="4701" y="886"/>
                </a:lnTo>
                <a:lnTo>
                  <a:pt x="4734" y="855"/>
                </a:lnTo>
                <a:lnTo>
                  <a:pt x="4769" y="823"/>
                </a:lnTo>
                <a:lnTo>
                  <a:pt x="4803" y="792"/>
                </a:lnTo>
                <a:lnTo>
                  <a:pt x="4839" y="762"/>
                </a:lnTo>
                <a:lnTo>
                  <a:pt x="4875" y="732"/>
                </a:lnTo>
                <a:lnTo>
                  <a:pt x="4911" y="703"/>
                </a:lnTo>
                <a:lnTo>
                  <a:pt x="4949" y="674"/>
                </a:lnTo>
                <a:lnTo>
                  <a:pt x="4986" y="646"/>
                </a:lnTo>
                <a:lnTo>
                  <a:pt x="5025" y="619"/>
                </a:lnTo>
                <a:lnTo>
                  <a:pt x="5064" y="591"/>
                </a:lnTo>
                <a:lnTo>
                  <a:pt x="5103" y="565"/>
                </a:lnTo>
                <a:lnTo>
                  <a:pt x="5144" y="538"/>
                </a:lnTo>
                <a:lnTo>
                  <a:pt x="5183" y="514"/>
                </a:lnTo>
                <a:lnTo>
                  <a:pt x="5225" y="488"/>
                </a:lnTo>
                <a:lnTo>
                  <a:pt x="5266" y="464"/>
                </a:lnTo>
                <a:lnTo>
                  <a:pt x="5310" y="440"/>
                </a:lnTo>
                <a:lnTo>
                  <a:pt x="5352" y="417"/>
                </a:lnTo>
                <a:lnTo>
                  <a:pt x="5395" y="395"/>
                </a:lnTo>
                <a:lnTo>
                  <a:pt x="5438" y="373"/>
                </a:lnTo>
                <a:lnTo>
                  <a:pt x="5482" y="350"/>
                </a:lnTo>
                <a:lnTo>
                  <a:pt x="5527" y="331"/>
                </a:lnTo>
                <a:lnTo>
                  <a:pt x="5572" y="310"/>
                </a:lnTo>
                <a:lnTo>
                  <a:pt x="5618" y="290"/>
                </a:lnTo>
                <a:lnTo>
                  <a:pt x="5663" y="271"/>
                </a:lnTo>
                <a:lnTo>
                  <a:pt x="5710" y="252"/>
                </a:lnTo>
                <a:lnTo>
                  <a:pt x="5757" y="235"/>
                </a:lnTo>
                <a:lnTo>
                  <a:pt x="5803" y="217"/>
                </a:lnTo>
                <a:lnTo>
                  <a:pt x="5851" y="201"/>
                </a:lnTo>
                <a:lnTo>
                  <a:pt x="5899" y="185"/>
                </a:lnTo>
                <a:lnTo>
                  <a:pt x="5948" y="169"/>
                </a:lnTo>
                <a:lnTo>
                  <a:pt x="5996" y="155"/>
                </a:lnTo>
                <a:lnTo>
                  <a:pt x="6045" y="140"/>
                </a:lnTo>
                <a:lnTo>
                  <a:pt x="6095" y="127"/>
                </a:lnTo>
                <a:lnTo>
                  <a:pt x="6144" y="115"/>
                </a:lnTo>
                <a:lnTo>
                  <a:pt x="6195" y="103"/>
                </a:lnTo>
                <a:lnTo>
                  <a:pt x="6246" y="91"/>
                </a:lnTo>
                <a:lnTo>
                  <a:pt x="6296" y="80"/>
                </a:lnTo>
                <a:lnTo>
                  <a:pt x="6348" y="70"/>
                </a:lnTo>
                <a:lnTo>
                  <a:pt x="6399" y="61"/>
                </a:lnTo>
                <a:lnTo>
                  <a:pt x="6450" y="52"/>
                </a:lnTo>
                <a:lnTo>
                  <a:pt x="6503" y="43"/>
                </a:lnTo>
                <a:lnTo>
                  <a:pt x="6554" y="36"/>
                </a:lnTo>
                <a:lnTo>
                  <a:pt x="6607" y="29"/>
                </a:lnTo>
                <a:lnTo>
                  <a:pt x="6659" y="24"/>
                </a:lnTo>
                <a:lnTo>
                  <a:pt x="6713" y="18"/>
                </a:lnTo>
                <a:lnTo>
                  <a:pt x="6766" y="13"/>
                </a:lnTo>
                <a:lnTo>
                  <a:pt x="6819" y="10"/>
                </a:lnTo>
                <a:lnTo>
                  <a:pt x="6873" y="6"/>
                </a:lnTo>
                <a:lnTo>
                  <a:pt x="6927" y="4"/>
                </a:lnTo>
                <a:lnTo>
                  <a:pt x="6981" y="1"/>
                </a:lnTo>
                <a:lnTo>
                  <a:pt x="7035" y="0"/>
                </a:lnTo>
                <a:lnTo>
                  <a:pt x="7089" y="0"/>
                </a:lnTo>
                <a:lnTo>
                  <a:pt x="7181" y="1"/>
                </a:lnTo>
                <a:lnTo>
                  <a:pt x="7274" y="5"/>
                </a:lnTo>
                <a:lnTo>
                  <a:pt x="7365" y="10"/>
                </a:lnTo>
                <a:lnTo>
                  <a:pt x="7456" y="18"/>
                </a:lnTo>
                <a:lnTo>
                  <a:pt x="7546" y="27"/>
                </a:lnTo>
                <a:lnTo>
                  <a:pt x="7636" y="39"/>
                </a:lnTo>
                <a:lnTo>
                  <a:pt x="7724" y="53"/>
                </a:lnTo>
                <a:lnTo>
                  <a:pt x="7813" y="68"/>
                </a:lnTo>
                <a:lnTo>
                  <a:pt x="7901" y="85"/>
                </a:lnTo>
                <a:lnTo>
                  <a:pt x="7987" y="105"/>
                </a:lnTo>
                <a:lnTo>
                  <a:pt x="8074" y="127"/>
                </a:lnTo>
                <a:lnTo>
                  <a:pt x="8159" y="151"/>
                </a:lnTo>
                <a:lnTo>
                  <a:pt x="8243" y="176"/>
                </a:lnTo>
                <a:lnTo>
                  <a:pt x="8326" y="203"/>
                </a:lnTo>
                <a:lnTo>
                  <a:pt x="8407" y="233"/>
                </a:lnTo>
                <a:lnTo>
                  <a:pt x="8489" y="264"/>
                </a:lnTo>
                <a:lnTo>
                  <a:pt x="8569" y="297"/>
                </a:lnTo>
                <a:lnTo>
                  <a:pt x="8647" y="332"/>
                </a:lnTo>
                <a:lnTo>
                  <a:pt x="8724" y="368"/>
                </a:lnTo>
                <a:lnTo>
                  <a:pt x="8800" y="406"/>
                </a:lnTo>
                <a:lnTo>
                  <a:pt x="8873" y="446"/>
                </a:lnTo>
                <a:lnTo>
                  <a:pt x="8947" y="488"/>
                </a:lnTo>
                <a:lnTo>
                  <a:pt x="9018" y="531"/>
                </a:lnTo>
                <a:lnTo>
                  <a:pt x="9088" y="576"/>
                </a:lnTo>
                <a:lnTo>
                  <a:pt x="9156" y="622"/>
                </a:lnTo>
                <a:lnTo>
                  <a:pt x="9223" y="671"/>
                </a:lnTo>
                <a:lnTo>
                  <a:pt x="9287" y="720"/>
                </a:lnTo>
                <a:lnTo>
                  <a:pt x="9350" y="773"/>
                </a:lnTo>
                <a:lnTo>
                  <a:pt x="9411" y="826"/>
                </a:lnTo>
                <a:lnTo>
                  <a:pt x="9470" y="880"/>
                </a:lnTo>
                <a:lnTo>
                  <a:pt x="9527" y="936"/>
                </a:lnTo>
                <a:lnTo>
                  <a:pt x="9582" y="994"/>
                </a:lnTo>
                <a:lnTo>
                  <a:pt x="9848" y="1281"/>
                </a:lnTo>
                <a:lnTo>
                  <a:pt x="10193" y="1095"/>
                </a:lnTo>
                <a:lnTo>
                  <a:pt x="10250" y="1065"/>
                </a:lnTo>
                <a:lnTo>
                  <a:pt x="10310" y="1036"/>
                </a:lnTo>
                <a:lnTo>
                  <a:pt x="10370" y="1010"/>
                </a:lnTo>
                <a:lnTo>
                  <a:pt x="10432" y="985"/>
                </a:lnTo>
                <a:lnTo>
                  <a:pt x="10494" y="962"/>
                </a:lnTo>
                <a:lnTo>
                  <a:pt x="10558" y="942"/>
                </a:lnTo>
                <a:lnTo>
                  <a:pt x="10623" y="922"/>
                </a:lnTo>
                <a:lnTo>
                  <a:pt x="10688" y="906"/>
                </a:lnTo>
                <a:lnTo>
                  <a:pt x="10755" y="891"/>
                </a:lnTo>
                <a:lnTo>
                  <a:pt x="10821" y="878"/>
                </a:lnTo>
                <a:lnTo>
                  <a:pt x="10889" y="866"/>
                </a:lnTo>
                <a:lnTo>
                  <a:pt x="10958" y="858"/>
                </a:lnTo>
                <a:lnTo>
                  <a:pt x="11027" y="851"/>
                </a:lnTo>
                <a:lnTo>
                  <a:pt x="11097" y="845"/>
                </a:lnTo>
                <a:lnTo>
                  <a:pt x="11166" y="843"/>
                </a:lnTo>
                <a:lnTo>
                  <a:pt x="11237" y="842"/>
                </a:lnTo>
                <a:lnTo>
                  <a:pt x="11317" y="843"/>
                </a:lnTo>
                <a:lnTo>
                  <a:pt x="11397" y="847"/>
                </a:lnTo>
                <a:lnTo>
                  <a:pt x="11476" y="854"/>
                </a:lnTo>
                <a:lnTo>
                  <a:pt x="11553" y="863"/>
                </a:lnTo>
                <a:lnTo>
                  <a:pt x="11630" y="875"/>
                </a:lnTo>
                <a:lnTo>
                  <a:pt x="11706" y="889"/>
                </a:lnTo>
                <a:lnTo>
                  <a:pt x="11781" y="905"/>
                </a:lnTo>
                <a:lnTo>
                  <a:pt x="11853" y="924"/>
                </a:lnTo>
                <a:lnTo>
                  <a:pt x="11926" y="945"/>
                </a:lnTo>
                <a:lnTo>
                  <a:pt x="11996" y="968"/>
                </a:lnTo>
                <a:lnTo>
                  <a:pt x="12065" y="994"/>
                </a:lnTo>
                <a:lnTo>
                  <a:pt x="12132" y="1020"/>
                </a:lnTo>
                <a:lnTo>
                  <a:pt x="12198" y="1051"/>
                </a:lnTo>
                <a:lnTo>
                  <a:pt x="12261" y="1082"/>
                </a:lnTo>
                <a:lnTo>
                  <a:pt x="12323" y="1116"/>
                </a:lnTo>
                <a:lnTo>
                  <a:pt x="12382" y="1151"/>
                </a:lnTo>
                <a:lnTo>
                  <a:pt x="12441" y="1189"/>
                </a:lnTo>
                <a:lnTo>
                  <a:pt x="12496" y="1228"/>
                </a:lnTo>
                <a:lnTo>
                  <a:pt x="12549" y="1269"/>
                </a:lnTo>
                <a:lnTo>
                  <a:pt x="12601" y="1311"/>
                </a:lnTo>
                <a:lnTo>
                  <a:pt x="12625" y="1333"/>
                </a:lnTo>
                <a:lnTo>
                  <a:pt x="12650" y="1355"/>
                </a:lnTo>
                <a:lnTo>
                  <a:pt x="12673" y="1379"/>
                </a:lnTo>
                <a:lnTo>
                  <a:pt x="12695" y="1402"/>
                </a:lnTo>
                <a:lnTo>
                  <a:pt x="12717" y="1426"/>
                </a:lnTo>
                <a:lnTo>
                  <a:pt x="12740" y="1449"/>
                </a:lnTo>
                <a:lnTo>
                  <a:pt x="12760" y="1473"/>
                </a:lnTo>
                <a:lnTo>
                  <a:pt x="12781" y="1498"/>
                </a:lnTo>
                <a:lnTo>
                  <a:pt x="12799" y="1524"/>
                </a:lnTo>
                <a:lnTo>
                  <a:pt x="12818" y="1548"/>
                </a:lnTo>
                <a:lnTo>
                  <a:pt x="12837" y="1574"/>
                </a:lnTo>
                <a:lnTo>
                  <a:pt x="12854" y="1601"/>
                </a:lnTo>
                <a:lnTo>
                  <a:pt x="12870" y="1626"/>
                </a:lnTo>
                <a:lnTo>
                  <a:pt x="12887" y="1653"/>
                </a:lnTo>
                <a:lnTo>
                  <a:pt x="12902" y="1680"/>
                </a:lnTo>
                <a:lnTo>
                  <a:pt x="12916" y="1708"/>
                </a:lnTo>
                <a:lnTo>
                  <a:pt x="12929" y="1736"/>
                </a:lnTo>
                <a:lnTo>
                  <a:pt x="12942" y="1764"/>
                </a:lnTo>
                <a:lnTo>
                  <a:pt x="12955" y="1792"/>
                </a:lnTo>
                <a:lnTo>
                  <a:pt x="12965" y="1820"/>
                </a:lnTo>
                <a:lnTo>
                  <a:pt x="12976" y="1849"/>
                </a:lnTo>
                <a:lnTo>
                  <a:pt x="12986" y="1878"/>
                </a:lnTo>
                <a:lnTo>
                  <a:pt x="12994" y="1908"/>
                </a:lnTo>
                <a:lnTo>
                  <a:pt x="13002" y="1937"/>
                </a:lnTo>
                <a:lnTo>
                  <a:pt x="13082" y="2253"/>
                </a:lnTo>
                <a:lnTo>
                  <a:pt x="13403" y="2310"/>
                </a:lnTo>
                <a:lnTo>
                  <a:pt x="13454" y="2321"/>
                </a:lnTo>
                <a:lnTo>
                  <a:pt x="13505" y="2333"/>
                </a:lnTo>
                <a:lnTo>
                  <a:pt x="13554" y="2345"/>
                </a:lnTo>
                <a:lnTo>
                  <a:pt x="13603" y="2359"/>
                </a:lnTo>
                <a:lnTo>
                  <a:pt x="13650" y="2376"/>
                </a:lnTo>
                <a:lnTo>
                  <a:pt x="13696" y="2393"/>
                </a:lnTo>
                <a:lnTo>
                  <a:pt x="13742" y="2412"/>
                </a:lnTo>
                <a:lnTo>
                  <a:pt x="13785" y="2432"/>
                </a:lnTo>
                <a:lnTo>
                  <a:pt x="13828" y="2453"/>
                </a:lnTo>
                <a:lnTo>
                  <a:pt x="13869" y="2475"/>
                </a:lnTo>
                <a:lnTo>
                  <a:pt x="13910" y="2498"/>
                </a:lnTo>
                <a:lnTo>
                  <a:pt x="13948" y="2523"/>
                </a:lnTo>
                <a:lnTo>
                  <a:pt x="13986" y="2549"/>
                </a:lnTo>
                <a:lnTo>
                  <a:pt x="14021" y="2575"/>
                </a:lnTo>
                <a:lnTo>
                  <a:pt x="14055" y="2603"/>
                </a:lnTo>
                <a:lnTo>
                  <a:pt x="14087" y="2633"/>
                </a:lnTo>
                <a:lnTo>
                  <a:pt x="14119" y="2662"/>
                </a:lnTo>
                <a:lnTo>
                  <a:pt x="14148" y="2692"/>
                </a:lnTo>
                <a:lnTo>
                  <a:pt x="14176" y="2724"/>
                </a:lnTo>
                <a:lnTo>
                  <a:pt x="14202" y="2756"/>
                </a:lnTo>
                <a:lnTo>
                  <a:pt x="14225" y="2789"/>
                </a:lnTo>
                <a:lnTo>
                  <a:pt x="14247" y="2822"/>
                </a:lnTo>
                <a:lnTo>
                  <a:pt x="14268" y="2857"/>
                </a:lnTo>
                <a:lnTo>
                  <a:pt x="14286" y="2891"/>
                </a:lnTo>
                <a:lnTo>
                  <a:pt x="14302" y="2927"/>
                </a:lnTo>
                <a:lnTo>
                  <a:pt x="14317" y="2962"/>
                </a:lnTo>
                <a:lnTo>
                  <a:pt x="14329" y="2999"/>
                </a:lnTo>
                <a:lnTo>
                  <a:pt x="14339" y="3035"/>
                </a:lnTo>
                <a:lnTo>
                  <a:pt x="14348" y="3073"/>
                </a:lnTo>
                <a:lnTo>
                  <a:pt x="14353" y="3110"/>
                </a:lnTo>
                <a:lnTo>
                  <a:pt x="14356" y="3149"/>
                </a:lnTo>
                <a:lnTo>
                  <a:pt x="14357" y="3186"/>
                </a:lnTo>
                <a:lnTo>
                  <a:pt x="14357" y="3216"/>
                </a:lnTo>
                <a:lnTo>
                  <a:pt x="14355" y="3247"/>
                </a:lnTo>
                <a:lnTo>
                  <a:pt x="14351" y="3277"/>
                </a:lnTo>
                <a:lnTo>
                  <a:pt x="14346" y="3306"/>
                </a:lnTo>
                <a:lnTo>
                  <a:pt x="14231" y="3911"/>
                </a:lnTo>
                <a:lnTo>
                  <a:pt x="14846" y="3905"/>
                </a:lnTo>
                <a:lnTo>
                  <a:pt x="14872" y="3905"/>
                </a:lnTo>
                <a:lnTo>
                  <a:pt x="14908" y="3905"/>
                </a:lnTo>
                <a:lnTo>
                  <a:pt x="14945" y="3907"/>
                </a:lnTo>
                <a:lnTo>
                  <a:pt x="14980" y="3911"/>
                </a:lnTo>
                <a:lnTo>
                  <a:pt x="15017" y="3917"/>
                </a:lnTo>
                <a:lnTo>
                  <a:pt x="15052" y="3922"/>
                </a:lnTo>
                <a:lnTo>
                  <a:pt x="15087" y="3929"/>
                </a:lnTo>
                <a:lnTo>
                  <a:pt x="15121" y="3938"/>
                </a:lnTo>
                <a:lnTo>
                  <a:pt x="15153" y="3947"/>
                </a:lnTo>
                <a:lnTo>
                  <a:pt x="15186" y="3958"/>
                </a:lnTo>
                <a:lnTo>
                  <a:pt x="15218" y="3969"/>
                </a:lnTo>
                <a:lnTo>
                  <a:pt x="15249" y="3981"/>
                </a:lnTo>
                <a:lnTo>
                  <a:pt x="15279" y="3995"/>
                </a:lnTo>
                <a:lnTo>
                  <a:pt x="15309" y="4009"/>
                </a:lnTo>
                <a:lnTo>
                  <a:pt x="15337" y="4024"/>
                </a:lnTo>
                <a:lnTo>
                  <a:pt x="15364" y="4040"/>
                </a:lnTo>
                <a:lnTo>
                  <a:pt x="15389" y="4057"/>
                </a:lnTo>
                <a:lnTo>
                  <a:pt x="15414" y="4074"/>
                </a:lnTo>
                <a:lnTo>
                  <a:pt x="15438" y="4093"/>
                </a:lnTo>
                <a:lnTo>
                  <a:pt x="15460" y="4112"/>
                </a:lnTo>
                <a:lnTo>
                  <a:pt x="15481" y="4131"/>
                </a:lnTo>
                <a:lnTo>
                  <a:pt x="15501" y="4151"/>
                </a:lnTo>
                <a:lnTo>
                  <a:pt x="15519" y="4172"/>
                </a:lnTo>
                <a:lnTo>
                  <a:pt x="15536" y="4193"/>
                </a:lnTo>
                <a:lnTo>
                  <a:pt x="15552" y="4215"/>
                </a:lnTo>
                <a:lnTo>
                  <a:pt x="15564" y="4238"/>
                </a:lnTo>
                <a:lnTo>
                  <a:pt x="15577" y="4261"/>
                </a:lnTo>
                <a:lnTo>
                  <a:pt x="15587" y="4284"/>
                </a:lnTo>
                <a:lnTo>
                  <a:pt x="15596" y="4308"/>
                </a:lnTo>
                <a:lnTo>
                  <a:pt x="15602" y="4332"/>
                </a:lnTo>
                <a:lnTo>
                  <a:pt x="15608" y="4356"/>
                </a:lnTo>
                <a:lnTo>
                  <a:pt x="15610" y="4380"/>
                </a:lnTo>
                <a:lnTo>
                  <a:pt x="15611" y="4405"/>
                </a:lnTo>
                <a:lnTo>
                  <a:pt x="15610" y="4430"/>
                </a:lnTo>
                <a:lnTo>
                  <a:pt x="15608" y="4455"/>
                </a:lnTo>
                <a:lnTo>
                  <a:pt x="15602" y="4478"/>
                </a:lnTo>
                <a:lnTo>
                  <a:pt x="15596" y="4503"/>
                </a:lnTo>
                <a:lnTo>
                  <a:pt x="15587" y="4526"/>
                </a:lnTo>
                <a:lnTo>
                  <a:pt x="15577" y="4549"/>
                </a:lnTo>
                <a:lnTo>
                  <a:pt x="15564" y="4572"/>
                </a:lnTo>
                <a:lnTo>
                  <a:pt x="15552" y="4595"/>
                </a:lnTo>
                <a:lnTo>
                  <a:pt x="15536" y="4616"/>
                </a:lnTo>
                <a:lnTo>
                  <a:pt x="15519" y="4638"/>
                </a:lnTo>
                <a:lnTo>
                  <a:pt x="15501" y="4659"/>
                </a:lnTo>
                <a:lnTo>
                  <a:pt x="15481" y="4679"/>
                </a:lnTo>
                <a:lnTo>
                  <a:pt x="15460" y="4699"/>
                </a:lnTo>
                <a:lnTo>
                  <a:pt x="15438" y="4717"/>
                </a:lnTo>
                <a:lnTo>
                  <a:pt x="15415" y="4736"/>
                </a:lnTo>
                <a:lnTo>
                  <a:pt x="15389" y="4754"/>
                </a:lnTo>
                <a:lnTo>
                  <a:pt x="15364" y="4770"/>
                </a:lnTo>
                <a:lnTo>
                  <a:pt x="15337" y="4786"/>
                </a:lnTo>
                <a:lnTo>
                  <a:pt x="15309" y="4802"/>
                </a:lnTo>
                <a:lnTo>
                  <a:pt x="15279" y="4816"/>
                </a:lnTo>
                <a:lnTo>
                  <a:pt x="15249" y="4828"/>
                </a:lnTo>
                <a:lnTo>
                  <a:pt x="15219" y="4841"/>
                </a:lnTo>
                <a:lnTo>
                  <a:pt x="15186" y="4853"/>
                </a:lnTo>
                <a:lnTo>
                  <a:pt x="15154" y="4863"/>
                </a:lnTo>
                <a:lnTo>
                  <a:pt x="15121" y="4873"/>
                </a:lnTo>
                <a:lnTo>
                  <a:pt x="15087" y="4881"/>
                </a:lnTo>
                <a:lnTo>
                  <a:pt x="15052" y="4888"/>
                </a:lnTo>
                <a:lnTo>
                  <a:pt x="15017" y="4894"/>
                </a:lnTo>
                <a:lnTo>
                  <a:pt x="14982" y="4898"/>
                </a:lnTo>
                <a:lnTo>
                  <a:pt x="14945" y="4902"/>
                </a:lnTo>
                <a:lnTo>
                  <a:pt x="14909" y="4904"/>
                </a:lnTo>
                <a:lnTo>
                  <a:pt x="14872" y="4905"/>
                </a:lnTo>
                <a:lnTo>
                  <a:pt x="14849" y="4905"/>
                </a:lnTo>
                <a:lnTo>
                  <a:pt x="14409" y="4905"/>
                </a:lnTo>
                <a:lnTo>
                  <a:pt x="14349" y="5340"/>
                </a:lnTo>
                <a:lnTo>
                  <a:pt x="14341" y="5385"/>
                </a:lnTo>
                <a:lnTo>
                  <a:pt x="14331" y="5430"/>
                </a:lnTo>
                <a:lnTo>
                  <a:pt x="14320" y="5474"/>
                </a:lnTo>
                <a:lnTo>
                  <a:pt x="14306" y="5517"/>
                </a:lnTo>
                <a:lnTo>
                  <a:pt x="14289" y="5560"/>
                </a:lnTo>
                <a:lnTo>
                  <a:pt x="14271" y="5602"/>
                </a:lnTo>
                <a:lnTo>
                  <a:pt x="14250" y="5644"/>
                </a:lnTo>
                <a:lnTo>
                  <a:pt x="14227" y="5686"/>
                </a:lnTo>
                <a:lnTo>
                  <a:pt x="14203" y="5727"/>
                </a:lnTo>
                <a:lnTo>
                  <a:pt x="14176" y="5767"/>
                </a:lnTo>
                <a:lnTo>
                  <a:pt x="14148" y="5807"/>
                </a:lnTo>
                <a:lnTo>
                  <a:pt x="14118" y="5845"/>
                </a:lnTo>
                <a:lnTo>
                  <a:pt x="14086" y="5882"/>
                </a:lnTo>
                <a:lnTo>
                  <a:pt x="14052" y="5920"/>
                </a:lnTo>
                <a:lnTo>
                  <a:pt x="14017" y="5955"/>
                </a:lnTo>
                <a:lnTo>
                  <a:pt x="13980" y="5991"/>
                </a:lnTo>
                <a:lnTo>
                  <a:pt x="13941" y="6025"/>
                </a:lnTo>
                <a:lnTo>
                  <a:pt x="13900" y="6058"/>
                </a:lnTo>
                <a:lnTo>
                  <a:pt x="13859" y="6090"/>
                </a:lnTo>
                <a:lnTo>
                  <a:pt x="13815" y="6121"/>
                </a:lnTo>
                <a:lnTo>
                  <a:pt x="13771" y="6151"/>
                </a:lnTo>
                <a:lnTo>
                  <a:pt x="13724" y="6179"/>
                </a:lnTo>
                <a:lnTo>
                  <a:pt x="13677" y="6207"/>
                </a:lnTo>
                <a:lnTo>
                  <a:pt x="13628" y="6233"/>
                </a:lnTo>
                <a:lnTo>
                  <a:pt x="13578" y="6258"/>
                </a:lnTo>
                <a:lnTo>
                  <a:pt x="13527" y="6282"/>
                </a:lnTo>
                <a:lnTo>
                  <a:pt x="13474" y="6304"/>
                </a:lnTo>
                <a:lnTo>
                  <a:pt x="13420" y="6325"/>
                </a:lnTo>
                <a:lnTo>
                  <a:pt x="13366" y="6344"/>
                </a:lnTo>
                <a:lnTo>
                  <a:pt x="13310" y="6362"/>
                </a:lnTo>
                <a:lnTo>
                  <a:pt x="13252" y="6379"/>
                </a:lnTo>
                <a:lnTo>
                  <a:pt x="13194" y="6393"/>
                </a:lnTo>
                <a:lnTo>
                  <a:pt x="12685" y="6515"/>
                </a:lnTo>
                <a:lnTo>
                  <a:pt x="13109" y="8029"/>
                </a:lnTo>
                <a:lnTo>
                  <a:pt x="11779" y="716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36" name="直接箭头连接符 1035">
            <a:extLst>
              <a:ext uri="{FF2B5EF4-FFF2-40B4-BE49-F238E27FC236}">
                <a16:creationId xmlns:a16="http://schemas.microsoft.com/office/drawing/2014/main" id="{20CB4C8E-ADF1-4C4C-9E9E-82478D1CB85E}"/>
              </a:ext>
            </a:extLst>
          </p:cNvPr>
          <p:cNvCxnSpPr>
            <a:cxnSpLocks/>
          </p:cNvCxnSpPr>
          <p:nvPr/>
        </p:nvCxnSpPr>
        <p:spPr>
          <a:xfrm flipH="1">
            <a:off x="7318205" y="1508867"/>
            <a:ext cx="505987" cy="1786555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PA-文本框 20">
            <a:extLst>
              <a:ext uri="{FF2B5EF4-FFF2-40B4-BE49-F238E27FC236}">
                <a16:creationId xmlns:a16="http://schemas.microsoft.com/office/drawing/2014/main" id="{475F05D5-73F0-490D-88A9-574CAA842DA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131331" y="1666168"/>
            <a:ext cx="309874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7030A0"/>
                </a:solidFill>
                <a:cs typeface="+mn-ea"/>
                <a:sym typeface="+mn-lt"/>
              </a:rPr>
              <a:t>O</a:t>
            </a:r>
            <a:r>
              <a:rPr lang="en-US" altLang="zh-CN" sz="3200" b="1" baseline="-25000" dirty="0">
                <a:solidFill>
                  <a:srgbClr val="7030A0"/>
                </a:solidFill>
                <a:cs typeface="+mn-ea"/>
                <a:sym typeface="+mn-lt"/>
              </a:rPr>
              <a:t>3</a:t>
            </a:r>
            <a:r>
              <a:rPr lang="zh-CN" altLang="en-US" sz="3200" b="1" dirty="0">
                <a:solidFill>
                  <a:srgbClr val="7030A0"/>
                </a:solidFill>
                <a:cs typeface="+mn-ea"/>
                <a:sym typeface="+mn-lt"/>
              </a:rPr>
              <a:t>吸收紫外线</a:t>
            </a:r>
            <a:endParaRPr lang="en-US" altLang="zh-CN" sz="3200" b="1" dirty="0">
              <a:solidFill>
                <a:srgbClr val="7030A0"/>
              </a:solidFill>
              <a:cs typeface="+mn-ea"/>
              <a:sym typeface="+mn-lt"/>
            </a:endParaRPr>
          </a:p>
          <a:p>
            <a:r>
              <a:rPr lang="zh-CN" altLang="en-US" sz="3200" b="1" baseline="-25000" dirty="0">
                <a:solidFill>
                  <a:schemeClr val="bg1"/>
                </a:solidFill>
                <a:cs typeface="+mn-ea"/>
                <a:sym typeface="+mn-lt"/>
              </a:rPr>
              <a:t>平流层</a:t>
            </a:r>
            <a:r>
              <a:rPr lang="zh-CN" altLang="en-US" sz="3200" b="1" baseline="-25000" dirty="0">
                <a:solidFill>
                  <a:srgbClr val="7030A0"/>
                </a:solidFill>
                <a:cs typeface="+mn-ea"/>
                <a:sym typeface="+mn-lt"/>
              </a:rPr>
              <a:t>上层</a:t>
            </a:r>
            <a:r>
              <a:rPr lang="zh-CN" altLang="en-US" sz="3200" b="1" baseline="-25000" dirty="0">
                <a:solidFill>
                  <a:schemeClr val="bg1"/>
                </a:solidFill>
                <a:cs typeface="+mn-ea"/>
                <a:sym typeface="+mn-lt"/>
              </a:rPr>
              <a:t>首先接触到紫外线，</a:t>
            </a:r>
            <a:r>
              <a:rPr lang="zh-CN" altLang="en-US" sz="3200" b="1" baseline="-25000" dirty="0">
                <a:solidFill>
                  <a:srgbClr val="7030A0"/>
                </a:solidFill>
                <a:cs typeface="+mn-ea"/>
                <a:sym typeface="+mn-lt"/>
              </a:rPr>
              <a:t>先</a:t>
            </a:r>
            <a:r>
              <a:rPr lang="zh-CN" altLang="en-US" sz="3200" b="1" baseline="-25000" dirty="0">
                <a:solidFill>
                  <a:schemeClr val="bg1"/>
                </a:solidFill>
                <a:cs typeface="+mn-ea"/>
                <a:sym typeface="+mn-lt"/>
              </a:rPr>
              <a:t>吸收</a:t>
            </a:r>
            <a:r>
              <a:rPr lang="zh-CN" altLang="en-US" sz="3200" b="1" baseline="-25000" dirty="0">
                <a:solidFill>
                  <a:srgbClr val="7030A0"/>
                </a:solidFill>
                <a:cs typeface="+mn-ea"/>
                <a:sym typeface="+mn-lt"/>
              </a:rPr>
              <a:t>增温</a:t>
            </a:r>
          </a:p>
        </p:txBody>
      </p:sp>
      <p:sp>
        <p:nvSpPr>
          <p:cNvPr id="137" name="PA-文本框 20">
            <a:extLst>
              <a:ext uri="{FF2B5EF4-FFF2-40B4-BE49-F238E27FC236}">
                <a16:creationId xmlns:a16="http://schemas.microsoft.com/office/drawing/2014/main" id="{5FC0E57E-29B8-4B09-88FE-6AFAB8A6D08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91752" y="4062313"/>
            <a:ext cx="4656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C0000"/>
                </a:solidFill>
                <a:cs typeface="+mn-ea"/>
                <a:sym typeface="+mn-lt"/>
              </a:rPr>
              <a:t>H</a:t>
            </a:r>
            <a:r>
              <a:rPr lang="en-US" altLang="zh-CN" sz="3200" b="1" baseline="-25000" dirty="0">
                <a:solidFill>
                  <a:srgbClr val="CC0000"/>
                </a:solidFill>
                <a:cs typeface="+mn-ea"/>
                <a:sym typeface="+mn-lt"/>
              </a:rPr>
              <a:t>2</a:t>
            </a:r>
            <a:r>
              <a:rPr lang="en-US" altLang="zh-CN" sz="3200" b="1" dirty="0">
                <a:solidFill>
                  <a:srgbClr val="CC0000"/>
                </a:solidFill>
                <a:cs typeface="+mn-ea"/>
                <a:sym typeface="+mn-lt"/>
              </a:rPr>
              <a:t>O</a:t>
            </a:r>
            <a:r>
              <a:rPr lang="zh-CN" altLang="en-US" sz="3200" b="1" dirty="0">
                <a:solidFill>
                  <a:srgbClr val="CC0000"/>
                </a:solidFill>
                <a:cs typeface="+mn-ea"/>
                <a:sym typeface="+mn-lt"/>
              </a:rPr>
              <a:t>、</a:t>
            </a:r>
            <a:r>
              <a:rPr lang="en-US" altLang="zh-CN" sz="3200" b="1" dirty="0">
                <a:solidFill>
                  <a:srgbClr val="CC0000"/>
                </a:solidFill>
                <a:cs typeface="+mn-ea"/>
                <a:sym typeface="+mn-lt"/>
              </a:rPr>
              <a:t>CO</a:t>
            </a:r>
            <a:r>
              <a:rPr lang="en-US" altLang="zh-CN" sz="3200" b="1" baseline="-25000" dirty="0">
                <a:solidFill>
                  <a:srgbClr val="CC0000"/>
                </a:solidFill>
                <a:cs typeface="+mn-ea"/>
                <a:sym typeface="+mn-lt"/>
              </a:rPr>
              <a:t>2</a:t>
            </a:r>
            <a:r>
              <a:rPr lang="zh-CN" altLang="en-US" sz="3200" b="1" dirty="0">
                <a:solidFill>
                  <a:srgbClr val="CC0000"/>
                </a:solidFill>
                <a:cs typeface="+mn-ea"/>
                <a:sym typeface="+mn-lt"/>
              </a:rPr>
              <a:t>吸收红外线</a:t>
            </a:r>
            <a:endParaRPr lang="en-US" altLang="zh-CN" sz="3200" b="1" dirty="0">
              <a:solidFill>
                <a:srgbClr val="CC0000"/>
              </a:solidFill>
              <a:cs typeface="+mn-ea"/>
              <a:sym typeface="+mn-lt"/>
            </a:endParaRPr>
          </a:p>
        </p:txBody>
      </p:sp>
      <p:sp>
        <p:nvSpPr>
          <p:cNvPr id="1041" name="PA-文本框 1040">
            <a:extLst>
              <a:ext uri="{FF2B5EF4-FFF2-40B4-BE49-F238E27FC236}">
                <a16:creationId xmlns:a16="http://schemas.microsoft.com/office/drawing/2014/main" id="{7F510A36-244F-44AF-84E4-F5769700FB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15403" y="221342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海拔越高，温度越高</a:t>
            </a: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E0934E62-458C-43FA-BC86-17DC5C50556C}"/>
              </a:ext>
            </a:extLst>
          </p:cNvPr>
          <p:cNvSpPr/>
          <p:nvPr/>
        </p:nvSpPr>
        <p:spPr>
          <a:xfrm rot="4332536">
            <a:off x="670486" y="3800909"/>
            <a:ext cx="2541201" cy="311421"/>
          </a:xfrm>
          <a:prstGeom prst="rect">
            <a:avLst/>
          </a:prstGeom>
          <a:solidFill>
            <a:srgbClr val="F1C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0" name="箭头: 右 139">
            <a:extLst>
              <a:ext uri="{FF2B5EF4-FFF2-40B4-BE49-F238E27FC236}">
                <a16:creationId xmlns:a16="http://schemas.microsoft.com/office/drawing/2014/main" id="{14F8C4E4-96B0-4CF6-B7DB-F65A5349250C}"/>
              </a:ext>
            </a:extLst>
          </p:cNvPr>
          <p:cNvSpPr/>
          <p:nvPr/>
        </p:nvSpPr>
        <p:spPr>
          <a:xfrm rot="11566632">
            <a:off x="413323" y="4747988"/>
            <a:ext cx="2062098" cy="530223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F1C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0FDAADB3-2536-4315-989B-BCE04AAAB751}"/>
              </a:ext>
            </a:extLst>
          </p:cNvPr>
          <p:cNvSpPr txBox="1"/>
          <p:nvPr/>
        </p:nvSpPr>
        <p:spPr>
          <a:xfrm rot="20557083">
            <a:off x="1706760" y="2976988"/>
            <a:ext cx="492443" cy="20799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spc="600" dirty="0">
                <a:cs typeface="+mn-ea"/>
                <a:sym typeface="+mn-lt"/>
              </a:rPr>
              <a:t>无选择性反射</a:t>
            </a:r>
          </a:p>
        </p:txBody>
      </p:sp>
      <p:cxnSp>
        <p:nvCxnSpPr>
          <p:cNvPr id="1043" name="直接箭头连接符 1042">
            <a:extLst>
              <a:ext uri="{FF2B5EF4-FFF2-40B4-BE49-F238E27FC236}">
                <a16:creationId xmlns:a16="http://schemas.microsoft.com/office/drawing/2014/main" id="{3A7C0EB5-1085-4AAE-B534-A63DF8789EDE}"/>
              </a:ext>
            </a:extLst>
          </p:cNvPr>
          <p:cNvCxnSpPr>
            <a:cxnSpLocks/>
          </p:cNvCxnSpPr>
          <p:nvPr/>
        </p:nvCxnSpPr>
        <p:spPr>
          <a:xfrm>
            <a:off x="1424283" y="2858680"/>
            <a:ext cx="580891" cy="2813228"/>
          </a:xfrm>
          <a:prstGeom prst="straightConnector1">
            <a:avLst/>
          </a:prstGeom>
          <a:ln w="57150">
            <a:solidFill>
              <a:srgbClr val="F1CC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本框 142">
            <a:extLst>
              <a:ext uri="{FF2B5EF4-FFF2-40B4-BE49-F238E27FC236}">
                <a16:creationId xmlns:a16="http://schemas.microsoft.com/office/drawing/2014/main" id="{A8D4E242-4C8F-4BB0-B15A-6123AB89C823}"/>
              </a:ext>
            </a:extLst>
          </p:cNvPr>
          <p:cNvSpPr txBox="1"/>
          <p:nvPr/>
        </p:nvSpPr>
        <p:spPr>
          <a:xfrm rot="667310">
            <a:off x="1776891" y="5309107"/>
            <a:ext cx="778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cs typeface="+mn-ea"/>
                <a:sym typeface="+mn-lt"/>
              </a:rPr>
              <a:t>散</a:t>
            </a:r>
            <a:endParaRPr lang="en-US" altLang="zh-CN" sz="2000" b="1" dirty="0"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cs typeface="+mn-ea"/>
                <a:sym typeface="+mn-lt"/>
              </a:rPr>
              <a:t>射</a:t>
            </a:r>
          </a:p>
        </p:txBody>
      </p:sp>
      <p:cxnSp>
        <p:nvCxnSpPr>
          <p:cNvPr id="148" name="直接箭头连接符 147">
            <a:extLst>
              <a:ext uri="{FF2B5EF4-FFF2-40B4-BE49-F238E27FC236}">
                <a16:creationId xmlns:a16="http://schemas.microsoft.com/office/drawing/2014/main" id="{DEB389B0-69DF-4F57-9067-3A42FECC0FAE}"/>
              </a:ext>
            </a:extLst>
          </p:cNvPr>
          <p:cNvCxnSpPr>
            <a:cxnSpLocks/>
          </p:cNvCxnSpPr>
          <p:nvPr/>
        </p:nvCxnSpPr>
        <p:spPr>
          <a:xfrm>
            <a:off x="2374882" y="5809925"/>
            <a:ext cx="247511" cy="324956"/>
          </a:xfrm>
          <a:prstGeom prst="straightConnector1">
            <a:avLst/>
          </a:prstGeom>
          <a:ln w="28575">
            <a:solidFill>
              <a:srgbClr val="EBC9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箭头连接符 150">
            <a:extLst>
              <a:ext uri="{FF2B5EF4-FFF2-40B4-BE49-F238E27FC236}">
                <a16:creationId xmlns:a16="http://schemas.microsoft.com/office/drawing/2014/main" id="{8B8A1F25-4819-485C-A398-AF92035AE3B9}"/>
              </a:ext>
            </a:extLst>
          </p:cNvPr>
          <p:cNvCxnSpPr>
            <a:cxnSpLocks/>
          </p:cNvCxnSpPr>
          <p:nvPr/>
        </p:nvCxnSpPr>
        <p:spPr>
          <a:xfrm flipH="1" flipV="1">
            <a:off x="1417809" y="5353514"/>
            <a:ext cx="390824" cy="91913"/>
          </a:xfrm>
          <a:prstGeom prst="straightConnector1">
            <a:avLst/>
          </a:prstGeom>
          <a:ln w="28575">
            <a:solidFill>
              <a:srgbClr val="EBC9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55">
            <a:extLst>
              <a:ext uri="{FF2B5EF4-FFF2-40B4-BE49-F238E27FC236}">
                <a16:creationId xmlns:a16="http://schemas.microsoft.com/office/drawing/2014/main" id="{0300CB8C-295B-4EC8-978A-339104440FC5}"/>
              </a:ext>
            </a:extLst>
          </p:cNvPr>
          <p:cNvCxnSpPr>
            <a:cxnSpLocks/>
          </p:cNvCxnSpPr>
          <p:nvPr/>
        </p:nvCxnSpPr>
        <p:spPr>
          <a:xfrm flipH="1">
            <a:off x="1335069" y="5726782"/>
            <a:ext cx="363032" cy="82902"/>
          </a:xfrm>
          <a:prstGeom prst="straightConnector1">
            <a:avLst/>
          </a:prstGeom>
          <a:ln w="28575">
            <a:solidFill>
              <a:srgbClr val="EBC9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57">
            <a:extLst>
              <a:ext uri="{FF2B5EF4-FFF2-40B4-BE49-F238E27FC236}">
                <a16:creationId xmlns:a16="http://schemas.microsoft.com/office/drawing/2014/main" id="{A5DCD4C7-05EA-4151-8794-CDB92B7C34BC}"/>
              </a:ext>
            </a:extLst>
          </p:cNvPr>
          <p:cNvCxnSpPr>
            <a:cxnSpLocks/>
          </p:cNvCxnSpPr>
          <p:nvPr/>
        </p:nvCxnSpPr>
        <p:spPr>
          <a:xfrm>
            <a:off x="2406015" y="5524197"/>
            <a:ext cx="322908" cy="190775"/>
          </a:xfrm>
          <a:prstGeom prst="straightConnector1">
            <a:avLst/>
          </a:prstGeom>
          <a:ln w="28575">
            <a:solidFill>
              <a:srgbClr val="EBC9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>
            <a:extLst>
              <a:ext uri="{FF2B5EF4-FFF2-40B4-BE49-F238E27FC236}">
                <a16:creationId xmlns:a16="http://schemas.microsoft.com/office/drawing/2014/main" id="{66825057-4FCB-49BE-9BB1-294E8660429D}"/>
              </a:ext>
            </a:extLst>
          </p:cNvPr>
          <p:cNvCxnSpPr>
            <a:cxnSpLocks/>
          </p:cNvCxnSpPr>
          <p:nvPr/>
        </p:nvCxnSpPr>
        <p:spPr>
          <a:xfrm flipH="1">
            <a:off x="1654090" y="5759882"/>
            <a:ext cx="271615" cy="190979"/>
          </a:xfrm>
          <a:prstGeom prst="straightConnector1">
            <a:avLst/>
          </a:prstGeom>
          <a:ln w="28575">
            <a:solidFill>
              <a:srgbClr val="EBC9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箭头: 右 167">
            <a:extLst>
              <a:ext uri="{FF2B5EF4-FFF2-40B4-BE49-F238E27FC236}">
                <a16:creationId xmlns:a16="http://schemas.microsoft.com/office/drawing/2014/main" id="{0B45928D-E5EB-41F4-A428-9546D5FA675D}"/>
              </a:ext>
            </a:extLst>
          </p:cNvPr>
          <p:cNvSpPr/>
          <p:nvPr/>
        </p:nvSpPr>
        <p:spPr>
          <a:xfrm rot="3418416">
            <a:off x="1220326" y="3147086"/>
            <a:ext cx="3318638" cy="1538680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F1C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0B8002AF-8B80-4B50-9B4E-FD2CF62B793B}"/>
              </a:ext>
            </a:extLst>
          </p:cNvPr>
          <p:cNvSpPr txBox="1"/>
          <p:nvPr/>
        </p:nvSpPr>
        <p:spPr>
          <a:xfrm rot="19598133">
            <a:off x="2531587" y="2835854"/>
            <a:ext cx="646331" cy="20799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000" b="1" spc="600" dirty="0">
                <a:cs typeface="+mn-ea"/>
                <a:sym typeface="+mn-lt"/>
              </a:rPr>
              <a:t>太阳辐射</a:t>
            </a:r>
          </a:p>
        </p:txBody>
      </p:sp>
      <p:sp>
        <p:nvSpPr>
          <p:cNvPr id="170" name="PA-文本框 12">
            <a:extLst>
              <a:ext uri="{FF2B5EF4-FFF2-40B4-BE49-F238E27FC236}">
                <a16:creationId xmlns:a16="http://schemas.microsoft.com/office/drawing/2014/main" id="{D4D088ED-6054-490D-8C02-797E920F631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8702" y="5139551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平流层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→ →</a:t>
            </a:r>
          </a:p>
        </p:txBody>
      </p:sp>
      <p:sp>
        <p:nvSpPr>
          <p:cNvPr id="171" name="PA-文本框 12">
            <a:extLst>
              <a:ext uri="{FF2B5EF4-FFF2-40B4-BE49-F238E27FC236}">
                <a16:creationId xmlns:a16="http://schemas.microsoft.com/office/drawing/2014/main" id="{1580983B-B237-42B6-8991-33003C39B73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34165" y="5993661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对流层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↑↓  ↑↓</a:t>
            </a:r>
          </a:p>
        </p:txBody>
      </p:sp>
      <p:sp>
        <p:nvSpPr>
          <p:cNvPr id="173" name="PA-文本框 1040">
            <a:extLst>
              <a:ext uri="{FF2B5EF4-FFF2-40B4-BE49-F238E27FC236}">
                <a16:creationId xmlns:a16="http://schemas.microsoft.com/office/drawing/2014/main" id="{B4815B4F-8DFA-434E-8958-630B38B993D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768254" y="509760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天空晴朗</a:t>
            </a:r>
          </a:p>
        </p:txBody>
      </p:sp>
      <p:sp>
        <p:nvSpPr>
          <p:cNvPr id="174" name="PA-文本框 1040">
            <a:extLst>
              <a:ext uri="{FF2B5EF4-FFF2-40B4-BE49-F238E27FC236}">
                <a16:creationId xmlns:a16="http://schemas.microsoft.com/office/drawing/2014/main" id="{5304F71A-7543-4D1D-B5F4-B700636223B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336360" y="562247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天气多变</a:t>
            </a:r>
          </a:p>
        </p:txBody>
      </p:sp>
      <p:sp>
        <p:nvSpPr>
          <p:cNvPr id="175" name="PA-文本框 1040">
            <a:extLst>
              <a:ext uri="{FF2B5EF4-FFF2-40B4-BE49-F238E27FC236}">
                <a16:creationId xmlns:a16="http://schemas.microsoft.com/office/drawing/2014/main" id="{E56A96D1-4F44-40BA-B2F1-F613EE8CAC9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rot="19613364">
            <a:off x="3390316" y="5361861"/>
            <a:ext cx="1478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太阳暖大地</a:t>
            </a:r>
          </a:p>
        </p:txBody>
      </p:sp>
      <p:sp>
        <p:nvSpPr>
          <p:cNvPr id="176" name="PA-文本框 1040">
            <a:extLst>
              <a:ext uri="{FF2B5EF4-FFF2-40B4-BE49-F238E27FC236}">
                <a16:creationId xmlns:a16="http://schemas.microsoft.com/office/drawing/2014/main" id="{3A904655-47CE-4A17-92A4-10748316253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rot="20939822">
            <a:off x="4479106" y="4739350"/>
            <a:ext cx="190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CC0000"/>
                </a:solidFill>
                <a:cs typeface="+mn-ea"/>
                <a:sym typeface="+mn-lt"/>
              </a:rPr>
              <a:t>地面吸收太阳辐射后增温</a:t>
            </a: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4FE74492-BAA3-466C-A9F3-9945D9E931EA}"/>
              </a:ext>
            </a:extLst>
          </p:cNvPr>
          <p:cNvSpPr/>
          <p:nvPr/>
        </p:nvSpPr>
        <p:spPr>
          <a:xfrm rot="15932586">
            <a:off x="4894646" y="3554216"/>
            <a:ext cx="1468309" cy="702187"/>
          </a:xfrm>
          <a:prstGeom prst="rect">
            <a:avLst/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9" name="箭头: 右 178">
            <a:extLst>
              <a:ext uri="{FF2B5EF4-FFF2-40B4-BE49-F238E27FC236}">
                <a16:creationId xmlns:a16="http://schemas.microsoft.com/office/drawing/2014/main" id="{F876769D-928B-49F9-BF2B-59A3D4CBF38C}"/>
              </a:ext>
            </a:extLst>
          </p:cNvPr>
          <p:cNvSpPr/>
          <p:nvPr/>
        </p:nvSpPr>
        <p:spPr>
          <a:xfrm rot="1512691">
            <a:off x="5730086" y="3130211"/>
            <a:ext cx="1351781" cy="1073773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B7B37620-66CE-40AF-B138-CE0E17D57757}"/>
              </a:ext>
            </a:extLst>
          </p:cNvPr>
          <p:cNvSpPr txBox="1"/>
          <p:nvPr/>
        </p:nvSpPr>
        <p:spPr>
          <a:xfrm rot="21290244">
            <a:off x="5369499" y="3174688"/>
            <a:ext cx="553998" cy="16625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spc="300" dirty="0">
                <a:cs typeface="+mn-ea"/>
                <a:sym typeface="+mn-lt"/>
              </a:rPr>
              <a:t>地面辐射</a:t>
            </a:r>
          </a:p>
        </p:txBody>
      </p:sp>
      <p:sp>
        <p:nvSpPr>
          <p:cNvPr id="180" name="箭头: 右 179">
            <a:extLst>
              <a:ext uri="{FF2B5EF4-FFF2-40B4-BE49-F238E27FC236}">
                <a16:creationId xmlns:a16="http://schemas.microsoft.com/office/drawing/2014/main" id="{8BC24185-901E-46EA-B335-FE6CC725E517}"/>
              </a:ext>
            </a:extLst>
          </p:cNvPr>
          <p:cNvSpPr/>
          <p:nvPr/>
        </p:nvSpPr>
        <p:spPr>
          <a:xfrm rot="15990664">
            <a:off x="3781104" y="1565035"/>
            <a:ext cx="2925049" cy="410435"/>
          </a:xfrm>
          <a:prstGeom prst="rightArrow">
            <a:avLst>
              <a:gd name="adj1" fmla="val 50000"/>
              <a:gd name="adj2" fmla="val 77648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81" name="直接箭头连接符 180">
            <a:extLst>
              <a:ext uri="{FF2B5EF4-FFF2-40B4-BE49-F238E27FC236}">
                <a16:creationId xmlns:a16="http://schemas.microsoft.com/office/drawing/2014/main" id="{310F76AF-84EB-4747-BF4E-01141D7089BF}"/>
              </a:ext>
            </a:extLst>
          </p:cNvPr>
          <p:cNvCxnSpPr>
            <a:cxnSpLocks/>
          </p:cNvCxnSpPr>
          <p:nvPr/>
        </p:nvCxnSpPr>
        <p:spPr>
          <a:xfrm flipH="1">
            <a:off x="6737437" y="3254239"/>
            <a:ext cx="144313" cy="1408682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PA-文本框 1040">
            <a:extLst>
              <a:ext uri="{FF2B5EF4-FFF2-40B4-BE49-F238E27FC236}">
                <a16:creationId xmlns:a16="http://schemas.microsoft.com/office/drawing/2014/main" id="{8BF245F4-E366-4012-9CDD-5E97F7B3988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860491" y="3882731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海拔越高，温度越低</a:t>
            </a:r>
          </a:p>
        </p:txBody>
      </p:sp>
      <p:sp>
        <p:nvSpPr>
          <p:cNvPr id="185" name="PA-文本框 20">
            <a:extLst>
              <a:ext uri="{FF2B5EF4-FFF2-40B4-BE49-F238E27FC236}">
                <a16:creationId xmlns:a16="http://schemas.microsoft.com/office/drawing/2014/main" id="{D3E9B3F2-2E12-4D66-BEDD-21B0D270012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012908" y="154388"/>
            <a:ext cx="2712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C0000"/>
                </a:solidFill>
                <a:cs typeface="+mn-ea"/>
                <a:sym typeface="+mn-lt"/>
              </a:rPr>
              <a:t>太阳辐射是</a:t>
            </a:r>
            <a:endParaRPr lang="en-US" altLang="zh-CN" sz="2800" b="1" dirty="0">
              <a:solidFill>
                <a:srgbClr val="CC0000"/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rgbClr val="CC0000"/>
                </a:solidFill>
                <a:cs typeface="+mn-ea"/>
                <a:sym typeface="+mn-lt"/>
              </a:rPr>
              <a:t>根本能量来源</a:t>
            </a:r>
            <a:endParaRPr lang="zh-CN" altLang="en-US" sz="2800" b="1" baseline="-25000" dirty="0">
              <a:solidFill>
                <a:srgbClr val="CC0000"/>
              </a:solidFill>
              <a:cs typeface="+mn-ea"/>
              <a:sym typeface="+mn-lt"/>
            </a:endParaRPr>
          </a:p>
        </p:txBody>
      </p:sp>
      <p:sp>
        <p:nvSpPr>
          <p:cNvPr id="186" name="PA-文本框 20">
            <a:extLst>
              <a:ext uri="{FF2B5EF4-FFF2-40B4-BE49-F238E27FC236}">
                <a16:creationId xmlns:a16="http://schemas.microsoft.com/office/drawing/2014/main" id="{85BFFAD0-71B7-46FC-8500-85F093AAC01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561034" y="155268"/>
            <a:ext cx="3449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+mn-ea"/>
                <a:sym typeface="+mn-lt"/>
              </a:rPr>
              <a:t>大气吸收的热量主要是长波辐射，对短波辐射吸收很少，因此，</a:t>
            </a:r>
            <a:endParaRPr lang="en-US" altLang="zh-CN" b="1" dirty="0">
              <a:cs typeface="+mn-ea"/>
              <a:sym typeface="+mn-lt"/>
            </a:endParaRPr>
          </a:p>
          <a:p>
            <a:r>
              <a:rPr lang="zh-CN" altLang="en-US" sz="2400" b="1" dirty="0">
                <a:solidFill>
                  <a:srgbClr val="CC0000"/>
                </a:solidFill>
                <a:cs typeface="+mn-ea"/>
                <a:sym typeface="+mn-lt"/>
              </a:rPr>
              <a:t>地面辐射是近地面大气主要、直接的热源</a:t>
            </a:r>
          </a:p>
        </p:txBody>
      </p:sp>
      <p:sp>
        <p:nvSpPr>
          <p:cNvPr id="188" name="文本框 187">
            <a:extLst>
              <a:ext uri="{FF2B5EF4-FFF2-40B4-BE49-F238E27FC236}">
                <a16:creationId xmlns:a16="http://schemas.microsoft.com/office/drawing/2014/main" id="{0F3D192D-AA9B-4972-A0EE-7759719D7894}"/>
              </a:ext>
            </a:extLst>
          </p:cNvPr>
          <p:cNvSpPr txBox="1"/>
          <p:nvPr/>
        </p:nvSpPr>
        <p:spPr>
          <a:xfrm rot="1589188">
            <a:off x="5551963" y="3405228"/>
            <a:ext cx="1554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cs typeface="+mn-ea"/>
                <a:sym typeface="+mn-lt"/>
              </a:rPr>
              <a:t>大气吸收</a:t>
            </a:r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49D837E4-80E3-45A2-90F6-DF2E887737FA}"/>
              </a:ext>
            </a:extLst>
          </p:cNvPr>
          <p:cNvSpPr txBox="1"/>
          <p:nvPr/>
        </p:nvSpPr>
        <p:spPr>
          <a:xfrm rot="21350708">
            <a:off x="5016754" y="913963"/>
            <a:ext cx="492443" cy="20799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spc="600" dirty="0">
                <a:cs typeface="+mn-ea"/>
                <a:sym typeface="+mn-lt"/>
              </a:rPr>
              <a:t>地面 辐 射</a:t>
            </a:r>
          </a:p>
        </p:txBody>
      </p:sp>
      <p:sp>
        <p:nvSpPr>
          <p:cNvPr id="192" name="PA-文本框 1040">
            <a:extLst>
              <a:ext uri="{FF2B5EF4-FFF2-40B4-BE49-F238E27FC236}">
                <a16:creationId xmlns:a16="http://schemas.microsoft.com/office/drawing/2014/main" id="{DA87F619-3210-4D02-861E-F25BD798681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 rot="1497921">
            <a:off x="6710670" y="3980015"/>
            <a:ext cx="190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CC0000"/>
                </a:solidFill>
                <a:cs typeface="+mn-ea"/>
                <a:sym typeface="+mn-lt"/>
              </a:rPr>
              <a:t>大气升温后</a:t>
            </a:r>
          </a:p>
        </p:txBody>
      </p:sp>
      <p:sp>
        <p:nvSpPr>
          <p:cNvPr id="193" name="PA-文本框 1040">
            <a:extLst>
              <a:ext uri="{FF2B5EF4-FFF2-40B4-BE49-F238E27FC236}">
                <a16:creationId xmlns:a16="http://schemas.microsoft.com/office/drawing/2014/main" id="{CA453ACF-E0B5-41CE-91AB-DFB3EC7DF968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5356741" y="5257867"/>
            <a:ext cx="1478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大地暖大气</a:t>
            </a:r>
          </a:p>
        </p:txBody>
      </p:sp>
      <p:sp>
        <p:nvSpPr>
          <p:cNvPr id="194" name="箭头: 右 193">
            <a:extLst>
              <a:ext uri="{FF2B5EF4-FFF2-40B4-BE49-F238E27FC236}">
                <a16:creationId xmlns:a16="http://schemas.microsoft.com/office/drawing/2014/main" id="{8FC1CC1A-4B85-4FAE-891F-D4FCF3C30632}"/>
              </a:ext>
            </a:extLst>
          </p:cNvPr>
          <p:cNvSpPr/>
          <p:nvPr/>
        </p:nvSpPr>
        <p:spPr>
          <a:xfrm rot="7141048">
            <a:off x="8017920" y="4255643"/>
            <a:ext cx="1042979" cy="1073773"/>
          </a:xfrm>
          <a:prstGeom prst="rightArrow">
            <a:avLst>
              <a:gd name="adj1" fmla="val 45868"/>
              <a:gd name="adj2" fmla="val 42622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6" name="箭头: 右 195">
            <a:extLst>
              <a:ext uri="{FF2B5EF4-FFF2-40B4-BE49-F238E27FC236}">
                <a16:creationId xmlns:a16="http://schemas.microsoft.com/office/drawing/2014/main" id="{107E80CA-57CE-48FB-ACDA-E9CED37CC7C6}"/>
              </a:ext>
            </a:extLst>
          </p:cNvPr>
          <p:cNvSpPr/>
          <p:nvPr/>
        </p:nvSpPr>
        <p:spPr>
          <a:xfrm rot="17862888">
            <a:off x="7967307" y="2869527"/>
            <a:ext cx="3047431" cy="317711"/>
          </a:xfrm>
          <a:prstGeom prst="rightArrow">
            <a:avLst>
              <a:gd name="adj1" fmla="val 50000"/>
              <a:gd name="adj2" fmla="val 101076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6EB24EE0-BEFD-4C47-A8C8-BC9E9E85816B}"/>
              </a:ext>
            </a:extLst>
          </p:cNvPr>
          <p:cNvSpPr txBox="1"/>
          <p:nvPr/>
        </p:nvSpPr>
        <p:spPr>
          <a:xfrm rot="1622932">
            <a:off x="9151588" y="2168500"/>
            <a:ext cx="492443" cy="20799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spc="600" dirty="0">
                <a:cs typeface="+mn-ea"/>
                <a:sym typeface="+mn-lt"/>
              </a:rPr>
              <a:t>大 气 辐 射</a:t>
            </a: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000B81C1-1C07-4AFF-B3CF-1B0C142944A3}"/>
              </a:ext>
            </a:extLst>
          </p:cNvPr>
          <p:cNvSpPr txBox="1"/>
          <p:nvPr/>
        </p:nvSpPr>
        <p:spPr>
          <a:xfrm rot="1589188">
            <a:off x="7787090" y="4356993"/>
            <a:ext cx="1554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cs typeface="+mn-ea"/>
                <a:sym typeface="+mn-lt"/>
              </a:rPr>
              <a:t>大气</a:t>
            </a:r>
            <a:endParaRPr lang="en-US" altLang="zh-CN" sz="2200" b="1" dirty="0">
              <a:cs typeface="+mn-ea"/>
              <a:sym typeface="+mn-lt"/>
            </a:endParaRPr>
          </a:p>
          <a:p>
            <a:pPr algn="ctr"/>
            <a:r>
              <a:rPr lang="zh-CN" altLang="en-US" sz="2200" b="1" dirty="0">
                <a:cs typeface="+mn-ea"/>
                <a:sym typeface="+mn-lt"/>
              </a:rPr>
              <a:t>逆辐射</a:t>
            </a:r>
          </a:p>
        </p:txBody>
      </p:sp>
      <p:sp>
        <p:nvSpPr>
          <p:cNvPr id="200" name="PA-文本框 1040">
            <a:extLst>
              <a:ext uri="{FF2B5EF4-FFF2-40B4-BE49-F238E27FC236}">
                <a16:creationId xmlns:a16="http://schemas.microsoft.com/office/drawing/2014/main" id="{82866C71-E5C6-40BB-8A48-224B28DDF0D3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 rot="1773578">
            <a:off x="7218704" y="5247323"/>
            <a:ext cx="1478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大气还大地</a:t>
            </a:r>
          </a:p>
        </p:txBody>
      </p:sp>
      <p:grpSp>
        <p:nvGrpSpPr>
          <p:cNvPr id="1063" name="组合 1062">
            <a:extLst>
              <a:ext uri="{FF2B5EF4-FFF2-40B4-BE49-F238E27FC236}">
                <a16:creationId xmlns:a16="http://schemas.microsoft.com/office/drawing/2014/main" id="{B898EB44-8AA9-4F72-BD7F-FDFB3D3C3E70}"/>
              </a:ext>
            </a:extLst>
          </p:cNvPr>
          <p:cNvGrpSpPr/>
          <p:nvPr/>
        </p:nvGrpSpPr>
        <p:grpSpPr>
          <a:xfrm>
            <a:off x="4540151" y="6084288"/>
            <a:ext cx="3111699" cy="738216"/>
            <a:chOff x="4432221" y="6084288"/>
            <a:chExt cx="3111699" cy="738216"/>
          </a:xfrm>
        </p:grpSpPr>
        <p:sp>
          <p:nvSpPr>
            <p:cNvPr id="201" name="箭头: 右 200">
              <a:extLst>
                <a:ext uri="{FF2B5EF4-FFF2-40B4-BE49-F238E27FC236}">
                  <a16:creationId xmlns:a16="http://schemas.microsoft.com/office/drawing/2014/main" id="{96AD247D-626C-4B56-9439-A3870E52C3A9}"/>
                </a:ext>
              </a:extLst>
            </p:cNvPr>
            <p:cNvSpPr/>
            <p:nvPr/>
          </p:nvSpPr>
          <p:spPr>
            <a:xfrm>
              <a:off x="4432221" y="6084288"/>
              <a:ext cx="1019663" cy="738216"/>
            </a:xfrm>
            <a:prstGeom prst="rightArrow">
              <a:avLst>
                <a:gd name="adj1" fmla="val 50000"/>
                <a:gd name="adj2" fmla="val 49559"/>
              </a:avLst>
            </a:prstGeom>
            <a:solidFill>
              <a:srgbClr val="F1CC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spc="300" dirty="0">
                  <a:solidFill>
                    <a:schemeClr val="tx1"/>
                  </a:solidFill>
                  <a:cs typeface="+mn-ea"/>
                  <a:sym typeface="+mn-lt"/>
                </a:rPr>
                <a:t>短波</a:t>
              </a:r>
            </a:p>
          </p:txBody>
        </p:sp>
        <p:sp>
          <p:nvSpPr>
            <p:cNvPr id="202" name="箭头: 右 201">
              <a:extLst>
                <a:ext uri="{FF2B5EF4-FFF2-40B4-BE49-F238E27FC236}">
                  <a16:creationId xmlns:a16="http://schemas.microsoft.com/office/drawing/2014/main" id="{C854711A-FCA7-4CD5-8FAE-0B5639EEF478}"/>
                </a:ext>
              </a:extLst>
            </p:cNvPr>
            <p:cNvSpPr/>
            <p:nvPr/>
          </p:nvSpPr>
          <p:spPr>
            <a:xfrm>
              <a:off x="6524257" y="6084288"/>
              <a:ext cx="1019663" cy="738216"/>
            </a:xfrm>
            <a:prstGeom prst="rightArrow">
              <a:avLst>
                <a:gd name="adj1" fmla="val 50000"/>
                <a:gd name="adj2" fmla="val 49559"/>
              </a:avLst>
            </a:prstGeom>
            <a:solidFill>
              <a:srgbClr val="EB8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spc="300" dirty="0">
                  <a:solidFill>
                    <a:schemeClr val="tx1"/>
                  </a:solidFill>
                  <a:cs typeface="+mn-ea"/>
                  <a:sym typeface="+mn-lt"/>
                </a:rPr>
                <a:t>长波</a:t>
              </a:r>
            </a:p>
          </p:txBody>
        </p:sp>
      </p:grpSp>
      <p:sp>
        <p:nvSpPr>
          <p:cNvPr id="205" name="PA-文本框 204">
            <a:extLst>
              <a:ext uri="{FF2B5EF4-FFF2-40B4-BE49-F238E27FC236}">
                <a16:creationId xmlns:a16="http://schemas.microsoft.com/office/drawing/2014/main" id="{4FCCEA99-1C21-43F4-9CBA-2216B4DACBB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2851431" y="1579894"/>
            <a:ext cx="1826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削弱作用</a:t>
            </a:r>
          </a:p>
        </p:txBody>
      </p:sp>
      <p:sp>
        <p:nvSpPr>
          <p:cNvPr id="207" name="对话框">
            <a:extLst>
              <a:ext uri="{FF2B5EF4-FFF2-40B4-BE49-F238E27FC236}">
                <a16:creationId xmlns:a16="http://schemas.microsoft.com/office/drawing/2014/main" id="{366CCA1E-9391-4E74-8780-92334366DC0B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 rot="495406" flipH="1">
            <a:off x="7233688" y="2143698"/>
            <a:ext cx="1600274" cy="2138451"/>
          </a:xfrm>
          <a:custGeom>
            <a:avLst/>
            <a:gdLst>
              <a:gd name="connsiteX0" fmla="*/ 232306 w 1425575"/>
              <a:gd name="connsiteY0" fmla="*/ 0 h 1905000"/>
              <a:gd name="connsiteX1" fmla="*/ 242445 w 1425575"/>
              <a:gd name="connsiteY1" fmla="*/ 0 h 1905000"/>
              <a:gd name="connsiteX2" fmla="*/ 252877 w 1425575"/>
              <a:gd name="connsiteY2" fmla="*/ 74 h 1905000"/>
              <a:gd name="connsiteX3" fmla="*/ 263530 w 1425575"/>
              <a:gd name="connsiteY3" fmla="*/ 221 h 1905000"/>
              <a:gd name="connsiteX4" fmla="*/ 274477 w 1425575"/>
              <a:gd name="connsiteY4" fmla="*/ 515 h 1905000"/>
              <a:gd name="connsiteX5" fmla="*/ 285571 w 1425575"/>
              <a:gd name="connsiteY5" fmla="*/ 882 h 1905000"/>
              <a:gd name="connsiteX6" fmla="*/ 296958 w 1425575"/>
              <a:gd name="connsiteY6" fmla="*/ 1250 h 1905000"/>
              <a:gd name="connsiteX7" fmla="*/ 308566 w 1425575"/>
              <a:gd name="connsiteY7" fmla="*/ 1911 h 1905000"/>
              <a:gd name="connsiteX8" fmla="*/ 320541 w 1425575"/>
              <a:gd name="connsiteY8" fmla="*/ 2499 h 1905000"/>
              <a:gd name="connsiteX9" fmla="*/ 332590 w 1425575"/>
              <a:gd name="connsiteY9" fmla="*/ 3160 h 1905000"/>
              <a:gd name="connsiteX10" fmla="*/ 345006 w 1425575"/>
              <a:gd name="connsiteY10" fmla="*/ 3895 h 1905000"/>
              <a:gd name="connsiteX11" fmla="*/ 357716 w 1425575"/>
              <a:gd name="connsiteY11" fmla="*/ 4851 h 1905000"/>
              <a:gd name="connsiteX12" fmla="*/ 370573 w 1425575"/>
              <a:gd name="connsiteY12" fmla="*/ 5806 h 1905000"/>
              <a:gd name="connsiteX13" fmla="*/ 383724 w 1425575"/>
              <a:gd name="connsiteY13" fmla="*/ 6835 h 1905000"/>
              <a:gd name="connsiteX14" fmla="*/ 397095 w 1425575"/>
              <a:gd name="connsiteY14" fmla="*/ 7938 h 1905000"/>
              <a:gd name="connsiteX15" fmla="*/ 410834 w 1425575"/>
              <a:gd name="connsiteY15" fmla="*/ 9114 h 1905000"/>
              <a:gd name="connsiteX16" fmla="*/ 438899 w 1425575"/>
              <a:gd name="connsiteY16" fmla="*/ 11686 h 1905000"/>
              <a:gd name="connsiteX17" fmla="*/ 468065 w 1425575"/>
              <a:gd name="connsiteY17" fmla="*/ 14552 h 1905000"/>
              <a:gd name="connsiteX18" fmla="*/ 498334 w 1425575"/>
              <a:gd name="connsiteY18" fmla="*/ 17713 h 1905000"/>
              <a:gd name="connsiteX19" fmla="*/ 510677 w 1425575"/>
              <a:gd name="connsiteY19" fmla="*/ 19109 h 1905000"/>
              <a:gd name="connsiteX20" fmla="*/ 525224 w 1425575"/>
              <a:gd name="connsiteY20" fmla="*/ 20799 h 1905000"/>
              <a:gd name="connsiteX21" fmla="*/ 541754 w 1425575"/>
              <a:gd name="connsiteY21" fmla="*/ 22931 h 1905000"/>
              <a:gd name="connsiteX22" fmla="*/ 560268 w 1425575"/>
              <a:gd name="connsiteY22" fmla="*/ 25356 h 1905000"/>
              <a:gd name="connsiteX23" fmla="*/ 580398 w 1425575"/>
              <a:gd name="connsiteY23" fmla="*/ 28149 h 1905000"/>
              <a:gd name="connsiteX24" fmla="*/ 602292 w 1425575"/>
              <a:gd name="connsiteY24" fmla="*/ 31236 h 1905000"/>
              <a:gd name="connsiteX25" fmla="*/ 625655 w 1425575"/>
              <a:gd name="connsiteY25" fmla="*/ 34543 h 1905000"/>
              <a:gd name="connsiteX26" fmla="*/ 650413 w 1425575"/>
              <a:gd name="connsiteY26" fmla="*/ 38218 h 1905000"/>
              <a:gd name="connsiteX27" fmla="*/ 676348 w 1425575"/>
              <a:gd name="connsiteY27" fmla="*/ 42113 h 1905000"/>
              <a:gd name="connsiteX28" fmla="*/ 703457 w 1425575"/>
              <a:gd name="connsiteY28" fmla="*/ 46302 h 1905000"/>
              <a:gd name="connsiteX29" fmla="*/ 731596 w 1425575"/>
              <a:gd name="connsiteY29" fmla="*/ 50638 h 1905000"/>
              <a:gd name="connsiteX30" fmla="*/ 760542 w 1425575"/>
              <a:gd name="connsiteY30" fmla="*/ 55342 h 1905000"/>
              <a:gd name="connsiteX31" fmla="*/ 790150 w 1425575"/>
              <a:gd name="connsiteY31" fmla="*/ 60193 h 1905000"/>
              <a:gd name="connsiteX32" fmla="*/ 820565 w 1425575"/>
              <a:gd name="connsiteY32" fmla="*/ 65264 h 1905000"/>
              <a:gd name="connsiteX33" fmla="*/ 851349 w 1425575"/>
              <a:gd name="connsiteY33" fmla="*/ 70556 h 1905000"/>
              <a:gd name="connsiteX34" fmla="*/ 882499 w 1425575"/>
              <a:gd name="connsiteY34" fmla="*/ 75921 h 1905000"/>
              <a:gd name="connsiteX35" fmla="*/ 913796 w 1425575"/>
              <a:gd name="connsiteY35" fmla="*/ 81580 h 1905000"/>
              <a:gd name="connsiteX36" fmla="*/ 945241 w 1425575"/>
              <a:gd name="connsiteY36" fmla="*/ 87239 h 1905000"/>
              <a:gd name="connsiteX37" fmla="*/ 976612 w 1425575"/>
              <a:gd name="connsiteY37" fmla="*/ 93119 h 1905000"/>
              <a:gd name="connsiteX38" fmla="*/ 1007836 w 1425575"/>
              <a:gd name="connsiteY38" fmla="*/ 99219 h 1905000"/>
              <a:gd name="connsiteX39" fmla="*/ 1038692 w 1425575"/>
              <a:gd name="connsiteY39" fmla="*/ 105245 h 1905000"/>
              <a:gd name="connsiteX40" fmla="*/ 1069255 w 1425575"/>
              <a:gd name="connsiteY40" fmla="*/ 111493 h 1905000"/>
              <a:gd name="connsiteX41" fmla="*/ 1099156 w 1425575"/>
              <a:gd name="connsiteY41" fmla="*/ 117813 h 1905000"/>
              <a:gd name="connsiteX42" fmla="*/ 1113850 w 1425575"/>
              <a:gd name="connsiteY42" fmla="*/ 120974 h 1905000"/>
              <a:gd name="connsiteX43" fmla="*/ 1128470 w 1425575"/>
              <a:gd name="connsiteY43" fmla="*/ 124207 h 1905000"/>
              <a:gd name="connsiteX44" fmla="*/ 1142796 w 1425575"/>
              <a:gd name="connsiteY44" fmla="*/ 127368 h 1905000"/>
              <a:gd name="connsiteX45" fmla="*/ 1156829 w 1425575"/>
              <a:gd name="connsiteY45" fmla="*/ 130601 h 1905000"/>
              <a:gd name="connsiteX46" fmla="*/ 1170714 w 1425575"/>
              <a:gd name="connsiteY46" fmla="*/ 133835 h 1905000"/>
              <a:gd name="connsiteX47" fmla="*/ 1184306 w 1425575"/>
              <a:gd name="connsiteY47" fmla="*/ 136996 h 1905000"/>
              <a:gd name="connsiteX48" fmla="*/ 1197677 w 1425575"/>
              <a:gd name="connsiteY48" fmla="*/ 140229 h 1905000"/>
              <a:gd name="connsiteX49" fmla="*/ 1210754 w 1425575"/>
              <a:gd name="connsiteY49" fmla="*/ 143537 h 1905000"/>
              <a:gd name="connsiteX50" fmla="*/ 1223538 w 1425575"/>
              <a:gd name="connsiteY50" fmla="*/ 146844 h 1905000"/>
              <a:gd name="connsiteX51" fmla="*/ 1235954 w 1425575"/>
              <a:gd name="connsiteY51" fmla="*/ 150078 h 1905000"/>
              <a:gd name="connsiteX52" fmla="*/ 1248076 w 1425575"/>
              <a:gd name="connsiteY52" fmla="*/ 153311 h 1905000"/>
              <a:gd name="connsiteX53" fmla="*/ 1259831 w 1425575"/>
              <a:gd name="connsiteY53" fmla="*/ 156545 h 1905000"/>
              <a:gd name="connsiteX54" fmla="*/ 1271219 w 1425575"/>
              <a:gd name="connsiteY54" fmla="*/ 159779 h 1905000"/>
              <a:gd name="connsiteX55" fmla="*/ 1282312 w 1425575"/>
              <a:gd name="connsiteY55" fmla="*/ 163013 h 1905000"/>
              <a:gd name="connsiteX56" fmla="*/ 1292892 w 1425575"/>
              <a:gd name="connsiteY56" fmla="*/ 166247 h 1905000"/>
              <a:gd name="connsiteX57" fmla="*/ 1303104 w 1425575"/>
              <a:gd name="connsiteY57" fmla="*/ 169480 h 1905000"/>
              <a:gd name="connsiteX58" fmla="*/ 1312802 w 1425575"/>
              <a:gd name="connsiteY58" fmla="*/ 172714 h 1905000"/>
              <a:gd name="connsiteX59" fmla="*/ 1322206 w 1425575"/>
              <a:gd name="connsiteY59" fmla="*/ 175875 h 1905000"/>
              <a:gd name="connsiteX60" fmla="*/ 1328597 w 1425575"/>
              <a:gd name="connsiteY60" fmla="*/ 178300 h 1905000"/>
              <a:gd name="connsiteX61" fmla="*/ 1334769 w 1425575"/>
              <a:gd name="connsiteY61" fmla="*/ 180725 h 1905000"/>
              <a:gd name="connsiteX62" fmla="*/ 1340646 w 1425575"/>
              <a:gd name="connsiteY62" fmla="*/ 183298 h 1905000"/>
              <a:gd name="connsiteX63" fmla="*/ 1346450 w 1425575"/>
              <a:gd name="connsiteY63" fmla="*/ 186017 h 1905000"/>
              <a:gd name="connsiteX64" fmla="*/ 1349168 w 1425575"/>
              <a:gd name="connsiteY64" fmla="*/ 187413 h 1905000"/>
              <a:gd name="connsiteX65" fmla="*/ 1351887 w 1425575"/>
              <a:gd name="connsiteY65" fmla="*/ 188883 h 1905000"/>
              <a:gd name="connsiteX66" fmla="*/ 1354532 w 1425575"/>
              <a:gd name="connsiteY66" fmla="*/ 190280 h 1905000"/>
              <a:gd name="connsiteX67" fmla="*/ 1357176 w 1425575"/>
              <a:gd name="connsiteY67" fmla="*/ 191750 h 1905000"/>
              <a:gd name="connsiteX68" fmla="*/ 1359748 w 1425575"/>
              <a:gd name="connsiteY68" fmla="*/ 193293 h 1905000"/>
              <a:gd name="connsiteX69" fmla="*/ 1362319 w 1425575"/>
              <a:gd name="connsiteY69" fmla="*/ 194836 h 1905000"/>
              <a:gd name="connsiteX70" fmla="*/ 1364744 w 1425575"/>
              <a:gd name="connsiteY70" fmla="*/ 196453 h 1905000"/>
              <a:gd name="connsiteX71" fmla="*/ 1367168 w 1425575"/>
              <a:gd name="connsiteY71" fmla="*/ 198070 h 1905000"/>
              <a:gd name="connsiteX72" fmla="*/ 1369446 w 1425575"/>
              <a:gd name="connsiteY72" fmla="*/ 199687 h 1905000"/>
              <a:gd name="connsiteX73" fmla="*/ 1371723 w 1425575"/>
              <a:gd name="connsiteY73" fmla="*/ 201377 h 1905000"/>
              <a:gd name="connsiteX74" fmla="*/ 1374074 w 1425575"/>
              <a:gd name="connsiteY74" fmla="*/ 203141 h 1905000"/>
              <a:gd name="connsiteX75" fmla="*/ 1376278 w 1425575"/>
              <a:gd name="connsiteY75" fmla="*/ 204832 h 1905000"/>
              <a:gd name="connsiteX76" fmla="*/ 1378409 w 1425575"/>
              <a:gd name="connsiteY76" fmla="*/ 206596 h 1905000"/>
              <a:gd name="connsiteX77" fmla="*/ 1380466 w 1425575"/>
              <a:gd name="connsiteY77" fmla="*/ 208506 h 1905000"/>
              <a:gd name="connsiteX78" fmla="*/ 1382523 w 1425575"/>
              <a:gd name="connsiteY78" fmla="*/ 210270 h 1905000"/>
              <a:gd name="connsiteX79" fmla="*/ 1384580 w 1425575"/>
              <a:gd name="connsiteY79" fmla="*/ 212181 h 1905000"/>
              <a:gd name="connsiteX80" fmla="*/ 1386490 w 1425575"/>
              <a:gd name="connsiteY80" fmla="*/ 214092 h 1905000"/>
              <a:gd name="connsiteX81" fmla="*/ 1388400 w 1425575"/>
              <a:gd name="connsiteY81" fmla="*/ 216077 h 1905000"/>
              <a:gd name="connsiteX82" fmla="*/ 1390237 w 1425575"/>
              <a:gd name="connsiteY82" fmla="*/ 218061 h 1905000"/>
              <a:gd name="connsiteX83" fmla="*/ 1392074 w 1425575"/>
              <a:gd name="connsiteY83" fmla="*/ 220119 h 1905000"/>
              <a:gd name="connsiteX84" fmla="*/ 1393764 w 1425575"/>
              <a:gd name="connsiteY84" fmla="*/ 222103 h 1905000"/>
              <a:gd name="connsiteX85" fmla="*/ 1395453 w 1425575"/>
              <a:gd name="connsiteY85" fmla="*/ 224161 h 1905000"/>
              <a:gd name="connsiteX86" fmla="*/ 1397070 w 1425575"/>
              <a:gd name="connsiteY86" fmla="*/ 226292 h 1905000"/>
              <a:gd name="connsiteX87" fmla="*/ 1398686 w 1425575"/>
              <a:gd name="connsiteY87" fmla="*/ 228497 h 1905000"/>
              <a:gd name="connsiteX88" fmla="*/ 1400229 w 1425575"/>
              <a:gd name="connsiteY88" fmla="*/ 230776 h 1905000"/>
              <a:gd name="connsiteX89" fmla="*/ 1401772 w 1425575"/>
              <a:gd name="connsiteY89" fmla="*/ 232980 h 1905000"/>
              <a:gd name="connsiteX90" fmla="*/ 1403241 w 1425575"/>
              <a:gd name="connsiteY90" fmla="*/ 235185 h 1905000"/>
              <a:gd name="connsiteX91" fmla="*/ 1404563 w 1425575"/>
              <a:gd name="connsiteY91" fmla="*/ 237464 h 1905000"/>
              <a:gd name="connsiteX92" fmla="*/ 1405959 w 1425575"/>
              <a:gd name="connsiteY92" fmla="*/ 239889 h 1905000"/>
              <a:gd name="connsiteX93" fmla="*/ 1407355 w 1425575"/>
              <a:gd name="connsiteY93" fmla="*/ 242241 h 1905000"/>
              <a:gd name="connsiteX94" fmla="*/ 1408604 w 1425575"/>
              <a:gd name="connsiteY94" fmla="*/ 244666 h 1905000"/>
              <a:gd name="connsiteX95" fmla="*/ 1409780 w 1425575"/>
              <a:gd name="connsiteY95" fmla="*/ 247092 h 1905000"/>
              <a:gd name="connsiteX96" fmla="*/ 1410882 w 1425575"/>
              <a:gd name="connsiteY96" fmla="*/ 249664 h 1905000"/>
              <a:gd name="connsiteX97" fmla="*/ 1412131 w 1425575"/>
              <a:gd name="connsiteY97" fmla="*/ 252163 h 1905000"/>
              <a:gd name="connsiteX98" fmla="*/ 1413159 w 1425575"/>
              <a:gd name="connsiteY98" fmla="*/ 254735 h 1905000"/>
              <a:gd name="connsiteX99" fmla="*/ 1414114 w 1425575"/>
              <a:gd name="connsiteY99" fmla="*/ 257381 h 1905000"/>
              <a:gd name="connsiteX100" fmla="*/ 1415143 w 1425575"/>
              <a:gd name="connsiteY100" fmla="*/ 260027 h 1905000"/>
              <a:gd name="connsiteX101" fmla="*/ 1416098 w 1425575"/>
              <a:gd name="connsiteY101" fmla="*/ 262746 h 1905000"/>
              <a:gd name="connsiteX102" fmla="*/ 1416979 w 1425575"/>
              <a:gd name="connsiteY102" fmla="*/ 265465 h 1905000"/>
              <a:gd name="connsiteX103" fmla="*/ 1417788 w 1425575"/>
              <a:gd name="connsiteY103" fmla="*/ 268185 h 1905000"/>
              <a:gd name="connsiteX104" fmla="*/ 1418669 w 1425575"/>
              <a:gd name="connsiteY104" fmla="*/ 270978 h 1905000"/>
              <a:gd name="connsiteX105" fmla="*/ 1419404 w 1425575"/>
              <a:gd name="connsiteY105" fmla="*/ 273917 h 1905000"/>
              <a:gd name="connsiteX106" fmla="*/ 1420139 w 1425575"/>
              <a:gd name="connsiteY106" fmla="*/ 276784 h 1905000"/>
              <a:gd name="connsiteX107" fmla="*/ 1420800 w 1425575"/>
              <a:gd name="connsiteY107" fmla="*/ 279724 h 1905000"/>
              <a:gd name="connsiteX108" fmla="*/ 1421388 w 1425575"/>
              <a:gd name="connsiteY108" fmla="*/ 282663 h 1905000"/>
              <a:gd name="connsiteX109" fmla="*/ 1421975 w 1425575"/>
              <a:gd name="connsiteY109" fmla="*/ 285677 h 1905000"/>
              <a:gd name="connsiteX110" fmla="*/ 1423004 w 1425575"/>
              <a:gd name="connsiteY110" fmla="*/ 291850 h 1905000"/>
              <a:gd name="connsiteX111" fmla="*/ 1423885 w 1425575"/>
              <a:gd name="connsiteY111" fmla="*/ 298244 h 1905000"/>
              <a:gd name="connsiteX112" fmla="*/ 1424547 w 1425575"/>
              <a:gd name="connsiteY112" fmla="*/ 304712 h 1905000"/>
              <a:gd name="connsiteX113" fmla="*/ 1425061 w 1425575"/>
              <a:gd name="connsiteY113" fmla="*/ 311327 h 1905000"/>
              <a:gd name="connsiteX114" fmla="*/ 1425428 w 1425575"/>
              <a:gd name="connsiteY114" fmla="*/ 318162 h 1905000"/>
              <a:gd name="connsiteX115" fmla="*/ 1425575 w 1425575"/>
              <a:gd name="connsiteY115" fmla="*/ 325144 h 1905000"/>
              <a:gd name="connsiteX116" fmla="*/ 1425575 w 1425575"/>
              <a:gd name="connsiteY116" fmla="*/ 332420 h 1905000"/>
              <a:gd name="connsiteX117" fmla="*/ 1425428 w 1425575"/>
              <a:gd name="connsiteY117" fmla="*/ 339769 h 1905000"/>
              <a:gd name="connsiteX118" fmla="*/ 1425134 w 1425575"/>
              <a:gd name="connsiteY118" fmla="*/ 347266 h 1905000"/>
              <a:gd name="connsiteX119" fmla="*/ 1424620 w 1425575"/>
              <a:gd name="connsiteY119" fmla="*/ 355056 h 1905000"/>
              <a:gd name="connsiteX120" fmla="*/ 1424032 w 1425575"/>
              <a:gd name="connsiteY120" fmla="*/ 362994 h 1905000"/>
              <a:gd name="connsiteX121" fmla="*/ 1423151 w 1425575"/>
              <a:gd name="connsiteY121" fmla="*/ 371078 h 1905000"/>
              <a:gd name="connsiteX122" fmla="*/ 1422269 w 1425575"/>
              <a:gd name="connsiteY122" fmla="*/ 379310 h 1905000"/>
              <a:gd name="connsiteX123" fmla="*/ 1421241 w 1425575"/>
              <a:gd name="connsiteY123" fmla="*/ 387909 h 1905000"/>
              <a:gd name="connsiteX124" fmla="*/ 1419918 w 1425575"/>
              <a:gd name="connsiteY124" fmla="*/ 396508 h 1905000"/>
              <a:gd name="connsiteX125" fmla="*/ 1418596 w 1425575"/>
              <a:gd name="connsiteY125" fmla="*/ 405327 h 1905000"/>
              <a:gd name="connsiteX126" fmla="*/ 1417053 w 1425575"/>
              <a:gd name="connsiteY126" fmla="*/ 414441 h 1905000"/>
              <a:gd name="connsiteX127" fmla="*/ 1415363 w 1425575"/>
              <a:gd name="connsiteY127" fmla="*/ 423701 h 1905000"/>
              <a:gd name="connsiteX128" fmla="*/ 1413453 w 1425575"/>
              <a:gd name="connsiteY128" fmla="*/ 433182 h 1905000"/>
              <a:gd name="connsiteX129" fmla="*/ 1411469 w 1425575"/>
              <a:gd name="connsiteY129" fmla="*/ 442810 h 1905000"/>
              <a:gd name="connsiteX130" fmla="*/ 1409486 w 1425575"/>
              <a:gd name="connsiteY130" fmla="*/ 452732 h 1905000"/>
              <a:gd name="connsiteX131" fmla="*/ 1407135 w 1425575"/>
              <a:gd name="connsiteY131" fmla="*/ 462800 h 1905000"/>
              <a:gd name="connsiteX132" fmla="*/ 1404784 w 1425575"/>
              <a:gd name="connsiteY132" fmla="*/ 473016 h 1905000"/>
              <a:gd name="connsiteX133" fmla="*/ 1402286 w 1425575"/>
              <a:gd name="connsiteY133" fmla="*/ 483526 h 1905000"/>
              <a:gd name="connsiteX134" fmla="*/ 1399641 w 1425575"/>
              <a:gd name="connsiteY134" fmla="*/ 494257 h 1905000"/>
              <a:gd name="connsiteX135" fmla="*/ 1396849 w 1425575"/>
              <a:gd name="connsiteY135" fmla="*/ 505134 h 1905000"/>
              <a:gd name="connsiteX136" fmla="*/ 1393910 w 1425575"/>
              <a:gd name="connsiteY136" fmla="*/ 516232 h 1905000"/>
              <a:gd name="connsiteX137" fmla="*/ 1390898 w 1425575"/>
              <a:gd name="connsiteY137" fmla="*/ 527623 h 1905000"/>
              <a:gd name="connsiteX138" fmla="*/ 1387739 w 1425575"/>
              <a:gd name="connsiteY138" fmla="*/ 539089 h 1905000"/>
              <a:gd name="connsiteX139" fmla="*/ 1384360 w 1425575"/>
              <a:gd name="connsiteY139" fmla="*/ 550995 h 1905000"/>
              <a:gd name="connsiteX140" fmla="*/ 1380980 w 1425575"/>
              <a:gd name="connsiteY140" fmla="*/ 562901 h 1905000"/>
              <a:gd name="connsiteX141" fmla="*/ 1377454 w 1425575"/>
              <a:gd name="connsiteY141" fmla="*/ 575175 h 1905000"/>
              <a:gd name="connsiteX142" fmla="*/ 1373780 w 1425575"/>
              <a:gd name="connsiteY142" fmla="*/ 587669 h 1905000"/>
              <a:gd name="connsiteX143" fmla="*/ 1366139 w 1425575"/>
              <a:gd name="connsiteY143" fmla="*/ 613246 h 1905000"/>
              <a:gd name="connsiteX144" fmla="*/ 1358058 w 1425575"/>
              <a:gd name="connsiteY144" fmla="*/ 639704 h 1905000"/>
              <a:gd name="connsiteX145" fmla="*/ 1352768 w 1425575"/>
              <a:gd name="connsiteY145" fmla="*/ 656828 h 1905000"/>
              <a:gd name="connsiteX146" fmla="*/ 1347185 w 1425575"/>
              <a:gd name="connsiteY146" fmla="*/ 674320 h 1905000"/>
              <a:gd name="connsiteX147" fmla="*/ 1335797 w 1425575"/>
              <a:gd name="connsiteY147" fmla="*/ 710480 h 1905000"/>
              <a:gd name="connsiteX148" fmla="*/ 1323675 w 1425575"/>
              <a:gd name="connsiteY148" fmla="*/ 748183 h 1905000"/>
              <a:gd name="connsiteX149" fmla="*/ 1310965 w 1425575"/>
              <a:gd name="connsiteY149" fmla="*/ 787430 h 1905000"/>
              <a:gd name="connsiteX150" fmla="*/ 1283855 w 1425575"/>
              <a:gd name="connsiteY150" fmla="*/ 870773 h 1905000"/>
              <a:gd name="connsiteX151" fmla="*/ 1269382 w 1425575"/>
              <a:gd name="connsiteY151" fmla="*/ 914871 h 1905000"/>
              <a:gd name="connsiteX152" fmla="*/ 1254468 w 1425575"/>
              <a:gd name="connsiteY152" fmla="*/ 960805 h 1905000"/>
              <a:gd name="connsiteX153" fmla="*/ 1239113 w 1425575"/>
              <a:gd name="connsiteY153" fmla="*/ 1008283 h 1905000"/>
              <a:gd name="connsiteX154" fmla="*/ 1223391 w 1425575"/>
              <a:gd name="connsiteY154" fmla="*/ 1057599 h 1905000"/>
              <a:gd name="connsiteX155" fmla="*/ 1207155 w 1425575"/>
              <a:gd name="connsiteY155" fmla="*/ 1108678 h 1905000"/>
              <a:gd name="connsiteX156" fmla="*/ 1190624 w 1425575"/>
              <a:gd name="connsiteY156" fmla="*/ 1161668 h 1905000"/>
              <a:gd name="connsiteX157" fmla="*/ 1182175 w 1425575"/>
              <a:gd name="connsiteY157" fmla="*/ 1188788 h 1905000"/>
              <a:gd name="connsiteX158" fmla="*/ 1173653 w 1425575"/>
              <a:gd name="connsiteY158" fmla="*/ 1216422 h 1905000"/>
              <a:gd name="connsiteX159" fmla="*/ 1165057 w 1425575"/>
              <a:gd name="connsiteY159" fmla="*/ 1244497 h 1905000"/>
              <a:gd name="connsiteX160" fmla="*/ 1156315 w 1425575"/>
              <a:gd name="connsiteY160" fmla="*/ 1273087 h 1905000"/>
              <a:gd name="connsiteX161" fmla="*/ 1147572 w 1425575"/>
              <a:gd name="connsiteY161" fmla="*/ 1302044 h 1905000"/>
              <a:gd name="connsiteX162" fmla="*/ 1138756 w 1425575"/>
              <a:gd name="connsiteY162" fmla="*/ 1331589 h 1905000"/>
              <a:gd name="connsiteX163" fmla="*/ 1129866 w 1425575"/>
              <a:gd name="connsiteY163" fmla="*/ 1361502 h 1905000"/>
              <a:gd name="connsiteX164" fmla="*/ 1120830 w 1425575"/>
              <a:gd name="connsiteY164" fmla="*/ 1392076 h 1905000"/>
              <a:gd name="connsiteX165" fmla="*/ 1118038 w 1425575"/>
              <a:gd name="connsiteY165" fmla="*/ 1401483 h 1905000"/>
              <a:gd name="connsiteX166" fmla="*/ 1115099 w 1425575"/>
              <a:gd name="connsiteY166" fmla="*/ 1410670 h 1905000"/>
              <a:gd name="connsiteX167" fmla="*/ 1112234 w 1425575"/>
              <a:gd name="connsiteY167" fmla="*/ 1419416 h 1905000"/>
              <a:gd name="connsiteX168" fmla="*/ 1109222 w 1425575"/>
              <a:gd name="connsiteY168" fmla="*/ 1428015 h 1905000"/>
              <a:gd name="connsiteX169" fmla="*/ 1106283 w 1425575"/>
              <a:gd name="connsiteY169" fmla="*/ 1436173 h 1905000"/>
              <a:gd name="connsiteX170" fmla="*/ 1103197 w 1425575"/>
              <a:gd name="connsiteY170" fmla="*/ 1444111 h 1905000"/>
              <a:gd name="connsiteX171" fmla="*/ 1100112 w 1425575"/>
              <a:gd name="connsiteY171" fmla="*/ 1451681 h 1905000"/>
              <a:gd name="connsiteX172" fmla="*/ 1096952 w 1425575"/>
              <a:gd name="connsiteY172" fmla="*/ 1459030 h 1905000"/>
              <a:gd name="connsiteX173" fmla="*/ 1093793 w 1425575"/>
              <a:gd name="connsiteY173" fmla="*/ 1466086 h 1905000"/>
              <a:gd name="connsiteX174" fmla="*/ 1090561 w 1425575"/>
              <a:gd name="connsiteY174" fmla="*/ 1472847 h 1905000"/>
              <a:gd name="connsiteX175" fmla="*/ 1087328 w 1425575"/>
              <a:gd name="connsiteY175" fmla="*/ 1479315 h 1905000"/>
              <a:gd name="connsiteX176" fmla="*/ 1084095 w 1425575"/>
              <a:gd name="connsiteY176" fmla="*/ 1485562 h 1905000"/>
              <a:gd name="connsiteX177" fmla="*/ 1080789 w 1425575"/>
              <a:gd name="connsiteY177" fmla="*/ 1491515 h 1905000"/>
              <a:gd name="connsiteX178" fmla="*/ 1077336 w 1425575"/>
              <a:gd name="connsiteY178" fmla="*/ 1497248 h 1905000"/>
              <a:gd name="connsiteX179" fmla="*/ 1073957 w 1425575"/>
              <a:gd name="connsiteY179" fmla="*/ 1502687 h 1905000"/>
              <a:gd name="connsiteX180" fmla="*/ 1070504 w 1425575"/>
              <a:gd name="connsiteY180" fmla="*/ 1507978 h 1905000"/>
              <a:gd name="connsiteX181" fmla="*/ 1067051 w 1425575"/>
              <a:gd name="connsiteY181" fmla="*/ 1512976 h 1905000"/>
              <a:gd name="connsiteX182" fmla="*/ 1063451 w 1425575"/>
              <a:gd name="connsiteY182" fmla="*/ 1517753 h 1905000"/>
              <a:gd name="connsiteX183" fmla="*/ 1059924 w 1425575"/>
              <a:gd name="connsiteY183" fmla="*/ 1522236 h 1905000"/>
              <a:gd name="connsiteX184" fmla="*/ 1056398 w 1425575"/>
              <a:gd name="connsiteY184" fmla="*/ 1526573 h 1905000"/>
              <a:gd name="connsiteX185" fmla="*/ 1052725 w 1425575"/>
              <a:gd name="connsiteY185" fmla="*/ 1530688 h 1905000"/>
              <a:gd name="connsiteX186" fmla="*/ 1049051 w 1425575"/>
              <a:gd name="connsiteY186" fmla="*/ 1534584 h 1905000"/>
              <a:gd name="connsiteX187" fmla="*/ 1045304 w 1425575"/>
              <a:gd name="connsiteY187" fmla="*/ 1538258 h 1905000"/>
              <a:gd name="connsiteX188" fmla="*/ 1041557 w 1425575"/>
              <a:gd name="connsiteY188" fmla="*/ 1541786 h 1905000"/>
              <a:gd name="connsiteX189" fmla="*/ 1037811 w 1425575"/>
              <a:gd name="connsiteY189" fmla="*/ 1545093 h 1905000"/>
              <a:gd name="connsiteX190" fmla="*/ 1033917 w 1425575"/>
              <a:gd name="connsiteY190" fmla="*/ 1548180 h 1905000"/>
              <a:gd name="connsiteX191" fmla="*/ 1030096 w 1425575"/>
              <a:gd name="connsiteY191" fmla="*/ 1551193 h 1905000"/>
              <a:gd name="connsiteX192" fmla="*/ 1026203 w 1425575"/>
              <a:gd name="connsiteY192" fmla="*/ 1553913 h 1905000"/>
              <a:gd name="connsiteX193" fmla="*/ 1022235 w 1425575"/>
              <a:gd name="connsiteY193" fmla="*/ 1556559 h 1905000"/>
              <a:gd name="connsiteX194" fmla="*/ 1018342 w 1425575"/>
              <a:gd name="connsiteY194" fmla="*/ 1558984 h 1905000"/>
              <a:gd name="connsiteX195" fmla="*/ 1014301 w 1425575"/>
              <a:gd name="connsiteY195" fmla="*/ 1561262 h 1905000"/>
              <a:gd name="connsiteX196" fmla="*/ 1010334 w 1425575"/>
              <a:gd name="connsiteY196" fmla="*/ 1563394 h 1905000"/>
              <a:gd name="connsiteX197" fmla="*/ 1006219 w 1425575"/>
              <a:gd name="connsiteY197" fmla="*/ 1565378 h 1905000"/>
              <a:gd name="connsiteX198" fmla="*/ 1002105 w 1425575"/>
              <a:gd name="connsiteY198" fmla="*/ 1567215 h 1905000"/>
              <a:gd name="connsiteX199" fmla="*/ 998064 w 1425575"/>
              <a:gd name="connsiteY199" fmla="*/ 1568979 h 1905000"/>
              <a:gd name="connsiteX200" fmla="*/ 993877 w 1425575"/>
              <a:gd name="connsiteY200" fmla="*/ 1570523 h 1905000"/>
              <a:gd name="connsiteX201" fmla="*/ 989616 w 1425575"/>
              <a:gd name="connsiteY201" fmla="*/ 1571993 h 1905000"/>
              <a:gd name="connsiteX202" fmla="*/ 985428 w 1425575"/>
              <a:gd name="connsiteY202" fmla="*/ 1573316 h 1905000"/>
              <a:gd name="connsiteX203" fmla="*/ 981167 w 1425575"/>
              <a:gd name="connsiteY203" fmla="*/ 1574638 h 1905000"/>
              <a:gd name="connsiteX204" fmla="*/ 976759 w 1425575"/>
              <a:gd name="connsiteY204" fmla="*/ 1575741 h 1905000"/>
              <a:gd name="connsiteX205" fmla="*/ 972497 w 1425575"/>
              <a:gd name="connsiteY205" fmla="*/ 1576770 h 1905000"/>
              <a:gd name="connsiteX206" fmla="*/ 968163 w 1425575"/>
              <a:gd name="connsiteY206" fmla="*/ 1577725 h 1905000"/>
              <a:gd name="connsiteX207" fmla="*/ 963755 w 1425575"/>
              <a:gd name="connsiteY207" fmla="*/ 1578534 h 1905000"/>
              <a:gd name="connsiteX208" fmla="*/ 959347 w 1425575"/>
              <a:gd name="connsiteY208" fmla="*/ 1579416 h 1905000"/>
              <a:gd name="connsiteX209" fmla="*/ 954865 w 1425575"/>
              <a:gd name="connsiteY209" fmla="*/ 1580077 h 1905000"/>
              <a:gd name="connsiteX210" fmla="*/ 950384 w 1425575"/>
              <a:gd name="connsiteY210" fmla="*/ 1580665 h 1905000"/>
              <a:gd name="connsiteX211" fmla="*/ 945829 w 1425575"/>
              <a:gd name="connsiteY211" fmla="*/ 1581253 h 1905000"/>
              <a:gd name="connsiteX212" fmla="*/ 941347 w 1425575"/>
              <a:gd name="connsiteY212" fmla="*/ 1581768 h 1905000"/>
              <a:gd name="connsiteX213" fmla="*/ 936718 w 1425575"/>
              <a:gd name="connsiteY213" fmla="*/ 1582209 h 1905000"/>
              <a:gd name="connsiteX214" fmla="*/ 932090 w 1425575"/>
              <a:gd name="connsiteY214" fmla="*/ 1582649 h 1905000"/>
              <a:gd name="connsiteX215" fmla="*/ 922833 w 1425575"/>
              <a:gd name="connsiteY215" fmla="*/ 1583311 h 1905000"/>
              <a:gd name="connsiteX216" fmla="*/ 913429 w 1425575"/>
              <a:gd name="connsiteY216" fmla="*/ 1583825 h 1905000"/>
              <a:gd name="connsiteX217" fmla="*/ 903878 w 1425575"/>
              <a:gd name="connsiteY217" fmla="*/ 1584340 h 1905000"/>
              <a:gd name="connsiteX218" fmla="*/ 884483 w 1425575"/>
              <a:gd name="connsiteY218" fmla="*/ 1585295 h 1905000"/>
              <a:gd name="connsiteX219" fmla="*/ 874638 w 1425575"/>
              <a:gd name="connsiteY219" fmla="*/ 1585883 h 1905000"/>
              <a:gd name="connsiteX220" fmla="*/ 864646 w 1425575"/>
              <a:gd name="connsiteY220" fmla="*/ 1586471 h 1905000"/>
              <a:gd name="connsiteX221" fmla="*/ 850173 w 1425575"/>
              <a:gd name="connsiteY221" fmla="*/ 1587427 h 1905000"/>
              <a:gd name="connsiteX222" fmla="*/ 834524 w 1425575"/>
              <a:gd name="connsiteY222" fmla="*/ 1588235 h 1905000"/>
              <a:gd name="connsiteX223" fmla="*/ 817994 w 1425575"/>
              <a:gd name="connsiteY223" fmla="*/ 1589044 h 1905000"/>
              <a:gd name="connsiteX224" fmla="*/ 800509 w 1425575"/>
              <a:gd name="connsiteY224" fmla="*/ 1589705 h 1905000"/>
              <a:gd name="connsiteX225" fmla="*/ 782142 w 1425575"/>
              <a:gd name="connsiteY225" fmla="*/ 1590293 h 1905000"/>
              <a:gd name="connsiteX226" fmla="*/ 763040 w 1425575"/>
              <a:gd name="connsiteY226" fmla="*/ 1590807 h 1905000"/>
              <a:gd name="connsiteX227" fmla="*/ 743204 w 1425575"/>
              <a:gd name="connsiteY227" fmla="*/ 1591248 h 1905000"/>
              <a:gd name="connsiteX228" fmla="*/ 722632 w 1425575"/>
              <a:gd name="connsiteY228" fmla="*/ 1591616 h 1905000"/>
              <a:gd name="connsiteX229" fmla="*/ 701474 w 1425575"/>
              <a:gd name="connsiteY229" fmla="*/ 1591836 h 1905000"/>
              <a:gd name="connsiteX230" fmla="*/ 679801 w 1425575"/>
              <a:gd name="connsiteY230" fmla="*/ 1592057 h 1905000"/>
              <a:gd name="connsiteX231" fmla="*/ 657613 w 1425575"/>
              <a:gd name="connsiteY231" fmla="*/ 1592130 h 1905000"/>
              <a:gd name="connsiteX232" fmla="*/ 635132 w 1425575"/>
              <a:gd name="connsiteY232" fmla="*/ 1592130 h 1905000"/>
              <a:gd name="connsiteX233" fmla="*/ 612283 w 1425575"/>
              <a:gd name="connsiteY233" fmla="*/ 1592130 h 1905000"/>
              <a:gd name="connsiteX234" fmla="*/ 589067 w 1425575"/>
              <a:gd name="connsiteY234" fmla="*/ 1591910 h 1905000"/>
              <a:gd name="connsiteX235" fmla="*/ 565631 w 1425575"/>
              <a:gd name="connsiteY235" fmla="*/ 1591763 h 1905000"/>
              <a:gd name="connsiteX236" fmla="*/ 542121 w 1425575"/>
              <a:gd name="connsiteY236" fmla="*/ 1591542 h 1905000"/>
              <a:gd name="connsiteX237" fmla="*/ 94260 w 1425575"/>
              <a:gd name="connsiteY237" fmla="*/ 1905000 h 1905000"/>
              <a:gd name="connsiteX238" fmla="*/ 103443 w 1425575"/>
              <a:gd name="connsiteY238" fmla="*/ 1893976 h 1905000"/>
              <a:gd name="connsiteX239" fmla="*/ 112333 w 1425575"/>
              <a:gd name="connsiteY239" fmla="*/ 1883172 h 1905000"/>
              <a:gd name="connsiteX240" fmla="*/ 120855 w 1425575"/>
              <a:gd name="connsiteY240" fmla="*/ 1872589 h 1905000"/>
              <a:gd name="connsiteX241" fmla="*/ 129157 w 1425575"/>
              <a:gd name="connsiteY241" fmla="*/ 1862299 h 1905000"/>
              <a:gd name="connsiteX242" fmla="*/ 137165 w 1425575"/>
              <a:gd name="connsiteY242" fmla="*/ 1852304 h 1905000"/>
              <a:gd name="connsiteX243" fmla="*/ 144806 w 1425575"/>
              <a:gd name="connsiteY243" fmla="*/ 1842456 h 1905000"/>
              <a:gd name="connsiteX244" fmla="*/ 152226 w 1425575"/>
              <a:gd name="connsiteY244" fmla="*/ 1832828 h 1905000"/>
              <a:gd name="connsiteX245" fmla="*/ 159352 w 1425575"/>
              <a:gd name="connsiteY245" fmla="*/ 1823567 h 1905000"/>
              <a:gd name="connsiteX246" fmla="*/ 166112 w 1425575"/>
              <a:gd name="connsiteY246" fmla="*/ 1814380 h 1905000"/>
              <a:gd name="connsiteX247" fmla="*/ 172724 w 1425575"/>
              <a:gd name="connsiteY247" fmla="*/ 1805561 h 1905000"/>
              <a:gd name="connsiteX248" fmla="*/ 179042 w 1425575"/>
              <a:gd name="connsiteY248" fmla="*/ 1796888 h 1905000"/>
              <a:gd name="connsiteX249" fmla="*/ 185066 w 1425575"/>
              <a:gd name="connsiteY249" fmla="*/ 1788584 h 1905000"/>
              <a:gd name="connsiteX250" fmla="*/ 190870 w 1425575"/>
              <a:gd name="connsiteY250" fmla="*/ 1780352 h 1905000"/>
              <a:gd name="connsiteX251" fmla="*/ 196307 w 1425575"/>
              <a:gd name="connsiteY251" fmla="*/ 1772341 h 1905000"/>
              <a:gd name="connsiteX252" fmla="*/ 201597 w 1425575"/>
              <a:gd name="connsiteY252" fmla="*/ 1764624 h 1905000"/>
              <a:gd name="connsiteX253" fmla="*/ 206666 w 1425575"/>
              <a:gd name="connsiteY253" fmla="*/ 1757054 h 1905000"/>
              <a:gd name="connsiteX254" fmla="*/ 211515 w 1425575"/>
              <a:gd name="connsiteY254" fmla="*/ 1749778 h 1905000"/>
              <a:gd name="connsiteX255" fmla="*/ 215996 w 1425575"/>
              <a:gd name="connsiteY255" fmla="*/ 1742649 h 1905000"/>
              <a:gd name="connsiteX256" fmla="*/ 220404 w 1425575"/>
              <a:gd name="connsiteY256" fmla="*/ 1735740 h 1905000"/>
              <a:gd name="connsiteX257" fmla="*/ 224445 w 1425575"/>
              <a:gd name="connsiteY257" fmla="*/ 1729052 h 1905000"/>
              <a:gd name="connsiteX258" fmla="*/ 228412 w 1425575"/>
              <a:gd name="connsiteY258" fmla="*/ 1722511 h 1905000"/>
              <a:gd name="connsiteX259" fmla="*/ 232086 w 1425575"/>
              <a:gd name="connsiteY259" fmla="*/ 1716191 h 1905000"/>
              <a:gd name="connsiteX260" fmla="*/ 235539 w 1425575"/>
              <a:gd name="connsiteY260" fmla="*/ 1710090 h 1905000"/>
              <a:gd name="connsiteX261" fmla="*/ 238771 w 1425575"/>
              <a:gd name="connsiteY261" fmla="*/ 1704211 h 1905000"/>
              <a:gd name="connsiteX262" fmla="*/ 241857 w 1425575"/>
              <a:gd name="connsiteY262" fmla="*/ 1698405 h 1905000"/>
              <a:gd name="connsiteX263" fmla="*/ 244796 w 1425575"/>
              <a:gd name="connsiteY263" fmla="*/ 1692819 h 1905000"/>
              <a:gd name="connsiteX264" fmla="*/ 247514 w 1425575"/>
              <a:gd name="connsiteY264" fmla="*/ 1687454 h 1905000"/>
              <a:gd name="connsiteX265" fmla="*/ 250012 w 1425575"/>
              <a:gd name="connsiteY265" fmla="*/ 1682309 h 1905000"/>
              <a:gd name="connsiteX266" fmla="*/ 252290 w 1425575"/>
              <a:gd name="connsiteY266" fmla="*/ 1677238 h 1905000"/>
              <a:gd name="connsiteX267" fmla="*/ 254420 w 1425575"/>
              <a:gd name="connsiteY267" fmla="*/ 1672387 h 1905000"/>
              <a:gd name="connsiteX268" fmla="*/ 256477 w 1425575"/>
              <a:gd name="connsiteY268" fmla="*/ 1667684 h 1905000"/>
              <a:gd name="connsiteX269" fmla="*/ 258241 w 1425575"/>
              <a:gd name="connsiteY269" fmla="*/ 1663200 h 1905000"/>
              <a:gd name="connsiteX270" fmla="*/ 259636 w 1425575"/>
              <a:gd name="connsiteY270" fmla="*/ 1659599 h 1905000"/>
              <a:gd name="connsiteX271" fmla="*/ 260885 w 1425575"/>
              <a:gd name="connsiteY271" fmla="*/ 1656145 h 1905000"/>
              <a:gd name="connsiteX272" fmla="*/ 261987 w 1425575"/>
              <a:gd name="connsiteY272" fmla="*/ 1652764 h 1905000"/>
              <a:gd name="connsiteX273" fmla="*/ 263089 w 1425575"/>
              <a:gd name="connsiteY273" fmla="*/ 1649530 h 1905000"/>
              <a:gd name="connsiteX274" fmla="*/ 264044 w 1425575"/>
              <a:gd name="connsiteY274" fmla="*/ 1646370 h 1905000"/>
              <a:gd name="connsiteX275" fmla="*/ 264926 w 1425575"/>
              <a:gd name="connsiteY275" fmla="*/ 1643283 h 1905000"/>
              <a:gd name="connsiteX276" fmla="*/ 265661 w 1425575"/>
              <a:gd name="connsiteY276" fmla="*/ 1640270 h 1905000"/>
              <a:gd name="connsiteX277" fmla="*/ 266469 w 1425575"/>
              <a:gd name="connsiteY277" fmla="*/ 1637477 h 1905000"/>
              <a:gd name="connsiteX278" fmla="*/ 267057 w 1425575"/>
              <a:gd name="connsiteY278" fmla="*/ 1634684 h 1905000"/>
              <a:gd name="connsiteX279" fmla="*/ 267571 w 1425575"/>
              <a:gd name="connsiteY279" fmla="*/ 1632038 h 1905000"/>
              <a:gd name="connsiteX280" fmla="*/ 267938 w 1425575"/>
              <a:gd name="connsiteY280" fmla="*/ 1629466 h 1905000"/>
              <a:gd name="connsiteX281" fmla="*/ 268306 w 1425575"/>
              <a:gd name="connsiteY281" fmla="*/ 1626967 h 1905000"/>
              <a:gd name="connsiteX282" fmla="*/ 268600 w 1425575"/>
              <a:gd name="connsiteY282" fmla="*/ 1624615 h 1905000"/>
              <a:gd name="connsiteX283" fmla="*/ 268820 w 1425575"/>
              <a:gd name="connsiteY283" fmla="*/ 1622337 h 1905000"/>
              <a:gd name="connsiteX284" fmla="*/ 268967 w 1425575"/>
              <a:gd name="connsiteY284" fmla="*/ 1619985 h 1905000"/>
              <a:gd name="connsiteX285" fmla="*/ 268967 w 1425575"/>
              <a:gd name="connsiteY285" fmla="*/ 1617854 h 1905000"/>
              <a:gd name="connsiteX286" fmla="*/ 269114 w 1425575"/>
              <a:gd name="connsiteY286" fmla="*/ 1615796 h 1905000"/>
              <a:gd name="connsiteX287" fmla="*/ 268967 w 1425575"/>
              <a:gd name="connsiteY287" fmla="*/ 1613885 h 1905000"/>
              <a:gd name="connsiteX288" fmla="*/ 268893 w 1425575"/>
              <a:gd name="connsiteY288" fmla="*/ 1611974 h 1905000"/>
              <a:gd name="connsiteX289" fmla="*/ 268746 w 1425575"/>
              <a:gd name="connsiteY289" fmla="*/ 1610210 h 1905000"/>
              <a:gd name="connsiteX290" fmla="*/ 268453 w 1425575"/>
              <a:gd name="connsiteY290" fmla="*/ 1608373 h 1905000"/>
              <a:gd name="connsiteX291" fmla="*/ 268232 w 1425575"/>
              <a:gd name="connsiteY291" fmla="*/ 1606756 h 1905000"/>
              <a:gd name="connsiteX292" fmla="*/ 267865 w 1425575"/>
              <a:gd name="connsiteY292" fmla="*/ 1605139 h 1905000"/>
              <a:gd name="connsiteX293" fmla="*/ 267571 w 1425575"/>
              <a:gd name="connsiteY293" fmla="*/ 1603743 h 1905000"/>
              <a:gd name="connsiteX294" fmla="*/ 267130 w 1425575"/>
              <a:gd name="connsiteY294" fmla="*/ 1602273 h 1905000"/>
              <a:gd name="connsiteX295" fmla="*/ 266616 w 1425575"/>
              <a:gd name="connsiteY295" fmla="*/ 1600803 h 1905000"/>
              <a:gd name="connsiteX296" fmla="*/ 266175 w 1425575"/>
              <a:gd name="connsiteY296" fmla="*/ 1599553 h 1905000"/>
              <a:gd name="connsiteX297" fmla="*/ 265661 w 1425575"/>
              <a:gd name="connsiteY297" fmla="*/ 1598231 h 1905000"/>
              <a:gd name="connsiteX298" fmla="*/ 265073 w 1425575"/>
              <a:gd name="connsiteY298" fmla="*/ 1597128 h 1905000"/>
              <a:gd name="connsiteX299" fmla="*/ 264485 w 1425575"/>
              <a:gd name="connsiteY299" fmla="*/ 1595952 h 1905000"/>
              <a:gd name="connsiteX300" fmla="*/ 263898 w 1425575"/>
              <a:gd name="connsiteY300" fmla="*/ 1594923 h 1905000"/>
              <a:gd name="connsiteX301" fmla="*/ 263163 w 1425575"/>
              <a:gd name="connsiteY301" fmla="*/ 1593894 h 1905000"/>
              <a:gd name="connsiteX302" fmla="*/ 261840 w 1425575"/>
              <a:gd name="connsiteY302" fmla="*/ 1592130 h 1905000"/>
              <a:gd name="connsiteX303" fmla="*/ 260445 w 1425575"/>
              <a:gd name="connsiteY303" fmla="*/ 1590513 h 1905000"/>
              <a:gd name="connsiteX304" fmla="*/ 259049 w 1425575"/>
              <a:gd name="connsiteY304" fmla="*/ 1589044 h 1905000"/>
              <a:gd name="connsiteX305" fmla="*/ 257506 w 1425575"/>
              <a:gd name="connsiteY305" fmla="*/ 1587721 h 1905000"/>
              <a:gd name="connsiteX306" fmla="*/ 256036 w 1425575"/>
              <a:gd name="connsiteY306" fmla="*/ 1586765 h 1905000"/>
              <a:gd name="connsiteX307" fmla="*/ 254494 w 1425575"/>
              <a:gd name="connsiteY307" fmla="*/ 1585810 h 1905000"/>
              <a:gd name="connsiteX308" fmla="*/ 253098 w 1425575"/>
              <a:gd name="connsiteY308" fmla="*/ 1585148 h 1905000"/>
              <a:gd name="connsiteX309" fmla="*/ 251702 w 1425575"/>
              <a:gd name="connsiteY309" fmla="*/ 1584413 h 1905000"/>
              <a:gd name="connsiteX310" fmla="*/ 250379 w 1425575"/>
              <a:gd name="connsiteY310" fmla="*/ 1583899 h 1905000"/>
              <a:gd name="connsiteX311" fmla="*/ 249204 w 1425575"/>
              <a:gd name="connsiteY311" fmla="*/ 1583605 h 1905000"/>
              <a:gd name="connsiteX312" fmla="*/ 247220 w 1425575"/>
              <a:gd name="connsiteY312" fmla="*/ 1583090 h 1905000"/>
              <a:gd name="connsiteX313" fmla="*/ 245971 w 1425575"/>
              <a:gd name="connsiteY313" fmla="*/ 1582870 h 1905000"/>
              <a:gd name="connsiteX314" fmla="*/ 245457 w 1425575"/>
              <a:gd name="connsiteY314" fmla="*/ 1582796 h 1905000"/>
              <a:gd name="connsiteX315" fmla="*/ 238918 w 1425575"/>
              <a:gd name="connsiteY315" fmla="*/ 1582209 h 1905000"/>
              <a:gd name="connsiteX316" fmla="*/ 232306 w 1425575"/>
              <a:gd name="connsiteY316" fmla="*/ 1581547 h 1905000"/>
              <a:gd name="connsiteX317" fmla="*/ 225988 w 1425575"/>
              <a:gd name="connsiteY317" fmla="*/ 1580812 h 1905000"/>
              <a:gd name="connsiteX318" fmla="*/ 219670 w 1425575"/>
              <a:gd name="connsiteY318" fmla="*/ 1580004 h 1905000"/>
              <a:gd name="connsiteX319" fmla="*/ 213645 w 1425575"/>
              <a:gd name="connsiteY319" fmla="*/ 1578975 h 1905000"/>
              <a:gd name="connsiteX320" fmla="*/ 207694 w 1425575"/>
              <a:gd name="connsiteY320" fmla="*/ 1577946 h 1905000"/>
              <a:gd name="connsiteX321" fmla="*/ 201817 w 1425575"/>
              <a:gd name="connsiteY321" fmla="*/ 1576770 h 1905000"/>
              <a:gd name="connsiteX322" fmla="*/ 196086 w 1425575"/>
              <a:gd name="connsiteY322" fmla="*/ 1575373 h 1905000"/>
              <a:gd name="connsiteX323" fmla="*/ 190429 w 1425575"/>
              <a:gd name="connsiteY323" fmla="*/ 1573904 h 1905000"/>
              <a:gd name="connsiteX324" fmla="*/ 184919 w 1425575"/>
              <a:gd name="connsiteY324" fmla="*/ 1572213 h 1905000"/>
              <a:gd name="connsiteX325" fmla="*/ 179630 w 1425575"/>
              <a:gd name="connsiteY325" fmla="*/ 1570449 h 1905000"/>
              <a:gd name="connsiteX326" fmla="*/ 176985 w 1425575"/>
              <a:gd name="connsiteY326" fmla="*/ 1569494 h 1905000"/>
              <a:gd name="connsiteX327" fmla="*/ 174340 w 1425575"/>
              <a:gd name="connsiteY327" fmla="*/ 1568465 h 1905000"/>
              <a:gd name="connsiteX328" fmla="*/ 171769 w 1425575"/>
              <a:gd name="connsiteY328" fmla="*/ 1567436 h 1905000"/>
              <a:gd name="connsiteX329" fmla="*/ 169197 w 1425575"/>
              <a:gd name="connsiteY329" fmla="*/ 1566334 h 1905000"/>
              <a:gd name="connsiteX330" fmla="*/ 166773 w 1425575"/>
              <a:gd name="connsiteY330" fmla="*/ 1565158 h 1905000"/>
              <a:gd name="connsiteX331" fmla="*/ 164201 w 1425575"/>
              <a:gd name="connsiteY331" fmla="*/ 1563982 h 1905000"/>
              <a:gd name="connsiteX332" fmla="*/ 161777 w 1425575"/>
              <a:gd name="connsiteY332" fmla="*/ 1562732 h 1905000"/>
              <a:gd name="connsiteX333" fmla="*/ 159352 w 1425575"/>
              <a:gd name="connsiteY333" fmla="*/ 1561409 h 1905000"/>
              <a:gd name="connsiteX334" fmla="*/ 156928 w 1425575"/>
              <a:gd name="connsiteY334" fmla="*/ 1560086 h 1905000"/>
              <a:gd name="connsiteX335" fmla="*/ 154577 w 1425575"/>
              <a:gd name="connsiteY335" fmla="*/ 1558690 h 1905000"/>
              <a:gd name="connsiteX336" fmla="*/ 152079 w 1425575"/>
              <a:gd name="connsiteY336" fmla="*/ 1557147 h 1905000"/>
              <a:gd name="connsiteX337" fmla="*/ 149655 w 1425575"/>
              <a:gd name="connsiteY337" fmla="*/ 1555530 h 1905000"/>
              <a:gd name="connsiteX338" fmla="*/ 147230 w 1425575"/>
              <a:gd name="connsiteY338" fmla="*/ 1553913 h 1905000"/>
              <a:gd name="connsiteX339" fmla="*/ 144879 w 1425575"/>
              <a:gd name="connsiteY339" fmla="*/ 1552075 h 1905000"/>
              <a:gd name="connsiteX340" fmla="*/ 142528 w 1425575"/>
              <a:gd name="connsiteY340" fmla="*/ 1550312 h 1905000"/>
              <a:gd name="connsiteX341" fmla="*/ 140177 w 1425575"/>
              <a:gd name="connsiteY341" fmla="*/ 1548548 h 1905000"/>
              <a:gd name="connsiteX342" fmla="*/ 137900 w 1425575"/>
              <a:gd name="connsiteY342" fmla="*/ 1546563 h 1905000"/>
              <a:gd name="connsiteX343" fmla="*/ 135696 w 1425575"/>
              <a:gd name="connsiteY343" fmla="*/ 1544505 h 1905000"/>
              <a:gd name="connsiteX344" fmla="*/ 133492 w 1425575"/>
              <a:gd name="connsiteY344" fmla="*/ 1542448 h 1905000"/>
              <a:gd name="connsiteX345" fmla="*/ 131361 w 1425575"/>
              <a:gd name="connsiteY345" fmla="*/ 1540316 h 1905000"/>
              <a:gd name="connsiteX346" fmla="*/ 129157 w 1425575"/>
              <a:gd name="connsiteY346" fmla="*/ 1538111 h 1905000"/>
              <a:gd name="connsiteX347" fmla="*/ 127100 w 1425575"/>
              <a:gd name="connsiteY347" fmla="*/ 1535833 h 1905000"/>
              <a:gd name="connsiteX348" fmla="*/ 124969 w 1425575"/>
              <a:gd name="connsiteY348" fmla="*/ 1533408 h 1905000"/>
              <a:gd name="connsiteX349" fmla="*/ 122912 w 1425575"/>
              <a:gd name="connsiteY349" fmla="*/ 1530909 h 1905000"/>
              <a:gd name="connsiteX350" fmla="*/ 120855 w 1425575"/>
              <a:gd name="connsiteY350" fmla="*/ 1528483 h 1905000"/>
              <a:gd name="connsiteX351" fmla="*/ 118872 w 1425575"/>
              <a:gd name="connsiteY351" fmla="*/ 1525838 h 1905000"/>
              <a:gd name="connsiteX352" fmla="*/ 116961 w 1425575"/>
              <a:gd name="connsiteY352" fmla="*/ 1523192 h 1905000"/>
              <a:gd name="connsiteX353" fmla="*/ 115051 w 1425575"/>
              <a:gd name="connsiteY353" fmla="*/ 1520399 h 1905000"/>
              <a:gd name="connsiteX354" fmla="*/ 113068 w 1425575"/>
              <a:gd name="connsiteY354" fmla="*/ 1517459 h 1905000"/>
              <a:gd name="connsiteX355" fmla="*/ 111231 w 1425575"/>
              <a:gd name="connsiteY355" fmla="*/ 1514593 h 1905000"/>
              <a:gd name="connsiteX356" fmla="*/ 109394 w 1425575"/>
              <a:gd name="connsiteY356" fmla="*/ 1511506 h 1905000"/>
              <a:gd name="connsiteX357" fmla="*/ 107631 w 1425575"/>
              <a:gd name="connsiteY357" fmla="*/ 1508419 h 1905000"/>
              <a:gd name="connsiteX358" fmla="*/ 105868 w 1425575"/>
              <a:gd name="connsiteY358" fmla="*/ 1505185 h 1905000"/>
              <a:gd name="connsiteX359" fmla="*/ 104104 w 1425575"/>
              <a:gd name="connsiteY359" fmla="*/ 1501878 h 1905000"/>
              <a:gd name="connsiteX360" fmla="*/ 102341 w 1425575"/>
              <a:gd name="connsiteY360" fmla="*/ 1498424 h 1905000"/>
              <a:gd name="connsiteX361" fmla="*/ 100725 w 1425575"/>
              <a:gd name="connsiteY361" fmla="*/ 1494970 h 1905000"/>
              <a:gd name="connsiteX362" fmla="*/ 99035 w 1425575"/>
              <a:gd name="connsiteY362" fmla="*/ 1491368 h 1905000"/>
              <a:gd name="connsiteX363" fmla="*/ 97419 w 1425575"/>
              <a:gd name="connsiteY363" fmla="*/ 1487693 h 1905000"/>
              <a:gd name="connsiteX364" fmla="*/ 95876 w 1425575"/>
              <a:gd name="connsiteY364" fmla="*/ 1483945 h 1905000"/>
              <a:gd name="connsiteX365" fmla="*/ 94260 w 1425575"/>
              <a:gd name="connsiteY365" fmla="*/ 1480050 h 1905000"/>
              <a:gd name="connsiteX366" fmla="*/ 92717 w 1425575"/>
              <a:gd name="connsiteY366" fmla="*/ 1476081 h 1905000"/>
              <a:gd name="connsiteX367" fmla="*/ 91248 w 1425575"/>
              <a:gd name="connsiteY367" fmla="*/ 1471965 h 1905000"/>
              <a:gd name="connsiteX368" fmla="*/ 89705 w 1425575"/>
              <a:gd name="connsiteY368" fmla="*/ 1467850 h 1905000"/>
              <a:gd name="connsiteX369" fmla="*/ 88309 w 1425575"/>
              <a:gd name="connsiteY369" fmla="*/ 1463440 h 1905000"/>
              <a:gd name="connsiteX370" fmla="*/ 86913 w 1425575"/>
              <a:gd name="connsiteY370" fmla="*/ 1459104 h 1905000"/>
              <a:gd name="connsiteX371" fmla="*/ 85517 w 1425575"/>
              <a:gd name="connsiteY371" fmla="*/ 1454621 h 1905000"/>
              <a:gd name="connsiteX372" fmla="*/ 84195 w 1425575"/>
              <a:gd name="connsiteY372" fmla="*/ 1449990 h 1905000"/>
              <a:gd name="connsiteX373" fmla="*/ 82799 w 1425575"/>
              <a:gd name="connsiteY373" fmla="*/ 1445213 h 1905000"/>
              <a:gd name="connsiteX374" fmla="*/ 81550 w 1425575"/>
              <a:gd name="connsiteY374" fmla="*/ 1440436 h 1905000"/>
              <a:gd name="connsiteX375" fmla="*/ 80227 w 1425575"/>
              <a:gd name="connsiteY375" fmla="*/ 1435512 h 1905000"/>
              <a:gd name="connsiteX376" fmla="*/ 78978 w 1425575"/>
              <a:gd name="connsiteY376" fmla="*/ 1430367 h 1905000"/>
              <a:gd name="connsiteX377" fmla="*/ 77803 w 1425575"/>
              <a:gd name="connsiteY377" fmla="*/ 1425149 h 1905000"/>
              <a:gd name="connsiteX378" fmla="*/ 76554 w 1425575"/>
              <a:gd name="connsiteY378" fmla="*/ 1419857 h 1905000"/>
              <a:gd name="connsiteX379" fmla="*/ 75452 w 1425575"/>
              <a:gd name="connsiteY379" fmla="*/ 1414492 h 1905000"/>
              <a:gd name="connsiteX380" fmla="*/ 73174 w 1425575"/>
              <a:gd name="connsiteY380" fmla="*/ 1403321 h 1905000"/>
              <a:gd name="connsiteX381" fmla="*/ 71117 w 1425575"/>
              <a:gd name="connsiteY381" fmla="*/ 1391635 h 1905000"/>
              <a:gd name="connsiteX382" fmla="*/ 69060 w 1425575"/>
              <a:gd name="connsiteY382" fmla="*/ 1379435 h 1905000"/>
              <a:gd name="connsiteX383" fmla="*/ 67223 w 1425575"/>
              <a:gd name="connsiteY383" fmla="*/ 1366720 h 1905000"/>
              <a:gd name="connsiteX384" fmla="*/ 65387 w 1425575"/>
              <a:gd name="connsiteY384" fmla="*/ 1353491 h 1905000"/>
              <a:gd name="connsiteX385" fmla="*/ 63697 w 1425575"/>
              <a:gd name="connsiteY385" fmla="*/ 1339747 h 1905000"/>
              <a:gd name="connsiteX386" fmla="*/ 62081 w 1425575"/>
              <a:gd name="connsiteY386" fmla="*/ 1325563 h 1905000"/>
              <a:gd name="connsiteX387" fmla="*/ 60611 w 1425575"/>
              <a:gd name="connsiteY387" fmla="*/ 1310717 h 1905000"/>
              <a:gd name="connsiteX388" fmla="*/ 59289 w 1425575"/>
              <a:gd name="connsiteY388" fmla="*/ 1295283 h 1905000"/>
              <a:gd name="connsiteX389" fmla="*/ 57966 w 1425575"/>
              <a:gd name="connsiteY389" fmla="*/ 1279334 h 1905000"/>
              <a:gd name="connsiteX390" fmla="*/ 54587 w 1425575"/>
              <a:gd name="connsiteY390" fmla="*/ 1233253 h 1905000"/>
              <a:gd name="connsiteX391" fmla="*/ 51281 w 1425575"/>
              <a:gd name="connsiteY391" fmla="*/ 1186509 h 1905000"/>
              <a:gd name="connsiteX392" fmla="*/ 48048 w 1425575"/>
              <a:gd name="connsiteY392" fmla="*/ 1139252 h 1905000"/>
              <a:gd name="connsiteX393" fmla="*/ 44742 w 1425575"/>
              <a:gd name="connsiteY393" fmla="*/ 1091553 h 1905000"/>
              <a:gd name="connsiteX394" fmla="*/ 41657 w 1425575"/>
              <a:gd name="connsiteY394" fmla="*/ 1043634 h 1905000"/>
              <a:gd name="connsiteX395" fmla="*/ 38571 w 1425575"/>
              <a:gd name="connsiteY395" fmla="*/ 995421 h 1905000"/>
              <a:gd name="connsiteX396" fmla="*/ 35559 w 1425575"/>
              <a:gd name="connsiteY396" fmla="*/ 947282 h 1905000"/>
              <a:gd name="connsiteX397" fmla="*/ 32546 w 1425575"/>
              <a:gd name="connsiteY397" fmla="*/ 899290 h 1905000"/>
              <a:gd name="connsiteX398" fmla="*/ 29755 w 1425575"/>
              <a:gd name="connsiteY398" fmla="*/ 851518 h 1905000"/>
              <a:gd name="connsiteX399" fmla="*/ 27036 w 1425575"/>
              <a:gd name="connsiteY399" fmla="*/ 804040 h 1905000"/>
              <a:gd name="connsiteX400" fmla="*/ 24392 w 1425575"/>
              <a:gd name="connsiteY400" fmla="*/ 757149 h 1905000"/>
              <a:gd name="connsiteX401" fmla="*/ 21820 w 1425575"/>
              <a:gd name="connsiteY401" fmla="*/ 710921 h 1905000"/>
              <a:gd name="connsiteX402" fmla="*/ 19469 w 1425575"/>
              <a:gd name="connsiteY402" fmla="*/ 665354 h 1905000"/>
              <a:gd name="connsiteX403" fmla="*/ 17118 w 1425575"/>
              <a:gd name="connsiteY403" fmla="*/ 620742 h 1905000"/>
              <a:gd name="connsiteX404" fmla="*/ 14914 w 1425575"/>
              <a:gd name="connsiteY404" fmla="*/ 577159 h 1905000"/>
              <a:gd name="connsiteX405" fmla="*/ 12857 w 1425575"/>
              <a:gd name="connsiteY405" fmla="*/ 534752 h 1905000"/>
              <a:gd name="connsiteX406" fmla="*/ 10947 w 1425575"/>
              <a:gd name="connsiteY406" fmla="*/ 493669 h 1905000"/>
              <a:gd name="connsiteX407" fmla="*/ 9110 w 1425575"/>
              <a:gd name="connsiteY407" fmla="*/ 453908 h 1905000"/>
              <a:gd name="connsiteX408" fmla="*/ 7494 w 1425575"/>
              <a:gd name="connsiteY408" fmla="*/ 415690 h 1905000"/>
              <a:gd name="connsiteX409" fmla="*/ 5951 w 1425575"/>
              <a:gd name="connsiteY409" fmla="*/ 379163 h 1905000"/>
              <a:gd name="connsiteX410" fmla="*/ 4629 w 1425575"/>
              <a:gd name="connsiteY410" fmla="*/ 344473 h 1905000"/>
              <a:gd name="connsiteX411" fmla="*/ 3380 w 1425575"/>
              <a:gd name="connsiteY411" fmla="*/ 311694 h 1905000"/>
              <a:gd name="connsiteX412" fmla="*/ 2425 w 1425575"/>
              <a:gd name="connsiteY412" fmla="*/ 281046 h 1905000"/>
              <a:gd name="connsiteX413" fmla="*/ 1543 w 1425575"/>
              <a:gd name="connsiteY413" fmla="*/ 252604 h 1905000"/>
              <a:gd name="connsiteX414" fmla="*/ 955 w 1425575"/>
              <a:gd name="connsiteY414" fmla="*/ 226366 h 1905000"/>
              <a:gd name="connsiteX415" fmla="*/ 441 w 1425575"/>
              <a:gd name="connsiteY415" fmla="*/ 202700 h 1905000"/>
              <a:gd name="connsiteX416" fmla="*/ 74 w 1425575"/>
              <a:gd name="connsiteY416" fmla="*/ 181607 h 1905000"/>
              <a:gd name="connsiteX417" fmla="*/ 0 w 1425575"/>
              <a:gd name="connsiteY417" fmla="*/ 163307 h 1905000"/>
              <a:gd name="connsiteX418" fmla="*/ 0 w 1425575"/>
              <a:gd name="connsiteY418" fmla="*/ 155075 h 1905000"/>
              <a:gd name="connsiteX419" fmla="*/ 74 w 1425575"/>
              <a:gd name="connsiteY419" fmla="*/ 147726 h 1905000"/>
              <a:gd name="connsiteX420" fmla="*/ 221 w 1425575"/>
              <a:gd name="connsiteY420" fmla="*/ 141111 h 1905000"/>
              <a:gd name="connsiteX421" fmla="*/ 441 w 1425575"/>
              <a:gd name="connsiteY421" fmla="*/ 135232 h 1905000"/>
              <a:gd name="connsiteX422" fmla="*/ 588 w 1425575"/>
              <a:gd name="connsiteY422" fmla="*/ 130087 h 1905000"/>
              <a:gd name="connsiteX423" fmla="*/ 955 w 1425575"/>
              <a:gd name="connsiteY423" fmla="*/ 125751 h 1905000"/>
              <a:gd name="connsiteX424" fmla="*/ 1249 w 1425575"/>
              <a:gd name="connsiteY424" fmla="*/ 122223 h 1905000"/>
              <a:gd name="connsiteX425" fmla="*/ 1616 w 1425575"/>
              <a:gd name="connsiteY425" fmla="*/ 119577 h 1905000"/>
              <a:gd name="connsiteX426" fmla="*/ 2204 w 1425575"/>
              <a:gd name="connsiteY426" fmla="*/ 116637 h 1905000"/>
              <a:gd name="connsiteX427" fmla="*/ 2865 w 1425575"/>
              <a:gd name="connsiteY427" fmla="*/ 113624 h 1905000"/>
              <a:gd name="connsiteX428" fmla="*/ 3527 w 1425575"/>
              <a:gd name="connsiteY428" fmla="*/ 110758 h 1905000"/>
              <a:gd name="connsiteX429" fmla="*/ 4261 w 1425575"/>
              <a:gd name="connsiteY429" fmla="*/ 107818 h 1905000"/>
              <a:gd name="connsiteX430" fmla="*/ 4996 w 1425575"/>
              <a:gd name="connsiteY430" fmla="*/ 105025 h 1905000"/>
              <a:gd name="connsiteX431" fmla="*/ 5804 w 1425575"/>
              <a:gd name="connsiteY431" fmla="*/ 102306 h 1905000"/>
              <a:gd name="connsiteX432" fmla="*/ 6686 w 1425575"/>
              <a:gd name="connsiteY432" fmla="*/ 99513 h 1905000"/>
              <a:gd name="connsiteX433" fmla="*/ 7567 w 1425575"/>
              <a:gd name="connsiteY433" fmla="*/ 96794 h 1905000"/>
              <a:gd name="connsiteX434" fmla="*/ 8522 w 1425575"/>
              <a:gd name="connsiteY434" fmla="*/ 94148 h 1905000"/>
              <a:gd name="connsiteX435" fmla="*/ 9478 w 1425575"/>
              <a:gd name="connsiteY435" fmla="*/ 91649 h 1905000"/>
              <a:gd name="connsiteX436" fmla="*/ 10506 w 1425575"/>
              <a:gd name="connsiteY436" fmla="*/ 89077 h 1905000"/>
              <a:gd name="connsiteX437" fmla="*/ 11608 w 1425575"/>
              <a:gd name="connsiteY437" fmla="*/ 86504 h 1905000"/>
              <a:gd name="connsiteX438" fmla="*/ 12710 w 1425575"/>
              <a:gd name="connsiteY438" fmla="*/ 84005 h 1905000"/>
              <a:gd name="connsiteX439" fmla="*/ 13886 w 1425575"/>
              <a:gd name="connsiteY439" fmla="*/ 81580 h 1905000"/>
              <a:gd name="connsiteX440" fmla="*/ 15061 w 1425575"/>
              <a:gd name="connsiteY440" fmla="*/ 79155 h 1905000"/>
              <a:gd name="connsiteX441" fmla="*/ 16384 w 1425575"/>
              <a:gd name="connsiteY441" fmla="*/ 76876 h 1905000"/>
              <a:gd name="connsiteX442" fmla="*/ 17706 w 1425575"/>
              <a:gd name="connsiteY442" fmla="*/ 74451 h 1905000"/>
              <a:gd name="connsiteX443" fmla="*/ 19102 w 1425575"/>
              <a:gd name="connsiteY443" fmla="*/ 72246 h 1905000"/>
              <a:gd name="connsiteX444" fmla="*/ 20498 w 1425575"/>
              <a:gd name="connsiteY444" fmla="*/ 69968 h 1905000"/>
              <a:gd name="connsiteX445" fmla="*/ 21894 w 1425575"/>
              <a:gd name="connsiteY445" fmla="*/ 67836 h 1905000"/>
              <a:gd name="connsiteX446" fmla="*/ 23436 w 1425575"/>
              <a:gd name="connsiteY446" fmla="*/ 65631 h 1905000"/>
              <a:gd name="connsiteX447" fmla="*/ 24979 w 1425575"/>
              <a:gd name="connsiteY447" fmla="*/ 63574 h 1905000"/>
              <a:gd name="connsiteX448" fmla="*/ 26596 w 1425575"/>
              <a:gd name="connsiteY448" fmla="*/ 61442 h 1905000"/>
              <a:gd name="connsiteX449" fmla="*/ 28212 w 1425575"/>
              <a:gd name="connsiteY449" fmla="*/ 59384 h 1905000"/>
              <a:gd name="connsiteX450" fmla="*/ 29902 w 1425575"/>
              <a:gd name="connsiteY450" fmla="*/ 57400 h 1905000"/>
              <a:gd name="connsiteX451" fmla="*/ 31665 w 1425575"/>
              <a:gd name="connsiteY451" fmla="*/ 55416 h 1905000"/>
              <a:gd name="connsiteX452" fmla="*/ 33428 w 1425575"/>
              <a:gd name="connsiteY452" fmla="*/ 53505 h 1905000"/>
              <a:gd name="connsiteX453" fmla="*/ 35338 w 1425575"/>
              <a:gd name="connsiteY453" fmla="*/ 51594 h 1905000"/>
              <a:gd name="connsiteX454" fmla="*/ 37175 w 1425575"/>
              <a:gd name="connsiteY454" fmla="*/ 49830 h 1905000"/>
              <a:gd name="connsiteX455" fmla="*/ 39159 w 1425575"/>
              <a:gd name="connsiteY455" fmla="*/ 47919 h 1905000"/>
              <a:gd name="connsiteX456" fmla="*/ 41142 w 1425575"/>
              <a:gd name="connsiteY456" fmla="*/ 46229 h 1905000"/>
              <a:gd name="connsiteX457" fmla="*/ 43126 w 1425575"/>
              <a:gd name="connsiteY457" fmla="*/ 44465 h 1905000"/>
              <a:gd name="connsiteX458" fmla="*/ 45256 w 1425575"/>
              <a:gd name="connsiteY458" fmla="*/ 42701 h 1905000"/>
              <a:gd name="connsiteX459" fmla="*/ 47387 w 1425575"/>
              <a:gd name="connsiteY459" fmla="*/ 41084 h 1905000"/>
              <a:gd name="connsiteX460" fmla="*/ 49518 w 1425575"/>
              <a:gd name="connsiteY460" fmla="*/ 39467 h 1905000"/>
              <a:gd name="connsiteX461" fmla="*/ 51869 w 1425575"/>
              <a:gd name="connsiteY461" fmla="*/ 37850 h 1905000"/>
              <a:gd name="connsiteX462" fmla="*/ 54146 w 1425575"/>
              <a:gd name="connsiteY462" fmla="*/ 36307 h 1905000"/>
              <a:gd name="connsiteX463" fmla="*/ 56424 w 1425575"/>
              <a:gd name="connsiteY463" fmla="*/ 34837 h 1905000"/>
              <a:gd name="connsiteX464" fmla="*/ 58848 w 1425575"/>
              <a:gd name="connsiteY464" fmla="*/ 33367 h 1905000"/>
              <a:gd name="connsiteX465" fmla="*/ 61346 w 1425575"/>
              <a:gd name="connsiteY465" fmla="*/ 31897 h 1905000"/>
              <a:gd name="connsiteX466" fmla="*/ 63770 w 1425575"/>
              <a:gd name="connsiteY466" fmla="*/ 30574 h 1905000"/>
              <a:gd name="connsiteX467" fmla="*/ 66342 w 1425575"/>
              <a:gd name="connsiteY467" fmla="*/ 29178 h 1905000"/>
              <a:gd name="connsiteX468" fmla="*/ 68913 w 1425575"/>
              <a:gd name="connsiteY468" fmla="*/ 27781 h 1905000"/>
              <a:gd name="connsiteX469" fmla="*/ 71632 w 1425575"/>
              <a:gd name="connsiteY469" fmla="*/ 26532 h 1905000"/>
              <a:gd name="connsiteX470" fmla="*/ 74276 w 1425575"/>
              <a:gd name="connsiteY470" fmla="*/ 25283 h 1905000"/>
              <a:gd name="connsiteX471" fmla="*/ 77068 w 1425575"/>
              <a:gd name="connsiteY471" fmla="*/ 23960 h 1905000"/>
              <a:gd name="connsiteX472" fmla="*/ 79933 w 1425575"/>
              <a:gd name="connsiteY472" fmla="*/ 22784 h 1905000"/>
              <a:gd name="connsiteX473" fmla="*/ 82725 w 1425575"/>
              <a:gd name="connsiteY473" fmla="*/ 21608 h 1905000"/>
              <a:gd name="connsiteX474" fmla="*/ 88603 w 1425575"/>
              <a:gd name="connsiteY474" fmla="*/ 19329 h 1905000"/>
              <a:gd name="connsiteX475" fmla="*/ 94774 w 1425575"/>
              <a:gd name="connsiteY475" fmla="*/ 17345 h 1905000"/>
              <a:gd name="connsiteX476" fmla="*/ 100945 w 1425575"/>
              <a:gd name="connsiteY476" fmla="*/ 15287 h 1905000"/>
              <a:gd name="connsiteX477" fmla="*/ 107557 w 1425575"/>
              <a:gd name="connsiteY477" fmla="*/ 13450 h 1905000"/>
              <a:gd name="connsiteX478" fmla="*/ 114316 w 1425575"/>
              <a:gd name="connsiteY478" fmla="*/ 11759 h 1905000"/>
              <a:gd name="connsiteX479" fmla="*/ 121296 w 1425575"/>
              <a:gd name="connsiteY479" fmla="*/ 10142 h 1905000"/>
              <a:gd name="connsiteX480" fmla="*/ 128422 w 1425575"/>
              <a:gd name="connsiteY480" fmla="*/ 8673 h 1905000"/>
              <a:gd name="connsiteX481" fmla="*/ 135843 w 1425575"/>
              <a:gd name="connsiteY481" fmla="*/ 7350 h 1905000"/>
              <a:gd name="connsiteX482" fmla="*/ 143483 w 1425575"/>
              <a:gd name="connsiteY482" fmla="*/ 6174 h 1905000"/>
              <a:gd name="connsiteX483" fmla="*/ 151271 w 1425575"/>
              <a:gd name="connsiteY483" fmla="*/ 4998 h 1905000"/>
              <a:gd name="connsiteX484" fmla="*/ 159426 w 1425575"/>
              <a:gd name="connsiteY484" fmla="*/ 4042 h 1905000"/>
              <a:gd name="connsiteX485" fmla="*/ 167654 w 1425575"/>
              <a:gd name="connsiteY485" fmla="*/ 3160 h 1905000"/>
              <a:gd name="connsiteX486" fmla="*/ 176177 w 1425575"/>
              <a:gd name="connsiteY486" fmla="*/ 2352 h 1905000"/>
              <a:gd name="connsiteX487" fmla="*/ 184993 w 1425575"/>
              <a:gd name="connsiteY487" fmla="*/ 1691 h 1905000"/>
              <a:gd name="connsiteX488" fmla="*/ 193956 w 1425575"/>
              <a:gd name="connsiteY488" fmla="*/ 1176 h 1905000"/>
              <a:gd name="connsiteX489" fmla="*/ 203139 w 1425575"/>
              <a:gd name="connsiteY489" fmla="*/ 662 h 1905000"/>
              <a:gd name="connsiteX490" fmla="*/ 212617 w 1425575"/>
              <a:gd name="connsiteY490" fmla="*/ 441 h 1905000"/>
              <a:gd name="connsiteX491" fmla="*/ 222315 w 1425575"/>
              <a:gd name="connsiteY491" fmla="*/ 147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</a:cxnLst>
            <a:rect l="l" t="t" r="r" b="b"/>
            <a:pathLst>
              <a:path w="1425575" h="1905000">
                <a:moveTo>
                  <a:pt x="232306" y="0"/>
                </a:moveTo>
                <a:lnTo>
                  <a:pt x="242445" y="0"/>
                </a:lnTo>
                <a:lnTo>
                  <a:pt x="252877" y="74"/>
                </a:lnTo>
                <a:lnTo>
                  <a:pt x="263530" y="221"/>
                </a:lnTo>
                <a:lnTo>
                  <a:pt x="274477" y="515"/>
                </a:lnTo>
                <a:lnTo>
                  <a:pt x="285571" y="882"/>
                </a:lnTo>
                <a:lnTo>
                  <a:pt x="296958" y="1250"/>
                </a:lnTo>
                <a:lnTo>
                  <a:pt x="308566" y="1911"/>
                </a:lnTo>
                <a:lnTo>
                  <a:pt x="320541" y="2499"/>
                </a:lnTo>
                <a:lnTo>
                  <a:pt x="332590" y="3160"/>
                </a:lnTo>
                <a:lnTo>
                  <a:pt x="345006" y="3895"/>
                </a:lnTo>
                <a:lnTo>
                  <a:pt x="357716" y="4851"/>
                </a:lnTo>
                <a:lnTo>
                  <a:pt x="370573" y="5806"/>
                </a:lnTo>
                <a:lnTo>
                  <a:pt x="383724" y="6835"/>
                </a:lnTo>
                <a:lnTo>
                  <a:pt x="397095" y="7938"/>
                </a:lnTo>
                <a:lnTo>
                  <a:pt x="410834" y="9114"/>
                </a:lnTo>
                <a:lnTo>
                  <a:pt x="438899" y="11686"/>
                </a:lnTo>
                <a:lnTo>
                  <a:pt x="468065" y="14552"/>
                </a:lnTo>
                <a:lnTo>
                  <a:pt x="498334" y="17713"/>
                </a:lnTo>
                <a:lnTo>
                  <a:pt x="510677" y="19109"/>
                </a:lnTo>
                <a:lnTo>
                  <a:pt x="525224" y="20799"/>
                </a:lnTo>
                <a:lnTo>
                  <a:pt x="541754" y="22931"/>
                </a:lnTo>
                <a:lnTo>
                  <a:pt x="560268" y="25356"/>
                </a:lnTo>
                <a:lnTo>
                  <a:pt x="580398" y="28149"/>
                </a:lnTo>
                <a:lnTo>
                  <a:pt x="602292" y="31236"/>
                </a:lnTo>
                <a:lnTo>
                  <a:pt x="625655" y="34543"/>
                </a:lnTo>
                <a:lnTo>
                  <a:pt x="650413" y="38218"/>
                </a:lnTo>
                <a:lnTo>
                  <a:pt x="676348" y="42113"/>
                </a:lnTo>
                <a:lnTo>
                  <a:pt x="703457" y="46302"/>
                </a:lnTo>
                <a:lnTo>
                  <a:pt x="731596" y="50638"/>
                </a:lnTo>
                <a:lnTo>
                  <a:pt x="760542" y="55342"/>
                </a:lnTo>
                <a:lnTo>
                  <a:pt x="790150" y="60193"/>
                </a:lnTo>
                <a:lnTo>
                  <a:pt x="820565" y="65264"/>
                </a:lnTo>
                <a:lnTo>
                  <a:pt x="851349" y="70556"/>
                </a:lnTo>
                <a:lnTo>
                  <a:pt x="882499" y="75921"/>
                </a:lnTo>
                <a:lnTo>
                  <a:pt x="913796" y="81580"/>
                </a:lnTo>
                <a:lnTo>
                  <a:pt x="945241" y="87239"/>
                </a:lnTo>
                <a:lnTo>
                  <a:pt x="976612" y="93119"/>
                </a:lnTo>
                <a:lnTo>
                  <a:pt x="1007836" y="99219"/>
                </a:lnTo>
                <a:lnTo>
                  <a:pt x="1038692" y="105245"/>
                </a:lnTo>
                <a:lnTo>
                  <a:pt x="1069255" y="111493"/>
                </a:lnTo>
                <a:lnTo>
                  <a:pt x="1099156" y="117813"/>
                </a:lnTo>
                <a:lnTo>
                  <a:pt x="1113850" y="120974"/>
                </a:lnTo>
                <a:lnTo>
                  <a:pt x="1128470" y="124207"/>
                </a:lnTo>
                <a:lnTo>
                  <a:pt x="1142796" y="127368"/>
                </a:lnTo>
                <a:lnTo>
                  <a:pt x="1156829" y="130601"/>
                </a:lnTo>
                <a:lnTo>
                  <a:pt x="1170714" y="133835"/>
                </a:lnTo>
                <a:lnTo>
                  <a:pt x="1184306" y="136996"/>
                </a:lnTo>
                <a:lnTo>
                  <a:pt x="1197677" y="140229"/>
                </a:lnTo>
                <a:lnTo>
                  <a:pt x="1210754" y="143537"/>
                </a:lnTo>
                <a:lnTo>
                  <a:pt x="1223538" y="146844"/>
                </a:lnTo>
                <a:lnTo>
                  <a:pt x="1235954" y="150078"/>
                </a:lnTo>
                <a:lnTo>
                  <a:pt x="1248076" y="153311"/>
                </a:lnTo>
                <a:lnTo>
                  <a:pt x="1259831" y="156545"/>
                </a:lnTo>
                <a:lnTo>
                  <a:pt x="1271219" y="159779"/>
                </a:lnTo>
                <a:lnTo>
                  <a:pt x="1282312" y="163013"/>
                </a:lnTo>
                <a:lnTo>
                  <a:pt x="1292892" y="166247"/>
                </a:lnTo>
                <a:lnTo>
                  <a:pt x="1303104" y="169480"/>
                </a:lnTo>
                <a:lnTo>
                  <a:pt x="1312802" y="172714"/>
                </a:lnTo>
                <a:lnTo>
                  <a:pt x="1322206" y="175875"/>
                </a:lnTo>
                <a:lnTo>
                  <a:pt x="1328597" y="178300"/>
                </a:lnTo>
                <a:lnTo>
                  <a:pt x="1334769" y="180725"/>
                </a:lnTo>
                <a:lnTo>
                  <a:pt x="1340646" y="183298"/>
                </a:lnTo>
                <a:lnTo>
                  <a:pt x="1346450" y="186017"/>
                </a:lnTo>
                <a:lnTo>
                  <a:pt x="1349168" y="187413"/>
                </a:lnTo>
                <a:lnTo>
                  <a:pt x="1351887" y="188883"/>
                </a:lnTo>
                <a:lnTo>
                  <a:pt x="1354532" y="190280"/>
                </a:lnTo>
                <a:lnTo>
                  <a:pt x="1357176" y="191750"/>
                </a:lnTo>
                <a:lnTo>
                  <a:pt x="1359748" y="193293"/>
                </a:lnTo>
                <a:lnTo>
                  <a:pt x="1362319" y="194836"/>
                </a:lnTo>
                <a:lnTo>
                  <a:pt x="1364744" y="196453"/>
                </a:lnTo>
                <a:lnTo>
                  <a:pt x="1367168" y="198070"/>
                </a:lnTo>
                <a:lnTo>
                  <a:pt x="1369446" y="199687"/>
                </a:lnTo>
                <a:lnTo>
                  <a:pt x="1371723" y="201377"/>
                </a:lnTo>
                <a:lnTo>
                  <a:pt x="1374074" y="203141"/>
                </a:lnTo>
                <a:lnTo>
                  <a:pt x="1376278" y="204832"/>
                </a:lnTo>
                <a:lnTo>
                  <a:pt x="1378409" y="206596"/>
                </a:lnTo>
                <a:lnTo>
                  <a:pt x="1380466" y="208506"/>
                </a:lnTo>
                <a:lnTo>
                  <a:pt x="1382523" y="210270"/>
                </a:lnTo>
                <a:lnTo>
                  <a:pt x="1384580" y="212181"/>
                </a:lnTo>
                <a:lnTo>
                  <a:pt x="1386490" y="214092"/>
                </a:lnTo>
                <a:lnTo>
                  <a:pt x="1388400" y="216077"/>
                </a:lnTo>
                <a:lnTo>
                  <a:pt x="1390237" y="218061"/>
                </a:lnTo>
                <a:lnTo>
                  <a:pt x="1392074" y="220119"/>
                </a:lnTo>
                <a:lnTo>
                  <a:pt x="1393764" y="222103"/>
                </a:lnTo>
                <a:lnTo>
                  <a:pt x="1395453" y="224161"/>
                </a:lnTo>
                <a:lnTo>
                  <a:pt x="1397070" y="226292"/>
                </a:lnTo>
                <a:lnTo>
                  <a:pt x="1398686" y="228497"/>
                </a:lnTo>
                <a:lnTo>
                  <a:pt x="1400229" y="230776"/>
                </a:lnTo>
                <a:lnTo>
                  <a:pt x="1401772" y="232980"/>
                </a:lnTo>
                <a:lnTo>
                  <a:pt x="1403241" y="235185"/>
                </a:lnTo>
                <a:lnTo>
                  <a:pt x="1404563" y="237464"/>
                </a:lnTo>
                <a:lnTo>
                  <a:pt x="1405959" y="239889"/>
                </a:lnTo>
                <a:lnTo>
                  <a:pt x="1407355" y="242241"/>
                </a:lnTo>
                <a:lnTo>
                  <a:pt x="1408604" y="244666"/>
                </a:lnTo>
                <a:lnTo>
                  <a:pt x="1409780" y="247092"/>
                </a:lnTo>
                <a:lnTo>
                  <a:pt x="1410882" y="249664"/>
                </a:lnTo>
                <a:lnTo>
                  <a:pt x="1412131" y="252163"/>
                </a:lnTo>
                <a:lnTo>
                  <a:pt x="1413159" y="254735"/>
                </a:lnTo>
                <a:lnTo>
                  <a:pt x="1414114" y="257381"/>
                </a:lnTo>
                <a:lnTo>
                  <a:pt x="1415143" y="260027"/>
                </a:lnTo>
                <a:lnTo>
                  <a:pt x="1416098" y="262746"/>
                </a:lnTo>
                <a:lnTo>
                  <a:pt x="1416979" y="265465"/>
                </a:lnTo>
                <a:lnTo>
                  <a:pt x="1417788" y="268185"/>
                </a:lnTo>
                <a:lnTo>
                  <a:pt x="1418669" y="270978"/>
                </a:lnTo>
                <a:lnTo>
                  <a:pt x="1419404" y="273917"/>
                </a:lnTo>
                <a:lnTo>
                  <a:pt x="1420139" y="276784"/>
                </a:lnTo>
                <a:lnTo>
                  <a:pt x="1420800" y="279724"/>
                </a:lnTo>
                <a:lnTo>
                  <a:pt x="1421388" y="282663"/>
                </a:lnTo>
                <a:lnTo>
                  <a:pt x="1421975" y="285677"/>
                </a:lnTo>
                <a:lnTo>
                  <a:pt x="1423004" y="291850"/>
                </a:lnTo>
                <a:lnTo>
                  <a:pt x="1423885" y="298244"/>
                </a:lnTo>
                <a:lnTo>
                  <a:pt x="1424547" y="304712"/>
                </a:lnTo>
                <a:lnTo>
                  <a:pt x="1425061" y="311327"/>
                </a:lnTo>
                <a:lnTo>
                  <a:pt x="1425428" y="318162"/>
                </a:lnTo>
                <a:lnTo>
                  <a:pt x="1425575" y="325144"/>
                </a:lnTo>
                <a:lnTo>
                  <a:pt x="1425575" y="332420"/>
                </a:lnTo>
                <a:lnTo>
                  <a:pt x="1425428" y="339769"/>
                </a:lnTo>
                <a:lnTo>
                  <a:pt x="1425134" y="347266"/>
                </a:lnTo>
                <a:lnTo>
                  <a:pt x="1424620" y="355056"/>
                </a:lnTo>
                <a:lnTo>
                  <a:pt x="1424032" y="362994"/>
                </a:lnTo>
                <a:lnTo>
                  <a:pt x="1423151" y="371078"/>
                </a:lnTo>
                <a:lnTo>
                  <a:pt x="1422269" y="379310"/>
                </a:lnTo>
                <a:lnTo>
                  <a:pt x="1421241" y="387909"/>
                </a:lnTo>
                <a:lnTo>
                  <a:pt x="1419918" y="396508"/>
                </a:lnTo>
                <a:lnTo>
                  <a:pt x="1418596" y="405327"/>
                </a:lnTo>
                <a:lnTo>
                  <a:pt x="1417053" y="414441"/>
                </a:lnTo>
                <a:lnTo>
                  <a:pt x="1415363" y="423701"/>
                </a:lnTo>
                <a:lnTo>
                  <a:pt x="1413453" y="433182"/>
                </a:lnTo>
                <a:lnTo>
                  <a:pt x="1411469" y="442810"/>
                </a:lnTo>
                <a:lnTo>
                  <a:pt x="1409486" y="452732"/>
                </a:lnTo>
                <a:lnTo>
                  <a:pt x="1407135" y="462800"/>
                </a:lnTo>
                <a:lnTo>
                  <a:pt x="1404784" y="473016"/>
                </a:lnTo>
                <a:lnTo>
                  <a:pt x="1402286" y="483526"/>
                </a:lnTo>
                <a:lnTo>
                  <a:pt x="1399641" y="494257"/>
                </a:lnTo>
                <a:lnTo>
                  <a:pt x="1396849" y="505134"/>
                </a:lnTo>
                <a:lnTo>
                  <a:pt x="1393910" y="516232"/>
                </a:lnTo>
                <a:lnTo>
                  <a:pt x="1390898" y="527623"/>
                </a:lnTo>
                <a:lnTo>
                  <a:pt x="1387739" y="539089"/>
                </a:lnTo>
                <a:lnTo>
                  <a:pt x="1384360" y="550995"/>
                </a:lnTo>
                <a:lnTo>
                  <a:pt x="1380980" y="562901"/>
                </a:lnTo>
                <a:lnTo>
                  <a:pt x="1377454" y="575175"/>
                </a:lnTo>
                <a:lnTo>
                  <a:pt x="1373780" y="587669"/>
                </a:lnTo>
                <a:lnTo>
                  <a:pt x="1366139" y="613246"/>
                </a:lnTo>
                <a:lnTo>
                  <a:pt x="1358058" y="639704"/>
                </a:lnTo>
                <a:lnTo>
                  <a:pt x="1352768" y="656828"/>
                </a:lnTo>
                <a:lnTo>
                  <a:pt x="1347185" y="674320"/>
                </a:lnTo>
                <a:lnTo>
                  <a:pt x="1335797" y="710480"/>
                </a:lnTo>
                <a:lnTo>
                  <a:pt x="1323675" y="748183"/>
                </a:lnTo>
                <a:lnTo>
                  <a:pt x="1310965" y="787430"/>
                </a:lnTo>
                <a:lnTo>
                  <a:pt x="1283855" y="870773"/>
                </a:lnTo>
                <a:lnTo>
                  <a:pt x="1269382" y="914871"/>
                </a:lnTo>
                <a:lnTo>
                  <a:pt x="1254468" y="960805"/>
                </a:lnTo>
                <a:lnTo>
                  <a:pt x="1239113" y="1008283"/>
                </a:lnTo>
                <a:lnTo>
                  <a:pt x="1223391" y="1057599"/>
                </a:lnTo>
                <a:lnTo>
                  <a:pt x="1207155" y="1108678"/>
                </a:lnTo>
                <a:lnTo>
                  <a:pt x="1190624" y="1161668"/>
                </a:lnTo>
                <a:lnTo>
                  <a:pt x="1182175" y="1188788"/>
                </a:lnTo>
                <a:lnTo>
                  <a:pt x="1173653" y="1216422"/>
                </a:lnTo>
                <a:lnTo>
                  <a:pt x="1165057" y="1244497"/>
                </a:lnTo>
                <a:lnTo>
                  <a:pt x="1156315" y="1273087"/>
                </a:lnTo>
                <a:lnTo>
                  <a:pt x="1147572" y="1302044"/>
                </a:lnTo>
                <a:lnTo>
                  <a:pt x="1138756" y="1331589"/>
                </a:lnTo>
                <a:lnTo>
                  <a:pt x="1129866" y="1361502"/>
                </a:lnTo>
                <a:lnTo>
                  <a:pt x="1120830" y="1392076"/>
                </a:lnTo>
                <a:lnTo>
                  <a:pt x="1118038" y="1401483"/>
                </a:lnTo>
                <a:lnTo>
                  <a:pt x="1115099" y="1410670"/>
                </a:lnTo>
                <a:lnTo>
                  <a:pt x="1112234" y="1419416"/>
                </a:lnTo>
                <a:lnTo>
                  <a:pt x="1109222" y="1428015"/>
                </a:lnTo>
                <a:lnTo>
                  <a:pt x="1106283" y="1436173"/>
                </a:lnTo>
                <a:lnTo>
                  <a:pt x="1103197" y="1444111"/>
                </a:lnTo>
                <a:lnTo>
                  <a:pt x="1100112" y="1451681"/>
                </a:lnTo>
                <a:lnTo>
                  <a:pt x="1096952" y="1459030"/>
                </a:lnTo>
                <a:lnTo>
                  <a:pt x="1093793" y="1466086"/>
                </a:lnTo>
                <a:lnTo>
                  <a:pt x="1090561" y="1472847"/>
                </a:lnTo>
                <a:lnTo>
                  <a:pt x="1087328" y="1479315"/>
                </a:lnTo>
                <a:lnTo>
                  <a:pt x="1084095" y="1485562"/>
                </a:lnTo>
                <a:lnTo>
                  <a:pt x="1080789" y="1491515"/>
                </a:lnTo>
                <a:lnTo>
                  <a:pt x="1077336" y="1497248"/>
                </a:lnTo>
                <a:lnTo>
                  <a:pt x="1073957" y="1502687"/>
                </a:lnTo>
                <a:lnTo>
                  <a:pt x="1070504" y="1507978"/>
                </a:lnTo>
                <a:lnTo>
                  <a:pt x="1067051" y="1512976"/>
                </a:lnTo>
                <a:lnTo>
                  <a:pt x="1063451" y="1517753"/>
                </a:lnTo>
                <a:lnTo>
                  <a:pt x="1059924" y="1522236"/>
                </a:lnTo>
                <a:lnTo>
                  <a:pt x="1056398" y="1526573"/>
                </a:lnTo>
                <a:lnTo>
                  <a:pt x="1052725" y="1530688"/>
                </a:lnTo>
                <a:lnTo>
                  <a:pt x="1049051" y="1534584"/>
                </a:lnTo>
                <a:lnTo>
                  <a:pt x="1045304" y="1538258"/>
                </a:lnTo>
                <a:lnTo>
                  <a:pt x="1041557" y="1541786"/>
                </a:lnTo>
                <a:lnTo>
                  <a:pt x="1037811" y="1545093"/>
                </a:lnTo>
                <a:lnTo>
                  <a:pt x="1033917" y="1548180"/>
                </a:lnTo>
                <a:lnTo>
                  <a:pt x="1030096" y="1551193"/>
                </a:lnTo>
                <a:lnTo>
                  <a:pt x="1026203" y="1553913"/>
                </a:lnTo>
                <a:lnTo>
                  <a:pt x="1022235" y="1556559"/>
                </a:lnTo>
                <a:lnTo>
                  <a:pt x="1018342" y="1558984"/>
                </a:lnTo>
                <a:lnTo>
                  <a:pt x="1014301" y="1561262"/>
                </a:lnTo>
                <a:lnTo>
                  <a:pt x="1010334" y="1563394"/>
                </a:lnTo>
                <a:lnTo>
                  <a:pt x="1006219" y="1565378"/>
                </a:lnTo>
                <a:lnTo>
                  <a:pt x="1002105" y="1567215"/>
                </a:lnTo>
                <a:lnTo>
                  <a:pt x="998064" y="1568979"/>
                </a:lnTo>
                <a:lnTo>
                  <a:pt x="993877" y="1570523"/>
                </a:lnTo>
                <a:lnTo>
                  <a:pt x="989616" y="1571993"/>
                </a:lnTo>
                <a:lnTo>
                  <a:pt x="985428" y="1573316"/>
                </a:lnTo>
                <a:lnTo>
                  <a:pt x="981167" y="1574638"/>
                </a:lnTo>
                <a:lnTo>
                  <a:pt x="976759" y="1575741"/>
                </a:lnTo>
                <a:lnTo>
                  <a:pt x="972497" y="1576770"/>
                </a:lnTo>
                <a:lnTo>
                  <a:pt x="968163" y="1577725"/>
                </a:lnTo>
                <a:lnTo>
                  <a:pt x="963755" y="1578534"/>
                </a:lnTo>
                <a:lnTo>
                  <a:pt x="959347" y="1579416"/>
                </a:lnTo>
                <a:lnTo>
                  <a:pt x="954865" y="1580077"/>
                </a:lnTo>
                <a:lnTo>
                  <a:pt x="950384" y="1580665"/>
                </a:lnTo>
                <a:lnTo>
                  <a:pt x="945829" y="1581253"/>
                </a:lnTo>
                <a:lnTo>
                  <a:pt x="941347" y="1581768"/>
                </a:lnTo>
                <a:lnTo>
                  <a:pt x="936718" y="1582209"/>
                </a:lnTo>
                <a:lnTo>
                  <a:pt x="932090" y="1582649"/>
                </a:lnTo>
                <a:lnTo>
                  <a:pt x="922833" y="1583311"/>
                </a:lnTo>
                <a:lnTo>
                  <a:pt x="913429" y="1583825"/>
                </a:lnTo>
                <a:lnTo>
                  <a:pt x="903878" y="1584340"/>
                </a:lnTo>
                <a:lnTo>
                  <a:pt x="884483" y="1585295"/>
                </a:lnTo>
                <a:lnTo>
                  <a:pt x="874638" y="1585883"/>
                </a:lnTo>
                <a:lnTo>
                  <a:pt x="864646" y="1586471"/>
                </a:lnTo>
                <a:lnTo>
                  <a:pt x="850173" y="1587427"/>
                </a:lnTo>
                <a:lnTo>
                  <a:pt x="834524" y="1588235"/>
                </a:lnTo>
                <a:lnTo>
                  <a:pt x="817994" y="1589044"/>
                </a:lnTo>
                <a:lnTo>
                  <a:pt x="800509" y="1589705"/>
                </a:lnTo>
                <a:lnTo>
                  <a:pt x="782142" y="1590293"/>
                </a:lnTo>
                <a:lnTo>
                  <a:pt x="763040" y="1590807"/>
                </a:lnTo>
                <a:lnTo>
                  <a:pt x="743204" y="1591248"/>
                </a:lnTo>
                <a:lnTo>
                  <a:pt x="722632" y="1591616"/>
                </a:lnTo>
                <a:lnTo>
                  <a:pt x="701474" y="1591836"/>
                </a:lnTo>
                <a:lnTo>
                  <a:pt x="679801" y="1592057"/>
                </a:lnTo>
                <a:lnTo>
                  <a:pt x="657613" y="1592130"/>
                </a:lnTo>
                <a:lnTo>
                  <a:pt x="635132" y="1592130"/>
                </a:lnTo>
                <a:lnTo>
                  <a:pt x="612283" y="1592130"/>
                </a:lnTo>
                <a:lnTo>
                  <a:pt x="589067" y="1591910"/>
                </a:lnTo>
                <a:lnTo>
                  <a:pt x="565631" y="1591763"/>
                </a:lnTo>
                <a:lnTo>
                  <a:pt x="542121" y="1591542"/>
                </a:lnTo>
                <a:lnTo>
                  <a:pt x="94260" y="1905000"/>
                </a:lnTo>
                <a:lnTo>
                  <a:pt x="103443" y="1893976"/>
                </a:lnTo>
                <a:lnTo>
                  <a:pt x="112333" y="1883172"/>
                </a:lnTo>
                <a:lnTo>
                  <a:pt x="120855" y="1872589"/>
                </a:lnTo>
                <a:lnTo>
                  <a:pt x="129157" y="1862299"/>
                </a:lnTo>
                <a:lnTo>
                  <a:pt x="137165" y="1852304"/>
                </a:lnTo>
                <a:lnTo>
                  <a:pt x="144806" y="1842456"/>
                </a:lnTo>
                <a:lnTo>
                  <a:pt x="152226" y="1832828"/>
                </a:lnTo>
                <a:lnTo>
                  <a:pt x="159352" y="1823567"/>
                </a:lnTo>
                <a:lnTo>
                  <a:pt x="166112" y="1814380"/>
                </a:lnTo>
                <a:lnTo>
                  <a:pt x="172724" y="1805561"/>
                </a:lnTo>
                <a:lnTo>
                  <a:pt x="179042" y="1796888"/>
                </a:lnTo>
                <a:lnTo>
                  <a:pt x="185066" y="1788584"/>
                </a:lnTo>
                <a:lnTo>
                  <a:pt x="190870" y="1780352"/>
                </a:lnTo>
                <a:lnTo>
                  <a:pt x="196307" y="1772341"/>
                </a:lnTo>
                <a:lnTo>
                  <a:pt x="201597" y="1764624"/>
                </a:lnTo>
                <a:lnTo>
                  <a:pt x="206666" y="1757054"/>
                </a:lnTo>
                <a:lnTo>
                  <a:pt x="211515" y="1749778"/>
                </a:lnTo>
                <a:lnTo>
                  <a:pt x="215996" y="1742649"/>
                </a:lnTo>
                <a:lnTo>
                  <a:pt x="220404" y="1735740"/>
                </a:lnTo>
                <a:lnTo>
                  <a:pt x="224445" y="1729052"/>
                </a:lnTo>
                <a:lnTo>
                  <a:pt x="228412" y="1722511"/>
                </a:lnTo>
                <a:lnTo>
                  <a:pt x="232086" y="1716191"/>
                </a:lnTo>
                <a:lnTo>
                  <a:pt x="235539" y="1710090"/>
                </a:lnTo>
                <a:lnTo>
                  <a:pt x="238771" y="1704211"/>
                </a:lnTo>
                <a:lnTo>
                  <a:pt x="241857" y="1698405"/>
                </a:lnTo>
                <a:lnTo>
                  <a:pt x="244796" y="1692819"/>
                </a:lnTo>
                <a:lnTo>
                  <a:pt x="247514" y="1687454"/>
                </a:lnTo>
                <a:lnTo>
                  <a:pt x="250012" y="1682309"/>
                </a:lnTo>
                <a:lnTo>
                  <a:pt x="252290" y="1677238"/>
                </a:lnTo>
                <a:lnTo>
                  <a:pt x="254420" y="1672387"/>
                </a:lnTo>
                <a:lnTo>
                  <a:pt x="256477" y="1667684"/>
                </a:lnTo>
                <a:lnTo>
                  <a:pt x="258241" y="1663200"/>
                </a:lnTo>
                <a:lnTo>
                  <a:pt x="259636" y="1659599"/>
                </a:lnTo>
                <a:lnTo>
                  <a:pt x="260885" y="1656145"/>
                </a:lnTo>
                <a:lnTo>
                  <a:pt x="261987" y="1652764"/>
                </a:lnTo>
                <a:lnTo>
                  <a:pt x="263089" y="1649530"/>
                </a:lnTo>
                <a:lnTo>
                  <a:pt x="264044" y="1646370"/>
                </a:lnTo>
                <a:lnTo>
                  <a:pt x="264926" y="1643283"/>
                </a:lnTo>
                <a:lnTo>
                  <a:pt x="265661" y="1640270"/>
                </a:lnTo>
                <a:lnTo>
                  <a:pt x="266469" y="1637477"/>
                </a:lnTo>
                <a:lnTo>
                  <a:pt x="267057" y="1634684"/>
                </a:lnTo>
                <a:lnTo>
                  <a:pt x="267571" y="1632038"/>
                </a:lnTo>
                <a:lnTo>
                  <a:pt x="267938" y="1629466"/>
                </a:lnTo>
                <a:lnTo>
                  <a:pt x="268306" y="1626967"/>
                </a:lnTo>
                <a:lnTo>
                  <a:pt x="268600" y="1624615"/>
                </a:lnTo>
                <a:lnTo>
                  <a:pt x="268820" y="1622337"/>
                </a:lnTo>
                <a:lnTo>
                  <a:pt x="268967" y="1619985"/>
                </a:lnTo>
                <a:lnTo>
                  <a:pt x="268967" y="1617854"/>
                </a:lnTo>
                <a:lnTo>
                  <a:pt x="269114" y="1615796"/>
                </a:lnTo>
                <a:lnTo>
                  <a:pt x="268967" y="1613885"/>
                </a:lnTo>
                <a:lnTo>
                  <a:pt x="268893" y="1611974"/>
                </a:lnTo>
                <a:lnTo>
                  <a:pt x="268746" y="1610210"/>
                </a:lnTo>
                <a:lnTo>
                  <a:pt x="268453" y="1608373"/>
                </a:lnTo>
                <a:lnTo>
                  <a:pt x="268232" y="1606756"/>
                </a:lnTo>
                <a:lnTo>
                  <a:pt x="267865" y="1605139"/>
                </a:lnTo>
                <a:lnTo>
                  <a:pt x="267571" y="1603743"/>
                </a:lnTo>
                <a:lnTo>
                  <a:pt x="267130" y="1602273"/>
                </a:lnTo>
                <a:lnTo>
                  <a:pt x="266616" y="1600803"/>
                </a:lnTo>
                <a:lnTo>
                  <a:pt x="266175" y="1599553"/>
                </a:lnTo>
                <a:lnTo>
                  <a:pt x="265661" y="1598231"/>
                </a:lnTo>
                <a:lnTo>
                  <a:pt x="265073" y="1597128"/>
                </a:lnTo>
                <a:lnTo>
                  <a:pt x="264485" y="1595952"/>
                </a:lnTo>
                <a:lnTo>
                  <a:pt x="263898" y="1594923"/>
                </a:lnTo>
                <a:lnTo>
                  <a:pt x="263163" y="1593894"/>
                </a:lnTo>
                <a:lnTo>
                  <a:pt x="261840" y="1592130"/>
                </a:lnTo>
                <a:lnTo>
                  <a:pt x="260445" y="1590513"/>
                </a:lnTo>
                <a:lnTo>
                  <a:pt x="259049" y="1589044"/>
                </a:lnTo>
                <a:lnTo>
                  <a:pt x="257506" y="1587721"/>
                </a:lnTo>
                <a:lnTo>
                  <a:pt x="256036" y="1586765"/>
                </a:lnTo>
                <a:lnTo>
                  <a:pt x="254494" y="1585810"/>
                </a:lnTo>
                <a:lnTo>
                  <a:pt x="253098" y="1585148"/>
                </a:lnTo>
                <a:lnTo>
                  <a:pt x="251702" y="1584413"/>
                </a:lnTo>
                <a:lnTo>
                  <a:pt x="250379" y="1583899"/>
                </a:lnTo>
                <a:lnTo>
                  <a:pt x="249204" y="1583605"/>
                </a:lnTo>
                <a:lnTo>
                  <a:pt x="247220" y="1583090"/>
                </a:lnTo>
                <a:lnTo>
                  <a:pt x="245971" y="1582870"/>
                </a:lnTo>
                <a:lnTo>
                  <a:pt x="245457" y="1582796"/>
                </a:lnTo>
                <a:lnTo>
                  <a:pt x="238918" y="1582209"/>
                </a:lnTo>
                <a:lnTo>
                  <a:pt x="232306" y="1581547"/>
                </a:lnTo>
                <a:lnTo>
                  <a:pt x="225988" y="1580812"/>
                </a:lnTo>
                <a:lnTo>
                  <a:pt x="219670" y="1580004"/>
                </a:lnTo>
                <a:lnTo>
                  <a:pt x="213645" y="1578975"/>
                </a:lnTo>
                <a:lnTo>
                  <a:pt x="207694" y="1577946"/>
                </a:lnTo>
                <a:lnTo>
                  <a:pt x="201817" y="1576770"/>
                </a:lnTo>
                <a:lnTo>
                  <a:pt x="196086" y="1575373"/>
                </a:lnTo>
                <a:lnTo>
                  <a:pt x="190429" y="1573904"/>
                </a:lnTo>
                <a:lnTo>
                  <a:pt x="184919" y="1572213"/>
                </a:lnTo>
                <a:lnTo>
                  <a:pt x="179630" y="1570449"/>
                </a:lnTo>
                <a:lnTo>
                  <a:pt x="176985" y="1569494"/>
                </a:lnTo>
                <a:lnTo>
                  <a:pt x="174340" y="1568465"/>
                </a:lnTo>
                <a:lnTo>
                  <a:pt x="171769" y="1567436"/>
                </a:lnTo>
                <a:lnTo>
                  <a:pt x="169197" y="1566334"/>
                </a:lnTo>
                <a:lnTo>
                  <a:pt x="166773" y="1565158"/>
                </a:lnTo>
                <a:lnTo>
                  <a:pt x="164201" y="1563982"/>
                </a:lnTo>
                <a:lnTo>
                  <a:pt x="161777" y="1562732"/>
                </a:lnTo>
                <a:lnTo>
                  <a:pt x="159352" y="1561409"/>
                </a:lnTo>
                <a:lnTo>
                  <a:pt x="156928" y="1560086"/>
                </a:lnTo>
                <a:lnTo>
                  <a:pt x="154577" y="1558690"/>
                </a:lnTo>
                <a:lnTo>
                  <a:pt x="152079" y="1557147"/>
                </a:lnTo>
                <a:lnTo>
                  <a:pt x="149655" y="1555530"/>
                </a:lnTo>
                <a:lnTo>
                  <a:pt x="147230" y="1553913"/>
                </a:lnTo>
                <a:lnTo>
                  <a:pt x="144879" y="1552075"/>
                </a:lnTo>
                <a:lnTo>
                  <a:pt x="142528" y="1550312"/>
                </a:lnTo>
                <a:lnTo>
                  <a:pt x="140177" y="1548548"/>
                </a:lnTo>
                <a:lnTo>
                  <a:pt x="137900" y="1546563"/>
                </a:lnTo>
                <a:lnTo>
                  <a:pt x="135696" y="1544505"/>
                </a:lnTo>
                <a:lnTo>
                  <a:pt x="133492" y="1542448"/>
                </a:lnTo>
                <a:lnTo>
                  <a:pt x="131361" y="1540316"/>
                </a:lnTo>
                <a:lnTo>
                  <a:pt x="129157" y="1538111"/>
                </a:lnTo>
                <a:lnTo>
                  <a:pt x="127100" y="1535833"/>
                </a:lnTo>
                <a:lnTo>
                  <a:pt x="124969" y="1533408"/>
                </a:lnTo>
                <a:lnTo>
                  <a:pt x="122912" y="1530909"/>
                </a:lnTo>
                <a:lnTo>
                  <a:pt x="120855" y="1528483"/>
                </a:lnTo>
                <a:lnTo>
                  <a:pt x="118872" y="1525838"/>
                </a:lnTo>
                <a:lnTo>
                  <a:pt x="116961" y="1523192"/>
                </a:lnTo>
                <a:lnTo>
                  <a:pt x="115051" y="1520399"/>
                </a:lnTo>
                <a:lnTo>
                  <a:pt x="113068" y="1517459"/>
                </a:lnTo>
                <a:lnTo>
                  <a:pt x="111231" y="1514593"/>
                </a:lnTo>
                <a:lnTo>
                  <a:pt x="109394" y="1511506"/>
                </a:lnTo>
                <a:lnTo>
                  <a:pt x="107631" y="1508419"/>
                </a:lnTo>
                <a:lnTo>
                  <a:pt x="105868" y="1505185"/>
                </a:lnTo>
                <a:lnTo>
                  <a:pt x="104104" y="1501878"/>
                </a:lnTo>
                <a:lnTo>
                  <a:pt x="102341" y="1498424"/>
                </a:lnTo>
                <a:lnTo>
                  <a:pt x="100725" y="1494970"/>
                </a:lnTo>
                <a:lnTo>
                  <a:pt x="99035" y="1491368"/>
                </a:lnTo>
                <a:lnTo>
                  <a:pt x="97419" y="1487693"/>
                </a:lnTo>
                <a:lnTo>
                  <a:pt x="95876" y="1483945"/>
                </a:lnTo>
                <a:lnTo>
                  <a:pt x="94260" y="1480050"/>
                </a:lnTo>
                <a:lnTo>
                  <a:pt x="92717" y="1476081"/>
                </a:lnTo>
                <a:lnTo>
                  <a:pt x="91248" y="1471965"/>
                </a:lnTo>
                <a:lnTo>
                  <a:pt x="89705" y="1467850"/>
                </a:lnTo>
                <a:lnTo>
                  <a:pt x="88309" y="1463440"/>
                </a:lnTo>
                <a:lnTo>
                  <a:pt x="86913" y="1459104"/>
                </a:lnTo>
                <a:lnTo>
                  <a:pt x="85517" y="1454621"/>
                </a:lnTo>
                <a:lnTo>
                  <a:pt x="84195" y="1449990"/>
                </a:lnTo>
                <a:lnTo>
                  <a:pt x="82799" y="1445213"/>
                </a:lnTo>
                <a:lnTo>
                  <a:pt x="81550" y="1440436"/>
                </a:lnTo>
                <a:lnTo>
                  <a:pt x="80227" y="1435512"/>
                </a:lnTo>
                <a:lnTo>
                  <a:pt x="78978" y="1430367"/>
                </a:lnTo>
                <a:lnTo>
                  <a:pt x="77803" y="1425149"/>
                </a:lnTo>
                <a:lnTo>
                  <a:pt x="76554" y="1419857"/>
                </a:lnTo>
                <a:lnTo>
                  <a:pt x="75452" y="1414492"/>
                </a:lnTo>
                <a:lnTo>
                  <a:pt x="73174" y="1403321"/>
                </a:lnTo>
                <a:lnTo>
                  <a:pt x="71117" y="1391635"/>
                </a:lnTo>
                <a:lnTo>
                  <a:pt x="69060" y="1379435"/>
                </a:lnTo>
                <a:lnTo>
                  <a:pt x="67223" y="1366720"/>
                </a:lnTo>
                <a:lnTo>
                  <a:pt x="65387" y="1353491"/>
                </a:lnTo>
                <a:lnTo>
                  <a:pt x="63697" y="1339747"/>
                </a:lnTo>
                <a:lnTo>
                  <a:pt x="62081" y="1325563"/>
                </a:lnTo>
                <a:lnTo>
                  <a:pt x="60611" y="1310717"/>
                </a:lnTo>
                <a:lnTo>
                  <a:pt x="59289" y="1295283"/>
                </a:lnTo>
                <a:lnTo>
                  <a:pt x="57966" y="1279334"/>
                </a:lnTo>
                <a:lnTo>
                  <a:pt x="54587" y="1233253"/>
                </a:lnTo>
                <a:lnTo>
                  <a:pt x="51281" y="1186509"/>
                </a:lnTo>
                <a:lnTo>
                  <a:pt x="48048" y="1139252"/>
                </a:lnTo>
                <a:lnTo>
                  <a:pt x="44742" y="1091553"/>
                </a:lnTo>
                <a:lnTo>
                  <a:pt x="41657" y="1043634"/>
                </a:lnTo>
                <a:lnTo>
                  <a:pt x="38571" y="995421"/>
                </a:lnTo>
                <a:lnTo>
                  <a:pt x="35559" y="947282"/>
                </a:lnTo>
                <a:lnTo>
                  <a:pt x="32546" y="899290"/>
                </a:lnTo>
                <a:lnTo>
                  <a:pt x="29755" y="851518"/>
                </a:lnTo>
                <a:lnTo>
                  <a:pt x="27036" y="804040"/>
                </a:lnTo>
                <a:lnTo>
                  <a:pt x="24392" y="757149"/>
                </a:lnTo>
                <a:lnTo>
                  <a:pt x="21820" y="710921"/>
                </a:lnTo>
                <a:lnTo>
                  <a:pt x="19469" y="665354"/>
                </a:lnTo>
                <a:lnTo>
                  <a:pt x="17118" y="620742"/>
                </a:lnTo>
                <a:lnTo>
                  <a:pt x="14914" y="577159"/>
                </a:lnTo>
                <a:lnTo>
                  <a:pt x="12857" y="534752"/>
                </a:lnTo>
                <a:lnTo>
                  <a:pt x="10947" y="493669"/>
                </a:lnTo>
                <a:lnTo>
                  <a:pt x="9110" y="453908"/>
                </a:lnTo>
                <a:lnTo>
                  <a:pt x="7494" y="415690"/>
                </a:lnTo>
                <a:lnTo>
                  <a:pt x="5951" y="379163"/>
                </a:lnTo>
                <a:lnTo>
                  <a:pt x="4629" y="344473"/>
                </a:lnTo>
                <a:lnTo>
                  <a:pt x="3380" y="311694"/>
                </a:lnTo>
                <a:lnTo>
                  <a:pt x="2425" y="281046"/>
                </a:lnTo>
                <a:lnTo>
                  <a:pt x="1543" y="252604"/>
                </a:lnTo>
                <a:lnTo>
                  <a:pt x="955" y="226366"/>
                </a:lnTo>
                <a:lnTo>
                  <a:pt x="441" y="202700"/>
                </a:lnTo>
                <a:lnTo>
                  <a:pt x="74" y="181607"/>
                </a:lnTo>
                <a:lnTo>
                  <a:pt x="0" y="163307"/>
                </a:lnTo>
                <a:lnTo>
                  <a:pt x="0" y="155075"/>
                </a:lnTo>
                <a:lnTo>
                  <a:pt x="74" y="147726"/>
                </a:lnTo>
                <a:lnTo>
                  <a:pt x="221" y="141111"/>
                </a:lnTo>
                <a:lnTo>
                  <a:pt x="441" y="135232"/>
                </a:lnTo>
                <a:lnTo>
                  <a:pt x="588" y="130087"/>
                </a:lnTo>
                <a:lnTo>
                  <a:pt x="955" y="125751"/>
                </a:lnTo>
                <a:lnTo>
                  <a:pt x="1249" y="122223"/>
                </a:lnTo>
                <a:lnTo>
                  <a:pt x="1616" y="119577"/>
                </a:lnTo>
                <a:lnTo>
                  <a:pt x="2204" y="116637"/>
                </a:lnTo>
                <a:lnTo>
                  <a:pt x="2865" y="113624"/>
                </a:lnTo>
                <a:lnTo>
                  <a:pt x="3527" y="110758"/>
                </a:lnTo>
                <a:lnTo>
                  <a:pt x="4261" y="107818"/>
                </a:lnTo>
                <a:lnTo>
                  <a:pt x="4996" y="105025"/>
                </a:lnTo>
                <a:lnTo>
                  <a:pt x="5804" y="102306"/>
                </a:lnTo>
                <a:lnTo>
                  <a:pt x="6686" y="99513"/>
                </a:lnTo>
                <a:lnTo>
                  <a:pt x="7567" y="96794"/>
                </a:lnTo>
                <a:lnTo>
                  <a:pt x="8522" y="94148"/>
                </a:lnTo>
                <a:lnTo>
                  <a:pt x="9478" y="91649"/>
                </a:lnTo>
                <a:lnTo>
                  <a:pt x="10506" y="89077"/>
                </a:lnTo>
                <a:lnTo>
                  <a:pt x="11608" y="86504"/>
                </a:lnTo>
                <a:lnTo>
                  <a:pt x="12710" y="84005"/>
                </a:lnTo>
                <a:lnTo>
                  <a:pt x="13886" y="81580"/>
                </a:lnTo>
                <a:lnTo>
                  <a:pt x="15061" y="79155"/>
                </a:lnTo>
                <a:lnTo>
                  <a:pt x="16384" y="76876"/>
                </a:lnTo>
                <a:lnTo>
                  <a:pt x="17706" y="74451"/>
                </a:lnTo>
                <a:lnTo>
                  <a:pt x="19102" y="72246"/>
                </a:lnTo>
                <a:lnTo>
                  <a:pt x="20498" y="69968"/>
                </a:lnTo>
                <a:lnTo>
                  <a:pt x="21894" y="67836"/>
                </a:lnTo>
                <a:lnTo>
                  <a:pt x="23436" y="65631"/>
                </a:lnTo>
                <a:lnTo>
                  <a:pt x="24979" y="63574"/>
                </a:lnTo>
                <a:lnTo>
                  <a:pt x="26596" y="61442"/>
                </a:lnTo>
                <a:lnTo>
                  <a:pt x="28212" y="59384"/>
                </a:lnTo>
                <a:lnTo>
                  <a:pt x="29902" y="57400"/>
                </a:lnTo>
                <a:lnTo>
                  <a:pt x="31665" y="55416"/>
                </a:lnTo>
                <a:lnTo>
                  <a:pt x="33428" y="53505"/>
                </a:lnTo>
                <a:lnTo>
                  <a:pt x="35338" y="51594"/>
                </a:lnTo>
                <a:lnTo>
                  <a:pt x="37175" y="49830"/>
                </a:lnTo>
                <a:lnTo>
                  <a:pt x="39159" y="47919"/>
                </a:lnTo>
                <a:lnTo>
                  <a:pt x="41142" y="46229"/>
                </a:lnTo>
                <a:lnTo>
                  <a:pt x="43126" y="44465"/>
                </a:lnTo>
                <a:lnTo>
                  <a:pt x="45256" y="42701"/>
                </a:lnTo>
                <a:lnTo>
                  <a:pt x="47387" y="41084"/>
                </a:lnTo>
                <a:lnTo>
                  <a:pt x="49518" y="39467"/>
                </a:lnTo>
                <a:lnTo>
                  <a:pt x="51869" y="37850"/>
                </a:lnTo>
                <a:lnTo>
                  <a:pt x="54146" y="36307"/>
                </a:lnTo>
                <a:lnTo>
                  <a:pt x="56424" y="34837"/>
                </a:lnTo>
                <a:lnTo>
                  <a:pt x="58848" y="33367"/>
                </a:lnTo>
                <a:lnTo>
                  <a:pt x="61346" y="31897"/>
                </a:lnTo>
                <a:lnTo>
                  <a:pt x="63770" y="30574"/>
                </a:lnTo>
                <a:lnTo>
                  <a:pt x="66342" y="29178"/>
                </a:lnTo>
                <a:lnTo>
                  <a:pt x="68913" y="27781"/>
                </a:lnTo>
                <a:lnTo>
                  <a:pt x="71632" y="26532"/>
                </a:lnTo>
                <a:lnTo>
                  <a:pt x="74276" y="25283"/>
                </a:lnTo>
                <a:lnTo>
                  <a:pt x="77068" y="23960"/>
                </a:lnTo>
                <a:lnTo>
                  <a:pt x="79933" y="22784"/>
                </a:lnTo>
                <a:lnTo>
                  <a:pt x="82725" y="21608"/>
                </a:lnTo>
                <a:lnTo>
                  <a:pt x="88603" y="19329"/>
                </a:lnTo>
                <a:lnTo>
                  <a:pt x="94774" y="17345"/>
                </a:lnTo>
                <a:lnTo>
                  <a:pt x="100945" y="15287"/>
                </a:lnTo>
                <a:lnTo>
                  <a:pt x="107557" y="13450"/>
                </a:lnTo>
                <a:lnTo>
                  <a:pt x="114316" y="11759"/>
                </a:lnTo>
                <a:lnTo>
                  <a:pt x="121296" y="10142"/>
                </a:lnTo>
                <a:lnTo>
                  <a:pt x="128422" y="8673"/>
                </a:lnTo>
                <a:lnTo>
                  <a:pt x="135843" y="7350"/>
                </a:lnTo>
                <a:lnTo>
                  <a:pt x="143483" y="6174"/>
                </a:lnTo>
                <a:lnTo>
                  <a:pt x="151271" y="4998"/>
                </a:lnTo>
                <a:lnTo>
                  <a:pt x="159426" y="4042"/>
                </a:lnTo>
                <a:lnTo>
                  <a:pt x="167654" y="3160"/>
                </a:lnTo>
                <a:lnTo>
                  <a:pt x="176177" y="2352"/>
                </a:lnTo>
                <a:lnTo>
                  <a:pt x="184993" y="1691"/>
                </a:lnTo>
                <a:lnTo>
                  <a:pt x="193956" y="1176"/>
                </a:lnTo>
                <a:lnTo>
                  <a:pt x="203139" y="662"/>
                </a:lnTo>
                <a:lnTo>
                  <a:pt x="212617" y="441"/>
                </a:lnTo>
                <a:lnTo>
                  <a:pt x="222315" y="147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rIns="180000" bIns="288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id="{A327160A-C359-4BDB-B42C-09CD30170448}"/>
              </a:ext>
            </a:extLst>
          </p:cNvPr>
          <p:cNvSpPr txBox="1"/>
          <p:nvPr/>
        </p:nvSpPr>
        <p:spPr>
          <a:xfrm>
            <a:off x="7480898" y="2351012"/>
            <a:ext cx="128753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保温</a:t>
            </a:r>
            <a:endParaRPr lang="en-US" altLang="zh-CN" sz="3200" b="1" dirty="0">
              <a:cs typeface="+mn-ea"/>
              <a:sym typeface="+mn-lt"/>
            </a:endParaRPr>
          </a:p>
          <a:p>
            <a:pPr algn="ctr"/>
            <a:r>
              <a:rPr lang="zh-CN" altLang="en-US" sz="3200" b="1" dirty="0">
                <a:cs typeface="+mn-ea"/>
                <a:sym typeface="+mn-lt"/>
              </a:rPr>
              <a:t>作用</a:t>
            </a:r>
            <a:endParaRPr lang="en-US" altLang="zh-CN" sz="3200" b="1" dirty="0">
              <a:cs typeface="+mn-ea"/>
              <a:sym typeface="+mn-lt"/>
            </a:endParaRPr>
          </a:p>
          <a:p>
            <a:pPr algn="ctr"/>
            <a:r>
              <a:rPr lang="en-US" altLang="zh-CN" b="1" dirty="0">
                <a:cs typeface="+mn-ea"/>
                <a:sym typeface="+mn-lt"/>
              </a:rPr>
              <a:t>(</a:t>
            </a:r>
            <a:r>
              <a:rPr lang="zh-CN" altLang="en-US" b="1" dirty="0">
                <a:cs typeface="+mn-ea"/>
                <a:sym typeface="+mn-lt"/>
              </a:rPr>
              <a:t>温室效应</a:t>
            </a:r>
            <a:r>
              <a:rPr lang="en-US" altLang="zh-CN" b="1" dirty="0">
                <a:cs typeface="+mn-ea"/>
                <a:sym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07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2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910"/>
                                </p:stCondLst>
                                <p:childTnLst>
                                  <p:par>
                                    <p:cTn id="43" presetID="2" presetClass="entr" presetSubtype="6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5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6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entr" presetSubtype="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82" dur="2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(1+(-0.8)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3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(1+0.8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8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4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0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9" dur="750" fill="hold"/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750" fill="hold"/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75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75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8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1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0" presetClass="entr" presetSubtype="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6" dur="2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(1+(-0.8)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17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(1+0.8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25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6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22" presetClass="entr" presetSubtype="2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7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6" dur="500"/>
                                            <p:tgtEl>
                                              <p:spTgt spid="10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0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6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9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2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26" presetClass="emph" presetSubtype="0" repeatCount="2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2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4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500" tmFilter="0, 0; .2, .5; .8, .5; 1, 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7" dur="250" autoRev="1" fill="hold"/>
                                            <p:tgtEl>
                                              <p:spTgt spid="1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9" presetID="0" presetClass="entr" presetSubtype="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1" dur="2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(1+(-0.8)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2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(1+0.8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0" presetClass="entr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5" dur="2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(1+(-0.8)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6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(1+0.8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1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6" fill="hold">
                          <p:stCondLst>
                            <p:cond delay="indefinite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0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2" fill="hold">
                          <p:stCondLst>
                            <p:cond delay="indefinite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06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0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1" dur="75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2" dur="7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3" dur="7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4" fill="hold">
                          <p:stCondLst>
                            <p:cond delay="indefinite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8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2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3" fill="hold">
                          <p:stCondLst>
                            <p:cond delay="indefinite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2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9" fill="hold">
                          <p:stCondLst>
                            <p:cond delay="indefinite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33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5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3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3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9" fill="hold">
                          <p:stCondLst>
                            <p:cond delay="indefinite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/>
                                            <p:tgtEl>
                                              <p:spTgt spid="10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5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7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60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2" fill="hold">
                          <p:stCondLst>
                            <p:cond delay="indefinite"/>
                          </p:stCondLst>
                          <p:childTnLst>
                            <p:par>
                              <p:cTn id="2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6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1" fill="hold">
                          <p:stCondLst>
                            <p:cond delay="indefinite"/>
                          </p:stCondLst>
                          <p:childTnLst>
                            <p:par>
                              <p:cTn id="2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5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0" fill="hold">
                          <p:stCondLst>
                            <p:cond delay="indefinite"/>
                          </p:stCondLst>
                          <p:childTnLst>
                            <p:par>
                              <p:cTn id="2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2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84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85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6" fill="hold">
                          <p:stCondLst>
                            <p:cond delay="indefinite"/>
                          </p:stCondLst>
                          <p:childTnLst>
                            <p:par>
                              <p:cTn id="2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8" presetID="26" presetClass="emph" presetSubtype="0" repeatCount="2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9" dur="500" tmFilter="0, 0; .2, .5; .8, .5; 1, 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0" dur="250" autoRev="1" fill="hold"/>
                                            <p:tgtEl>
                                              <p:spTgt spid="1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2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94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95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6" fill="hold">
                          <p:stCondLst>
                            <p:cond delay="indefinite"/>
                          </p:stCondLst>
                          <p:childTnLst>
                            <p:par>
                              <p:cTn id="2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0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5" fill="hold">
                          <p:stCondLst>
                            <p:cond delay="indefinite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26" presetClass="emph" presetSubtype="0" repeatCount="2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500" tmFilter="0, 0; .2, .5; .8, .5; 1, 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9" dur="250" autoRev="1" fill="hold"/>
                                            <p:tgtEl>
                                              <p:spTgt spid="1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2" dur="75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3" dur="75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4" dur="75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7" dur="75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8" dur="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9" dur="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0" fill="hold">
                          <p:stCondLst>
                            <p:cond delay="indefinite"/>
                          </p:stCondLst>
                          <p:childTnLst>
                            <p:par>
                              <p:cTn id="3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4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8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9" fill="hold">
                          <p:stCondLst>
                            <p:cond delay="indefinite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33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34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5" fill="hold">
                          <p:stCondLst>
                            <p:cond delay="indefinite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accel="333" fill="hold" nodeType="clickEffect" p14:presetBounceEnd="667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 p14:bounceEnd="667">
                                          <p:cBhvr>
                                            <p:cTn id="33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2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3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4" presetID="27" presetClass="emph" presetSubtype="0" fill="remove" grpId="2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45" dur="250" autoRev="1" fill="remove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6" dur="250" autoRev="1" fill="remove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47" dur="250" autoRev="1" fill="remove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8" dur="250" autoRev="1" fill="remove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9" presetID="22" presetClass="entr" presetSubtype="2" fill="hold" grpId="1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1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2" presetID="27" presetClass="emph" presetSubtype="0" fill="remove" grpId="2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53" dur="250" autoRev="1" fill="remove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54" dur="250" autoRev="1" fill="remove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55" dur="250" autoRev="1" fill="remove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6" dur="250" autoRev="1" fill="remove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7" fill="hold">
                          <p:stCondLst>
                            <p:cond delay="indefinite"/>
                          </p:stCondLst>
                          <p:childTnLst>
                            <p:par>
                              <p:cTn id="3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9" presetID="2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1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2" presetID="27" presetClass="emph" presetSubtype="0" fill="remove" grpId="2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3" dur="250" autoRev="1" fill="remove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64" dur="250" autoRev="1" fill="remove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65" dur="250" autoRev="1" fill="remove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6" dur="250" autoRev="1" fill="remove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7" fill="hold">
                          <p:stCondLst>
                            <p:cond delay="indefinite"/>
                          </p:stCondLst>
                          <p:childTnLst>
                            <p:par>
                              <p:cTn id="3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9" presetID="26" presetClass="emph" presetSubtype="0" repeatCount="2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0" dur="500" tmFilter="0, 0; .2, .5; .8, .5; 1, 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1" dur="250" autoRev="1" fill="hold"/>
                                            <p:tgtEl>
                                              <p:spTgt spid="2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2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3" dur="500" tmFilter="0, 0; .2, .5; .8, .5; 1, 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4" dur="250" autoRev="1" fill="hold"/>
                                            <p:tgtEl>
                                              <p:spTgt spid="2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5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376" dur="500" tmFilter="0, 0; .2, .5; .8, .5; 1, 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7" dur="250" autoRev="1" fill="hold"/>
                                            <p:tgtEl>
                                              <p:spTgt spid="2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8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9" dur="500" tmFilter="0, 0; .2, .5; .8, .5; 1, 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0" dur="250" autoRev="1" fill="hold"/>
                                            <p:tgtEl>
                                              <p:spTgt spid="2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" grpId="0" animBg="1"/>
          <p:bldP spid="7" grpId="0"/>
          <p:bldP spid="26" grpId="0" animBg="1"/>
          <p:bldP spid="25" grpId="0"/>
          <p:bldP spid="25" grpId="1"/>
          <p:bldP spid="21" grpId="0"/>
          <p:bldP spid="28" grpId="0"/>
          <p:bldP spid="209" grpId="0" animBg="1"/>
          <p:bldP spid="209" grpId="1" animBg="1"/>
          <p:bldP spid="134" grpId="0"/>
          <p:bldP spid="134" grpId="1"/>
          <p:bldP spid="137" grpId="0"/>
          <p:bldP spid="137" grpId="1"/>
          <p:bldP spid="1041" grpId="0"/>
          <p:bldP spid="1041" grpId="1"/>
          <p:bldP spid="139" grpId="0" animBg="1"/>
          <p:bldP spid="139" grpId="1" animBg="1"/>
          <p:bldP spid="139" grpId="2" animBg="1"/>
          <p:bldP spid="140" grpId="0" animBg="1"/>
          <p:bldP spid="140" grpId="1" animBg="1"/>
          <p:bldP spid="140" grpId="2" animBg="1"/>
          <p:bldP spid="141" grpId="0"/>
          <p:bldP spid="141" grpId="1"/>
          <p:bldP spid="143" grpId="0"/>
          <p:bldP spid="143" grpId="1"/>
          <p:bldP spid="168" grpId="0" animBg="1"/>
          <p:bldP spid="169" grpId="0"/>
          <p:bldP spid="170" grpId="0"/>
          <p:bldP spid="171" grpId="0"/>
          <p:bldP spid="173" grpId="0"/>
          <p:bldP spid="174" grpId="0"/>
          <p:bldP spid="175" grpId="0"/>
          <p:bldP spid="176" grpId="0"/>
          <p:bldP spid="177" grpId="0" animBg="1"/>
          <p:bldP spid="179" grpId="0" animBg="1"/>
          <p:bldP spid="178" grpId="0"/>
          <p:bldP spid="180" grpId="0" animBg="1"/>
          <p:bldP spid="184" grpId="0"/>
          <p:bldP spid="184" grpId="1"/>
          <p:bldP spid="185" grpId="0"/>
          <p:bldP spid="186" grpId="0"/>
          <p:bldP spid="188" grpId="0"/>
          <p:bldP spid="188" grpId="1"/>
          <p:bldP spid="189" grpId="0"/>
          <p:bldP spid="192" grpId="0"/>
          <p:bldP spid="193" grpId="0"/>
          <p:bldP spid="194" grpId="0" animBg="1"/>
          <p:bldP spid="194" grpId="1" animBg="1"/>
          <p:bldP spid="194" grpId="2" animBg="1"/>
          <p:bldP spid="196" grpId="0" animBg="1"/>
          <p:bldP spid="197" grpId="0"/>
          <p:bldP spid="199" grpId="0"/>
          <p:bldP spid="199" grpId="1"/>
          <p:bldP spid="200" grpId="0"/>
          <p:bldP spid="205" grpId="0"/>
          <p:bldP spid="205" grpId="1"/>
          <p:bldP spid="207" grpId="0" animBg="1"/>
          <p:bldP spid="207" grpId="1" animBg="1"/>
          <p:bldP spid="208" grpId="0"/>
          <p:bldP spid="20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3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4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(-#ppt_w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(-#ppt_h/2*cos(ppt_r/180*pi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-#ppt_h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2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-#ppt_w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910"/>
                                </p:stCondLst>
                                <p:childTnLst>
                                  <p:par>
                                    <p:cTn id="4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5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6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entr" presetSubtype="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82" dur="2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(1+(-0.8)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3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(1+0.8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8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89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4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0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9" dur="750" fill="hold"/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750" fill="hold"/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75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75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8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1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0" presetClass="entr" presetSubtype="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16" dur="2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(1+(-0.8)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17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(1+0.8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25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26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22" presetClass="entr" presetSubtype="2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7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6" dur="500"/>
                                            <p:tgtEl>
                                              <p:spTgt spid="10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0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6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9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2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26" presetClass="emph" presetSubtype="0" repeatCount="2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2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4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500" tmFilter="0, 0; .2, .5; .8, .5; 1, 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7" dur="250" autoRev="1" fill="hold"/>
                                            <p:tgtEl>
                                              <p:spTgt spid="1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9" presetID="0" presetClass="entr" presetSubtype="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1" dur="2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(1+(-0.8)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2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(1+0.8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0" presetClass="entr" presetSubtype="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5" dur="2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(1+(-0.8)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86" dur="2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*(1+0.8*(1/256)^$*sin(8*pi*$)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1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6" fill="hold">
                          <p:stCondLst>
                            <p:cond delay="indefinite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00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1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2" fill="hold">
                          <p:stCondLst>
                            <p:cond delay="indefinite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06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0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1" dur="75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2" dur="7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3" dur="7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4" fill="hold">
                          <p:stCondLst>
                            <p:cond delay="indefinite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8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2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3" fill="hold">
                          <p:stCondLst>
                            <p:cond delay="indefinite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2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9" fill="hold">
                          <p:stCondLst>
                            <p:cond delay="indefinite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33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5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3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38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#ppt_w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9" fill="hold">
                          <p:stCondLst>
                            <p:cond delay="indefinite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/>
                                            <p:tgtEl>
                                              <p:spTgt spid="10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5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7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60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2" fill="hold">
                          <p:stCondLst>
                            <p:cond delay="indefinite"/>
                          </p:stCondLst>
                          <p:childTnLst>
                            <p:par>
                              <p:cTn id="2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6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1" fill="hold">
                          <p:stCondLst>
                            <p:cond delay="indefinite"/>
                          </p:stCondLst>
                          <p:childTnLst>
                            <p:par>
                              <p:cTn id="2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5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0" fill="hold">
                          <p:stCondLst>
                            <p:cond delay="indefinite"/>
                          </p:stCondLst>
                          <p:childTnLst>
                            <p:par>
                              <p:cTn id="2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2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84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85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6" fill="hold">
                          <p:stCondLst>
                            <p:cond delay="indefinite"/>
                          </p:stCondLst>
                          <p:childTnLst>
                            <p:par>
                              <p:cTn id="2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8" presetID="26" presetClass="emph" presetSubtype="0" repeatCount="2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9" dur="500" tmFilter="0, 0; .2, .5; .8, .5; 1, 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0" dur="250" autoRev="1" fill="hold"/>
                                            <p:tgtEl>
                                              <p:spTgt spid="1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2" presetID="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94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95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6" fill="hold">
                          <p:stCondLst>
                            <p:cond delay="indefinite"/>
                          </p:stCondLst>
                          <p:childTnLst>
                            <p:par>
                              <p:cTn id="2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0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5" fill="hold">
                          <p:stCondLst>
                            <p:cond delay="indefinite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26" presetClass="emph" presetSubtype="0" repeatCount="2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500" tmFilter="0, 0; .2, .5; .8, .5; 1, 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9" dur="250" autoRev="1" fill="hold"/>
                                            <p:tgtEl>
                                              <p:spTgt spid="1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2" dur="75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3" dur="75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4" dur="75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7" dur="75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8" dur="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9" dur="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0" fill="hold">
                          <p:stCondLst>
                            <p:cond delay="indefinite"/>
                          </p:stCondLst>
                          <p:childTnLst>
                            <p:par>
                              <p:cTn id="3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4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8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9" fill="hold">
                          <p:stCondLst>
                            <p:cond delay="indefinite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33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#ppt_h/6*sin(2*pi*$)*(1-$)*8/9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34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#ppt_h/4*sin(2*pi*$)*(1-$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5" fill="hold">
                          <p:stCondLst>
                            <p:cond delay="indefinite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accel="33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3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2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3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4" presetID="27" presetClass="emph" presetSubtype="0" fill="remove" grpId="2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45" dur="250" autoRev="1" fill="remove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6" dur="250" autoRev="1" fill="remove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47" dur="250" autoRev="1" fill="remove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8" dur="250" autoRev="1" fill="remove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9" presetID="22" presetClass="entr" presetSubtype="2" fill="hold" grpId="1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1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2" presetID="27" presetClass="emph" presetSubtype="0" fill="remove" grpId="2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53" dur="250" autoRev="1" fill="remove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54" dur="250" autoRev="1" fill="remove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55" dur="250" autoRev="1" fill="remove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6" dur="250" autoRev="1" fill="remove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7" fill="hold">
                          <p:stCondLst>
                            <p:cond delay="indefinite"/>
                          </p:stCondLst>
                          <p:childTnLst>
                            <p:par>
                              <p:cTn id="3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9" presetID="2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1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2" presetID="27" presetClass="emph" presetSubtype="0" fill="remove" grpId="2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3" dur="250" autoRev="1" fill="remove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64" dur="250" autoRev="1" fill="remove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65" dur="250" autoRev="1" fill="remove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6" dur="250" autoRev="1" fill="remove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7" fill="hold">
                          <p:stCondLst>
                            <p:cond delay="indefinite"/>
                          </p:stCondLst>
                          <p:childTnLst>
                            <p:par>
                              <p:cTn id="3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9" presetID="26" presetClass="emph" presetSubtype="0" repeatCount="2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0" dur="500" tmFilter="0, 0; .2, .5; .8, .5; 1, 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1" dur="250" autoRev="1" fill="hold"/>
                                            <p:tgtEl>
                                              <p:spTgt spid="2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2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3" dur="500" tmFilter="0, 0; .2, .5; .8, .5; 1, 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4" dur="250" autoRev="1" fill="hold"/>
                                            <p:tgtEl>
                                              <p:spTgt spid="2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5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376" dur="500" tmFilter="0, 0; .2, .5; .8, .5; 1, 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7" dur="250" autoRev="1" fill="hold"/>
                                            <p:tgtEl>
                                              <p:spTgt spid="2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8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9" dur="500" tmFilter="0, 0; .2, .5; .8, .5; 1, 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0" dur="250" autoRev="1" fill="hold"/>
                                            <p:tgtEl>
                                              <p:spTgt spid="2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" grpId="0" animBg="1"/>
          <p:bldP spid="7" grpId="0"/>
          <p:bldP spid="26" grpId="0" animBg="1"/>
          <p:bldP spid="25" grpId="0"/>
          <p:bldP spid="25" grpId="1"/>
          <p:bldP spid="21" grpId="0"/>
          <p:bldP spid="28" grpId="0"/>
          <p:bldP spid="209" grpId="0" animBg="1"/>
          <p:bldP spid="209" grpId="1" animBg="1"/>
          <p:bldP spid="134" grpId="0"/>
          <p:bldP spid="134" grpId="1"/>
          <p:bldP spid="137" grpId="0"/>
          <p:bldP spid="137" grpId="1"/>
          <p:bldP spid="1041" grpId="0"/>
          <p:bldP spid="1041" grpId="1"/>
          <p:bldP spid="139" grpId="0" animBg="1"/>
          <p:bldP spid="139" grpId="1" animBg="1"/>
          <p:bldP spid="139" grpId="2" animBg="1"/>
          <p:bldP spid="140" grpId="0" animBg="1"/>
          <p:bldP spid="140" grpId="1" animBg="1"/>
          <p:bldP spid="140" grpId="2" animBg="1"/>
          <p:bldP spid="141" grpId="0"/>
          <p:bldP spid="141" grpId="1"/>
          <p:bldP spid="143" grpId="0"/>
          <p:bldP spid="143" grpId="1"/>
          <p:bldP spid="168" grpId="0" animBg="1"/>
          <p:bldP spid="169" grpId="0"/>
          <p:bldP spid="170" grpId="0"/>
          <p:bldP spid="171" grpId="0"/>
          <p:bldP spid="173" grpId="0"/>
          <p:bldP spid="174" grpId="0"/>
          <p:bldP spid="175" grpId="0"/>
          <p:bldP spid="176" grpId="0"/>
          <p:bldP spid="177" grpId="0" animBg="1"/>
          <p:bldP spid="179" grpId="0" animBg="1"/>
          <p:bldP spid="178" grpId="0"/>
          <p:bldP spid="180" grpId="0" animBg="1"/>
          <p:bldP spid="184" grpId="0"/>
          <p:bldP spid="184" grpId="1"/>
          <p:bldP spid="185" grpId="0"/>
          <p:bldP spid="186" grpId="0"/>
          <p:bldP spid="188" grpId="0"/>
          <p:bldP spid="188" grpId="1"/>
          <p:bldP spid="189" grpId="0"/>
          <p:bldP spid="192" grpId="0"/>
          <p:bldP spid="193" grpId="0"/>
          <p:bldP spid="194" grpId="0" animBg="1"/>
          <p:bldP spid="194" grpId="1" animBg="1"/>
          <p:bldP spid="194" grpId="2" animBg="1"/>
          <p:bldP spid="196" grpId="0" animBg="1"/>
          <p:bldP spid="197" grpId="0"/>
          <p:bldP spid="199" grpId="0"/>
          <p:bldP spid="199" grpId="1"/>
          <p:bldP spid="200" grpId="0"/>
          <p:bldP spid="205" grpId="0"/>
          <p:bldP spid="205" grpId="1"/>
          <p:bldP spid="207" grpId="0" animBg="1"/>
          <p:bldP spid="207" grpId="1" animBg="1"/>
          <p:bldP spid="208" grpId="0"/>
          <p:bldP spid="208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591F588-2653-40FA-8E16-C5A8DFBB1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7194" cy="6858000"/>
          </a:xfrm>
          <a:prstGeom prst="rect">
            <a:avLst/>
          </a:prstGeom>
        </p:spPr>
      </p:pic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96C6547D-61C5-422F-B50A-4162E4F9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9D88C2-F1F8-4B3A-86D7-47349C70E724}"/>
              </a:ext>
            </a:extLst>
          </p:cNvPr>
          <p:cNvSpPr txBox="1"/>
          <p:nvPr/>
        </p:nvSpPr>
        <p:spPr>
          <a:xfrm>
            <a:off x="7248993" y="764768"/>
            <a:ext cx="3198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i="1" spc="300" dirty="0">
                <a:cs typeface="+mn-ea"/>
                <a:sym typeface="+mn-lt"/>
              </a:rPr>
              <a:t>散射的应用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BB80F29C-E2EC-459D-B6EC-7DFD20250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22621"/>
              </p:ext>
            </p:extLst>
          </p:nvPr>
        </p:nvGraphicFramePr>
        <p:xfrm>
          <a:off x="3199904" y="2020560"/>
          <a:ext cx="8992096" cy="3474720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val="199926759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67446084"/>
                    </a:ext>
                  </a:extLst>
                </a:gridCol>
                <a:gridCol w="1388939">
                  <a:extLst>
                    <a:ext uri="{9D8B030D-6E8A-4147-A177-3AD203B41FA5}">
                      <a16:colId xmlns:a16="http://schemas.microsoft.com/office/drawing/2014/main" val="3958826740"/>
                    </a:ext>
                  </a:extLst>
                </a:gridCol>
                <a:gridCol w="2060323">
                  <a:extLst>
                    <a:ext uri="{9D8B030D-6E8A-4147-A177-3AD203B41FA5}">
                      <a16:colId xmlns:a16="http://schemas.microsoft.com/office/drawing/2014/main" val="537336887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193021553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削弱作用之一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参与的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大气成分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特点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削弱的辐射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形成的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自然现象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564788"/>
                  </a:ext>
                </a:extLst>
              </a:tr>
              <a:tr h="108000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散射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en-US" altLang="zh-CN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</a:p>
                    <a:p>
                      <a:pPr algn="ctr"/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endParaRPr lang="zh-CN" altLang="en-US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空气分子、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细小的尘埃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有选择性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可见光中波长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较短的</a:t>
                      </a:r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蓝紫光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晴朗</a:t>
                      </a:r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的天空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呈</a:t>
                      </a:r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蔚蓝色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863070"/>
                  </a:ext>
                </a:extLst>
              </a:tr>
              <a:tr h="1080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较大颗粒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的尘埃等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无选择性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各种波长的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太阳辐射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阴天</a:t>
                      </a:r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的天空</a:t>
                      </a:r>
                      <a:endParaRPr lang="en-US" altLang="zh-CN" sz="2400" b="1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呈</a:t>
                      </a:r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灰白色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04880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7BEFAB76-7B64-492B-BC10-2907CD88AFDB}"/>
              </a:ext>
            </a:extLst>
          </p:cNvPr>
          <p:cNvPicPr/>
          <p:nvPr/>
        </p:nvPicPr>
        <p:blipFill rotWithShape="1">
          <a:blip r:embed="rId4"/>
          <a:srcRect l="26375" t="42651" r="63117" b="34577"/>
          <a:stretch/>
        </p:blipFill>
        <p:spPr>
          <a:xfrm>
            <a:off x="3431704" y="3645024"/>
            <a:ext cx="1584176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185A0F3-7DD2-437A-B747-FCBBCBD330F0}"/>
              </a:ext>
            </a:extLst>
          </p:cNvPr>
          <p:cNvSpPr txBox="1"/>
          <p:nvPr/>
        </p:nvSpPr>
        <p:spPr>
          <a:xfrm>
            <a:off x="9456" y="5517232"/>
            <a:ext cx="2662041" cy="584775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91440" tIns="45720" rIns="91440" bIns="45720" rtlCol="0" anchorCtr="0">
            <a:spAutoFit/>
          </a:bodyPr>
          <a:lstStyle/>
          <a:p>
            <a:pPr algn="dist"/>
            <a:r>
              <a:rPr lang="zh-CN" altLang="en-US" sz="3200" dirty="0">
                <a:gradFill flip="none" rotWithShape="1">
                  <a:gsLst>
                    <a:gs pos="0">
                      <a:srgbClr val="FFFFFF"/>
                    </a:gs>
                    <a:gs pos="32000">
                      <a:srgbClr val="FFFFFF"/>
                    </a:gs>
                    <a:gs pos="71000">
                      <a:srgbClr val="FFFFFF">
                        <a:alpha val="50000"/>
                      </a:srgbClr>
                    </a:gs>
                    <a:gs pos="58676">
                      <a:srgbClr val="FFFFFF"/>
                    </a:gs>
                    <a:gs pos="85000">
                      <a:srgbClr val="FFFFFF">
                        <a:alpha val="24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68000" dist="25400" dir="5400000" sy="-100000" algn="bl" rotWithShape="0"/>
                </a:effectLst>
                <a:cs typeface="+mn-ea"/>
                <a:sym typeface="+mn-lt"/>
              </a:rPr>
              <a:t>早霞</a:t>
            </a:r>
            <a:r>
              <a:rPr lang="en-US" altLang="zh-CN" sz="3200" dirty="0">
                <a:gradFill flip="none" rotWithShape="1">
                  <a:gsLst>
                    <a:gs pos="0">
                      <a:srgbClr val="FFFFFF"/>
                    </a:gs>
                    <a:gs pos="32000">
                      <a:srgbClr val="FFFFFF"/>
                    </a:gs>
                    <a:gs pos="71000">
                      <a:srgbClr val="FFFFFF">
                        <a:alpha val="50000"/>
                      </a:srgbClr>
                    </a:gs>
                    <a:gs pos="58676">
                      <a:srgbClr val="FFFFFF"/>
                    </a:gs>
                    <a:gs pos="85000">
                      <a:srgbClr val="FFFFFF">
                        <a:alpha val="24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68000" dist="25400" dir="5400000" sy="-100000" algn="bl" rotWithShape="0"/>
                </a:effectLst>
                <a:cs typeface="+mn-ea"/>
                <a:sym typeface="+mn-lt"/>
              </a:rPr>
              <a:t>&amp;</a:t>
            </a:r>
            <a:r>
              <a:rPr lang="zh-CN" altLang="en-US" sz="3200" dirty="0">
                <a:gradFill flip="none" rotWithShape="1">
                  <a:gsLst>
                    <a:gs pos="0">
                      <a:srgbClr val="FFFFFF"/>
                    </a:gs>
                    <a:gs pos="32000">
                      <a:srgbClr val="FFFFFF"/>
                    </a:gs>
                    <a:gs pos="71000">
                      <a:srgbClr val="FFFFFF">
                        <a:alpha val="50000"/>
                      </a:srgbClr>
                    </a:gs>
                    <a:gs pos="58676">
                      <a:srgbClr val="FFFFFF"/>
                    </a:gs>
                    <a:gs pos="85000">
                      <a:srgbClr val="FFFFFF">
                        <a:alpha val="24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68000" dist="25400" dir="5400000" sy="-100000" algn="bl" rotWithShape="0"/>
                </a:effectLst>
                <a:cs typeface="+mn-ea"/>
                <a:sym typeface="+mn-lt"/>
              </a:rPr>
              <a:t>晚霞</a:t>
            </a:r>
          </a:p>
        </p:txBody>
      </p:sp>
    </p:spTree>
    <p:extLst>
      <p:ext uri="{BB962C8B-B14F-4D97-AF65-F5344CB8AC3E}">
        <p14:creationId xmlns:p14="http://schemas.microsoft.com/office/powerpoint/2010/main" val="344526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霜冻">
            <a:extLst>
              <a:ext uri="{FF2B5EF4-FFF2-40B4-BE49-F238E27FC236}">
                <a16:creationId xmlns:a16="http://schemas.microsoft.com/office/drawing/2014/main" id="{B1B1F576-5E5A-4114-B108-82D818A0D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17" name="温室">
            <a:extLst>
              <a:ext uri="{FF2B5EF4-FFF2-40B4-BE49-F238E27FC236}">
                <a16:creationId xmlns:a16="http://schemas.microsoft.com/office/drawing/2014/main" id="{4F5EDE0C-D9BC-4026-A1CD-4642102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536"/>
            <a:ext cx="12192000" cy="8128000"/>
          </a:xfrm>
          <a:prstGeom prst="rect">
            <a:avLst/>
          </a:prstGeom>
        </p:spPr>
      </p:pic>
      <p:pic>
        <p:nvPicPr>
          <p:cNvPr id="15" name="雪山">
            <a:extLst>
              <a:ext uri="{FF2B5EF4-FFF2-40B4-BE49-F238E27FC236}">
                <a16:creationId xmlns:a16="http://schemas.microsoft.com/office/drawing/2014/main" id="{B379A0C5-D104-44D2-A273-B63E517AB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0"/>
            <a:ext cx="12192000" cy="812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561A0DC-1CF0-4057-97FD-5062AEBAF0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011AB1-29D4-44BD-A95E-D382E560607F}"/>
              </a:ext>
            </a:extLst>
          </p:cNvPr>
          <p:cNvSpPr txBox="1"/>
          <p:nvPr/>
        </p:nvSpPr>
        <p:spPr>
          <a:xfrm>
            <a:off x="3512228" y="277528"/>
            <a:ext cx="5167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i="1" spc="300" dirty="0">
                <a:cs typeface="+mn-ea"/>
                <a:sym typeface="+mn-lt"/>
              </a:rPr>
              <a:t>大气逆辐射的应用</a:t>
            </a:r>
            <a:endParaRPr lang="en-US" altLang="zh-CN" sz="4400" b="1" i="1" spc="300" dirty="0">
              <a:cs typeface="+mn-ea"/>
              <a:sym typeface="+mn-lt"/>
            </a:endParaRPr>
          </a:p>
          <a:p>
            <a:pPr algn="ctr"/>
            <a:r>
              <a:rPr lang="zh-CN" altLang="en-US" sz="1600" b="1" i="1" spc="300" dirty="0">
                <a:cs typeface="+mn-ea"/>
                <a:sym typeface="+mn-lt"/>
              </a:rPr>
              <a:t>保 温 作 用 </a:t>
            </a:r>
            <a:r>
              <a:rPr lang="en-US" altLang="zh-CN" sz="1600" b="1" i="1" spc="300" dirty="0">
                <a:cs typeface="+mn-ea"/>
                <a:sym typeface="+mn-lt"/>
              </a:rPr>
              <a:t>/ </a:t>
            </a:r>
            <a:r>
              <a:rPr lang="zh-CN" altLang="en-US" sz="1600" b="1" i="1" spc="300" dirty="0">
                <a:cs typeface="+mn-ea"/>
                <a:sym typeface="+mn-lt"/>
              </a:rPr>
              <a:t>温 室 效 应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D6DD45-0BDF-40EF-B0D9-0BA283F04C22}"/>
              </a:ext>
            </a:extLst>
          </p:cNvPr>
          <p:cNvSpPr txBox="1"/>
          <p:nvPr/>
        </p:nvSpPr>
        <p:spPr>
          <a:xfrm>
            <a:off x="7181670" y="2564767"/>
            <a:ext cx="4301018" cy="64633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91440" tIns="45720" rIns="91440" bIns="45720" rtlCol="0" anchorCtr="0">
            <a:spAutoFit/>
          </a:bodyPr>
          <a:lstStyle/>
          <a:p>
            <a:pPr algn="ctr"/>
            <a:r>
              <a:rPr lang="zh-CN" altLang="en-US" sz="3600" spc="600" dirty="0"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25000" endPos="50000" dist="76200" dir="5400000" sy="-100000" algn="bl" rotWithShape="0"/>
                </a:effectLst>
                <a:cs typeface="+mn-ea"/>
                <a:sym typeface="+mn-lt"/>
              </a:rPr>
              <a:t>农田烟熏防霜冻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E5E1DF-AAB5-4EF8-A365-7F4A6AC411A3}"/>
              </a:ext>
            </a:extLst>
          </p:cNvPr>
          <p:cNvSpPr txBox="1"/>
          <p:nvPr/>
        </p:nvSpPr>
        <p:spPr>
          <a:xfrm>
            <a:off x="767408" y="1556029"/>
            <a:ext cx="6120680" cy="64633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91440" tIns="45720" rIns="91440" bIns="45720" rtlCol="0" anchorCtr="0">
            <a:spAutoFit/>
          </a:bodyPr>
          <a:lstStyle/>
          <a:p>
            <a:pPr algn="ctr"/>
            <a:r>
              <a:rPr lang="zh-CN" altLang="en-US" sz="3600" spc="600" dirty="0"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25000" endPos="50000" dist="76200" dir="5400000" sy="-100000" algn="bl" rotWithShape="0"/>
                </a:effectLst>
                <a:cs typeface="+mn-ea"/>
                <a:sym typeface="+mn-lt"/>
              </a:rPr>
              <a:t>冬夜晴无风，早起必有霜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4AEF0F-C404-4293-94DD-05C2A517DDE5}"/>
              </a:ext>
            </a:extLst>
          </p:cNvPr>
          <p:cNvSpPr txBox="1"/>
          <p:nvPr/>
        </p:nvSpPr>
        <p:spPr>
          <a:xfrm>
            <a:off x="8256240" y="4582243"/>
            <a:ext cx="3039681" cy="64633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91440" tIns="45720" rIns="91440" bIns="45720" rtlCol="0" anchorCtr="0">
            <a:spAutoFit/>
          </a:bodyPr>
          <a:lstStyle/>
          <a:p>
            <a:pPr algn="ctr"/>
            <a:r>
              <a:rPr lang="zh-CN" altLang="en-US" sz="3600" spc="600" dirty="0"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25000" endPos="50000" dist="76200" dir="5400000" sy="-100000" algn="bl" rotWithShape="0"/>
                </a:effectLst>
                <a:cs typeface="+mn-ea"/>
                <a:sym typeface="+mn-lt"/>
              </a:rPr>
              <a:t>高处不胜寒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84240EB-40CC-4231-8EE6-1B5047661B65}"/>
              </a:ext>
            </a:extLst>
          </p:cNvPr>
          <p:cNvSpPr txBox="1"/>
          <p:nvPr/>
        </p:nvSpPr>
        <p:spPr>
          <a:xfrm>
            <a:off x="2415075" y="5590981"/>
            <a:ext cx="4052883" cy="64633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91440" tIns="45720" rIns="91440" bIns="45720" rtlCol="0" anchorCtr="0">
            <a:spAutoFit/>
          </a:bodyPr>
          <a:lstStyle/>
          <a:p>
            <a:pPr algn="ctr"/>
            <a:r>
              <a:rPr lang="zh-CN" altLang="en-US" sz="3600" spc="600" dirty="0"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25000" endPos="50000" dist="76200" dir="5400000" sy="-100000" algn="bl" rotWithShape="0"/>
                </a:effectLst>
                <a:cs typeface="+mn-ea"/>
                <a:sym typeface="+mn-lt"/>
              </a:rPr>
              <a:t>月球昼夜温差大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8B11708-96E3-465E-AD6C-16A2A8019C2A}"/>
              </a:ext>
            </a:extLst>
          </p:cNvPr>
          <p:cNvSpPr txBox="1"/>
          <p:nvPr/>
        </p:nvSpPr>
        <p:spPr>
          <a:xfrm>
            <a:off x="1346875" y="3573505"/>
            <a:ext cx="6189285" cy="64633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91440" tIns="45720" rIns="91440" bIns="45720" rtlCol="0" anchorCtr="0">
            <a:spAutoFit/>
          </a:bodyPr>
          <a:lstStyle/>
          <a:p>
            <a:pPr algn="ctr"/>
            <a:r>
              <a:rPr lang="zh-CN" altLang="en-US" sz="3600" spc="600" dirty="0"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25000" endPos="50000" dist="76200" dir="5400000" sy="-100000" algn="bl" rotWithShape="0"/>
                </a:effectLst>
                <a:cs typeface="+mn-ea"/>
                <a:sym typeface="+mn-lt"/>
              </a:rPr>
              <a:t>塑料大棚</a:t>
            </a:r>
            <a:r>
              <a:rPr lang="en-US" altLang="zh-CN" sz="3600" spc="600" dirty="0"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25000" endPos="50000" dist="76200" dir="5400000" sy="-100000" algn="bl" rotWithShape="0"/>
                </a:effectLst>
                <a:cs typeface="+mn-ea"/>
                <a:sym typeface="+mn-lt"/>
              </a:rPr>
              <a:t>/</a:t>
            </a:r>
            <a:r>
              <a:rPr lang="zh-CN" altLang="en-US" sz="3600" spc="600" dirty="0">
                <a:effectLst>
                  <a:outerShdw blurRad="177800" rotWithShape="0">
                    <a:srgbClr val="000000">
                      <a:alpha val="24000"/>
                    </a:srgbClr>
                  </a:outerShdw>
                  <a:reflection blurRad="38100" stA="25000" endPos="50000" dist="76200" dir="5400000" sy="-100000" algn="bl" rotWithShape="0"/>
                </a:effectLst>
                <a:cs typeface="+mn-ea"/>
                <a:sym typeface="+mn-lt"/>
              </a:rPr>
              <a:t>玻璃温室育苗</a:t>
            </a:r>
          </a:p>
        </p:txBody>
      </p:sp>
    </p:spTree>
    <p:extLst>
      <p:ext uri="{BB962C8B-B14F-4D97-AF65-F5344CB8AC3E}">
        <p14:creationId xmlns:p14="http://schemas.microsoft.com/office/powerpoint/2010/main" val="258970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9B120245-4958-4C4E-929B-5DD86AAB02A1}"/>
              </a:ext>
            </a:extLst>
          </p:cNvPr>
          <p:cNvSpPr/>
          <p:nvPr/>
        </p:nvSpPr>
        <p:spPr>
          <a:xfrm>
            <a:off x="-4793968" y="2060848"/>
            <a:ext cx="21779936" cy="5506246"/>
          </a:xfrm>
          <a:custGeom>
            <a:avLst/>
            <a:gdLst>
              <a:gd name="connsiteX0" fmla="*/ 10889969 w 21779936"/>
              <a:gd name="connsiteY0" fmla="*/ 0 h 5506246"/>
              <a:gd name="connsiteX1" fmla="*/ 21727506 w 21779936"/>
              <a:gd name="connsiteY1" fmla="*/ 5432515 h 5506246"/>
              <a:gd name="connsiteX2" fmla="*/ 21779936 w 21779936"/>
              <a:gd name="connsiteY2" fmla="*/ 5506246 h 5506246"/>
              <a:gd name="connsiteX3" fmla="*/ 0 w 21779936"/>
              <a:gd name="connsiteY3" fmla="*/ 5506246 h 5506246"/>
              <a:gd name="connsiteX4" fmla="*/ 52432 w 21779936"/>
              <a:gd name="connsiteY4" fmla="*/ 5432515 h 5506246"/>
              <a:gd name="connsiteX5" fmla="*/ 10889969 w 21779936"/>
              <a:gd name="connsiteY5" fmla="*/ 0 h 55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79936" h="5506246">
                <a:moveTo>
                  <a:pt x="10889969" y="0"/>
                </a:moveTo>
                <a:cubicBezTo>
                  <a:pt x="15324859" y="0"/>
                  <a:pt x="19261177" y="2134644"/>
                  <a:pt x="21727506" y="5432515"/>
                </a:cubicBezTo>
                <a:lnTo>
                  <a:pt x="21779936" y="5506246"/>
                </a:lnTo>
                <a:lnTo>
                  <a:pt x="0" y="5506246"/>
                </a:lnTo>
                <a:lnTo>
                  <a:pt x="52432" y="5432515"/>
                </a:lnTo>
                <a:cubicBezTo>
                  <a:pt x="2518760" y="2134644"/>
                  <a:pt x="6455078" y="0"/>
                  <a:pt x="10889969" y="0"/>
                </a:cubicBezTo>
                <a:close/>
              </a:path>
            </a:pathLst>
          </a:custGeom>
          <a:solidFill>
            <a:schemeClr val="tx2">
              <a:alpha val="65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模型 10">
                <a:extLst>
                  <a:ext uri="{FF2B5EF4-FFF2-40B4-BE49-F238E27FC236}">
                    <a16:creationId xmlns:a16="http://schemas.microsoft.com/office/drawing/2014/main" id="{84276CDE-F5C4-4E69-B483-9E1354A5D8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7718276"/>
                  </p:ext>
                </p:extLst>
              </p:nvPr>
            </p:nvGraphicFramePr>
            <p:xfrm>
              <a:off x="-4602535" y="4866529"/>
              <a:ext cx="21397071" cy="2143733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1397071" cy="2143733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504" d="1000000"/>
                    <am3d:preTrans dx="-1" dy="16" dz="-17999931"/>
                    <am3d:scale>
                      <am3d:sx n="1000000" d="1000000"/>
                      <am3d:sy n="1000000" d="1000000"/>
                      <am3d:sz n="1000000" d="1000000"/>
                    </am3d:scale>
                    <am3d:rot ax="1110126" ay="-1991586" az="-62288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88485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模型 10">
                <a:extLst>
                  <a:ext uri="{FF2B5EF4-FFF2-40B4-BE49-F238E27FC236}">
                    <a16:creationId xmlns:a16="http://schemas.microsoft.com/office/drawing/2014/main" id="{84276CDE-F5C4-4E69-B483-9E1354A5D8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602535" y="4866529"/>
                <a:ext cx="21397071" cy="2143733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D2570007-F9CC-4AE3-9CFC-9CB77D6728B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496214-7259-476D-A755-896A02101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0496" y="404664"/>
            <a:ext cx="1278518" cy="11634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16E78E-FAF6-452E-B313-EB711ACB9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986" y="299749"/>
            <a:ext cx="1511711" cy="1373279"/>
          </a:xfrm>
          <a:prstGeom prst="rect">
            <a:avLst/>
          </a:prstGeom>
        </p:spPr>
      </p:pic>
      <p:sp>
        <p:nvSpPr>
          <p:cNvPr id="13" name="PA-文本框 12">
            <a:extLst>
              <a:ext uri="{FF2B5EF4-FFF2-40B4-BE49-F238E27FC236}">
                <a16:creationId xmlns:a16="http://schemas.microsoft.com/office/drawing/2014/main" id="{3A628312-3D05-4EA6-A4D1-C32789C2107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223827">
            <a:off x="10594947" y="30342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大气上界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F1F20BF9-29CF-406F-BF80-9DC01F510623}"/>
              </a:ext>
            </a:extLst>
          </p:cNvPr>
          <p:cNvSpPr/>
          <p:nvPr/>
        </p:nvSpPr>
        <p:spPr>
          <a:xfrm rot="4255304">
            <a:off x="975360" y="1442473"/>
            <a:ext cx="1254012" cy="1858310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F1C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CFD4CB-8B96-4B12-8574-A47F54C2F267}"/>
              </a:ext>
            </a:extLst>
          </p:cNvPr>
          <p:cNvSpPr txBox="1"/>
          <p:nvPr/>
        </p:nvSpPr>
        <p:spPr>
          <a:xfrm rot="20408233">
            <a:off x="1108841" y="1781465"/>
            <a:ext cx="987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cs typeface="+mn-ea"/>
                <a:sym typeface="+mn-lt"/>
              </a:rPr>
              <a:t>太阳辐射</a:t>
            </a:r>
          </a:p>
        </p:txBody>
      </p:sp>
      <p:sp>
        <p:nvSpPr>
          <p:cNvPr id="56" name="箭头: 右 55">
            <a:extLst>
              <a:ext uri="{FF2B5EF4-FFF2-40B4-BE49-F238E27FC236}">
                <a16:creationId xmlns:a16="http://schemas.microsoft.com/office/drawing/2014/main" id="{D168DF95-53FA-46BB-AB14-6056230869F8}"/>
              </a:ext>
            </a:extLst>
          </p:cNvPr>
          <p:cNvSpPr/>
          <p:nvPr/>
        </p:nvSpPr>
        <p:spPr>
          <a:xfrm rot="4255304">
            <a:off x="1044269" y="3530794"/>
            <a:ext cx="2632257" cy="1380406"/>
          </a:xfrm>
          <a:prstGeom prst="rightArrow">
            <a:avLst>
              <a:gd name="adj1" fmla="val 52761"/>
              <a:gd name="adj2" fmla="val 77392"/>
            </a:avLst>
          </a:prstGeom>
          <a:solidFill>
            <a:srgbClr val="F1C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6688DC-D7F2-48F4-BBA2-3A5BCAAE21CC}"/>
              </a:ext>
            </a:extLst>
          </p:cNvPr>
          <p:cNvSpPr txBox="1"/>
          <p:nvPr/>
        </p:nvSpPr>
        <p:spPr>
          <a:xfrm rot="20451202">
            <a:off x="1955690" y="3011096"/>
            <a:ext cx="646331" cy="19509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000" b="1" spc="600" dirty="0">
                <a:cs typeface="+mn-ea"/>
                <a:sym typeface="+mn-lt"/>
              </a:rPr>
              <a:t>太阳辐射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F5D30AE7-A17E-441E-A9AE-4B32BC772AEF}"/>
              </a:ext>
            </a:extLst>
          </p:cNvPr>
          <p:cNvSpPr>
            <a:spLocks/>
          </p:cNvSpPr>
          <p:nvPr/>
        </p:nvSpPr>
        <p:spPr bwMode="auto">
          <a:xfrm rot="12549252">
            <a:off x="45694" y="2515532"/>
            <a:ext cx="991847" cy="888794"/>
          </a:xfrm>
          <a:custGeom>
            <a:avLst/>
            <a:gdLst>
              <a:gd name="T0" fmla="*/ 576 w 618"/>
              <a:gd name="T1" fmla="*/ 226 h 396"/>
              <a:gd name="T2" fmla="*/ 314 w 618"/>
              <a:gd name="T3" fmla="*/ 396 h 396"/>
              <a:gd name="T4" fmla="*/ 279 w 618"/>
              <a:gd name="T5" fmla="*/ 340 h 396"/>
              <a:gd name="T6" fmla="*/ 446 w 618"/>
              <a:gd name="T7" fmla="*/ 231 h 396"/>
              <a:gd name="T8" fmla="*/ 0 w 618"/>
              <a:gd name="T9" fmla="*/ 231 h 396"/>
              <a:gd name="T10" fmla="*/ 0 w 618"/>
              <a:gd name="T11" fmla="*/ 165 h 396"/>
              <a:gd name="T12" fmla="*/ 446 w 618"/>
              <a:gd name="T13" fmla="*/ 165 h 396"/>
              <a:gd name="T14" fmla="*/ 279 w 618"/>
              <a:gd name="T15" fmla="*/ 56 h 396"/>
              <a:gd name="T16" fmla="*/ 296 w 618"/>
              <a:gd name="T17" fmla="*/ 28 h 396"/>
              <a:gd name="T18" fmla="*/ 314 w 618"/>
              <a:gd name="T19" fmla="*/ 0 h 396"/>
              <a:gd name="T20" fmla="*/ 576 w 618"/>
              <a:gd name="T21" fmla="*/ 171 h 396"/>
              <a:gd name="T22" fmla="*/ 618 w 618"/>
              <a:gd name="T23" fmla="*/ 199 h 396"/>
              <a:gd name="T24" fmla="*/ 576 w 618"/>
              <a:gd name="T25" fmla="*/ 226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18" h="396">
                <a:moveTo>
                  <a:pt x="576" y="226"/>
                </a:moveTo>
                <a:lnTo>
                  <a:pt x="314" y="396"/>
                </a:lnTo>
                <a:lnTo>
                  <a:pt x="279" y="340"/>
                </a:lnTo>
                <a:lnTo>
                  <a:pt x="446" y="231"/>
                </a:lnTo>
                <a:lnTo>
                  <a:pt x="0" y="231"/>
                </a:lnTo>
                <a:lnTo>
                  <a:pt x="0" y="165"/>
                </a:lnTo>
                <a:lnTo>
                  <a:pt x="446" y="165"/>
                </a:lnTo>
                <a:lnTo>
                  <a:pt x="279" y="56"/>
                </a:lnTo>
                <a:lnTo>
                  <a:pt x="296" y="28"/>
                </a:lnTo>
                <a:lnTo>
                  <a:pt x="314" y="0"/>
                </a:lnTo>
                <a:lnTo>
                  <a:pt x="576" y="171"/>
                </a:lnTo>
                <a:lnTo>
                  <a:pt x="618" y="199"/>
                </a:lnTo>
                <a:lnTo>
                  <a:pt x="576" y="226"/>
                </a:lnTo>
                <a:close/>
              </a:path>
            </a:pathLst>
          </a:custGeom>
          <a:solidFill>
            <a:srgbClr val="F1CC1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9B27728D-C30F-4D96-BD18-706448AA0BB1}"/>
              </a:ext>
            </a:extLst>
          </p:cNvPr>
          <p:cNvSpPr>
            <a:spLocks/>
          </p:cNvSpPr>
          <p:nvPr/>
        </p:nvSpPr>
        <p:spPr bwMode="auto">
          <a:xfrm rot="6610277">
            <a:off x="613452" y="3412401"/>
            <a:ext cx="1238809" cy="647529"/>
          </a:xfrm>
          <a:custGeom>
            <a:avLst/>
            <a:gdLst>
              <a:gd name="T0" fmla="*/ 576 w 618"/>
              <a:gd name="T1" fmla="*/ 226 h 396"/>
              <a:gd name="T2" fmla="*/ 314 w 618"/>
              <a:gd name="T3" fmla="*/ 396 h 396"/>
              <a:gd name="T4" fmla="*/ 279 w 618"/>
              <a:gd name="T5" fmla="*/ 340 h 396"/>
              <a:gd name="T6" fmla="*/ 446 w 618"/>
              <a:gd name="T7" fmla="*/ 231 h 396"/>
              <a:gd name="T8" fmla="*/ 0 w 618"/>
              <a:gd name="T9" fmla="*/ 231 h 396"/>
              <a:gd name="T10" fmla="*/ 0 w 618"/>
              <a:gd name="T11" fmla="*/ 165 h 396"/>
              <a:gd name="T12" fmla="*/ 446 w 618"/>
              <a:gd name="T13" fmla="*/ 165 h 396"/>
              <a:gd name="T14" fmla="*/ 279 w 618"/>
              <a:gd name="T15" fmla="*/ 56 h 396"/>
              <a:gd name="T16" fmla="*/ 296 w 618"/>
              <a:gd name="T17" fmla="*/ 28 h 396"/>
              <a:gd name="T18" fmla="*/ 314 w 618"/>
              <a:gd name="T19" fmla="*/ 0 h 396"/>
              <a:gd name="T20" fmla="*/ 576 w 618"/>
              <a:gd name="T21" fmla="*/ 171 h 396"/>
              <a:gd name="T22" fmla="*/ 618 w 618"/>
              <a:gd name="T23" fmla="*/ 199 h 396"/>
              <a:gd name="T24" fmla="*/ 576 w 618"/>
              <a:gd name="T25" fmla="*/ 226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18" h="396">
                <a:moveTo>
                  <a:pt x="576" y="226"/>
                </a:moveTo>
                <a:lnTo>
                  <a:pt x="314" y="396"/>
                </a:lnTo>
                <a:lnTo>
                  <a:pt x="279" y="340"/>
                </a:lnTo>
                <a:lnTo>
                  <a:pt x="446" y="231"/>
                </a:lnTo>
                <a:lnTo>
                  <a:pt x="0" y="231"/>
                </a:lnTo>
                <a:lnTo>
                  <a:pt x="0" y="165"/>
                </a:lnTo>
                <a:lnTo>
                  <a:pt x="446" y="165"/>
                </a:lnTo>
                <a:lnTo>
                  <a:pt x="279" y="56"/>
                </a:lnTo>
                <a:lnTo>
                  <a:pt x="296" y="28"/>
                </a:lnTo>
                <a:lnTo>
                  <a:pt x="314" y="0"/>
                </a:lnTo>
                <a:lnTo>
                  <a:pt x="576" y="171"/>
                </a:lnTo>
                <a:lnTo>
                  <a:pt x="618" y="199"/>
                </a:lnTo>
                <a:lnTo>
                  <a:pt x="576" y="226"/>
                </a:lnTo>
                <a:close/>
              </a:path>
            </a:pathLst>
          </a:custGeom>
          <a:solidFill>
            <a:srgbClr val="F1CC1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CFA41F1-9E3E-4351-91DE-02669A7B97A4}"/>
              </a:ext>
            </a:extLst>
          </p:cNvPr>
          <p:cNvSpPr txBox="1"/>
          <p:nvPr/>
        </p:nvSpPr>
        <p:spPr>
          <a:xfrm rot="17876377">
            <a:off x="120201" y="2588322"/>
            <a:ext cx="987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cs typeface="+mn-ea"/>
                <a:sym typeface="+mn-lt"/>
              </a:rPr>
              <a:t>反</a:t>
            </a:r>
            <a:endParaRPr lang="en-US" altLang="zh-CN" sz="2400" b="1" dirty="0"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cs typeface="+mn-ea"/>
                <a:sym typeface="+mn-lt"/>
              </a:rPr>
              <a:t>射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A295C62-CC2B-47DB-A109-88B2E3AFF981}"/>
              </a:ext>
            </a:extLst>
          </p:cNvPr>
          <p:cNvSpPr txBox="1"/>
          <p:nvPr/>
        </p:nvSpPr>
        <p:spPr>
          <a:xfrm rot="1362026">
            <a:off x="791115" y="3162090"/>
            <a:ext cx="987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cs typeface="+mn-ea"/>
                <a:sym typeface="+mn-lt"/>
              </a:rPr>
              <a:t>吸</a:t>
            </a:r>
            <a:endParaRPr lang="en-US" altLang="zh-CN" sz="2400" b="1" dirty="0"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cs typeface="+mn-ea"/>
                <a:sym typeface="+mn-lt"/>
              </a:rPr>
              <a:t>收</a:t>
            </a:r>
          </a:p>
        </p:txBody>
      </p:sp>
      <p:sp>
        <p:nvSpPr>
          <p:cNvPr id="57" name="箭头: 右 56">
            <a:extLst>
              <a:ext uri="{FF2B5EF4-FFF2-40B4-BE49-F238E27FC236}">
                <a16:creationId xmlns:a16="http://schemas.microsoft.com/office/drawing/2014/main" id="{3B5CCB0F-640F-4062-9C12-A9E6C0929EC2}"/>
              </a:ext>
            </a:extLst>
          </p:cNvPr>
          <p:cNvSpPr/>
          <p:nvPr/>
        </p:nvSpPr>
        <p:spPr>
          <a:xfrm rot="15595087">
            <a:off x="2525957" y="3266618"/>
            <a:ext cx="2632257" cy="1159184"/>
          </a:xfrm>
          <a:prstGeom prst="rightArrow">
            <a:avLst>
              <a:gd name="adj1" fmla="val 50144"/>
              <a:gd name="adj2" fmla="val 92906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3E24805-E7A6-4A08-BB1C-E1E128449C03}"/>
              </a:ext>
            </a:extLst>
          </p:cNvPr>
          <p:cNvSpPr txBox="1"/>
          <p:nvPr/>
        </p:nvSpPr>
        <p:spPr>
          <a:xfrm rot="20908765">
            <a:off x="3593295" y="3252619"/>
            <a:ext cx="646331" cy="19509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000" b="1" spc="600" dirty="0">
                <a:cs typeface="+mn-ea"/>
                <a:sym typeface="+mn-lt"/>
              </a:rPr>
              <a:t>地面辐射</a:t>
            </a:r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0C42291A-EC6A-4FCC-B1A8-DF2A9F5660ED}"/>
              </a:ext>
            </a:extLst>
          </p:cNvPr>
          <p:cNvSpPr/>
          <p:nvPr/>
        </p:nvSpPr>
        <p:spPr>
          <a:xfrm rot="1130534">
            <a:off x="3960073" y="2436692"/>
            <a:ext cx="1254012" cy="907880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F2AEB23-82B4-4F24-AB32-AE37269055D9}"/>
              </a:ext>
            </a:extLst>
          </p:cNvPr>
          <p:cNvSpPr txBox="1"/>
          <p:nvPr/>
        </p:nvSpPr>
        <p:spPr>
          <a:xfrm rot="17284763">
            <a:off x="3955178" y="2425427"/>
            <a:ext cx="987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cs typeface="+mn-ea"/>
                <a:sym typeface="+mn-lt"/>
              </a:rPr>
              <a:t>吸</a:t>
            </a:r>
            <a:endParaRPr lang="en-US" altLang="zh-CN" sz="2400" b="1" dirty="0"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cs typeface="+mn-ea"/>
                <a:sym typeface="+mn-lt"/>
              </a:rPr>
              <a:t>收</a:t>
            </a: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C938FD33-9BF4-4DF5-A023-BC2E1B14C697}"/>
              </a:ext>
            </a:extLst>
          </p:cNvPr>
          <p:cNvSpPr/>
          <p:nvPr/>
        </p:nvSpPr>
        <p:spPr>
          <a:xfrm rot="16200000" flipV="1">
            <a:off x="2572398" y="2632610"/>
            <a:ext cx="347429" cy="831961"/>
          </a:xfrm>
          <a:custGeom>
            <a:avLst/>
            <a:gdLst>
              <a:gd name="connsiteX0" fmla="*/ 342900 w 571500"/>
              <a:gd name="connsiteY0" fmla="*/ 0 h 2006600"/>
              <a:gd name="connsiteX1" fmla="*/ 0 w 571500"/>
              <a:gd name="connsiteY1" fmla="*/ 762000 h 2006600"/>
              <a:gd name="connsiteX2" fmla="*/ 520700 w 571500"/>
              <a:gd name="connsiteY2" fmla="*/ 1168400 h 2006600"/>
              <a:gd name="connsiteX3" fmla="*/ 228600 w 571500"/>
              <a:gd name="connsiteY3" fmla="*/ 1752600 h 2006600"/>
              <a:gd name="connsiteX4" fmla="*/ 571500 w 571500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006600">
                <a:moveTo>
                  <a:pt x="342900" y="0"/>
                </a:moveTo>
                <a:lnTo>
                  <a:pt x="0" y="762000"/>
                </a:lnTo>
                <a:lnTo>
                  <a:pt x="520700" y="1168400"/>
                </a:lnTo>
                <a:lnTo>
                  <a:pt x="228600" y="1752600"/>
                </a:lnTo>
                <a:lnTo>
                  <a:pt x="571500" y="2006600"/>
                </a:lnTo>
              </a:path>
            </a:pathLst>
          </a:custGeom>
          <a:noFill/>
          <a:ln w="38100">
            <a:solidFill>
              <a:srgbClr val="F1CC1D"/>
            </a:solidFill>
            <a:headEnd type="arrow" w="sm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D1CD3C3-B6E4-4D59-8138-6D340B2C29B9}"/>
              </a:ext>
            </a:extLst>
          </p:cNvPr>
          <p:cNvSpPr txBox="1"/>
          <p:nvPr/>
        </p:nvSpPr>
        <p:spPr>
          <a:xfrm rot="17284763">
            <a:off x="2175665" y="2666109"/>
            <a:ext cx="98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cs typeface="+mn-ea"/>
                <a:sym typeface="+mn-lt"/>
              </a:rPr>
              <a:t>散</a:t>
            </a:r>
            <a:endParaRPr lang="en-US" altLang="zh-CN" b="1" dirty="0"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cs typeface="+mn-ea"/>
                <a:sym typeface="+mn-lt"/>
              </a:rPr>
              <a:t>射</a:t>
            </a: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50453E2F-5AF6-4C78-ACA4-4D73BECEA69E}"/>
              </a:ext>
            </a:extLst>
          </p:cNvPr>
          <p:cNvSpPr/>
          <p:nvPr/>
        </p:nvSpPr>
        <p:spPr>
          <a:xfrm rot="5075747">
            <a:off x="4420349" y="3713501"/>
            <a:ext cx="1744414" cy="751702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F46F263-96F5-4769-9877-A0C56AB83389}"/>
              </a:ext>
            </a:extLst>
          </p:cNvPr>
          <p:cNvSpPr txBox="1"/>
          <p:nvPr/>
        </p:nvSpPr>
        <p:spPr>
          <a:xfrm rot="21209508">
            <a:off x="4792627" y="3243689"/>
            <a:ext cx="9870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cs typeface="+mn-ea"/>
                <a:sym typeface="+mn-lt"/>
              </a:rPr>
              <a:t>大</a:t>
            </a:r>
            <a:endParaRPr lang="en-US" altLang="zh-CN" sz="2000" b="1" dirty="0"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cs typeface="+mn-ea"/>
                <a:sym typeface="+mn-lt"/>
              </a:rPr>
              <a:t>气</a:t>
            </a:r>
            <a:endParaRPr lang="en-US" altLang="zh-CN" sz="2000" b="1" dirty="0"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cs typeface="+mn-ea"/>
                <a:sym typeface="+mn-lt"/>
              </a:rPr>
              <a:t>逆</a:t>
            </a:r>
            <a:endParaRPr lang="en-US" altLang="zh-CN" sz="2000" b="1" dirty="0"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cs typeface="+mn-ea"/>
                <a:sym typeface="+mn-lt"/>
              </a:rPr>
              <a:t>辐</a:t>
            </a:r>
            <a:endParaRPr lang="en-US" altLang="zh-CN" sz="2000" b="1" dirty="0"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cs typeface="+mn-ea"/>
                <a:sym typeface="+mn-lt"/>
              </a:rPr>
              <a:t>射</a:t>
            </a:r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A2ECEE91-1D8A-4D05-9479-31AD5D8E205F}"/>
              </a:ext>
            </a:extLst>
          </p:cNvPr>
          <p:cNvSpPr/>
          <p:nvPr/>
        </p:nvSpPr>
        <p:spPr>
          <a:xfrm rot="15758714">
            <a:off x="3613674" y="1266548"/>
            <a:ext cx="1520027" cy="491027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783479E-B21E-4475-8704-524C06271449}"/>
              </a:ext>
            </a:extLst>
          </p:cNvPr>
          <p:cNvSpPr txBox="1"/>
          <p:nvPr/>
        </p:nvSpPr>
        <p:spPr>
          <a:xfrm rot="21132412">
            <a:off x="3895873" y="962356"/>
            <a:ext cx="987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cs typeface="+mn-ea"/>
                <a:sym typeface="+mn-lt"/>
              </a:rPr>
              <a:t>大</a:t>
            </a:r>
            <a:endParaRPr lang="en-US" altLang="zh-CN" b="1" dirty="0"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cs typeface="+mn-ea"/>
                <a:sym typeface="+mn-lt"/>
              </a:rPr>
              <a:t>气</a:t>
            </a:r>
            <a:endParaRPr lang="en-US" altLang="zh-CN" b="1" dirty="0"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cs typeface="+mn-ea"/>
                <a:sym typeface="+mn-lt"/>
              </a:rPr>
              <a:t>辐</a:t>
            </a:r>
            <a:endParaRPr lang="en-US" altLang="zh-CN" b="1" dirty="0"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cs typeface="+mn-ea"/>
                <a:sym typeface="+mn-lt"/>
              </a:rPr>
              <a:t>射</a:t>
            </a:r>
          </a:p>
        </p:txBody>
      </p:sp>
      <p:sp>
        <p:nvSpPr>
          <p:cNvPr id="58" name="箭头: 右 57">
            <a:extLst>
              <a:ext uri="{FF2B5EF4-FFF2-40B4-BE49-F238E27FC236}">
                <a16:creationId xmlns:a16="http://schemas.microsoft.com/office/drawing/2014/main" id="{3E1120DB-0227-4348-93EC-191B5D2F6BC2}"/>
              </a:ext>
            </a:extLst>
          </p:cNvPr>
          <p:cNvSpPr/>
          <p:nvPr/>
        </p:nvSpPr>
        <p:spPr>
          <a:xfrm rot="6004913" flipH="1">
            <a:off x="6625507" y="3237502"/>
            <a:ext cx="2632257" cy="1159184"/>
          </a:xfrm>
          <a:prstGeom prst="rightArrow">
            <a:avLst>
              <a:gd name="adj1" fmla="val 50144"/>
              <a:gd name="adj2" fmla="val 92906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CA3C5FB-8831-4634-AD10-D551D86C6744}"/>
              </a:ext>
            </a:extLst>
          </p:cNvPr>
          <p:cNvSpPr txBox="1"/>
          <p:nvPr/>
        </p:nvSpPr>
        <p:spPr>
          <a:xfrm rot="562711">
            <a:off x="7566837" y="3176718"/>
            <a:ext cx="646331" cy="19509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000" b="1" spc="600" dirty="0">
                <a:solidFill>
                  <a:schemeClr val="bg1"/>
                </a:solidFill>
                <a:cs typeface="+mn-ea"/>
                <a:sym typeface="+mn-lt"/>
              </a:rPr>
              <a:t>地面辐射</a:t>
            </a: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F1B576E4-D5DF-4419-B531-325456DD26CC}"/>
              </a:ext>
            </a:extLst>
          </p:cNvPr>
          <p:cNvSpPr/>
          <p:nvPr/>
        </p:nvSpPr>
        <p:spPr>
          <a:xfrm rot="1954051">
            <a:off x="8342171" y="2656248"/>
            <a:ext cx="1254012" cy="907880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5F03A14-E770-475B-86A6-B0CFDEC29581}"/>
              </a:ext>
            </a:extLst>
          </p:cNvPr>
          <p:cNvSpPr txBox="1"/>
          <p:nvPr/>
        </p:nvSpPr>
        <p:spPr>
          <a:xfrm rot="18108280">
            <a:off x="8337276" y="2611955"/>
            <a:ext cx="987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吸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收</a:t>
            </a:r>
          </a:p>
        </p:txBody>
      </p:sp>
      <p:sp>
        <p:nvSpPr>
          <p:cNvPr id="47" name="箭头: 右 46">
            <a:extLst>
              <a:ext uri="{FF2B5EF4-FFF2-40B4-BE49-F238E27FC236}">
                <a16:creationId xmlns:a16="http://schemas.microsoft.com/office/drawing/2014/main" id="{C284AF9D-B61A-480A-A838-712AFC81BB65}"/>
              </a:ext>
            </a:extLst>
          </p:cNvPr>
          <p:cNvSpPr/>
          <p:nvPr/>
        </p:nvSpPr>
        <p:spPr>
          <a:xfrm rot="6388361">
            <a:off x="8375019" y="4116162"/>
            <a:ext cx="1744414" cy="751702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561E1F2-BD94-4FA2-9927-20421C14F490}"/>
              </a:ext>
            </a:extLst>
          </p:cNvPr>
          <p:cNvSpPr txBox="1"/>
          <p:nvPr/>
        </p:nvSpPr>
        <p:spPr>
          <a:xfrm rot="922122">
            <a:off x="8747297" y="3646350"/>
            <a:ext cx="9870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大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气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逆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辐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射</a:t>
            </a:r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A68E2237-85A8-45CD-A83B-F0BA3386E8FA}"/>
              </a:ext>
            </a:extLst>
          </p:cNvPr>
          <p:cNvSpPr/>
          <p:nvPr/>
        </p:nvSpPr>
        <p:spPr>
          <a:xfrm rot="17129160">
            <a:off x="8459134" y="1508173"/>
            <a:ext cx="1520027" cy="491027"/>
          </a:xfrm>
          <a:prstGeom prst="rightArrow">
            <a:avLst>
              <a:gd name="adj1" fmla="val 50000"/>
              <a:gd name="adj2" fmla="val 49559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DD77030-00B5-429E-9B88-5CE9C6291D19}"/>
              </a:ext>
            </a:extLst>
          </p:cNvPr>
          <p:cNvSpPr txBox="1"/>
          <p:nvPr/>
        </p:nvSpPr>
        <p:spPr>
          <a:xfrm rot="902858">
            <a:off x="8720441" y="1183573"/>
            <a:ext cx="987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大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气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辐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射</a:t>
            </a:r>
          </a:p>
        </p:txBody>
      </p:sp>
      <p:sp>
        <p:nvSpPr>
          <p:cNvPr id="51" name="PA-文本框 50">
            <a:extLst>
              <a:ext uri="{FF2B5EF4-FFF2-40B4-BE49-F238E27FC236}">
                <a16:creationId xmlns:a16="http://schemas.microsoft.com/office/drawing/2014/main" id="{558DC6BC-CCE5-488C-9AB4-DA4B30F9179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0726" y="3671420"/>
            <a:ext cx="677108" cy="22871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cs typeface="+mn-ea"/>
                <a:sym typeface="+mn-lt"/>
              </a:rPr>
              <a:t>削弱作用</a:t>
            </a:r>
          </a:p>
        </p:txBody>
      </p:sp>
      <p:sp>
        <p:nvSpPr>
          <p:cNvPr id="36" name="PA-文本框 50">
            <a:extLst>
              <a:ext uri="{FF2B5EF4-FFF2-40B4-BE49-F238E27FC236}">
                <a16:creationId xmlns:a16="http://schemas.microsoft.com/office/drawing/2014/main" id="{5B18C979-1554-41EE-B71C-E7585755643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426062" y="2803051"/>
            <a:ext cx="677108" cy="22871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cs typeface="+mn-ea"/>
                <a:sym typeface="+mn-lt"/>
              </a:rPr>
              <a:t>保温作用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D4A8107-0EE5-499E-A5FA-FCF9616C79B7}"/>
              </a:ext>
            </a:extLst>
          </p:cNvPr>
          <p:cNvSpPr txBox="1"/>
          <p:nvPr/>
        </p:nvSpPr>
        <p:spPr>
          <a:xfrm>
            <a:off x="3866125" y="5202674"/>
            <a:ext cx="4459750" cy="14642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cs typeface="+mn-ea"/>
                <a:sym typeface="+mn-lt"/>
              </a:rPr>
              <a:t>大气逆辐射每时每刻都存在，最强时为大气温度最高时，即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午后</a:t>
            </a: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2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时（</a:t>
            </a: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14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点）左右</a:t>
            </a:r>
            <a:endParaRPr lang="zh-CN" altLang="en-US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87DCABAD-041E-4AEB-A9E5-6C8B1F4CA30F}"/>
              </a:ext>
            </a:extLst>
          </p:cNvPr>
          <p:cNvGrpSpPr/>
          <p:nvPr/>
        </p:nvGrpSpPr>
        <p:grpSpPr>
          <a:xfrm>
            <a:off x="2546905" y="5860077"/>
            <a:ext cx="7098190" cy="738216"/>
            <a:chOff x="435928" y="6040957"/>
            <a:chExt cx="7098190" cy="738216"/>
          </a:xfrm>
        </p:grpSpPr>
        <p:sp>
          <p:nvSpPr>
            <p:cNvPr id="54" name="箭头: 右 53">
              <a:extLst>
                <a:ext uri="{FF2B5EF4-FFF2-40B4-BE49-F238E27FC236}">
                  <a16:creationId xmlns:a16="http://schemas.microsoft.com/office/drawing/2014/main" id="{1D9B1844-FDEB-4071-A2F7-1C3F92DD3545}"/>
                </a:ext>
              </a:extLst>
            </p:cNvPr>
            <p:cNvSpPr/>
            <p:nvPr/>
          </p:nvSpPr>
          <p:spPr>
            <a:xfrm>
              <a:off x="435928" y="6040957"/>
              <a:ext cx="1019663" cy="738216"/>
            </a:xfrm>
            <a:prstGeom prst="rightArrow">
              <a:avLst>
                <a:gd name="adj1" fmla="val 50000"/>
                <a:gd name="adj2" fmla="val 49559"/>
              </a:avLst>
            </a:prstGeom>
            <a:solidFill>
              <a:srgbClr val="F1CC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spc="300" dirty="0">
                  <a:solidFill>
                    <a:schemeClr val="tx1"/>
                  </a:solidFill>
                  <a:cs typeface="+mn-ea"/>
                  <a:sym typeface="+mn-lt"/>
                </a:rPr>
                <a:t>短波</a:t>
              </a:r>
            </a:p>
          </p:txBody>
        </p:sp>
        <p:sp>
          <p:nvSpPr>
            <p:cNvPr id="55" name="箭头: 右 54">
              <a:extLst>
                <a:ext uri="{FF2B5EF4-FFF2-40B4-BE49-F238E27FC236}">
                  <a16:creationId xmlns:a16="http://schemas.microsoft.com/office/drawing/2014/main" id="{642075CD-99A1-416E-BB18-31ED1610D95A}"/>
                </a:ext>
              </a:extLst>
            </p:cNvPr>
            <p:cNvSpPr/>
            <p:nvPr/>
          </p:nvSpPr>
          <p:spPr>
            <a:xfrm>
              <a:off x="6514455" y="6040957"/>
              <a:ext cx="1019663" cy="738216"/>
            </a:xfrm>
            <a:prstGeom prst="rightArrow">
              <a:avLst>
                <a:gd name="adj1" fmla="val 50000"/>
                <a:gd name="adj2" fmla="val 49559"/>
              </a:avLst>
            </a:prstGeom>
            <a:solidFill>
              <a:srgbClr val="EB8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spc="300" dirty="0">
                  <a:solidFill>
                    <a:schemeClr val="tx1"/>
                  </a:solidFill>
                  <a:cs typeface="+mn-ea"/>
                  <a:sym typeface="+mn-lt"/>
                </a:rPr>
                <a:t>长波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89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entr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3" grpId="0"/>
      <p:bldP spid="16" grpId="0" animBg="1"/>
      <p:bldP spid="18" grpId="0"/>
      <p:bldP spid="56" grpId="0" animBg="1"/>
      <p:bldP spid="20" grpId="0"/>
      <p:bldP spid="24" grpId="0" animBg="1"/>
      <p:bldP spid="25" grpId="0" animBg="1"/>
      <p:bldP spid="25" grpId="1" animBg="1"/>
      <p:bldP spid="26" grpId="0"/>
      <p:bldP spid="26" grpId="1"/>
      <p:bldP spid="27" grpId="0"/>
      <p:bldP spid="27" grpId="1"/>
      <p:bldP spid="57" grpId="0" animBg="1"/>
      <p:bldP spid="29" grpId="0"/>
      <p:bldP spid="32" grpId="0" animBg="1"/>
      <p:bldP spid="31" grpId="0"/>
      <p:bldP spid="37" grpId="0" animBg="1"/>
      <p:bldP spid="37" grpId="1" animBg="1"/>
      <p:bldP spid="38" grpId="0"/>
      <p:bldP spid="38" grpId="1"/>
      <p:bldP spid="39" grpId="0" animBg="1"/>
      <p:bldP spid="39" grpId="1" animBg="1"/>
      <p:bldP spid="40" grpId="0"/>
      <p:bldP spid="40" grpId="1"/>
      <p:bldP spid="41" grpId="0" animBg="1"/>
      <p:bldP spid="41" grpId="1" animBg="1"/>
      <p:bldP spid="42" grpId="0"/>
      <p:bldP spid="42" grpId="1"/>
      <p:bldP spid="58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49" grpId="1" animBg="1"/>
      <p:bldP spid="50" grpId="0"/>
      <p:bldP spid="50" grpId="1"/>
      <p:bldP spid="51" grpId="0"/>
      <p:bldP spid="51" grpId="1"/>
      <p:bldP spid="36" grpId="0"/>
      <p:bldP spid="36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66175EBA-7FD2-4F86-B8B5-F59C50DDE41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71A51C-EFC7-4B9B-96AF-10741CA08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46" t="24332" r="24347" b="24571"/>
          <a:stretch/>
        </p:blipFill>
        <p:spPr>
          <a:xfrm>
            <a:off x="-1735964" y="3789040"/>
            <a:ext cx="15663928" cy="1554231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6D1EAD7-2777-4040-AC04-D7E86B9BF4E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986" y="299749"/>
            <a:ext cx="1511711" cy="1373279"/>
          </a:xfrm>
          <a:prstGeom prst="rect">
            <a:avLst/>
          </a:prstGeom>
        </p:spPr>
      </p:pic>
      <p:sp>
        <p:nvSpPr>
          <p:cNvPr id="26" name="箭头: 右 25">
            <a:extLst>
              <a:ext uri="{FF2B5EF4-FFF2-40B4-BE49-F238E27FC236}">
                <a16:creationId xmlns:a16="http://schemas.microsoft.com/office/drawing/2014/main" id="{1B7893A7-6462-44BE-8DE1-649055C40046}"/>
              </a:ext>
            </a:extLst>
          </p:cNvPr>
          <p:cNvSpPr/>
          <p:nvPr/>
        </p:nvSpPr>
        <p:spPr>
          <a:xfrm rot="15660615">
            <a:off x="2781329" y="2033639"/>
            <a:ext cx="3092156" cy="1273550"/>
          </a:xfrm>
          <a:prstGeom prst="rightArrow">
            <a:avLst>
              <a:gd name="adj1" fmla="val 50144"/>
              <a:gd name="adj2" fmla="val 92906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0DD4ACA0-A2EC-4BDD-9B80-5BA6601E24E7}"/>
              </a:ext>
            </a:extLst>
          </p:cNvPr>
          <p:cNvSpPr/>
          <p:nvPr/>
        </p:nvSpPr>
        <p:spPr>
          <a:xfrm rot="3975498">
            <a:off x="685193" y="2512004"/>
            <a:ext cx="3155157" cy="1654625"/>
          </a:xfrm>
          <a:prstGeom prst="rightArrow">
            <a:avLst>
              <a:gd name="adj1" fmla="val 52761"/>
              <a:gd name="adj2" fmla="val 77392"/>
            </a:avLst>
          </a:prstGeom>
          <a:solidFill>
            <a:srgbClr val="F1C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7DCD17D2-6C53-4D11-8968-645DA5176560}"/>
              </a:ext>
            </a:extLst>
          </p:cNvPr>
          <p:cNvSpPr/>
          <p:nvPr/>
        </p:nvSpPr>
        <p:spPr>
          <a:xfrm rot="5939385" flipH="1">
            <a:off x="6226984" y="2033639"/>
            <a:ext cx="3092156" cy="1273550"/>
          </a:xfrm>
          <a:prstGeom prst="rightArrow">
            <a:avLst>
              <a:gd name="adj1" fmla="val 50144"/>
              <a:gd name="adj2" fmla="val 92906"/>
            </a:avLst>
          </a:prstGeom>
          <a:solidFill>
            <a:srgbClr val="EB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09EC5B1-4440-4669-A2EC-5F94F99270D3}"/>
              </a:ext>
            </a:extLst>
          </p:cNvPr>
          <p:cNvSpPr txBox="1"/>
          <p:nvPr/>
        </p:nvSpPr>
        <p:spPr>
          <a:xfrm rot="20154586">
            <a:off x="1813776" y="2055602"/>
            <a:ext cx="738664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spc="600" dirty="0">
                <a:cs typeface="+mn-ea"/>
                <a:sym typeface="+mn-lt"/>
              </a:rPr>
              <a:t>太阳辐射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865D1A7-0731-40FC-AC35-ADD64E968A1A}"/>
              </a:ext>
            </a:extLst>
          </p:cNvPr>
          <p:cNvSpPr txBox="1"/>
          <p:nvPr/>
        </p:nvSpPr>
        <p:spPr>
          <a:xfrm rot="21057101">
            <a:off x="4061839" y="1561571"/>
            <a:ext cx="615553" cy="27084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b="1" spc="600" dirty="0">
                <a:cs typeface="+mn-ea"/>
                <a:sym typeface="+mn-lt"/>
              </a:rPr>
              <a:t>月球表面辐射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FD7E30C-FD08-4408-A720-B050DB633FDD}"/>
              </a:ext>
            </a:extLst>
          </p:cNvPr>
          <p:cNvSpPr txBox="1"/>
          <p:nvPr/>
        </p:nvSpPr>
        <p:spPr>
          <a:xfrm rot="541537">
            <a:off x="7418746" y="1599630"/>
            <a:ext cx="615553" cy="27084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b="1" spc="600" dirty="0">
                <a:cs typeface="+mn-ea"/>
                <a:sym typeface="+mn-lt"/>
              </a:rPr>
              <a:t>月球表面辐射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A9BA0F1-C787-46AF-80E4-A322B0CE1BF3}"/>
              </a:ext>
            </a:extLst>
          </p:cNvPr>
          <p:cNvSpPr txBox="1"/>
          <p:nvPr/>
        </p:nvSpPr>
        <p:spPr>
          <a:xfrm>
            <a:off x="4195480" y="274386"/>
            <a:ext cx="3801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i="1" spc="300" dirty="0">
                <a:solidFill>
                  <a:schemeClr val="bg1"/>
                </a:solidFill>
                <a:cs typeface="+mn-ea"/>
                <a:sym typeface="+mn-lt"/>
              </a:rPr>
              <a:t>月球没有大气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7B6B88A-44EA-41A1-AF4A-615C000E8352}"/>
              </a:ext>
            </a:extLst>
          </p:cNvPr>
          <p:cNvSpPr txBox="1"/>
          <p:nvPr/>
        </p:nvSpPr>
        <p:spPr>
          <a:xfrm>
            <a:off x="10801017" y="57088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夜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A606A83-3AA7-4D23-B769-1FDE9AD6E99D}"/>
              </a:ext>
            </a:extLst>
          </p:cNvPr>
          <p:cNvSpPr txBox="1"/>
          <p:nvPr/>
        </p:nvSpPr>
        <p:spPr>
          <a:xfrm>
            <a:off x="7385632" y="6009646"/>
            <a:ext cx="3903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FFFF"/>
                </a:solidFill>
                <a:cs typeface="+mn-ea"/>
                <a:sym typeface="+mn-lt"/>
              </a:rPr>
              <a:t>夜晚温度降至</a:t>
            </a:r>
            <a:r>
              <a:rPr lang="en-US" altLang="zh-CN" sz="3200" b="1" dirty="0">
                <a:solidFill>
                  <a:srgbClr val="FFFFFF"/>
                </a:solidFill>
                <a:cs typeface="+mn-ea"/>
                <a:sym typeface="+mn-lt"/>
              </a:rPr>
              <a:t>-183</a:t>
            </a:r>
            <a:r>
              <a:rPr lang="zh-CN" altLang="en-US" sz="3200" b="1" dirty="0">
                <a:solidFill>
                  <a:srgbClr val="FFFFFF"/>
                </a:solidFill>
                <a:cs typeface="+mn-ea"/>
                <a:sym typeface="+mn-lt"/>
              </a:rPr>
              <a:t>°</a:t>
            </a:r>
            <a:r>
              <a:rPr lang="en-US" altLang="zh-CN" sz="3200" b="1" dirty="0">
                <a:solidFill>
                  <a:srgbClr val="FFFFFF"/>
                </a:solidFill>
                <a:cs typeface="+mn-ea"/>
                <a:sym typeface="+mn-lt"/>
              </a:rPr>
              <a:t>C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F803C90-A2ED-4A29-8369-697A38105FF4}"/>
              </a:ext>
            </a:extLst>
          </p:cNvPr>
          <p:cNvSpPr txBox="1"/>
          <p:nvPr/>
        </p:nvSpPr>
        <p:spPr>
          <a:xfrm>
            <a:off x="809086" y="6009646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白天温度可达</a:t>
            </a:r>
            <a:r>
              <a:rPr lang="en-US" altLang="zh-CN" sz="3200" b="1" dirty="0">
                <a:cs typeface="+mn-ea"/>
                <a:sym typeface="+mn-lt"/>
              </a:rPr>
              <a:t>127</a:t>
            </a:r>
            <a:r>
              <a:rPr lang="zh-CN" altLang="en-US" sz="3200" b="1" dirty="0">
                <a:cs typeface="+mn-ea"/>
                <a:sym typeface="+mn-lt"/>
              </a:rPr>
              <a:t>°</a:t>
            </a:r>
            <a:r>
              <a:rPr lang="en-US" altLang="zh-CN" sz="3200" b="1" dirty="0">
                <a:cs typeface="+mn-ea"/>
                <a:sym typeface="+mn-lt"/>
              </a:rPr>
              <a:t>C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9BFD461-C8E4-45D7-A1BD-4CC7AD5DEB84}"/>
              </a:ext>
            </a:extLst>
          </p:cNvPr>
          <p:cNvSpPr txBox="1"/>
          <p:nvPr/>
        </p:nvSpPr>
        <p:spPr>
          <a:xfrm>
            <a:off x="3059737" y="4818285"/>
            <a:ext cx="2813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0000"/>
                </a:solidFill>
                <a:cs typeface="+mn-ea"/>
                <a:sym typeface="+mn-lt"/>
              </a:rPr>
              <a:t>白天，由于没有大气对太阳辐射的</a:t>
            </a:r>
            <a:r>
              <a:rPr lang="zh-CN" altLang="en-US" sz="2400" b="1" dirty="0">
                <a:solidFill>
                  <a:srgbClr val="F1CC1D"/>
                </a:solidFill>
                <a:cs typeface="+mn-ea"/>
                <a:sym typeface="+mn-lt"/>
              </a:rPr>
              <a:t>削弱作用</a:t>
            </a:r>
            <a:r>
              <a:rPr lang="zh-CN" altLang="en-US" sz="2000" b="1" dirty="0">
                <a:solidFill>
                  <a:srgbClr val="000000"/>
                </a:solidFill>
                <a:cs typeface="+mn-ea"/>
                <a:sym typeface="+mn-lt"/>
              </a:rPr>
              <a:t>，升温快，气温很高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8A8B382-3F89-4104-806D-74088B34CB03}"/>
              </a:ext>
            </a:extLst>
          </p:cNvPr>
          <p:cNvSpPr txBox="1"/>
          <p:nvPr/>
        </p:nvSpPr>
        <p:spPr>
          <a:xfrm>
            <a:off x="6423049" y="4818285"/>
            <a:ext cx="2841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夜间，由于没有大气的</a:t>
            </a:r>
            <a:r>
              <a:rPr lang="zh-CN" altLang="en-US" sz="2400" b="1" dirty="0">
                <a:solidFill>
                  <a:srgbClr val="EB8027"/>
                </a:solidFill>
                <a:cs typeface="+mn-ea"/>
                <a:sym typeface="+mn-lt"/>
              </a:rPr>
              <a:t>保温作用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月球表面温度骤降，气温很低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3BE840-B558-4367-A021-F2C65465E5DA}"/>
              </a:ext>
            </a:extLst>
          </p:cNvPr>
          <p:cNvSpPr txBox="1"/>
          <p:nvPr/>
        </p:nvSpPr>
        <p:spPr>
          <a:xfrm rot="21148646">
            <a:off x="4965723" y="2614088"/>
            <a:ext cx="2260555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cs typeface="+mn-ea"/>
                <a:sym typeface="+mn-lt"/>
              </a:rPr>
              <a:t>昼夜温差大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D384018-48FA-4119-B927-50F7935CDA74}"/>
              </a:ext>
            </a:extLst>
          </p:cNvPr>
          <p:cNvGrpSpPr/>
          <p:nvPr/>
        </p:nvGrpSpPr>
        <p:grpSpPr>
          <a:xfrm>
            <a:off x="4792330" y="5860077"/>
            <a:ext cx="2455798" cy="738216"/>
            <a:chOff x="5078320" y="6040957"/>
            <a:chExt cx="2455798" cy="738216"/>
          </a:xfrm>
        </p:grpSpPr>
        <p:sp>
          <p:nvSpPr>
            <p:cNvPr id="23" name="箭头: 右 22">
              <a:extLst>
                <a:ext uri="{FF2B5EF4-FFF2-40B4-BE49-F238E27FC236}">
                  <a16:creationId xmlns:a16="http://schemas.microsoft.com/office/drawing/2014/main" id="{752C4E20-54B0-4BF8-B8AD-4411D1662293}"/>
                </a:ext>
              </a:extLst>
            </p:cNvPr>
            <p:cNvSpPr/>
            <p:nvPr/>
          </p:nvSpPr>
          <p:spPr>
            <a:xfrm>
              <a:off x="5078320" y="6040957"/>
              <a:ext cx="1019663" cy="738216"/>
            </a:xfrm>
            <a:prstGeom prst="rightArrow">
              <a:avLst>
                <a:gd name="adj1" fmla="val 50000"/>
                <a:gd name="adj2" fmla="val 49559"/>
              </a:avLst>
            </a:prstGeom>
            <a:solidFill>
              <a:srgbClr val="F1CC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spc="300" dirty="0">
                  <a:solidFill>
                    <a:schemeClr val="tx1"/>
                  </a:solidFill>
                  <a:cs typeface="+mn-ea"/>
                  <a:sym typeface="+mn-lt"/>
                </a:rPr>
                <a:t>短波</a:t>
              </a:r>
            </a:p>
          </p:txBody>
        </p:sp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9573F34D-B6EA-4867-8211-BF9F87C1BA42}"/>
                </a:ext>
              </a:extLst>
            </p:cNvPr>
            <p:cNvSpPr/>
            <p:nvPr/>
          </p:nvSpPr>
          <p:spPr>
            <a:xfrm>
              <a:off x="6514455" y="6040957"/>
              <a:ext cx="1019663" cy="738216"/>
            </a:xfrm>
            <a:prstGeom prst="rightArrow">
              <a:avLst>
                <a:gd name="adj1" fmla="val 50000"/>
                <a:gd name="adj2" fmla="val 49559"/>
              </a:avLst>
            </a:prstGeom>
            <a:solidFill>
              <a:srgbClr val="EB8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spc="300" dirty="0">
                  <a:solidFill>
                    <a:schemeClr val="tx1"/>
                  </a:solidFill>
                  <a:cs typeface="+mn-ea"/>
                  <a:sym typeface="+mn-lt"/>
                </a:rPr>
                <a:t>长波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95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6*sin(2*pi*$)*(1-$)*8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/4*sin(2*pi*$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1.48148E-6 L -1.04167E-6 -0.07222 " pathEditMode="relative" rAng="0" ptsTypes="AA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1.48148E-6 L -3.125E-6 -0.07222 " pathEditMode="relative" rAng="0" ptsTypes="AA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"/>
                            </p:stCondLst>
                            <p:childTnLst>
                              <p:par>
                                <p:cTn id="7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7" grpId="0" animBg="1"/>
      <p:bldP spid="12" grpId="0"/>
      <p:bldP spid="13" grpId="0"/>
      <p:bldP spid="14" grpId="0"/>
      <p:bldP spid="15" grpId="0"/>
      <p:bldP spid="19" grpId="0" build="allAtOnce"/>
      <p:bldP spid="19" grpId="1" build="allAtOnce"/>
      <p:bldP spid="20" grpId="0" build="allAtOnce"/>
      <p:bldP spid="20" grpId="1" build="allAtOnce"/>
      <p:bldP spid="18" grpId="0"/>
      <p:bldP spid="21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EF4EF74-1820-4F8B-9E72-03C8CDA31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84E89D3-D6EC-43FC-9284-480D3BF086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39BFB2-A772-403E-80C0-B6F3BA93C42E}"/>
              </a:ext>
            </a:extLst>
          </p:cNvPr>
          <p:cNvSpPr txBox="1"/>
          <p:nvPr/>
        </p:nvSpPr>
        <p:spPr>
          <a:xfrm>
            <a:off x="3512228" y="404664"/>
            <a:ext cx="5167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i="1" spc="300" dirty="0">
                <a:cs typeface="+mn-ea"/>
                <a:sym typeface="+mn-lt"/>
              </a:rPr>
              <a:t>分析昼夜温差大小</a:t>
            </a:r>
            <a:endParaRPr lang="zh-CN" altLang="en-US" sz="1600" b="1" i="1" spc="300" dirty="0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363EDA-2ECA-487E-A02D-9953642DC570}"/>
              </a:ext>
            </a:extLst>
          </p:cNvPr>
          <p:cNvSpPr txBox="1"/>
          <p:nvPr/>
        </p:nvSpPr>
        <p:spPr>
          <a:xfrm>
            <a:off x="1055440" y="1578769"/>
            <a:ext cx="516754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cs typeface="+mn-ea"/>
                <a:sym typeface="+mn-lt"/>
              </a:rPr>
              <a:t>①地势</a:t>
            </a:r>
            <a:endParaRPr lang="en-US" altLang="zh-CN" sz="2800" b="1" spc="300" dirty="0">
              <a:cs typeface="+mn-ea"/>
              <a:sym typeface="+mn-lt"/>
            </a:endParaRPr>
          </a:p>
          <a:p>
            <a:endParaRPr lang="en-US" altLang="zh-CN" sz="3600" b="1" spc="300" dirty="0">
              <a:cs typeface="+mn-ea"/>
              <a:sym typeface="+mn-lt"/>
            </a:endParaRPr>
          </a:p>
          <a:p>
            <a:endParaRPr lang="en-US" altLang="zh-CN" sz="2800" b="1" spc="300" dirty="0">
              <a:cs typeface="+mn-ea"/>
              <a:sym typeface="+mn-lt"/>
            </a:endParaRPr>
          </a:p>
          <a:p>
            <a:r>
              <a:rPr lang="zh-CN" altLang="en-US" sz="2800" b="1" spc="300" dirty="0">
                <a:cs typeface="+mn-ea"/>
                <a:sym typeface="+mn-lt"/>
              </a:rPr>
              <a:t>②天气</a:t>
            </a:r>
            <a:endParaRPr lang="en-US" altLang="zh-CN" sz="2800" b="1" spc="300" dirty="0">
              <a:cs typeface="+mn-ea"/>
              <a:sym typeface="+mn-lt"/>
            </a:endParaRPr>
          </a:p>
          <a:p>
            <a:endParaRPr lang="en-US" altLang="zh-CN" sz="3600" b="1" spc="300" dirty="0">
              <a:cs typeface="+mn-ea"/>
              <a:sym typeface="+mn-lt"/>
            </a:endParaRPr>
          </a:p>
          <a:p>
            <a:endParaRPr lang="en-US" altLang="zh-CN" sz="2800" b="1" spc="300" dirty="0">
              <a:cs typeface="+mn-ea"/>
              <a:sym typeface="+mn-lt"/>
            </a:endParaRPr>
          </a:p>
          <a:p>
            <a:r>
              <a:rPr lang="zh-CN" altLang="en-US" sz="2800" b="1" spc="300" dirty="0">
                <a:cs typeface="+mn-ea"/>
                <a:sym typeface="+mn-lt"/>
              </a:rPr>
              <a:t>③下垫面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CE0B47-126F-4137-B53A-0DD1DC6050D9}"/>
              </a:ext>
            </a:extLst>
          </p:cNvPr>
          <p:cNvSpPr txBox="1"/>
          <p:nvPr/>
        </p:nvSpPr>
        <p:spPr>
          <a:xfrm>
            <a:off x="1440291" y="2241378"/>
            <a:ext cx="34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C00000"/>
                </a:solidFill>
                <a:cs typeface="+mn-ea"/>
                <a:sym typeface="+mn-lt"/>
              </a:rPr>
              <a:t>地势高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63290C-6165-45E9-B08D-CA20B5B43081}"/>
              </a:ext>
            </a:extLst>
          </p:cNvPr>
          <p:cNvSpPr txBox="1"/>
          <p:nvPr/>
        </p:nvSpPr>
        <p:spPr>
          <a:xfrm>
            <a:off x="3152188" y="2241378"/>
            <a:ext cx="34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大气稀薄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4DFFAF-F100-4247-BBB2-9AF55721CF64}"/>
              </a:ext>
            </a:extLst>
          </p:cNvPr>
          <p:cNvSpPr txBox="1"/>
          <p:nvPr/>
        </p:nvSpPr>
        <p:spPr>
          <a:xfrm>
            <a:off x="2675824" y="2270780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1A222BF-2DD7-4154-8D39-48131DE7DB90}"/>
              </a:ext>
            </a:extLst>
          </p:cNvPr>
          <p:cNvSpPr txBox="1"/>
          <p:nvPr/>
        </p:nvSpPr>
        <p:spPr>
          <a:xfrm rot="19878287">
            <a:off x="4769341" y="2071265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7EE2824-D04B-4CA6-847B-BA1AA3D4F18C}"/>
              </a:ext>
            </a:extLst>
          </p:cNvPr>
          <p:cNvSpPr txBox="1"/>
          <p:nvPr/>
        </p:nvSpPr>
        <p:spPr>
          <a:xfrm rot="1508597">
            <a:off x="4732400" y="2443874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A2CBB13-691E-4698-94C0-186FC4DDFF1C}"/>
              </a:ext>
            </a:extLst>
          </p:cNvPr>
          <p:cNvSpPr txBox="1"/>
          <p:nvPr/>
        </p:nvSpPr>
        <p:spPr>
          <a:xfrm>
            <a:off x="5248937" y="1935985"/>
            <a:ext cx="41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白天大气</a:t>
            </a:r>
            <a:r>
              <a:rPr lang="zh-CN" altLang="en-US" sz="2800" b="1" spc="300" dirty="0">
                <a:solidFill>
                  <a:srgbClr val="EB8027"/>
                </a:solidFill>
                <a:cs typeface="+mn-ea"/>
                <a:sym typeface="+mn-lt"/>
              </a:rPr>
              <a:t>削弱</a:t>
            </a:r>
            <a:r>
              <a:rPr lang="zh-CN" altLang="en-US" sz="2800" spc="300" dirty="0">
                <a:cs typeface="+mn-ea"/>
                <a:sym typeface="+mn-lt"/>
              </a:rPr>
              <a:t>作用弱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791E23-543E-4371-810B-D8D4F251911C}"/>
              </a:ext>
            </a:extLst>
          </p:cNvPr>
          <p:cNvSpPr txBox="1"/>
          <p:nvPr/>
        </p:nvSpPr>
        <p:spPr>
          <a:xfrm>
            <a:off x="5248937" y="2492896"/>
            <a:ext cx="41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夜晚大气</a:t>
            </a:r>
            <a:r>
              <a:rPr lang="zh-CN" altLang="en-US" sz="2800" b="1" spc="300" dirty="0">
                <a:solidFill>
                  <a:srgbClr val="EB8027"/>
                </a:solidFill>
                <a:cs typeface="+mn-ea"/>
                <a:sym typeface="+mn-lt"/>
              </a:rPr>
              <a:t>保温</a:t>
            </a:r>
            <a:r>
              <a:rPr lang="zh-CN" altLang="en-US" sz="2800" spc="300" dirty="0">
                <a:cs typeface="+mn-ea"/>
                <a:sym typeface="+mn-lt"/>
              </a:rPr>
              <a:t>作用弱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391BD70-4AD4-4CCF-9321-CE1B138EDE38}"/>
              </a:ext>
            </a:extLst>
          </p:cNvPr>
          <p:cNvSpPr txBox="1"/>
          <p:nvPr/>
        </p:nvSpPr>
        <p:spPr>
          <a:xfrm rot="19992955">
            <a:off x="8841562" y="2430161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9ADF3F-5B07-41F2-96A8-B339B706D5D6}"/>
              </a:ext>
            </a:extLst>
          </p:cNvPr>
          <p:cNvSpPr txBox="1"/>
          <p:nvPr/>
        </p:nvSpPr>
        <p:spPr>
          <a:xfrm rot="1508597">
            <a:off x="8813411" y="2066472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652DC25-F825-4CFA-9DD3-051EFCC2E2C3}"/>
              </a:ext>
            </a:extLst>
          </p:cNvPr>
          <p:cNvSpPr txBox="1"/>
          <p:nvPr/>
        </p:nvSpPr>
        <p:spPr>
          <a:xfrm>
            <a:off x="9274693" y="2241378"/>
            <a:ext cx="34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昼夜温差</a:t>
            </a:r>
            <a:r>
              <a:rPr lang="zh-CN" altLang="en-US" sz="2800" b="1" spc="300" dirty="0">
                <a:solidFill>
                  <a:srgbClr val="C00000"/>
                </a:solidFill>
                <a:cs typeface="+mn-ea"/>
                <a:sym typeface="+mn-lt"/>
              </a:rPr>
              <a:t>大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72A4B21-F6E8-4846-B508-503A97CC5F30}"/>
              </a:ext>
            </a:extLst>
          </p:cNvPr>
          <p:cNvSpPr txBox="1"/>
          <p:nvPr/>
        </p:nvSpPr>
        <p:spPr>
          <a:xfrm>
            <a:off x="1440291" y="3646108"/>
            <a:ext cx="34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C00000"/>
                </a:solidFill>
                <a:cs typeface="+mn-ea"/>
                <a:sym typeface="+mn-lt"/>
              </a:rPr>
              <a:t>天气晴朗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C879433-4374-42A7-A584-5FDA49740DD0}"/>
              </a:ext>
            </a:extLst>
          </p:cNvPr>
          <p:cNvSpPr txBox="1"/>
          <p:nvPr/>
        </p:nvSpPr>
        <p:spPr>
          <a:xfrm rot="19878287">
            <a:off x="3057443" y="3475995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F6072A8-6AE1-4B61-B4AC-BE9A3A33C9B0}"/>
              </a:ext>
            </a:extLst>
          </p:cNvPr>
          <p:cNvSpPr txBox="1"/>
          <p:nvPr/>
        </p:nvSpPr>
        <p:spPr>
          <a:xfrm rot="1508597">
            <a:off x="3020502" y="3848604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89EAD95-98B9-4594-8F37-693658227F0D}"/>
              </a:ext>
            </a:extLst>
          </p:cNvPr>
          <p:cNvSpPr txBox="1"/>
          <p:nvPr/>
        </p:nvSpPr>
        <p:spPr>
          <a:xfrm>
            <a:off x="3537039" y="3340715"/>
            <a:ext cx="41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白天大气</a:t>
            </a:r>
            <a:r>
              <a:rPr lang="zh-CN" altLang="en-US" sz="2800" b="1" spc="300" dirty="0">
                <a:solidFill>
                  <a:srgbClr val="EB8027"/>
                </a:solidFill>
                <a:cs typeface="+mn-ea"/>
                <a:sym typeface="+mn-lt"/>
              </a:rPr>
              <a:t>削弱</a:t>
            </a:r>
            <a:r>
              <a:rPr lang="zh-CN" altLang="en-US" sz="2800" spc="300" dirty="0">
                <a:cs typeface="+mn-ea"/>
                <a:sym typeface="+mn-lt"/>
              </a:rPr>
              <a:t>作用弱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F798C72-9D61-4095-9CC4-1400D37A55B2}"/>
              </a:ext>
            </a:extLst>
          </p:cNvPr>
          <p:cNvSpPr txBox="1"/>
          <p:nvPr/>
        </p:nvSpPr>
        <p:spPr>
          <a:xfrm>
            <a:off x="3537039" y="3897626"/>
            <a:ext cx="41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夜晚大气</a:t>
            </a:r>
            <a:r>
              <a:rPr lang="zh-CN" altLang="en-US" sz="2800" b="1" spc="300" dirty="0">
                <a:solidFill>
                  <a:srgbClr val="EB8027"/>
                </a:solidFill>
                <a:cs typeface="+mn-ea"/>
                <a:sym typeface="+mn-lt"/>
              </a:rPr>
              <a:t>保温</a:t>
            </a:r>
            <a:r>
              <a:rPr lang="zh-CN" altLang="en-US" sz="2800" spc="300" dirty="0">
                <a:cs typeface="+mn-ea"/>
                <a:sym typeface="+mn-lt"/>
              </a:rPr>
              <a:t>作用弱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47EF006-12E6-4226-88F0-FC0DC855A686}"/>
              </a:ext>
            </a:extLst>
          </p:cNvPr>
          <p:cNvSpPr txBox="1"/>
          <p:nvPr/>
        </p:nvSpPr>
        <p:spPr>
          <a:xfrm rot="19992955">
            <a:off x="7129664" y="3834891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889B062-87B4-4F1A-B037-A380025065F2}"/>
              </a:ext>
            </a:extLst>
          </p:cNvPr>
          <p:cNvSpPr txBox="1"/>
          <p:nvPr/>
        </p:nvSpPr>
        <p:spPr>
          <a:xfrm rot="1508597">
            <a:off x="7101513" y="3471202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04D3645-0348-4748-A702-D6ED7D799B58}"/>
              </a:ext>
            </a:extLst>
          </p:cNvPr>
          <p:cNvSpPr txBox="1"/>
          <p:nvPr/>
        </p:nvSpPr>
        <p:spPr>
          <a:xfrm>
            <a:off x="7562795" y="3646108"/>
            <a:ext cx="34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昼夜温差</a:t>
            </a:r>
            <a:r>
              <a:rPr lang="zh-CN" altLang="en-US" sz="2800" b="1" spc="300" dirty="0">
                <a:solidFill>
                  <a:srgbClr val="C00000"/>
                </a:solidFill>
                <a:cs typeface="+mn-ea"/>
                <a:sym typeface="+mn-lt"/>
              </a:rPr>
              <a:t>大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BF2B0CD-1370-485D-A9BF-BE3A262A3884}"/>
              </a:ext>
            </a:extLst>
          </p:cNvPr>
          <p:cNvSpPr txBox="1"/>
          <p:nvPr/>
        </p:nvSpPr>
        <p:spPr>
          <a:xfrm>
            <a:off x="9984432" y="3430664"/>
            <a:ext cx="971130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阴天</a:t>
            </a:r>
            <a:endParaRPr lang="en-US" altLang="zh-CN" sz="2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2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相反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900E366-437C-4436-8D33-317C78DD05EC}"/>
              </a:ext>
            </a:extLst>
          </p:cNvPr>
          <p:cNvSpPr txBox="1"/>
          <p:nvPr/>
        </p:nvSpPr>
        <p:spPr>
          <a:xfrm>
            <a:off x="583973" y="5051952"/>
            <a:ext cx="3423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300" dirty="0">
                <a:solidFill>
                  <a:srgbClr val="C00000"/>
                </a:solidFill>
                <a:cs typeface="+mn-ea"/>
                <a:sym typeface="+mn-lt"/>
              </a:rPr>
              <a:t>下垫面</a:t>
            </a:r>
            <a:endParaRPr lang="en-US" altLang="zh-CN" sz="2800" b="1" spc="300" dirty="0">
              <a:solidFill>
                <a:srgbClr val="C0000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800" b="1" spc="300" dirty="0">
                <a:solidFill>
                  <a:srgbClr val="C00000"/>
                </a:solidFill>
                <a:cs typeface="+mn-ea"/>
                <a:sym typeface="+mn-lt"/>
              </a:rPr>
              <a:t>比热容大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ACDAB24-45BE-4B37-9E1A-AD91EDCC39E8}"/>
              </a:ext>
            </a:extLst>
          </p:cNvPr>
          <p:cNvSpPr txBox="1"/>
          <p:nvPr/>
        </p:nvSpPr>
        <p:spPr>
          <a:xfrm rot="19878287">
            <a:off x="3057443" y="5093095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D56A353-CAB5-44EF-83E2-E75587093F8F}"/>
              </a:ext>
            </a:extLst>
          </p:cNvPr>
          <p:cNvSpPr txBox="1"/>
          <p:nvPr/>
        </p:nvSpPr>
        <p:spPr>
          <a:xfrm rot="1508597">
            <a:off x="3020502" y="5465704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633B3D9-09DF-4632-A9FF-DD88928720DD}"/>
              </a:ext>
            </a:extLst>
          </p:cNvPr>
          <p:cNvSpPr txBox="1"/>
          <p:nvPr/>
        </p:nvSpPr>
        <p:spPr>
          <a:xfrm>
            <a:off x="3537039" y="4957815"/>
            <a:ext cx="41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白天</a:t>
            </a:r>
            <a:r>
              <a:rPr lang="zh-CN" altLang="en-US" sz="2800" b="1" spc="300" dirty="0">
                <a:solidFill>
                  <a:srgbClr val="EB8027"/>
                </a:solidFill>
                <a:cs typeface="+mn-ea"/>
                <a:sym typeface="+mn-lt"/>
              </a:rPr>
              <a:t>增温</a:t>
            </a:r>
            <a:r>
              <a:rPr lang="zh-CN" altLang="en-US" sz="2800" spc="300" dirty="0">
                <a:cs typeface="+mn-ea"/>
                <a:sym typeface="+mn-lt"/>
              </a:rPr>
              <a:t>速度慢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938B9E-3FD2-4C46-8184-4CEE2AB7E622}"/>
              </a:ext>
            </a:extLst>
          </p:cNvPr>
          <p:cNvSpPr txBox="1"/>
          <p:nvPr/>
        </p:nvSpPr>
        <p:spPr>
          <a:xfrm>
            <a:off x="3537039" y="5514726"/>
            <a:ext cx="41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夜晚</a:t>
            </a:r>
            <a:r>
              <a:rPr lang="zh-CN" altLang="en-US" sz="2800" b="1" spc="300" dirty="0">
                <a:solidFill>
                  <a:srgbClr val="EB8027"/>
                </a:solidFill>
                <a:cs typeface="+mn-ea"/>
                <a:sym typeface="+mn-lt"/>
              </a:rPr>
              <a:t>降温</a:t>
            </a:r>
            <a:r>
              <a:rPr lang="zh-CN" altLang="en-US" sz="2800" spc="300" dirty="0">
                <a:cs typeface="+mn-ea"/>
                <a:sym typeface="+mn-lt"/>
              </a:rPr>
              <a:t>速度慢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926E1C6-4BE9-42EE-9FAC-55CB9D2339C9}"/>
              </a:ext>
            </a:extLst>
          </p:cNvPr>
          <p:cNvSpPr txBox="1"/>
          <p:nvPr/>
        </p:nvSpPr>
        <p:spPr>
          <a:xfrm rot="19992955">
            <a:off x="6316939" y="5451991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8AB73A6-83B5-4F2F-B5D0-7A6191601497}"/>
              </a:ext>
            </a:extLst>
          </p:cNvPr>
          <p:cNvSpPr txBox="1"/>
          <p:nvPr/>
        </p:nvSpPr>
        <p:spPr>
          <a:xfrm rot="1508597">
            <a:off x="6288788" y="5088302"/>
            <a:ext cx="59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→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A3CBDDC-04C5-4008-ABFF-9E1FBD4BF926}"/>
              </a:ext>
            </a:extLst>
          </p:cNvPr>
          <p:cNvSpPr txBox="1"/>
          <p:nvPr/>
        </p:nvSpPr>
        <p:spPr>
          <a:xfrm>
            <a:off x="6750070" y="5263208"/>
            <a:ext cx="423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昼夜温差较</a:t>
            </a:r>
            <a:r>
              <a:rPr lang="zh-CN" altLang="en-US" sz="2800" b="1" spc="300" dirty="0">
                <a:solidFill>
                  <a:srgbClr val="C00000"/>
                </a:solidFill>
                <a:cs typeface="+mn-ea"/>
                <a:sym typeface="+mn-lt"/>
              </a:rPr>
              <a:t>小</a:t>
            </a:r>
            <a:r>
              <a:rPr lang="zh-CN" altLang="en-US" sz="2800" spc="300" dirty="0">
                <a:cs typeface="+mn-ea"/>
                <a:sym typeface="+mn-lt"/>
              </a:rPr>
              <a:t>（如海洋）</a:t>
            </a:r>
          </a:p>
        </p:txBody>
      </p:sp>
    </p:spTree>
    <p:extLst>
      <p:ext uri="{BB962C8B-B14F-4D97-AF65-F5344CB8AC3E}">
        <p14:creationId xmlns:p14="http://schemas.microsoft.com/office/powerpoint/2010/main" val="839524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entr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entr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0" presetClass="entr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1+(-0.8)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8*(1/256)^$*sin(8*pi*$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Text"/>
  <p:tag name="SMARTLAYOUT_SHAPETEXT" val="1|KeepOriginal|True|Title|None|"/>
  <p:tag name="PA" val="v5.2.7"/>
  <p:tag name="RESOURCELIBID_SMARTLAYOUT" val="55607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NullText"/>
  <p:tag name="SMARTLAYOUT_SHAPETEXT" val="0|KeepOriginal|True|Title|None|"/>
  <p:tag name="PA" val="v5.2.7"/>
  <p:tag name="RESOURCELIBID_SMARTLAYOUT" val="5560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5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5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PAMAINTYPE" val="4"/>
  <p:tag name="PATYPE" val="140"/>
  <p:tag name="PASUBTYPE" val="142"/>
  <p:tag name="RESOURCELIBID_SHAPE" val="2653"/>
  <p:tag name="RESOURCELIB_SHAPETYPE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7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7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PAMAINTYPE" val="4"/>
  <p:tag name="PATYPE" val="140"/>
  <p:tag name="PASUBTYPE" val="142"/>
  <p:tag name="RESOURCELIBID_SHAPE" val="2645"/>
  <p:tag name="RESOURCELIB_SHAPETYPE" val="4"/>
  <p:tag name="RESOURCELIBID_ANIM" val="7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78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PAMAINTYPE" val="4"/>
  <p:tag name="PATYPE" val="140"/>
  <p:tag name="PASUBTYPE" val="142"/>
  <p:tag name="RESOURCELIBID_SHAPE" val="2651"/>
  <p:tag name="RESOURCELIB_SHAPETYPE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4"/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SMARTLAYOUT_SHAPETYPE" val="Ornament"/>
  <p:tag name="RESOURCELIBID_SMARTLAYOUT" val="55628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LIDE" val="1|2|NoFill|#FFFFFF|False|True|"/>
  <p:tag name="RESOURCELIBID_SMARTLAYOUT" val="55607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0|KeepOriginal|False|False|PictureBox|None|04bcb1d487f44905a33a24fa72e06e43.jpeg"/>
  <p:tag name="PA" val="v5.2.7"/>
  <p:tag name="RESOURCELIBID_SMARTLAYOUT" val="55607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LIDE" val="1|2|NoFill|#FFFFFF|False|True|"/>
  <p:tag name="RESOURCELIBID_SMARTLAYOUT" val="55607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Text"/>
  <p:tag name="SMARTLAYOUT_SHAPETEXT" val="1|KeepOriginal|True|Title|None|"/>
  <p:tag name="PA" val="v5.2.7"/>
  <p:tag name="RESOURCELIBID_SMARTLAYOUT" val="55607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Text"/>
  <p:tag name="SMARTLAYOUT_SHAPETEXT" val="0|KeepOriginal|True|Title|None|"/>
  <p:tag name="PA" val="v5.2.7"/>
  <p:tag name="RESOURCELIBID_SMARTLAYOUT" val="55607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PAMAINTYPE" val="4"/>
  <p:tag name="PATYPE" val="140"/>
  <p:tag name="PASUBTYPE" val="142"/>
  <p:tag name="RESOURCELIBID_SHAPE" val="2658"/>
  <p:tag name="RESOURCELIB_SHAPETYPE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PAMAINTYPE" val="4"/>
  <p:tag name="PATYPE" val="140"/>
  <p:tag name="PASUBTYPE" val="142"/>
  <p:tag name="RESOURCELIBID_SHAPE" val="2658"/>
  <p:tag name="RESOURCELIB_SHAPETYPE" val="4"/>
  <p:tag name="RESOURCELIBID_ANIM" val="48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PAMAINTYPE" val="4"/>
  <p:tag name="PATYPE" val="140"/>
  <p:tag name="PASUBTYPE" val="142"/>
  <p:tag name="RESOURCELIBID_SHAPE" val="2658"/>
  <p:tag name="RESOURCELIB_SHAPETYPE" val="4"/>
  <p:tag name="RESOURCELIBID_ANIM" val="44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79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78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0|KeepOriginal|False|False|PictureBox|None|8fbd0a51087044c2937e6dd8465cdd2d.jpeg"/>
  <p:tag name="PA" val="v5.2.7"/>
  <p:tag name="RESOURCELIBID_SMARTLAYOUT" val="55607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1.6|0.9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SMARTLAYOUT_SHAPETYPE" val="Ornament"/>
  <p:tag name="RESOURCELIBID_SMARTLAYOUT" val="55607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znh2u04">
      <a:majorFont>
        <a:latin typeface="" panose="020F0302020204030204"/>
        <a:ea typeface="思源黑体 CN"/>
        <a:cs typeface=""/>
      </a:majorFont>
      <a:minorFont>
        <a:latin typeface="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Theme">
  <a:themeElements>
    <a:clrScheme name="Ghost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B0B1B3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2znh2u04">
      <a:majorFont>
        <a:latin typeface="" panose="020F0302020204030204"/>
        <a:ea typeface="思源黑体 CN"/>
        <a:cs typeface=""/>
      </a:majorFont>
      <a:minorFont>
        <a:latin typeface="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znh2u04">
      <a:majorFont>
        <a:latin typeface="" panose="020F0302020204030204"/>
        <a:ea typeface="思源黑体 CN"/>
        <a:cs typeface=""/>
      </a:majorFont>
      <a:minorFont>
        <a:latin typeface="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znh2u04">
      <a:majorFont>
        <a:latin typeface="" panose="020F0302020204030204"/>
        <a:ea typeface="思源黑体 CN"/>
        <a:cs typeface=""/>
      </a:majorFont>
      <a:minorFont>
        <a:latin typeface="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1036</Words>
  <Application>Microsoft Office PowerPoint</Application>
  <PresentationFormat>宽屏</PresentationFormat>
  <Paragraphs>292</Paragraphs>
  <Slides>17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Segoe UI</vt:lpstr>
      <vt:lpstr>等线</vt:lpstr>
      <vt:lpstr>微软雅黑</vt:lpstr>
      <vt:lpstr>Calibri Light</vt:lpstr>
      <vt:lpstr>Arial</vt:lpstr>
      <vt:lpstr>Montserrat</vt:lpstr>
      <vt:lpstr>Office 主题​​</vt:lpstr>
      <vt:lpstr>3_Default Theme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大气的受热过程和大气运动</dc:title>
  <dc:subject>匠心地理课件</dc:subject>
  <dc:creator>微信公众号：匠心地理</dc:creator>
  <cp:lastModifiedBy>雄 阳</cp:lastModifiedBy>
  <cp:revision>232</cp:revision>
  <dcterms:created xsi:type="dcterms:W3CDTF">2019-08-10T12:30:11Z</dcterms:created>
  <dcterms:modified xsi:type="dcterms:W3CDTF">2024-08-29T12:57:19Z</dcterms:modified>
</cp:coreProperties>
</file>