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20.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3"/>
  </p:sldMasterIdLst>
  <p:notesMasterIdLst>
    <p:notesMasterId r:id="rId10"/>
  </p:notesMasterIdLst>
  <p:sldIdLst>
    <p:sldId id="432" r:id="rId4"/>
    <p:sldId id="485" r:id="rId5"/>
    <p:sldId id="686" r:id="rId6"/>
    <p:sldId id="687" r:id="rId7"/>
    <p:sldId id="688" r:id="rId8"/>
    <p:sldId id="646" r:id="rId9"/>
    <p:sldId id="689" r:id="rId11"/>
    <p:sldId id="691" r:id="rId12"/>
    <p:sldId id="690" r:id="rId13"/>
    <p:sldId id="692" r:id="rId14"/>
    <p:sldId id="668" r:id="rId15"/>
    <p:sldId id="581" r:id="rId16"/>
    <p:sldId id="695" r:id="rId17"/>
    <p:sldId id="652" r:id="rId18"/>
    <p:sldId id="586" r:id="rId19"/>
    <p:sldId id="653" r:id="rId20"/>
    <p:sldId id="673" r:id="rId21"/>
    <p:sldId id="654" r:id="rId22"/>
    <p:sldId id="675" r:id="rId23"/>
    <p:sldId id="666" r:id="rId24"/>
    <p:sldId id="676" r:id="rId25"/>
    <p:sldId id="677" r:id="rId26"/>
    <p:sldId id="678" r:id="rId27"/>
    <p:sldId id="679" r:id="rId28"/>
    <p:sldId id="733" r:id="rId29"/>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5" userDrawn="1">
          <p15:clr>
            <a:srgbClr val="A4A3A4"/>
          </p15:clr>
        </p15:guide>
        <p15:guide id="2" pos="383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样根 林" initials="样根" lastIdx="0" clrIdx="0"/>
  <p:cmAuthor id="2" name="作者" initials="A" lastIdx="0" clrIdx="1"/>
  <p:cmAuthor id="3" name="Author" initials="A" lastIdx="0" clrIdx="2"/>
  <p:cmAuthor id="0" name="新课标第一网" initials="" lastIdx="0" clrIdx="0"/>
  <p:cmAuthor id="4" name="wei" initials="w" lastIdx="0" clrIdx="3"/>
  <p:cmAuthor id="5" name="YANGDAN" initials="Y" lastIdx="0" clrIdx="4"/>
  <p:cmAuthor id="7" name="liyan" initials="l" lastIdx="0" clrIdx="6"/>
  <p:cmAuthor id="6" name="user" initials="u" lastIdx="0" clrIdx="4"/>
  <p:cmAuthor id="8" name="1206988966@qq.com" initials="1" lastIdx="0" clrIdx="2"/>
  <p:cmAuthor id="9" name="姜伟光" initials="姜"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551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3778" autoAdjust="0"/>
    <p:restoredTop sz="94660"/>
  </p:normalViewPr>
  <p:slideViewPr>
    <p:cSldViewPr snapToGrid="0" showGuides="1">
      <p:cViewPr varScale="1">
        <p:scale>
          <a:sx n="76" d="100"/>
          <a:sy n="76" d="100"/>
        </p:scale>
        <p:origin x="120" y="126"/>
      </p:cViewPr>
      <p:guideLst>
        <p:guide orient="horz" pos="2065"/>
        <p:guide pos="3831"/>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4" Type="http://schemas.openxmlformats.org/officeDocument/2006/relationships/tags" Target="tags/tag287.xml"/><Relationship Id="rId33" Type="http://schemas.openxmlformats.org/officeDocument/2006/relationships/commentAuthors" Target="commentAuthors.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tags" Target="../tags/tag286.xml"/><Relationship Id="rId5" Type="http://schemas.openxmlformats.org/officeDocument/2006/relationships/tags" Target="../tags/tag285.xml"/><Relationship Id="rId4" Type="http://schemas.openxmlformats.org/officeDocument/2006/relationships/tags" Target="../tags/tag284.xml"/><Relationship Id="rId3" Type="http://schemas.openxmlformats.org/officeDocument/2006/relationships/tags" Target="../tags/tag283.xml"/><Relationship Id="rId2" Type="http://schemas.openxmlformats.org/officeDocument/2006/relationships/tags" Target="../tags/tag282.xml"/><Relationship Id="rId1" Type="http://schemas.openxmlformats.org/officeDocument/2006/relationships/tags" Target="../tags/tag28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176.xml"/><Relationship Id="rId4" Type="http://schemas.openxmlformats.org/officeDocument/2006/relationships/tags" Target="../tags/tag175.xml"/><Relationship Id="rId3" Type="http://schemas.openxmlformats.org/officeDocument/2006/relationships/tags" Target="../tags/tag174.xml"/><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4" Type="http://schemas.openxmlformats.org/officeDocument/2006/relationships/tags" Target="../tags/tag187.xml"/><Relationship Id="rId3" Type="http://schemas.openxmlformats.org/officeDocument/2006/relationships/tags" Target="../tags/tag186.xml"/><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5" Type="http://schemas.openxmlformats.org/officeDocument/2006/relationships/tags" Target="../tags/tag200.xml"/><Relationship Id="rId4" Type="http://schemas.openxmlformats.org/officeDocument/2006/relationships/tags" Target="../tags/tag199.xml"/><Relationship Id="rId3" Type="http://schemas.openxmlformats.org/officeDocument/2006/relationships/tags" Target="../tags/tag198.xml"/><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5" Type="http://schemas.openxmlformats.org/officeDocument/2006/relationships/tags" Target="../tags/tag223.xml"/><Relationship Id="rId4" Type="http://schemas.openxmlformats.org/officeDocument/2006/relationships/tags" Target="../tags/tag222.xml"/><Relationship Id="rId3" Type="http://schemas.openxmlformats.org/officeDocument/2006/relationships/tags" Target="../tags/tag221.xml"/><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5" Type="http://schemas.openxmlformats.org/officeDocument/2006/relationships/tags" Target="../tags/tag236.xml"/><Relationship Id="rId4" Type="http://schemas.openxmlformats.org/officeDocument/2006/relationships/tags" Target="../tags/tag235.xml"/><Relationship Id="rId3" Type="http://schemas.openxmlformats.org/officeDocument/2006/relationships/tags" Target="../tags/tag234.xml"/><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5" Type="http://schemas.openxmlformats.org/officeDocument/2006/relationships/tags" Target="../tags/tag244.xml"/><Relationship Id="rId4" Type="http://schemas.openxmlformats.org/officeDocument/2006/relationships/tags" Target="../tags/tag243.xml"/><Relationship Id="rId3" Type="http://schemas.openxmlformats.org/officeDocument/2006/relationships/tags" Target="../tags/tag242.xml"/><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5" Type="http://schemas.openxmlformats.org/officeDocument/2006/relationships/tags" Target="../tags/tag264.xml"/><Relationship Id="rId4" Type="http://schemas.openxmlformats.org/officeDocument/2006/relationships/tags" Target="../tags/tag263.xml"/><Relationship Id="rId3" Type="http://schemas.openxmlformats.org/officeDocument/2006/relationships/tags" Target="../tags/tag262.xml"/><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5" Type="http://schemas.openxmlformats.org/officeDocument/2006/relationships/tags" Target="../tags/tag272.xml"/><Relationship Id="rId4" Type="http://schemas.openxmlformats.org/officeDocument/2006/relationships/tags" Target="../tags/tag271.xml"/><Relationship Id="rId3" Type="http://schemas.openxmlformats.org/officeDocument/2006/relationships/tags" Target="../tags/tag270.xml"/><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5" Type="http://schemas.openxmlformats.org/officeDocument/2006/relationships/tags" Target="../tags/tag280.xml"/><Relationship Id="rId4" Type="http://schemas.openxmlformats.org/officeDocument/2006/relationships/tags" Target="../tags/tag279.xml"/><Relationship Id="rId3" Type="http://schemas.openxmlformats.org/officeDocument/2006/relationships/tags" Target="../tags/tag278.xml"/><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7A47CEBE-AE55-4527-B888-5D8E1DDAE18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custDataLst>
              <p:tags r:id="rId3"/>
            </p:custDataLst>
          </p:nvPr>
        </p:nvSpPr>
        <p:spPr/>
      </p:sp>
      <p:sp>
        <p:nvSpPr>
          <p:cNvPr id="3" name="文本占位符 2"/>
          <p:cNvSpPr/>
          <p:nvPr>
            <p:ph type="body" idx="3"/>
            <p:custDataLst>
              <p:tags r:id="rId4"/>
            </p:custDataLst>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7A47CEBE-AE55-4527-B888-5D8E1DDAE18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7A47CEBE-AE55-4527-B888-5D8E1DDAE18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7A47CEBE-AE55-4527-B888-5D8E1DDAE18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7A47CEBE-AE55-4527-B888-5D8E1DDAE18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7A47CEBE-AE55-4527-B888-5D8E1DDAE18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7A47CEBE-AE55-4527-B888-5D8E1DDAE18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7A47CEBE-AE55-4527-B888-5D8E1DDAE18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63.xml"/><Relationship Id="rId8" Type="http://schemas.openxmlformats.org/officeDocument/2006/relationships/tags" Target="../tags/tag62.xml"/><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image" Target="../media/image2.jpeg"/><Relationship Id="rId22" Type="http://schemas.openxmlformats.org/officeDocument/2006/relationships/tags" Target="../tags/tag76.xml"/><Relationship Id="rId21" Type="http://schemas.openxmlformats.org/officeDocument/2006/relationships/tags" Target="../tags/tag75.xml"/><Relationship Id="rId20" Type="http://schemas.openxmlformats.org/officeDocument/2006/relationships/tags" Target="../tags/tag74.xml"/><Relationship Id="rId2" Type="http://schemas.openxmlformats.org/officeDocument/2006/relationships/tags" Target="../tags/tag57.xml"/><Relationship Id="rId19" Type="http://schemas.openxmlformats.org/officeDocument/2006/relationships/tags" Target="../tags/tag73.xml"/><Relationship Id="rId18" Type="http://schemas.openxmlformats.org/officeDocument/2006/relationships/tags" Target="../tags/tag72.xml"/><Relationship Id="rId17" Type="http://schemas.openxmlformats.org/officeDocument/2006/relationships/tags" Target="../tags/tag71.xml"/><Relationship Id="rId16" Type="http://schemas.openxmlformats.org/officeDocument/2006/relationships/tags" Target="../tags/tag70.xml"/><Relationship Id="rId15" Type="http://schemas.openxmlformats.org/officeDocument/2006/relationships/tags" Target="../tags/tag69.xml"/><Relationship Id="rId14" Type="http://schemas.openxmlformats.org/officeDocument/2006/relationships/tags" Target="../tags/tag68.xml"/><Relationship Id="rId13" Type="http://schemas.openxmlformats.org/officeDocument/2006/relationships/tags" Target="../tags/tag67.xml"/><Relationship Id="rId12" Type="http://schemas.openxmlformats.org/officeDocument/2006/relationships/tags" Target="../tags/tag66.xml"/><Relationship Id="rId11" Type="http://schemas.openxmlformats.org/officeDocument/2006/relationships/tags" Target="../tags/tag65.xml"/><Relationship Id="rId10" Type="http://schemas.openxmlformats.org/officeDocument/2006/relationships/tags" Target="../tags/tag64.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5" Type="http://schemas.openxmlformats.org/officeDocument/2006/relationships/tags" Target="../tags/tag85.xml"/><Relationship Id="rId4" Type="http://schemas.openxmlformats.org/officeDocument/2006/relationships/tags" Target="../tags/tag84.xml"/><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image" Target="../media/image3.jpeg"/><Relationship Id="rId2" Type="http://schemas.openxmlformats.org/officeDocument/2006/relationships/tags" Target="../tags/tag86.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5" Type="http://schemas.openxmlformats.org/officeDocument/2006/relationships/tags" Target="../tags/tag93.xml"/><Relationship Id="rId4" Type="http://schemas.openxmlformats.org/officeDocument/2006/relationships/tags" Target="../tags/tag92.xml"/><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6" Type="http://schemas.openxmlformats.org/officeDocument/2006/relationships/tags" Target="../tags/tag105.xml"/><Relationship Id="rId5" Type="http://schemas.openxmlformats.org/officeDocument/2006/relationships/tags" Target="../tags/tag104.xml"/><Relationship Id="rId4" Type="http://schemas.openxmlformats.org/officeDocument/2006/relationships/tags" Target="../tags/tag103.xml"/><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6" Type="http://schemas.openxmlformats.org/officeDocument/2006/relationships/tags" Target="../tags/tag110.xml"/><Relationship Id="rId5" Type="http://schemas.openxmlformats.org/officeDocument/2006/relationships/tags" Target="../tags/tag109.xml"/><Relationship Id="rId4" Type="http://schemas.openxmlformats.org/officeDocument/2006/relationships/tags" Target="../tags/tag108.xml"/><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7" Type="http://schemas.openxmlformats.org/officeDocument/2006/relationships/tags" Target="../tags/tag121.xml"/><Relationship Id="rId6" Type="http://schemas.openxmlformats.org/officeDocument/2006/relationships/tags" Target="../tags/tag120.xml"/><Relationship Id="rId5" Type="http://schemas.openxmlformats.org/officeDocument/2006/relationships/tags" Target="../tags/tag119.xml"/><Relationship Id="rId4" Type="http://schemas.openxmlformats.org/officeDocument/2006/relationships/tags" Target="../tags/tag118.xml"/><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129.xml"/><Relationship Id="rId8" Type="http://schemas.openxmlformats.org/officeDocument/2006/relationships/tags" Target="../tags/tag128.xml"/><Relationship Id="rId7" Type="http://schemas.openxmlformats.org/officeDocument/2006/relationships/tags" Target="../tags/tag127.xml"/><Relationship Id="rId6" Type="http://schemas.openxmlformats.org/officeDocument/2006/relationships/tags" Target="../tags/tag126.xml"/><Relationship Id="rId5" Type="http://schemas.openxmlformats.org/officeDocument/2006/relationships/tags" Target="../tags/tag125.xml"/><Relationship Id="rId4" Type="http://schemas.openxmlformats.org/officeDocument/2006/relationships/tags" Target="../tags/tag124.xml"/><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5" Type="http://schemas.openxmlformats.org/officeDocument/2006/relationships/tags" Target="../tags/tag133.xml"/><Relationship Id="rId4" Type="http://schemas.openxmlformats.org/officeDocument/2006/relationships/tags" Target="../tags/tag132.xml"/><Relationship Id="rId3" Type="http://schemas.openxmlformats.org/officeDocument/2006/relationships/tags" Target="../tags/tag131.xml"/><Relationship Id="rId2" Type="http://schemas.openxmlformats.org/officeDocument/2006/relationships/tags" Target="../tags/tag130.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4" Type="http://schemas.openxmlformats.org/officeDocument/2006/relationships/tags" Target="../tags/tag136.xml"/><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7" Type="http://schemas.openxmlformats.org/officeDocument/2006/relationships/tags" Target="../tags/tag142.xml"/><Relationship Id="rId6" Type="http://schemas.openxmlformats.org/officeDocument/2006/relationships/tags" Target="../tags/tag141.xml"/><Relationship Id="rId5" Type="http://schemas.openxmlformats.org/officeDocument/2006/relationships/tags" Target="../tags/tag140.xml"/><Relationship Id="rId4" Type="http://schemas.openxmlformats.org/officeDocument/2006/relationships/tags" Target="../tags/tag139.xml"/><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6" Type="http://schemas.openxmlformats.org/officeDocument/2006/relationships/tags" Target="../tags/tag147.xml"/><Relationship Id="rId5" Type="http://schemas.openxmlformats.org/officeDocument/2006/relationships/tags" Target="../tags/tag146.xml"/><Relationship Id="rId4" Type="http://schemas.openxmlformats.org/officeDocument/2006/relationships/tags" Target="../tags/tag145.xml"/><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5" Type="http://schemas.openxmlformats.org/officeDocument/2006/relationships/tags" Target="../tags/tag151.xml"/><Relationship Id="rId4" Type="http://schemas.openxmlformats.org/officeDocument/2006/relationships/tags" Target="../tags/tag150.xml"/><Relationship Id="rId3" Type="http://schemas.openxmlformats.org/officeDocument/2006/relationships/tags" Target="../tags/tag149.xml"/><Relationship Id="rId2" Type="http://schemas.openxmlformats.org/officeDocument/2006/relationships/tags" Target="../tags/tag148.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6" Type="http://schemas.openxmlformats.org/officeDocument/2006/relationships/tags" Target="../tags/tag156.xml"/><Relationship Id="rId5" Type="http://schemas.openxmlformats.org/officeDocument/2006/relationships/tags" Target="../tags/tag155.xml"/><Relationship Id="rId4" Type="http://schemas.openxmlformats.org/officeDocument/2006/relationships/tags" Target="../tags/tag154.xml"/><Relationship Id="rId3" Type="http://schemas.openxmlformats.org/officeDocument/2006/relationships/tags" Target="../tags/tag153.xml"/><Relationship Id="rId2" Type="http://schemas.openxmlformats.org/officeDocument/2006/relationships/tags" Target="../tags/tag152.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5" Type="http://schemas.openxmlformats.org/officeDocument/2006/relationships/image" Target="../media/image1.png"/><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a:t>单击此处编辑标题</a:t>
            </a:r>
            <a:endParaRPr lang="zh-CN" altLang="en-US"/>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a:t>单击此处编辑母版文本样式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9_自定义版式">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3">
            <a:extLst>
              <a:ext uri="{28A0092B-C50C-407E-A947-70E740481C1C}">
                <a14:useLocalDpi xmlns:a14="http://schemas.microsoft.com/office/drawing/2010/main" val="0"/>
              </a:ext>
            </a:extLst>
          </a:blip>
          <a:srcRect l="15047" r="10879"/>
          <a:stretch>
            <a:fillRect/>
          </a:stretch>
        </p:blipFill>
        <p:spPr>
          <a:xfrm>
            <a:off x="-2" y="-4"/>
            <a:ext cx="12192001" cy="6858001"/>
          </a:xfrm>
          <a:prstGeom prst="rect">
            <a:avLst/>
          </a:prstGeom>
        </p:spPr>
      </p:pic>
      <p:sp>
        <p:nvSpPr>
          <p:cNvPr id="3" name="矩形 2"/>
          <p:cNvSpPr/>
          <p:nvPr>
            <p:custDataLst>
              <p:tags r:id="rId4"/>
            </p:custDataLst>
          </p:nvPr>
        </p:nvSpPr>
        <p:spPr>
          <a:xfrm>
            <a:off x="0" y="3533774"/>
            <a:ext cx="2181225" cy="390525"/>
          </a:xfrm>
          <a:prstGeom prst="rect">
            <a:avLst/>
          </a:prstGeom>
          <a:solidFill>
            <a:srgbClr val="114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custDataLst>
              <p:tags r:id="rId5"/>
            </p:custDataLst>
          </p:nvPr>
        </p:nvSpPr>
        <p:spPr>
          <a:xfrm>
            <a:off x="3714751" y="3924300"/>
            <a:ext cx="1314449" cy="279176"/>
          </a:xfrm>
          <a:prstGeom prst="rect">
            <a:avLst/>
          </a:prstGeom>
          <a:solidFill>
            <a:srgbClr val="114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custDataLst>
              <p:tags r:id="rId6"/>
            </p:custDataLst>
          </p:nvPr>
        </p:nvSpPr>
        <p:spPr>
          <a:xfrm>
            <a:off x="0" y="304800"/>
            <a:ext cx="1650844" cy="195262"/>
          </a:xfrm>
          <a:prstGeom prst="rect">
            <a:avLst/>
          </a:prstGeom>
          <a:solidFill>
            <a:srgbClr val="00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custDataLst>
              <p:tags r:id="rId7"/>
            </p:custDataLst>
          </p:nvPr>
        </p:nvSpPr>
        <p:spPr>
          <a:xfrm>
            <a:off x="10541156" y="589364"/>
            <a:ext cx="1650844" cy="195262"/>
          </a:xfrm>
          <a:prstGeom prst="rect">
            <a:avLst/>
          </a:prstGeom>
          <a:solidFill>
            <a:srgbClr val="00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custDataLst>
              <p:tags r:id="rId8"/>
            </p:custDataLst>
          </p:nvPr>
        </p:nvSpPr>
        <p:spPr>
          <a:xfrm>
            <a:off x="-2" y="6300789"/>
            <a:ext cx="12192001" cy="195261"/>
          </a:xfrm>
          <a:prstGeom prst="rect">
            <a:avLst/>
          </a:prstGeom>
          <a:solidFill>
            <a:srgbClr val="114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custDataLst>
              <p:tags r:id="rId9"/>
            </p:custDataLst>
          </p:nvPr>
        </p:nvSpPr>
        <p:spPr>
          <a:xfrm>
            <a:off x="506506" y="5468825"/>
            <a:ext cx="5353049" cy="123825"/>
          </a:xfrm>
          <a:prstGeom prst="rect">
            <a:avLst/>
          </a:prstGeom>
          <a:solidFill>
            <a:srgbClr val="114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custDataLst>
              <p:tags r:id="rId10"/>
            </p:custDataLst>
          </p:nvPr>
        </p:nvSpPr>
        <p:spPr>
          <a:xfrm>
            <a:off x="4162425" y="5267322"/>
            <a:ext cx="5353049" cy="123825"/>
          </a:xfrm>
          <a:prstGeom prst="rect">
            <a:avLst/>
          </a:prstGeom>
          <a:solidFill>
            <a:srgbClr val="114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custDataLst>
              <p:tags r:id="rId11"/>
            </p:custDataLst>
          </p:nvPr>
        </p:nvSpPr>
        <p:spPr>
          <a:xfrm>
            <a:off x="6838951" y="5042746"/>
            <a:ext cx="5353049" cy="123825"/>
          </a:xfrm>
          <a:prstGeom prst="rect">
            <a:avLst/>
          </a:prstGeom>
          <a:solidFill>
            <a:srgbClr val="114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custDataLst>
              <p:tags r:id="rId12"/>
            </p:custDataLst>
          </p:nvPr>
        </p:nvSpPr>
        <p:spPr>
          <a:xfrm>
            <a:off x="0" y="5705475"/>
            <a:ext cx="2653553" cy="123825"/>
          </a:xfrm>
          <a:prstGeom prst="rect">
            <a:avLst/>
          </a:prstGeom>
          <a:solidFill>
            <a:srgbClr val="114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custDataLst>
              <p:tags r:id="rId13"/>
            </p:custDataLst>
          </p:nvPr>
        </p:nvPicPr>
        <p:blipFill>
          <a:blip r:embed="rId3">
            <a:extLst>
              <a:ext uri="{28A0092B-C50C-407E-A947-70E740481C1C}">
                <a14:useLocalDpi xmlns:a14="http://schemas.microsoft.com/office/drawing/2010/main" val="0"/>
              </a:ext>
            </a:extLst>
          </a:blip>
          <a:srcRect l="15047" r="10879"/>
          <a:stretch>
            <a:fillRect/>
          </a:stretch>
        </p:blipFill>
        <p:spPr>
          <a:xfrm>
            <a:off x="-2" y="-4"/>
            <a:ext cx="12192001" cy="6858001"/>
          </a:xfrm>
          <a:prstGeom prst="rect">
            <a:avLst/>
          </a:prstGeom>
        </p:spPr>
      </p:pic>
      <p:sp>
        <p:nvSpPr>
          <p:cNvPr id="14" name="矩形 13"/>
          <p:cNvSpPr/>
          <p:nvPr userDrawn="1">
            <p:custDataLst>
              <p:tags r:id="rId14"/>
            </p:custDataLst>
          </p:nvPr>
        </p:nvSpPr>
        <p:spPr>
          <a:xfrm>
            <a:off x="0" y="3533774"/>
            <a:ext cx="2181225" cy="390525"/>
          </a:xfrm>
          <a:prstGeom prst="rect">
            <a:avLst/>
          </a:prstGeom>
          <a:solidFill>
            <a:srgbClr val="114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userDrawn="1">
            <p:custDataLst>
              <p:tags r:id="rId15"/>
            </p:custDataLst>
          </p:nvPr>
        </p:nvSpPr>
        <p:spPr>
          <a:xfrm>
            <a:off x="3714751" y="3924300"/>
            <a:ext cx="1314449" cy="279176"/>
          </a:xfrm>
          <a:prstGeom prst="rect">
            <a:avLst/>
          </a:prstGeom>
          <a:solidFill>
            <a:srgbClr val="114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userDrawn="1">
            <p:custDataLst>
              <p:tags r:id="rId16"/>
            </p:custDataLst>
          </p:nvPr>
        </p:nvSpPr>
        <p:spPr>
          <a:xfrm>
            <a:off x="0" y="304800"/>
            <a:ext cx="1650844" cy="195262"/>
          </a:xfrm>
          <a:prstGeom prst="rect">
            <a:avLst/>
          </a:prstGeom>
          <a:solidFill>
            <a:srgbClr val="00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userDrawn="1">
            <p:custDataLst>
              <p:tags r:id="rId17"/>
            </p:custDataLst>
          </p:nvPr>
        </p:nvSpPr>
        <p:spPr>
          <a:xfrm>
            <a:off x="10541156" y="589364"/>
            <a:ext cx="1650844" cy="195262"/>
          </a:xfrm>
          <a:prstGeom prst="rect">
            <a:avLst/>
          </a:prstGeom>
          <a:solidFill>
            <a:srgbClr val="00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userDrawn="1">
            <p:custDataLst>
              <p:tags r:id="rId18"/>
            </p:custDataLst>
          </p:nvPr>
        </p:nvSpPr>
        <p:spPr>
          <a:xfrm>
            <a:off x="-2" y="6300789"/>
            <a:ext cx="12192001" cy="195261"/>
          </a:xfrm>
          <a:prstGeom prst="rect">
            <a:avLst/>
          </a:prstGeom>
          <a:solidFill>
            <a:srgbClr val="114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userDrawn="1">
            <p:custDataLst>
              <p:tags r:id="rId19"/>
            </p:custDataLst>
          </p:nvPr>
        </p:nvSpPr>
        <p:spPr>
          <a:xfrm>
            <a:off x="506506" y="5468825"/>
            <a:ext cx="5353049" cy="123825"/>
          </a:xfrm>
          <a:prstGeom prst="rect">
            <a:avLst/>
          </a:prstGeom>
          <a:solidFill>
            <a:srgbClr val="114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userDrawn="1">
            <p:custDataLst>
              <p:tags r:id="rId20"/>
            </p:custDataLst>
          </p:nvPr>
        </p:nvSpPr>
        <p:spPr>
          <a:xfrm>
            <a:off x="4162425" y="5267322"/>
            <a:ext cx="5353049" cy="123825"/>
          </a:xfrm>
          <a:prstGeom prst="rect">
            <a:avLst/>
          </a:prstGeom>
          <a:solidFill>
            <a:srgbClr val="114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userDrawn="1">
            <p:custDataLst>
              <p:tags r:id="rId21"/>
            </p:custDataLst>
          </p:nvPr>
        </p:nvSpPr>
        <p:spPr>
          <a:xfrm>
            <a:off x="6838951" y="5042746"/>
            <a:ext cx="5353049" cy="123825"/>
          </a:xfrm>
          <a:prstGeom prst="rect">
            <a:avLst/>
          </a:prstGeom>
          <a:solidFill>
            <a:srgbClr val="114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userDrawn="1">
            <p:custDataLst>
              <p:tags r:id="rId22"/>
            </p:custDataLst>
          </p:nvPr>
        </p:nvSpPr>
        <p:spPr>
          <a:xfrm>
            <a:off x="0" y="5705475"/>
            <a:ext cx="2653553" cy="123825"/>
          </a:xfrm>
          <a:prstGeom prst="rect">
            <a:avLst/>
          </a:prstGeom>
          <a:solidFill>
            <a:srgbClr val="114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7_自定义版式">
    <p:spTree>
      <p:nvGrpSpPr>
        <p:cNvPr id="1" name=""/>
        <p:cNvGrpSpPr/>
        <p:nvPr/>
      </p:nvGrpSpPr>
      <p:grpSpPr>
        <a:xfrm>
          <a:off x="0" y="0"/>
          <a:ext cx="0" cy="0"/>
          <a:chOff x="0" y="0"/>
          <a:chExt cx="0" cy="0"/>
        </a:xfrm>
      </p:grpSpPr>
      <p:sp>
        <p:nvSpPr>
          <p:cNvPr id="14" name="图片占位符 13"/>
          <p:cNvSpPr>
            <a:spLocks noGrp="1"/>
          </p:cNvSpPr>
          <p:nvPr>
            <p:ph type="pic" sz="quarter" idx="10"/>
            <p:custDataLst>
              <p:tags r:id="rId2"/>
            </p:custDataLst>
          </p:nvPr>
        </p:nvSpPr>
        <p:spPr>
          <a:xfrm>
            <a:off x="874713" y="1711718"/>
            <a:ext cx="2556462" cy="2055437"/>
          </a:xfrm>
          <a:custGeom>
            <a:avLst/>
            <a:gdLst>
              <a:gd name="connsiteX0" fmla="*/ 0 w 2556462"/>
              <a:gd name="connsiteY0" fmla="*/ 0 h 2055437"/>
              <a:gd name="connsiteX1" fmla="*/ 2556462 w 2556462"/>
              <a:gd name="connsiteY1" fmla="*/ 0 h 2055437"/>
              <a:gd name="connsiteX2" fmla="*/ 2556462 w 2556462"/>
              <a:gd name="connsiteY2" fmla="*/ 2055437 h 2055437"/>
              <a:gd name="connsiteX3" fmla="*/ 0 w 2556462"/>
              <a:gd name="connsiteY3" fmla="*/ 2055437 h 2055437"/>
            </a:gdLst>
            <a:ahLst/>
            <a:cxnLst>
              <a:cxn ang="0">
                <a:pos x="connsiteX0" y="connsiteY0"/>
              </a:cxn>
              <a:cxn ang="0">
                <a:pos x="connsiteX1" y="connsiteY1"/>
              </a:cxn>
              <a:cxn ang="0">
                <a:pos x="connsiteX2" y="connsiteY2"/>
              </a:cxn>
              <a:cxn ang="0">
                <a:pos x="connsiteX3" y="connsiteY3"/>
              </a:cxn>
            </a:cxnLst>
            <a:rect l="l" t="t" r="r" b="b"/>
            <a:pathLst>
              <a:path w="2556462" h="2055437">
                <a:moveTo>
                  <a:pt x="0" y="0"/>
                </a:moveTo>
                <a:lnTo>
                  <a:pt x="2556462" y="0"/>
                </a:lnTo>
                <a:lnTo>
                  <a:pt x="2556462" y="2055437"/>
                </a:lnTo>
                <a:lnTo>
                  <a:pt x="0" y="2055437"/>
                </a:lnTo>
                <a:close/>
              </a:path>
            </a:pathLst>
          </a:custGeom>
        </p:spPr>
        <p:txBody>
          <a:bodyPr wrap="square">
            <a:noAutofit/>
          </a:bodyPr>
          <a:lstStyle/>
          <a:p>
            <a:r>
              <a:rPr lang="zh-CN" altLang="en-US"/>
              <a:t>单击图标添加图片</a:t>
            </a:r>
            <a:endParaRPr lang="zh-CN" altLang="en-US"/>
          </a:p>
        </p:txBody>
      </p:sp>
      <p:sp>
        <p:nvSpPr>
          <p:cNvPr id="18" name="图片占位符 17"/>
          <p:cNvSpPr>
            <a:spLocks noGrp="1"/>
          </p:cNvSpPr>
          <p:nvPr>
            <p:ph type="pic" sz="quarter" idx="11"/>
            <p:custDataLst>
              <p:tags r:id="rId3"/>
            </p:custDataLst>
          </p:nvPr>
        </p:nvSpPr>
        <p:spPr>
          <a:xfrm>
            <a:off x="874713" y="3820680"/>
            <a:ext cx="2556462" cy="2055437"/>
          </a:xfrm>
          <a:custGeom>
            <a:avLst/>
            <a:gdLst>
              <a:gd name="connsiteX0" fmla="*/ 0 w 2556462"/>
              <a:gd name="connsiteY0" fmla="*/ 0 h 2055437"/>
              <a:gd name="connsiteX1" fmla="*/ 2556462 w 2556462"/>
              <a:gd name="connsiteY1" fmla="*/ 0 h 2055437"/>
              <a:gd name="connsiteX2" fmla="*/ 2556462 w 2556462"/>
              <a:gd name="connsiteY2" fmla="*/ 2055437 h 2055437"/>
              <a:gd name="connsiteX3" fmla="*/ 0 w 2556462"/>
              <a:gd name="connsiteY3" fmla="*/ 2055437 h 2055437"/>
            </a:gdLst>
            <a:ahLst/>
            <a:cxnLst>
              <a:cxn ang="0">
                <a:pos x="connsiteX0" y="connsiteY0"/>
              </a:cxn>
              <a:cxn ang="0">
                <a:pos x="connsiteX1" y="connsiteY1"/>
              </a:cxn>
              <a:cxn ang="0">
                <a:pos x="connsiteX2" y="connsiteY2"/>
              </a:cxn>
              <a:cxn ang="0">
                <a:pos x="connsiteX3" y="connsiteY3"/>
              </a:cxn>
            </a:cxnLst>
            <a:rect l="l" t="t" r="r" b="b"/>
            <a:pathLst>
              <a:path w="2556462" h="2055437">
                <a:moveTo>
                  <a:pt x="0" y="0"/>
                </a:moveTo>
                <a:lnTo>
                  <a:pt x="2556462" y="0"/>
                </a:lnTo>
                <a:lnTo>
                  <a:pt x="2556462" y="2055437"/>
                </a:lnTo>
                <a:lnTo>
                  <a:pt x="0" y="2055437"/>
                </a:lnTo>
                <a:close/>
              </a:path>
            </a:pathLst>
          </a:custGeom>
        </p:spPr>
        <p:txBody>
          <a:bodyPr wrap="square">
            <a:noAutofit/>
          </a:bodyPr>
          <a:lstStyle/>
          <a:p>
            <a:r>
              <a:rPr lang="zh-CN" altLang="en-US"/>
              <a:t>单击图标添加图片</a:t>
            </a:r>
            <a:endParaRPr lang="zh-CN" altLang="en-US"/>
          </a:p>
        </p:txBody>
      </p:sp>
      <p:sp>
        <p:nvSpPr>
          <p:cNvPr id="15" name="图片占位符 14"/>
          <p:cNvSpPr>
            <a:spLocks noGrp="1"/>
          </p:cNvSpPr>
          <p:nvPr>
            <p:ph type="pic" sz="quarter" idx="12"/>
            <p:custDataLst>
              <p:tags r:id="rId4"/>
            </p:custDataLst>
          </p:nvPr>
        </p:nvSpPr>
        <p:spPr>
          <a:xfrm>
            <a:off x="3507804" y="1711720"/>
            <a:ext cx="5175190" cy="4164397"/>
          </a:xfrm>
          <a:custGeom>
            <a:avLst/>
            <a:gdLst>
              <a:gd name="connsiteX0" fmla="*/ 0 w 5175190"/>
              <a:gd name="connsiteY0" fmla="*/ 0 h 4164397"/>
              <a:gd name="connsiteX1" fmla="*/ 5175190 w 5175190"/>
              <a:gd name="connsiteY1" fmla="*/ 0 h 4164397"/>
              <a:gd name="connsiteX2" fmla="*/ 5175190 w 5175190"/>
              <a:gd name="connsiteY2" fmla="*/ 4164397 h 4164397"/>
              <a:gd name="connsiteX3" fmla="*/ 0 w 5175190"/>
              <a:gd name="connsiteY3" fmla="*/ 4164397 h 4164397"/>
            </a:gdLst>
            <a:ahLst/>
            <a:cxnLst>
              <a:cxn ang="0">
                <a:pos x="connsiteX0" y="connsiteY0"/>
              </a:cxn>
              <a:cxn ang="0">
                <a:pos x="connsiteX1" y="connsiteY1"/>
              </a:cxn>
              <a:cxn ang="0">
                <a:pos x="connsiteX2" y="connsiteY2"/>
              </a:cxn>
              <a:cxn ang="0">
                <a:pos x="connsiteX3" y="connsiteY3"/>
              </a:cxn>
            </a:cxnLst>
            <a:rect l="l" t="t" r="r" b="b"/>
            <a:pathLst>
              <a:path w="5175190" h="4164397">
                <a:moveTo>
                  <a:pt x="0" y="0"/>
                </a:moveTo>
                <a:lnTo>
                  <a:pt x="5175190" y="0"/>
                </a:lnTo>
                <a:lnTo>
                  <a:pt x="5175190" y="4164397"/>
                </a:lnTo>
                <a:lnTo>
                  <a:pt x="0" y="4164397"/>
                </a:lnTo>
                <a:close/>
              </a:path>
            </a:pathLst>
          </a:custGeom>
        </p:spPr>
        <p:txBody>
          <a:bodyPr wrap="square">
            <a:noAutofit/>
          </a:bodyPr>
          <a:lstStyle/>
          <a:p>
            <a:r>
              <a:rPr lang="zh-CN" altLang="en-US"/>
              <a:t>单击图标添加图片</a:t>
            </a:r>
            <a:endParaRPr lang="zh-CN" altLang="en-US"/>
          </a:p>
        </p:txBody>
      </p:sp>
      <p:sp>
        <p:nvSpPr>
          <p:cNvPr id="16" name="图片占位符 15"/>
          <p:cNvSpPr>
            <a:spLocks noGrp="1"/>
          </p:cNvSpPr>
          <p:nvPr>
            <p:ph type="pic" sz="quarter" idx="13"/>
            <p:custDataLst>
              <p:tags r:id="rId5"/>
            </p:custDataLst>
          </p:nvPr>
        </p:nvSpPr>
        <p:spPr>
          <a:xfrm>
            <a:off x="8760826" y="1702607"/>
            <a:ext cx="2556462" cy="2055437"/>
          </a:xfrm>
          <a:custGeom>
            <a:avLst/>
            <a:gdLst>
              <a:gd name="connsiteX0" fmla="*/ 0 w 2556462"/>
              <a:gd name="connsiteY0" fmla="*/ 0 h 2055437"/>
              <a:gd name="connsiteX1" fmla="*/ 2556462 w 2556462"/>
              <a:gd name="connsiteY1" fmla="*/ 0 h 2055437"/>
              <a:gd name="connsiteX2" fmla="*/ 2556462 w 2556462"/>
              <a:gd name="connsiteY2" fmla="*/ 2055437 h 2055437"/>
              <a:gd name="connsiteX3" fmla="*/ 0 w 2556462"/>
              <a:gd name="connsiteY3" fmla="*/ 2055437 h 2055437"/>
            </a:gdLst>
            <a:ahLst/>
            <a:cxnLst>
              <a:cxn ang="0">
                <a:pos x="connsiteX0" y="connsiteY0"/>
              </a:cxn>
              <a:cxn ang="0">
                <a:pos x="connsiteX1" y="connsiteY1"/>
              </a:cxn>
              <a:cxn ang="0">
                <a:pos x="connsiteX2" y="connsiteY2"/>
              </a:cxn>
              <a:cxn ang="0">
                <a:pos x="connsiteX3" y="connsiteY3"/>
              </a:cxn>
            </a:cxnLst>
            <a:rect l="l" t="t" r="r" b="b"/>
            <a:pathLst>
              <a:path w="2556462" h="2055437">
                <a:moveTo>
                  <a:pt x="0" y="0"/>
                </a:moveTo>
                <a:lnTo>
                  <a:pt x="2556462" y="0"/>
                </a:lnTo>
                <a:lnTo>
                  <a:pt x="2556462" y="2055437"/>
                </a:lnTo>
                <a:lnTo>
                  <a:pt x="0" y="2055437"/>
                </a:lnTo>
                <a:close/>
              </a:path>
            </a:pathLst>
          </a:custGeom>
        </p:spPr>
        <p:txBody>
          <a:bodyPr wrap="square">
            <a:noAutofit/>
          </a:bodyPr>
          <a:lstStyle/>
          <a:p>
            <a:r>
              <a:rPr lang="zh-CN" altLang="en-US"/>
              <a:t>单击图标添加图片</a:t>
            </a:r>
            <a:endParaRPr lang="zh-CN" altLang="en-US"/>
          </a:p>
        </p:txBody>
      </p:sp>
      <p:sp>
        <p:nvSpPr>
          <p:cNvPr id="17" name="图片占位符 16"/>
          <p:cNvSpPr>
            <a:spLocks noGrp="1"/>
          </p:cNvSpPr>
          <p:nvPr>
            <p:ph type="pic" sz="quarter" idx="14"/>
            <p:custDataLst>
              <p:tags r:id="rId6"/>
            </p:custDataLst>
          </p:nvPr>
        </p:nvSpPr>
        <p:spPr>
          <a:xfrm>
            <a:off x="8760826" y="3820681"/>
            <a:ext cx="2556462" cy="2055437"/>
          </a:xfrm>
          <a:custGeom>
            <a:avLst/>
            <a:gdLst>
              <a:gd name="connsiteX0" fmla="*/ 0 w 2556462"/>
              <a:gd name="connsiteY0" fmla="*/ 0 h 2055437"/>
              <a:gd name="connsiteX1" fmla="*/ 2556462 w 2556462"/>
              <a:gd name="connsiteY1" fmla="*/ 0 h 2055437"/>
              <a:gd name="connsiteX2" fmla="*/ 2556462 w 2556462"/>
              <a:gd name="connsiteY2" fmla="*/ 2055437 h 2055437"/>
              <a:gd name="connsiteX3" fmla="*/ 0 w 2556462"/>
              <a:gd name="connsiteY3" fmla="*/ 2055437 h 2055437"/>
            </a:gdLst>
            <a:ahLst/>
            <a:cxnLst>
              <a:cxn ang="0">
                <a:pos x="connsiteX0" y="connsiteY0"/>
              </a:cxn>
              <a:cxn ang="0">
                <a:pos x="connsiteX1" y="connsiteY1"/>
              </a:cxn>
              <a:cxn ang="0">
                <a:pos x="connsiteX2" y="connsiteY2"/>
              </a:cxn>
              <a:cxn ang="0">
                <a:pos x="connsiteX3" y="connsiteY3"/>
              </a:cxn>
            </a:cxnLst>
            <a:rect l="l" t="t" r="r" b="b"/>
            <a:pathLst>
              <a:path w="2556462" h="2055437">
                <a:moveTo>
                  <a:pt x="0" y="0"/>
                </a:moveTo>
                <a:lnTo>
                  <a:pt x="2556462" y="0"/>
                </a:lnTo>
                <a:lnTo>
                  <a:pt x="2556462" y="2055437"/>
                </a:lnTo>
                <a:lnTo>
                  <a:pt x="0" y="2055437"/>
                </a:lnTo>
                <a:close/>
              </a:path>
            </a:pathLst>
          </a:custGeom>
        </p:spPr>
        <p:txBody>
          <a:bodyPr wrap="square">
            <a:noAutofit/>
          </a:bodyPr>
          <a:lstStyle/>
          <a:p>
            <a:r>
              <a:rPr lang="zh-CN" altLang="en-US"/>
              <a:t>单击图标添加图片</a:t>
            </a:r>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6_自定义版式">
    <p:spTree>
      <p:nvGrpSpPr>
        <p:cNvPr id="1" name=""/>
        <p:cNvGrpSpPr/>
        <p:nvPr/>
      </p:nvGrpSpPr>
      <p:grpSpPr>
        <a:xfrm>
          <a:off x="0" y="0"/>
          <a:ext cx="0" cy="0"/>
          <a:chOff x="0" y="0"/>
          <a:chExt cx="0" cy="0"/>
        </a:xfrm>
      </p:grpSpPr>
      <p:pic>
        <p:nvPicPr>
          <p:cNvPr id="3" name="图片 2"/>
          <p:cNvPicPr>
            <a:picLocks noChangeAspect="1"/>
          </p:cNvPicPr>
          <p:nvPr>
            <p:custDataLst>
              <p:tags r:id="rId2"/>
            </p:custDataLst>
          </p:nvPr>
        </p:nvPicPr>
        <p:blipFill>
          <a:blip r:embed="rId3"/>
          <a:srcRect l="28306" t="15412" r="8539" b="27749"/>
          <a:stretch>
            <a:fillRect/>
          </a:stretch>
        </p:blipFill>
        <p:spPr>
          <a:xfrm>
            <a:off x="0" y="-27404"/>
            <a:ext cx="12240720" cy="6885404"/>
          </a:xfrm>
          <a:prstGeom prst="rect">
            <a:avLst/>
          </a:prstGeom>
        </p:spPr>
      </p:pic>
      <p:sp>
        <p:nvSpPr>
          <p:cNvPr id="2" name="矩形 1"/>
          <p:cNvSpPr/>
          <p:nvPr>
            <p:custDataLst>
              <p:tags r:id="rId4"/>
            </p:custDataLst>
          </p:nvPr>
        </p:nvSpPr>
        <p:spPr>
          <a:xfrm>
            <a:off x="0" y="-27404"/>
            <a:ext cx="12240720" cy="688540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userDrawn="1">
            <p:custDataLst>
              <p:tags r:id="rId5"/>
            </p:custDataLst>
          </p:nvPr>
        </p:nvPicPr>
        <p:blipFill>
          <a:blip r:embed="rId3"/>
          <a:srcRect l="28306" t="15412" r="8539" b="27749"/>
          <a:stretch>
            <a:fillRect/>
          </a:stretch>
        </p:blipFill>
        <p:spPr>
          <a:xfrm>
            <a:off x="0" y="-27404"/>
            <a:ext cx="12240720" cy="6885404"/>
          </a:xfrm>
          <a:prstGeom prst="rect">
            <a:avLst/>
          </a:prstGeom>
        </p:spPr>
      </p:pic>
      <p:sp>
        <p:nvSpPr>
          <p:cNvPr id="5" name="矩形 4"/>
          <p:cNvSpPr/>
          <p:nvPr userDrawn="1">
            <p:custDataLst>
              <p:tags r:id="rId6"/>
            </p:custDataLst>
          </p:nvPr>
        </p:nvSpPr>
        <p:spPr>
          <a:xfrm>
            <a:off x="0" y="-27404"/>
            <a:ext cx="12240720" cy="688540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ct val="0"/>
              </a:spcBef>
              <a:spcAft>
                <a:spcPts val="300"/>
              </a:spcAft>
              <a:buFont typeface="Wingdings" panose="05000000000000000000"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ct val="0"/>
              </a:spcBef>
              <a:spcAft>
                <a:spcPts val="300"/>
              </a:spcAft>
              <a:buFont typeface="Arial" panose="020B0604020202020204" pitchFamily="34"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a:t>单击此处编辑标题</a:t>
            </a:r>
            <a:endParaRPr lang="zh-CN" altLang="en-US"/>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ct val="0"/>
              </a:spcBef>
              <a:spcAft>
                <a:spcPts val="300"/>
              </a:spcAft>
              <a:buFont typeface="Wingdings" panose="05000000000000000000"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ct val="0"/>
              </a:spcBef>
              <a:spcAft>
                <a:spcPts val="300"/>
              </a:spcAft>
              <a:buFont typeface="Arial" panose="020B0604020202020204" pitchFamily="34"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ct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ct val="0"/>
              </a:spcBef>
              <a:spcAft>
                <a:spcPts val="300"/>
              </a:spcAft>
              <a:buFont typeface="Wingdings" panose="05000000000000000000"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ct val="0"/>
              </a:spcBef>
              <a:spcAft>
                <a:spcPts val="300"/>
              </a:spcAft>
              <a:buFont typeface="Arial" panose="020B0604020202020204" pitchFamily="34"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ct val="0"/>
              </a:spcBef>
              <a:spcAft>
                <a:spcPct val="0"/>
              </a:spcAft>
              <a:buFont typeface="Arial" panose="020B0604020202020204" pitchFamily="34" charset="0"/>
              <a:buNone/>
              <a:defRPr kumimoji="0" lang="zh-CN" altLang="en-US" sz="2000" b="1" i="0" u="none" strike="noStrike" kern="1200" cap="none" spc="200" normalizeH="0" baseline="0" noProof="1">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ct val="0"/>
              </a:spcBef>
              <a:spcAft>
                <a:spcPts val="300"/>
              </a:spcAft>
              <a:buFont typeface="Wingdings" panose="05000000000000000000"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ct val="0"/>
              </a:spcBef>
              <a:spcAft>
                <a:spcPts val="300"/>
              </a:spcAft>
              <a:buFont typeface="Arial" panose="020B0604020202020204" pitchFamily="34"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pic>
        <p:nvPicPr>
          <p:cNvPr id="6" name="图片 5"/>
          <p:cNvPicPr>
            <a:picLocks noChangeAspect="1"/>
          </p:cNvPicPr>
          <p:nvPr userDrawn="1"/>
        </p:nvPicPr>
        <p:blipFill>
          <a:blip r:embed="rId5"/>
          <a:stretch>
            <a:fillRect/>
          </a:stretch>
        </p:blipFill>
        <p:spPr>
          <a:xfrm>
            <a:off x="0" y="0"/>
            <a:ext cx="1122045" cy="11220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ct val="0"/>
              </a:spcBef>
              <a:spcAft>
                <a:spcPts val="600"/>
              </a:spcAft>
              <a:buFont typeface="Arial" panose="020B0604020202020204" pitchFamily="34" charset="0"/>
              <a:buNone/>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ct val="0"/>
              </a:spcAft>
              <a:buNone/>
              <a:defRPr kumimoji="0" lang="zh-CN" altLang="en-US" sz="2800" b="1" i="0" u="none" strike="noStrike" kern="1200" cap="none" spc="30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8" Type="http://schemas.openxmlformats.org/officeDocument/2006/relationships/theme" Target="../theme/theme1.xml"/><Relationship Id="rId27" Type="http://schemas.openxmlformats.org/officeDocument/2006/relationships/tags" Target="../tags/tag100.xml"/><Relationship Id="rId26" Type="http://schemas.openxmlformats.org/officeDocument/2006/relationships/image" Target="../media/image1.png"/><Relationship Id="rId25" Type="http://schemas.openxmlformats.org/officeDocument/2006/relationships/image" Target="file:///D:\qq&#25991;&#20214;\712321467\Image\C2C\Image2\%7b75232B38-A165-1FB7-499C-2E1C792CACB5%7d.png" TargetMode="External"/><Relationship Id="rId24" Type="http://schemas.openxmlformats.org/officeDocument/2006/relationships/image" Target="../media/image4.png"/><Relationship Id="rId23" Type="http://schemas.openxmlformats.org/officeDocument/2006/relationships/tags" Target="../tags/tag99.xml"/><Relationship Id="rId22" Type="http://schemas.openxmlformats.org/officeDocument/2006/relationships/tags" Target="../tags/tag98.xml"/><Relationship Id="rId21" Type="http://schemas.openxmlformats.org/officeDocument/2006/relationships/tags" Target="../tags/tag97.xml"/><Relationship Id="rId20" Type="http://schemas.openxmlformats.org/officeDocument/2006/relationships/tags" Target="../tags/tag96.xml"/><Relationship Id="rId2" Type="http://schemas.openxmlformats.org/officeDocument/2006/relationships/slideLayout" Target="../slideLayouts/slideLayout2.xml"/><Relationship Id="rId19" Type="http://schemas.openxmlformats.org/officeDocument/2006/relationships/tags" Target="../tags/tag95.xml"/><Relationship Id="rId18" Type="http://schemas.openxmlformats.org/officeDocument/2006/relationships/tags" Target="../tags/tag9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6.xml"/><Relationship Id="rId8" Type="http://schemas.openxmlformats.org/officeDocument/2006/relationships/slideLayout" Target="../slideLayouts/slideLayout25.xml"/><Relationship Id="rId7" Type="http://schemas.openxmlformats.org/officeDocument/2006/relationships/slideLayout" Target="../slideLayouts/slideLayout24.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3" Type="http://schemas.openxmlformats.org/officeDocument/2006/relationships/slideLayout" Target="../slideLayouts/slideLayout20.xml"/><Relationship Id="rId2" Type="http://schemas.openxmlformats.org/officeDocument/2006/relationships/slideLayout" Target="../slideLayouts/slideLayout19.xml"/><Relationship Id="rId18" Type="http://schemas.openxmlformats.org/officeDocument/2006/relationships/theme" Target="../theme/theme2.xml"/><Relationship Id="rId17" Type="http://schemas.openxmlformats.org/officeDocument/2006/relationships/tags" Target="../tags/tag162.xml"/><Relationship Id="rId16" Type="http://schemas.openxmlformats.org/officeDocument/2006/relationships/tags" Target="../tags/tag161.xml"/><Relationship Id="rId15" Type="http://schemas.openxmlformats.org/officeDocument/2006/relationships/tags" Target="../tags/tag160.xml"/><Relationship Id="rId14" Type="http://schemas.openxmlformats.org/officeDocument/2006/relationships/tags" Target="../tags/tag159.xml"/><Relationship Id="rId13" Type="http://schemas.openxmlformats.org/officeDocument/2006/relationships/tags" Target="../tags/tag158.xml"/><Relationship Id="rId12" Type="http://schemas.openxmlformats.org/officeDocument/2006/relationships/tags" Target="../tags/tag157.xml"/><Relationship Id="rId11" Type="http://schemas.openxmlformats.org/officeDocument/2006/relationships/slideLayout" Target="../slideLayouts/slideLayout28.xml"/><Relationship Id="rId10" Type="http://schemas.openxmlformats.org/officeDocument/2006/relationships/slideLayout" Target="../slideLayouts/slideLayout27.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8"/>
            </p:custDataLst>
          </p:nvPr>
        </p:nvSpPr>
        <p:spPr>
          <a:xfrm>
            <a:off x="1374210" y="720160"/>
            <a:ext cx="10969200" cy="705600"/>
          </a:xfrm>
          <a:prstGeom prst="rect">
            <a:avLst/>
          </a:prstGeom>
        </p:spPr>
        <p:txBody>
          <a:bodyPr vert="horz"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9"/>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20"/>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1"/>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4"/>
            <p:custDataLst>
              <p:tags r:id="rId22"/>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pic>
        <p:nvPicPr>
          <p:cNvPr id="7" name="图片 1073743875" descr="学科网 zxxk.com"/>
          <p:cNvPicPr>
            <a:picLocks noChangeAspect="1"/>
          </p:cNvPicPr>
          <p:nvPr userDrawn="1">
            <p:custDataLst>
              <p:tags r:id="rId23"/>
            </p:custDataLst>
          </p:nvPr>
        </p:nvPicPr>
        <p:blipFill>
          <a:blip r:embed="rId24" r:link="rId25"/>
          <a:stretch>
            <a:fillRect/>
          </a:stretch>
        </p:blipFill>
        <p:spPr>
          <a:xfrm>
            <a:off x="838200" y="365125"/>
            <a:ext cx="9525" cy="9525"/>
          </a:xfrm>
          <a:prstGeom prst="rect">
            <a:avLst/>
          </a:prstGeom>
          <a:noFill/>
          <a:ln>
            <a:noFill/>
            <a:miter lim="800000"/>
            <a:headEnd/>
            <a:tailEnd/>
          </a:ln>
        </p:spPr>
      </p:pic>
      <p:pic>
        <p:nvPicPr>
          <p:cNvPr id="8" name="图片 7"/>
          <p:cNvPicPr>
            <a:picLocks noChangeAspect="1"/>
          </p:cNvPicPr>
          <p:nvPr userDrawn="1"/>
        </p:nvPicPr>
        <p:blipFill>
          <a:blip r:embed="rId26"/>
          <a:stretch>
            <a:fillRect/>
          </a:stretch>
        </p:blipFill>
        <p:spPr>
          <a:xfrm>
            <a:off x="0" y="0"/>
            <a:ext cx="1122045" cy="1122045"/>
          </a:xfrm>
          <a:prstGeom prst="rect">
            <a:avLst/>
          </a:prstGeom>
        </p:spPr>
      </p:pic>
    </p:spTree>
    <p:custDataLst>
      <p:tags r:id="rId2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64.xml"/><Relationship Id="rId2" Type="http://schemas.openxmlformats.org/officeDocument/2006/relationships/image" Target="../media/image5.jpeg"/><Relationship Id="rId1" Type="http://schemas.openxmlformats.org/officeDocument/2006/relationships/tags" Target="../tags/tag163.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emf"/></Relationships>
</file>

<file path=ppt/slides/_rels/slide11.xml.rels><?xml version="1.0" encoding="UTF-8" standalone="yes"?>
<Relationships xmlns="http://schemas.openxmlformats.org/package/2006/relationships"><Relationship Id="rId9" Type="http://schemas.openxmlformats.org/officeDocument/2006/relationships/tags" Target="../tags/tag182.xml"/><Relationship Id="rId8" Type="http://schemas.openxmlformats.org/officeDocument/2006/relationships/tags" Target="../tags/tag181.xml"/><Relationship Id="rId7" Type="http://schemas.openxmlformats.org/officeDocument/2006/relationships/tags" Target="../tags/tag180.xml"/><Relationship Id="rId6" Type="http://schemas.openxmlformats.org/officeDocument/2006/relationships/tags" Target="../tags/tag179.xml"/><Relationship Id="rId5" Type="http://schemas.openxmlformats.org/officeDocument/2006/relationships/image" Target="../media/image20.svg"/><Relationship Id="rId4" Type="http://schemas.openxmlformats.org/officeDocument/2006/relationships/image" Target="../media/image19.png"/><Relationship Id="rId3" Type="http://schemas.openxmlformats.org/officeDocument/2006/relationships/tags" Target="../tags/tag178.xml"/><Relationship Id="rId2" Type="http://schemas.openxmlformats.org/officeDocument/2006/relationships/image" Target="../media/image18.jpeg"/><Relationship Id="rId15" Type="http://schemas.openxmlformats.org/officeDocument/2006/relationships/notesSlide" Target="../notesSlides/notesSlide2.xml"/><Relationship Id="rId14" Type="http://schemas.openxmlformats.org/officeDocument/2006/relationships/slideLayout" Target="../slideLayouts/slideLayout1.xml"/><Relationship Id="rId13" Type="http://schemas.openxmlformats.org/officeDocument/2006/relationships/tags" Target="../tags/tag185.xml"/><Relationship Id="rId12" Type="http://schemas.openxmlformats.org/officeDocument/2006/relationships/image" Target="../media/image21.jpeg"/><Relationship Id="rId11" Type="http://schemas.openxmlformats.org/officeDocument/2006/relationships/tags" Target="../tags/tag184.xml"/><Relationship Id="rId10" Type="http://schemas.openxmlformats.org/officeDocument/2006/relationships/tags" Target="../tags/tag183.xml"/><Relationship Id="rId1" Type="http://schemas.openxmlformats.org/officeDocument/2006/relationships/tags" Target="../tags/tag177.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90.xml"/><Relationship Id="rId3" Type="http://schemas.openxmlformats.org/officeDocument/2006/relationships/tags" Target="../tags/tag189.xml"/><Relationship Id="rId2" Type="http://schemas.openxmlformats.org/officeDocument/2006/relationships/image" Target="../media/image22.png"/><Relationship Id="rId1" Type="http://schemas.openxmlformats.org/officeDocument/2006/relationships/tags" Target="../tags/tag18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4.png"/><Relationship Id="rId1" Type="http://schemas.openxmlformats.org/officeDocument/2006/relationships/image" Target="../media/image23.png"/></Relationships>
</file>

<file path=ppt/slides/_rels/slide14.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tags" Target="../tags/tag196.xml"/><Relationship Id="rId7" Type="http://schemas.openxmlformats.org/officeDocument/2006/relationships/image" Target="../media/image25.jpeg"/><Relationship Id="rId6" Type="http://schemas.openxmlformats.org/officeDocument/2006/relationships/tags" Target="../tags/tag195.xml"/><Relationship Id="rId5" Type="http://schemas.openxmlformats.org/officeDocument/2006/relationships/tags" Target="../tags/tag194.xml"/><Relationship Id="rId4" Type="http://schemas.openxmlformats.org/officeDocument/2006/relationships/tags" Target="../tags/tag193.xml"/><Relationship Id="rId3" Type="http://schemas.openxmlformats.org/officeDocument/2006/relationships/tags" Target="../tags/tag192.xml"/><Relationship Id="rId2" Type="http://schemas.openxmlformats.org/officeDocument/2006/relationships/image" Target="../media/image22.png"/><Relationship Id="rId13" Type="http://schemas.openxmlformats.org/officeDocument/2006/relationships/notesSlide" Target="../notesSlides/notesSlide3.xml"/><Relationship Id="rId12" Type="http://schemas.openxmlformats.org/officeDocument/2006/relationships/slideLayout" Target="../slideLayouts/slideLayout13.xml"/><Relationship Id="rId11" Type="http://schemas.openxmlformats.org/officeDocument/2006/relationships/image" Target="../media/image27.jpeg"/><Relationship Id="rId10" Type="http://schemas.openxmlformats.org/officeDocument/2006/relationships/tags" Target="../tags/tag197.xml"/><Relationship Id="rId1" Type="http://schemas.openxmlformats.org/officeDocument/2006/relationships/tags" Target="../tags/tag191.xml"/></Relationships>
</file>

<file path=ppt/slides/_rels/slide15.xml.rels><?xml version="1.0" encoding="UTF-8" standalone="yes"?>
<Relationships xmlns="http://schemas.openxmlformats.org/package/2006/relationships"><Relationship Id="rId9" Type="http://schemas.openxmlformats.org/officeDocument/2006/relationships/tags" Target="../tags/tag207.xml"/><Relationship Id="rId8" Type="http://schemas.openxmlformats.org/officeDocument/2006/relationships/tags" Target="../tags/tag206.xml"/><Relationship Id="rId7" Type="http://schemas.openxmlformats.org/officeDocument/2006/relationships/tags" Target="../tags/tag205.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image" Target="../media/image19.png"/><Relationship Id="rId3" Type="http://schemas.openxmlformats.org/officeDocument/2006/relationships/tags" Target="../tags/tag202.xml"/><Relationship Id="rId21" Type="http://schemas.openxmlformats.org/officeDocument/2006/relationships/slideLayout" Target="../slideLayouts/slideLayout1.xml"/><Relationship Id="rId20" Type="http://schemas.openxmlformats.org/officeDocument/2006/relationships/tags" Target="../tags/tag214.xml"/><Relationship Id="rId2" Type="http://schemas.openxmlformats.org/officeDocument/2006/relationships/image" Target="../media/image22.png"/><Relationship Id="rId19" Type="http://schemas.openxmlformats.org/officeDocument/2006/relationships/tags" Target="../tags/tag213.xml"/><Relationship Id="rId18" Type="http://schemas.openxmlformats.org/officeDocument/2006/relationships/image" Target="file:///C:\Users\my\AppData\Local\Temp\wps\INetCache\e9bded55769927e3ed66b00c27d8ee54" TargetMode="External"/><Relationship Id="rId17" Type="http://schemas.openxmlformats.org/officeDocument/2006/relationships/image" Target="../media/image30.emf"/><Relationship Id="rId16" Type="http://schemas.openxmlformats.org/officeDocument/2006/relationships/tags" Target="../tags/tag212.xml"/><Relationship Id="rId15" Type="http://schemas.openxmlformats.org/officeDocument/2006/relationships/tags" Target="../tags/tag211.xml"/><Relationship Id="rId14" Type="http://schemas.openxmlformats.org/officeDocument/2006/relationships/image" Target="../media/image29.jpeg"/><Relationship Id="rId13" Type="http://schemas.openxmlformats.org/officeDocument/2006/relationships/tags" Target="../tags/tag210.xml"/><Relationship Id="rId12" Type="http://schemas.openxmlformats.org/officeDocument/2006/relationships/tags" Target="../tags/tag209.xml"/><Relationship Id="rId11" Type="http://schemas.openxmlformats.org/officeDocument/2006/relationships/image" Target="../media/image28.jpeg"/><Relationship Id="rId10" Type="http://schemas.openxmlformats.org/officeDocument/2006/relationships/tags" Target="../tags/tag208.xml"/><Relationship Id="rId1" Type="http://schemas.openxmlformats.org/officeDocument/2006/relationships/tags" Target="../tags/tag201.xml"/></Relationships>
</file>

<file path=ppt/slides/_rels/slide16.xml.rels><?xml version="1.0" encoding="UTF-8" standalone="yes"?>
<Relationships xmlns="http://schemas.openxmlformats.org/package/2006/relationships"><Relationship Id="rId9" Type="http://schemas.openxmlformats.org/officeDocument/2006/relationships/tags" Target="../tags/tag220.xml"/><Relationship Id="rId8" Type="http://schemas.openxmlformats.org/officeDocument/2006/relationships/image" Target="file:///C:\Users\my\AppData\Local\Temp\wps\INetCache\e9bded55769927e3ed66b00c27d8ee54" TargetMode="External"/><Relationship Id="rId7" Type="http://schemas.openxmlformats.org/officeDocument/2006/relationships/image" Target="../media/image30.emf"/><Relationship Id="rId6" Type="http://schemas.openxmlformats.org/officeDocument/2006/relationships/tags" Target="../tags/tag219.xml"/><Relationship Id="rId5" Type="http://schemas.openxmlformats.org/officeDocument/2006/relationships/tags" Target="../tags/tag218.xml"/><Relationship Id="rId4" Type="http://schemas.openxmlformats.org/officeDocument/2006/relationships/tags" Target="../tags/tag217.xml"/><Relationship Id="rId3" Type="http://schemas.openxmlformats.org/officeDocument/2006/relationships/tags" Target="../tags/tag216.xml"/><Relationship Id="rId2" Type="http://schemas.openxmlformats.org/officeDocument/2006/relationships/image" Target="../media/image31.jpeg"/><Relationship Id="rId11" Type="http://schemas.openxmlformats.org/officeDocument/2006/relationships/notesSlide" Target="../notesSlides/notesSlide4.xml"/><Relationship Id="rId10" Type="http://schemas.openxmlformats.org/officeDocument/2006/relationships/slideLayout" Target="../slideLayouts/slideLayout13.xml"/><Relationship Id="rId1" Type="http://schemas.openxmlformats.org/officeDocument/2006/relationships/tags" Target="../tags/tag215.xml"/></Relationships>
</file>

<file path=ppt/slides/_rels/slide17.xml.rels><?xml version="1.0" encoding="UTF-8" standalone="yes"?>
<Relationships xmlns="http://schemas.openxmlformats.org/package/2006/relationships"><Relationship Id="rId9" Type="http://schemas.openxmlformats.org/officeDocument/2006/relationships/tags" Target="../tags/tag229.xml"/><Relationship Id="rId8" Type="http://schemas.openxmlformats.org/officeDocument/2006/relationships/image" Target="file:///C:\Users\my\AppData\Local\Temp\wps\INetCache\e9bded55769927e3ed66b00c27d8ee54" TargetMode="External"/><Relationship Id="rId7" Type="http://schemas.openxmlformats.org/officeDocument/2006/relationships/image" Target="../media/image30.emf"/><Relationship Id="rId6" Type="http://schemas.openxmlformats.org/officeDocument/2006/relationships/tags" Target="../tags/tag228.xml"/><Relationship Id="rId5" Type="http://schemas.openxmlformats.org/officeDocument/2006/relationships/tags" Target="../tags/tag227.xml"/><Relationship Id="rId4" Type="http://schemas.openxmlformats.org/officeDocument/2006/relationships/tags" Target="../tags/tag226.xml"/><Relationship Id="rId3" Type="http://schemas.openxmlformats.org/officeDocument/2006/relationships/tags" Target="../tags/tag225.xml"/><Relationship Id="rId2" Type="http://schemas.openxmlformats.org/officeDocument/2006/relationships/image" Target="../media/image32.jpeg"/><Relationship Id="rId16" Type="http://schemas.openxmlformats.org/officeDocument/2006/relationships/notesSlide" Target="../notesSlides/notesSlide5.xml"/><Relationship Id="rId15" Type="http://schemas.openxmlformats.org/officeDocument/2006/relationships/slideLayout" Target="../slideLayouts/slideLayout13.xml"/><Relationship Id="rId14" Type="http://schemas.openxmlformats.org/officeDocument/2006/relationships/image" Target="../media/image33.jpeg"/><Relationship Id="rId13" Type="http://schemas.openxmlformats.org/officeDocument/2006/relationships/tags" Target="../tags/tag233.xml"/><Relationship Id="rId12" Type="http://schemas.openxmlformats.org/officeDocument/2006/relationships/tags" Target="../tags/tag232.xml"/><Relationship Id="rId11" Type="http://schemas.openxmlformats.org/officeDocument/2006/relationships/tags" Target="../tags/tag231.xml"/><Relationship Id="rId10" Type="http://schemas.openxmlformats.org/officeDocument/2006/relationships/tags" Target="../tags/tag230.xml"/><Relationship Id="rId1" Type="http://schemas.openxmlformats.org/officeDocument/2006/relationships/tags" Target="../tags/tag224.xml"/></Relationships>
</file>

<file path=ppt/slides/_rels/slide18.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13.xml"/><Relationship Id="rId7" Type="http://schemas.openxmlformats.org/officeDocument/2006/relationships/image" Target="../media/image35.jpeg"/><Relationship Id="rId6" Type="http://schemas.openxmlformats.org/officeDocument/2006/relationships/tags" Target="../tags/tag241.xml"/><Relationship Id="rId5" Type="http://schemas.openxmlformats.org/officeDocument/2006/relationships/tags" Target="../tags/tag240.xml"/><Relationship Id="rId4" Type="http://schemas.openxmlformats.org/officeDocument/2006/relationships/tags" Target="../tags/tag239.xml"/><Relationship Id="rId3" Type="http://schemas.openxmlformats.org/officeDocument/2006/relationships/tags" Target="../tags/tag238.xml"/><Relationship Id="rId2" Type="http://schemas.openxmlformats.org/officeDocument/2006/relationships/image" Target="../media/image34.jpeg"/><Relationship Id="rId1" Type="http://schemas.openxmlformats.org/officeDocument/2006/relationships/tags" Target="../tags/tag237.xml"/></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tags" Target="../tags/tag249.xml"/><Relationship Id="rId4" Type="http://schemas.openxmlformats.org/officeDocument/2006/relationships/tags" Target="../tags/tag248.xml"/><Relationship Id="rId3" Type="http://schemas.openxmlformats.org/officeDocument/2006/relationships/tags" Target="../tags/tag247.xml"/><Relationship Id="rId2" Type="http://schemas.openxmlformats.org/officeDocument/2006/relationships/tags" Target="../tags/tag246.xml"/><Relationship Id="rId1" Type="http://schemas.openxmlformats.org/officeDocument/2006/relationships/tags" Target="../tags/tag245.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67.xml"/><Relationship Id="rId3" Type="http://schemas.openxmlformats.org/officeDocument/2006/relationships/tags" Target="../tags/tag166.xml"/><Relationship Id="rId2" Type="http://schemas.openxmlformats.org/officeDocument/2006/relationships/image" Target="../media/image5.jpeg"/><Relationship Id="rId1" Type="http://schemas.openxmlformats.org/officeDocument/2006/relationships/tags" Target="../tags/tag165.xml"/></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52.xml"/><Relationship Id="rId3" Type="http://schemas.openxmlformats.org/officeDocument/2006/relationships/tags" Target="../tags/tag251.xml"/><Relationship Id="rId2" Type="http://schemas.openxmlformats.org/officeDocument/2006/relationships/image" Target="../media/image37.jpeg"/><Relationship Id="rId1" Type="http://schemas.openxmlformats.org/officeDocument/2006/relationships/tags" Target="../tags/tag250.xml"/></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tags" Target="../tags/tag256.xml"/><Relationship Id="rId4" Type="http://schemas.openxmlformats.org/officeDocument/2006/relationships/tags" Target="../tags/tag255.xml"/><Relationship Id="rId3" Type="http://schemas.openxmlformats.org/officeDocument/2006/relationships/tags" Target="../tags/tag254.xml"/><Relationship Id="rId2" Type="http://schemas.openxmlformats.org/officeDocument/2006/relationships/image" Target="../media/image37.jpeg"/><Relationship Id="rId1" Type="http://schemas.openxmlformats.org/officeDocument/2006/relationships/tags" Target="../tags/tag253.xml"/></Relationships>
</file>

<file path=ppt/slides/_rels/slide22.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13.xml"/><Relationship Id="rId7" Type="http://schemas.openxmlformats.org/officeDocument/2006/relationships/image" Target="../media/image38.jpeg"/><Relationship Id="rId6" Type="http://schemas.openxmlformats.org/officeDocument/2006/relationships/tags" Target="../tags/tag261.xml"/><Relationship Id="rId5" Type="http://schemas.openxmlformats.org/officeDocument/2006/relationships/tags" Target="../tags/tag260.xml"/><Relationship Id="rId4" Type="http://schemas.openxmlformats.org/officeDocument/2006/relationships/tags" Target="../tags/tag259.xml"/><Relationship Id="rId3" Type="http://schemas.openxmlformats.org/officeDocument/2006/relationships/tags" Target="../tags/tag258.xml"/><Relationship Id="rId2" Type="http://schemas.openxmlformats.org/officeDocument/2006/relationships/image" Target="../media/image37.jpeg"/><Relationship Id="rId1" Type="http://schemas.openxmlformats.org/officeDocument/2006/relationships/tags" Target="../tags/tag257.xml"/></Relationships>
</file>

<file path=ppt/slides/_rels/slide23.xml.rels><?xml version="1.0" encoding="UTF-8" standalone="yes"?>
<Relationships xmlns="http://schemas.openxmlformats.org/package/2006/relationships"><Relationship Id="rId9" Type="http://schemas.openxmlformats.org/officeDocument/2006/relationships/notesSlide" Target="../notesSlides/notesSlide8.xml"/><Relationship Id="rId8" Type="http://schemas.openxmlformats.org/officeDocument/2006/relationships/slideLayout" Target="../slideLayouts/slideLayout13.xml"/><Relationship Id="rId7" Type="http://schemas.openxmlformats.org/officeDocument/2006/relationships/image" Target="../media/image39.jpeg"/><Relationship Id="rId6" Type="http://schemas.openxmlformats.org/officeDocument/2006/relationships/tags" Target="../tags/tag269.xml"/><Relationship Id="rId5" Type="http://schemas.openxmlformats.org/officeDocument/2006/relationships/tags" Target="../tags/tag268.xml"/><Relationship Id="rId4" Type="http://schemas.openxmlformats.org/officeDocument/2006/relationships/tags" Target="../tags/tag267.xml"/><Relationship Id="rId3" Type="http://schemas.openxmlformats.org/officeDocument/2006/relationships/tags" Target="../tags/tag266.xml"/><Relationship Id="rId2" Type="http://schemas.openxmlformats.org/officeDocument/2006/relationships/image" Target="../media/image37.jpeg"/><Relationship Id="rId1" Type="http://schemas.openxmlformats.org/officeDocument/2006/relationships/tags" Target="../tags/tag265.xml"/></Relationships>
</file>

<file path=ppt/slides/_rels/slide24.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13.xml"/><Relationship Id="rId7" Type="http://schemas.openxmlformats.org/officeDocument/2006/relationships/image" Target="../media/image40.jpeg"/><Relationship Id="rId6" Type="http://schemas.openxmlformats.org/officeDocument/2006/relationships/tags" Target="../tags/tag277.xml"/><Relationship Id="rId5" Type="http://schemas.openxmlformats.org/officeDocument/2006/relationships/tags" Target="../tags/tag276.xml"/><Relationship Id="rId4" Type="http://schemas.openxmlformats.org/officeDocument/2006/relationships/tags" Target="../tags/tag275.xml"/><Relationship Id="rId3" Type="http://schemas.openxmlformats.org/officeDocument/2006/relationships/tags" Target="../tags/tag274.xml"/><Relationship Id="rId2" Type="http://schemas.openxmlformats.org/officeDocument/2006/relationships/image" Target="../media/image37.jpeg"/><Relationship Id="rId1" Type="http://schemas.openxmlformats.org/officeDocument/2006/relationships/tags" Target="../tags/tag273.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2.jpeg"/><Relationship Id="rId2" Type="http://schemas.openxmlformats.org/officeDocument/2006/relationships/image" Target="file:///C:\Users\Administrator\Desktop\20DLL110.TIF" TargetMode="External"/><Relationship Id="rId1"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68.xml"/><Relationship Id="rId1" Type="http://schemas.openxmlformats.org/officeDocument/2006/relationships/image" Target="../media/image6.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69.xml"/><Relationship Id="rId2" Type="http://schemas.openxmlformats.org/officeDocument/2006/relationships/image" Target="../media/image8.jpeg"/><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70.xml"/><Relationship Id="rId2" Type="http://schemas.openxmlformats.org/officeDocument/2006/relationships/image" Target="../media/image10.jpeg"/><Relationship Id="rId1" Type="http://schemas.openxmlformats.org/officeDocument/2006/relationships/image" Target="../media/image9.jpe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3.xml"/><Relationship Id="rId4" Type="http://schemas.openxmlformats.org/officeDocument/2006/relationships/tags" Target="../tags/tag173.xml"/><Relationship Id="rId3" Type="http://schemas.openxmlformats.org/officeDocument/2006/relationships/tags" Target="../tags/tag172.xml"/><Relationship Id="rId2" Type="http://schemas.openxmlformats.org/officeDocument/2006/relationships/image" Target="../media/image11.jpeg"/><Relationship Id="rId1" Type="http://schemas.openxmlformats.org/officeDocument/2006/relationships/tags" Target="../tags/tag17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jpeg"/><Relationship Id="rId1"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6.jpeg"/><Relationship Id="rId1"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22" name="图片 121"/>
          <p:cNvPicPr/>
          <p:nvPr>
            <p:custDataLst>
              <p:tags r:id="rId1"/>
            </p:custDataLst>
          </p:nvPr>
        </p:nvPicPr>
        <p:blipFill>
          <a:blip r:embed="rId2"/>
          <a:stretch>
            <a:fillRect/>
          </a:stretch>
        </p:blipFill>
        <p:spPr>
          <a:xfrm>
            <a:off x="0" y="1174115"/>
            <a:ext cx="12192000" cy="5683250"/>
          </a:xfrm>
          <a:prstGeom prst="rect">
            <a:avLst/>
          </a:prstGeom>
          <a:noFill/>
          <a:ln w="9525">
            <a:noFill/>
          </a:ln>
        </p:spPr>
      </p:pic>
      <p:sp>
        <p:nvSpPr>
          <p:cNvPr id="11" name="文本框 10"/>
          <p:cNvSpPr txBox="1"/>
          <p:nvPr>
            <p:custDataLst>
              <p:tags r:id="rId3"/>
            </p:custDataLst>
          </p:nvPr>
        </p:nvSpPr>
        <p:spPr>
          <a:xfrm>
            <a:off x="769620" y="3075305"/>
            <a:ext cx="10084435" cy="708025"/>
          </a:xfrm>
          <a:prstGeom prst="rect">
            <a:avLst/>
          </a:prstGeom>
          <a:noFill/>
        </p:spPr>
        <p:txBody>
          <a:bodyPr wrap="square" rtlCol="0">
            <a:noAutofit/>
          </a:bodyPr>
          <a:lstStyle/>
          <a:p>
            <a:pPr algn="ctr"/>
            <a:r>
              <a:rPr lang="zh-CN" altLang="en-US" sz="4800" b="1">
                <a:solidFill>
                  <a:srgbClr val="FFFF00"/>
                </a:solidFill>
                <a:latin typeface="微软雅黑" panose="020B0503020204020204" pitchFamily="34" charset="-122"/>
                <a:ea typeface="微软雅黑" panose="020B0503020204020204" pitchFamily="34" charset="-122"/>
                <a:sym typeface="+mn-ea"/>
              </a:rPr>
              <a:t>植被</a:t>
            </a:r>
            <a:endParaRPr lang="zh-CN" altLang="en-US" sz="4800" b="1" smtClean="0">
              <a:solidFill>
                <a:srgbClr val="FFFF00"/>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417830" y="885825"/>
            <a:ext cx="4064000" cy="368300"/>
          </a:xfrm>
          <a:prstGeom prst="rect">
            <a:avLst/>
          </a:prstGeom>
          <a:noFill/>
        </p:spPr>
        <p:txBody>
          <a:bodyPr wrap="square" rtlCol="0">
            <a:spAutoFit/>
          </a:bodyPr>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58240" y="194348"/>
            <a:ext cx="43891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prstClr val="white"/>
                </a:solidFill>
                <a:effectLst/>
                <a:uLnTx/>
                <a:uFillTx/>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植被与环境</a:t>
            </a:r>
            <a:endParaRPr kumimoji="0" lang="zh-CN" altLang="en-US" sz="3600" b="0" i="0" u="none" strike="noStrike" kern="1200" cap="none" spc="0" normalizeH="0" baseline="0" noProof="0" dirty="0">
              <a:ln>
                <a:noFill/>
              </a:ln>
              <a:solidFill>
                <a:prstClr val="white"/>
              </a:solidFill>
              <a:effectLst/>
              <a:uLnTx/>
              <a:uFillTx/>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grpSp>
        <p:nvGrpSpPr>
          <p:cNvPr id="5" name="组合 4"/>
          <p:cNvGrpSpPr/>
          <p:nvPr/>
        </p:nvGrpSpPr>
        <p:grpSpPr>
          <a:xfrm>
            <a:off x="1147081" y="921676"/>
            <a:ext cx="1167765" cy="5969697"/>
            <a:chOff x="772596" y="749444"/>
            <a:chExt cx="1167765" cy="5148414"/>
          </a:xfrm>
        </p:grpSpPr>
        <p:cxnSp>
          <p:nvCxnSpPr>
            <p:cNvPr id="6" name="直接箭头连接符 5"/>
            <p:cNvCxnSpPr>
              <a:stCxn id="7" idx="2"/>
            </p:cNvCxnSpPr>
            <p:nvPr/>
          </p:nvCxnSpPr>
          <p:spPr>
            <a:xfrm flipH="1">
              <a:off x="1352857" y="1067965"/>
              <a:ext cx="3622" cy="4829339"/>
            </a:xfrm>
            <a:prstGeom prst="straightConnector1">
              <a:avLst/>
            </a:prstGeom>
            <a:ln w="28575">
              <a:solidFill>
                <a:srgbClr val="685F4E"/>
              </a:solidFill>
              <a:tailEnd type="triangle"/>
            </a:ln>
          </p:spPr>
          <p:style>
            <a:lnRef idx="1">
              <a:schemeClr val="accent1"/>
            </a:lnRef>
            <a:fillRef idx="0">
              <a:schemeClr val="accent1"/>
            </a:fillRef>
            <a:effectRef idx="0">
              <a:schemeClr val="accent1"/>
            </a:effectRef>
            <a:fontRef idx="minor">
              <a:schemeClr val="tx1"/>
            </a:fontRef>
          </p:style>
        </p:cxnSp>
        <p:sp>
          <p:nvSpPr>
            <p:cNvPr id="7" name="矩形 39946"/>
            <p:cNvSpPr/>
            <p:nvPr/>
          </p:nvSpPr>
          <p:spPr>
            <a:xfrm>
              <a:off x="772596" y="749444"/>
              <a:ext cx="1167765" cy="318521"/>
            </a:xfrm>
            <a:prstGeom prst="rect">
              <a:avLst/>
            </a:prstGeom>
            <a:noFill/>
            <a:ln w="9525">
              <a:noFill/>
            </a:ln>
          </p:spPr>
          <p:txBody>
            <a:bodyPr wrap="square" anchor="t">
              <a:spAutoFit/>
            </a:bodyPr>
            <a:lstStyle/>
            <a:p>
              <a:pPr algn="ctr"/>
              <a:r>
                <a:rPr lang="zh-CN" altLang="en-US" b="1">
                  <a:solidFill>
                    <a:srgbClr val="685F4E"/>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光照强度</a:t>
              </a:r>
              <a:endParaRPr lang="zh-CN" altLang="en-US" b="1">
                <a:solidFill>
                  <a:srgbClr val="685F4E"/>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8" name="文本框 7"/>
            <p:cNvSpPr txBox="1"/>
            <p:nvPr/>
          </p:nvSpPr>
          <p:spPr>
            <a:xfrm>
              <a:off x="1069346" y="1050887"/>
              <a:ext cx="286938" cy="318521"/>
            </a:xfrm>
            <a:prstGeom prst="rect">
              <a:avLst/>
            </a:prstGeom>
            <a:noFill/>
          </p:spPr>
          <p:txBody>
            <a:bodyPr wrap="square" rtlCol="0">
              <a:spAutoFit/>
            </a:bodyPr>
            <a:lstStyle/>
            <a:p>
              <a:pPr algn="ctr"/>
              <a:r>
                <a:rPr lang="zh-CN" altLang="en-US">
                  <a:solidFill>
                    <a:srgbClr val="685F4E"/>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强</a:t>
              </a:r>
              <a:endParaRPr lang="zh-CN" altLang="en-US">
                <a:solidFill>
                  <a:srgbClr val="685F4E"/>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9" name="文本框 8"/>
            <p:cNvSpPr txBox="1"/>
            <p:nvPr/>
          </p:nvSpPr>
          <p:spPr>
            <a:xfrm>
              <a:off x="1016787" y="5579337"/>
              <a:ext cx="286938" cy="318521"/>
            </a:xfrm>
            <a:prstGeom prst="rect">
              <a:avLst/>
            </a:prstGeom>
            <a:noFill/>
          </p:spPr>
          <p:txBody>
            <a:bodyPr wrap="square" rtlCol="0">
              <a:spAutoFit/>
            </a:bodyPr>
            <a:lstStyle/>
            <a:p>
              <a:pPr algn="ctr"/>
              <a:r>
                <a:rPr lang="zh-CN" altLang="en-US">
                  <a:solidFill>
                    <a:srgbClr val="685F4E"/>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弱</a:t>
              </a:r>
              <a:endParaRPr lang="zh-CN" altLang="en-US">
                <a:solidFill>
                  <a:srgbClr val="685F4E"/>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pic>
        <p:nvPicPr>
          <p:cNvPr id="30" name="图片 29"/>
          <p:cNvPicPr>
            <a:picLocks noChangeAspect="1"/>
          </p:cNvPicPr>
          <p:nvPr/>
        </p:nvPicPr>
        <p:blipFill>
          <a:blip r:embed="rId1"/>
          <a:stretch>
            <a:fillRect/>
          </a:stretch>
        </p:blipFill>
        <p:spPr>
          <a:xfrm>
            <a:off x="2611596" y="1149494"/>
            <a:ext cx="7551277" cy="5714730"/>
          </a:xfrm>
          <a:prstGeom prst="rect">
            <a:avLst/>
          </a:prstGeom>
        </p:spPr>
      </p:pic>
      <p:sp>
        <p:nvSpPr>
          <p:cNvPr id="31" name="线形标注 2(带边框和强调线) 7"/>
          <p:cNvSpPr/>
          <p:nvPr/>
        </p:nvSpPr>
        <p:spPr>
          <a:xfrm>
            <a:off x="10317935" y="5107680"/>
            <a:ext cx="1293223" cy="483325"/>
          </a:xfrm>
          <a:prstGeom prst="accentBorderCallout2">
            <a:avLst>
              <a:gd name="adj1" fmla="val 18750"/>
              <a:gd name="adj2" fmla="val -8333"/>
              <a:gd name="adj3" fmla="val 18750"/>
              <a:gd name="adj4" fmla="val -16667"/>
              <a:gd name="adj5" fmla="val 240070"/>
              <a:gd name="adj6" fmla="val -137576"/>
            </a:avLst>
          </a:prstGeom>
          <a:solidFill>
            <a:srgbClr val="00B050"/>
          </a:solidFill>
          <a:ln>
            <a:solidFill>
              <a:srgbClr val="00B050"/>
            </a:solidFill>
            <a:tailEnd type="ova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defRPr/>
            </a:pPr>
            <a:r>
              <a:rPr lang="zh-CN" altLang="en-US" sz="2400" b="1" noProof="0">
                <a:ln>
                  <a:noFill/>
                </a:ln>
                <a:solidFill>
                  <a:prstClr val="white"/>
                </a:solidFill>
                <a:effectLst/>
                <a:uLnTx/>
                <a:uFillTx/>
                <a:latin typeface="楷体" panose="02010609060101010101" pitchFamily="49" charset="-122"/>
                <a:ea typeface="楷体" panose="02010609060101010101" pitchFamily="49" charset="-122"/>
                <a:sym typeface="思源黑体 CN Normal" panose="020B0400000000000000" pitchFamily="34" charset="-122"/>
              </a:rPr>
              <a:t>灌木层</a:t>
            </a:r>
            <a:endParaRPr lang="zh-CN" altLang="en-US" sz="2400" b="1" noProof="0">
              <a:ln>
                <a:noFill/>
              </a:ln>
              <a:solidFill>
                <a:prstClr val="white"/>
              </a:solidFill>
              <a:effectLst/>
              <a:uLnTx/>
              <a:uFillTx/>
              <a:latin typeface="楷体" panose="02010609060101010101" pitchFamily="49" charset="-122"/>
              <a:ea typeface="楷体" panose="02010609060101010101" pitchFamily="49" charset="-122"/>
              <a:sym typeface="思源黑体 CN Normal" panose="020B0400000000000000" pitchFamily="34" charset="-122"/>
            </a:endParaRPr>
          </a:p>
        </p:txBody>
      </p:sp>
      <p:sp>
        <p:nvSpPr>
          <p:cNvPr id="32" name="线形标注 2(带边框和强调线) 6"/>
          <p:cNvSpPr/>
          <p:nvPr/>
        </p:nvSpPr>
        <p:spPr>
          <a:xfrm>
            <a:off x="10317935" y="6020169"/>
            <a:ext cx="1293223" cy="477339"/>
          </a:xfrm>
          <a:prstGeom prst="accentBorderCallout2">
            <a:avLst>
              <a:gd name="adj1" fmla="val 18750"/>
              <a:gd name="adj2" fmla="val -8333"/>
              <a:gd name="adj3" fmla="val 18750"/>
              <a:gd name="adj4" fmla="val -16667"/>
              <a:gd name="adj5" fmla="val 86319"/>
              <a:gd name="adj6" fmla="val -86339"/>
            </a:avLst>
          </a:prstGeom>
          <a:solidFill>
            <a:srgbClr val="00B050"/>
          </a:solidFill>
          <a:ln>
            <a:solidFill>
              <a:srgbClr val="00B050"/>
            </a:solidFill>
            <a:tailEnd type="ova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defRPr/>
            </a:pPr>
            <a:r>
              <a:rPr lang="zh-CN" altLang="en-US" sz="2400" b="1" noProof="0">
                <a:ln>
                  <a:noFill/>
                </a:ln>
                <a:solidFill>
                  <a:prstClr val="white"/>
                </a:solidFill>
                <a:effectLst/>
                <a:uLnTx/>
                <a:uFillTx/>
                <a:latin typeface="楷体" panose="02010609060101010101" pitchFamily="49" charset="-122"/>
                <a:ea typeface="楷体" panose="02010609060101010101" pitchFamily="49" charset="-122"/>
                <a:sym typeface="思源黑体 CN Normal" panose="020B0400000000000000" pitchFamily="34" charset="-122"/>
              </a:rPr>
              <a:t>草本层</a:t>
            </a:r>
            <a:endParaRPr lang="zh-CN" altLang="en-US" sz="2400" b="1" noProof="0">
              <a:ln>
                <a:noFill/>
              </a:ln>
              <a:solidFill>
                <a:prstClr val="white"/>
              </a:solidFill>
              <a:effectLst/>
              <a:uLnTx/>
              <a:uFillTx/>
              <a:latin typeface="楷体" panose="02010609060101010101" pitchFamily="49" charset="-122"/>
              <a:ea typeface="楷体" panose="02010609060101010101" pitchFamily="49" charset="-122"/>
              <a:sym typeface="思源黑体 CN Normal" panose="020B0400000000000000" pitchFamily="34" charset="-122"/>
            </a:endParaRPr>
          </a:p>
        </p:txBody>
      </p:sp>
      <p:sp>
        <p:nvSpPr>
          <p:cNvPr id="33" name="线形标注 2(带边框和强调线) 8"/>
          <p:cNvSpPr/>
          <p:nvPr/>
        </p:nvSpPr>
        <p:spPr>
          <a:xfrm>
            <a:off x="10317934" y="2543661"/>
            <a:ext cx="1293223" cy="483325"/>
          </a:xfrm>
          <a:prstGeom prst="accentBorderCallout2">
            <a:avLst>
              <a:gd name="adj1" fmla="val 18750"/>
              <a:gd name="adj2" fmla="val -8333"/>
              <a:gd name="adj3" fmla="val 18750"/>
              <a:gd name="adj4" fmla="val -16667"/>
              <a:gd name="adj5" fmla="val 308617"/>
              <a:gd name="adj6" fmla="val -125279"/>
            </a:avLst>
          </a:prstGeom>
          <a:solidFill>
            <a:srgbClr val="00B050"/>
          </a:solidFill>
          <a:ln>
            <a:solidFill>
              <a:srgbClr val="00B050"/>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sym typeface="思源黑体 CN Normal" panose="020B0400000000000000" pitchFamily="34" charset="-122"/>
              </a:rPr>
              <a:t>乔木层</a:t>
            </a:r>
            <a:endParaRPr kumimoji="0" lang="zh-CN" altLang="en-US" sz="24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sym typeface="思源黑体 CN Normal" panose="020B0400000000000000" pitchFamily="34" charset="-122"/>
            </a:endParaRPr>
          </a:p>
        </p:txBody>
      </p:sp>
      <p:sp>
        <p:nvSpPr>
          <p:cNvPr id="34" name="文本框 33"/>
          <p:cNvSpPr txBox="1"/>
          <p:nvPr/>
        </p:nvSpPr>
        <p:spPr>
          <a:xfrm>
            <a:off x="2522794" y="921676"/>
            <a:ext cx="6182138" cy="583565"/>
          </a:xfrm>
          <a:prstGeom prst="rect">
            <a:avLst/>
          </a:prstGeom>
          <a:noFill/>
        </p:spPr>
        <p:txBody>
          <a:bodyPr wrap="square">
            <a:spAutoFit/>
          </a:bodyPr>
          <a:lstStyle/>
          <a:p>
            <a:r>
              <a:rPr lang="zh-CN" altLang="en-US" sz="3200" dirty="0">
                <a:solidFill>
                  <a:srgbClr val="00B050"/>
                </a:solidFill>
                <a:latin typeface="楷体" panose="02010609060101010101" pitchFamily="49" charset="-122"/>
                <a:ea typeface="楷体" panose="02010609060101010101" pitchFamily="49" charset="-122"/>
                <a:sym typeface="思源黑体 CN Normal" panose="020B0400000000000000" pitchFamily="34" charset="-122"/>
              </a:rPr>
              <a:t>植被的垂直结构</a:t>
            </a:r>
            <a:endParaRPr lang="zh-CN" altLang="en-US" sz="3200" dirty="0">
              <a:solidFill>
                <a:srgbClr val="00B050"/>
              </a:solidFill>
              <a:latin typeface="楷体" panose="02010609060101010101" pitchFamily="49" charset="-122"/>
              <a:ea typeface="楷体" panose="02010609060101010101" pitchFamily="49" charset="-122"/>
              <a:sym typeface="思源黑体 CN Normal" panose="020B04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32" grpId="0" bldLvl="0" animBg="1"/>
      <p:bldP spid="33"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p:nvPr>
            <p:custDataLst>
              <p:tags r:id="rId1"/>
            </p:custDataLst>
          </p:nvPr>
        </p:nvPicPr>
        <p:blipFill>
          <a:blip r:embed="rId2"/>
          <a:stretch>
            <a:fillRect/>
          </a:stretch>
        </p:blipFill>
        <p:spPr>
          <a:xfrm>
            <a:off x="0" y="1146810"/>
            <a:ext cx="12191365" cy="5710555"/>
          </a:xfrm>
          <a:prstGeom prst="rect">
            <a:avLst/>
          </a:prstGeom>
          <a:noFill/>
          <a:ln w="9525">
            <a:noFill/>
          </a:ln>
        </p:spPr>
      </p:pic>
      <p:pic>
        <p:nvPicPr>
          <p:cNvPr id="44" name="图形 43"/>
          <p:cNvPicPr>
            <a:picLocks noChangeAspect="1"/>
          </p:cNvPicPr>
          <p:nvPr>
            <p:custDataLst>
              <p:tags r:id="rId3"/>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10474" y="217441"/>
            <a:ext cx="438613" cy="438613"/>
          </a:xfrm>
          <a:prstGeom prst="rect">
            <a:avLst/>
          </a:prstGeom>
        </p:spPr>
      </p:pic>
      <p:cxnSp>
        <p:nvCxnSpPr>
          <p:cNvPr id="3" name="直接连接符 2"/>
          <p:cNvCxnSpPr/>
          <p:nvPr>
            <p:custDataLst>
              <p:tags r:id="rId6"/>
            </p:custDataLst>
          </p:nvPr>
        </p:nvCxnSpPr>
        <p:spPr>
          <a:xfrm flipH="1">
            <a:off x="6096000" y="1146629"/>
            <a:ext cx="0" cy="3324989"/>
          </a:xfrm>
          <a:prstGeom prst="line">
            <a:avLst/>
          </a:prstGeom>
          <a:ln>
            <a:gradFill>
              <a:gsLst>
                <a:gs pos="0">
                  <a:schemeClr val="accent1">
                    <a:lumMod val="5000"/>
                    <a:lumOff val="95000"/>
                    <a:alpha val="0"/>
                  </a:schemeClr>
                </a:gs>
                <a:gs pos="57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1" name="矩形 10"/>
          <p:cNvSpPr/>
          <p:nvPr>
            <p:custDataLst>
              <p:tags r:id="rId7"/>
            </p:custDataLst>
          </p:nvPr>
        </p:nvSpPr>
        <p:spPr>
          <a:xfrm>
            <a:off x="200025" y="1364615"/>
            <a:ext cx="6977380" cy="4523105"/>
          </a:xfrm>
          <a:prstGeom prst="rect">
            <a:avLst/>
          </a:prstGeom>
          <a:solidFill>
            <a:schemeClr val="accent1">
              <a:lumMod val="60000"/>
              <a:lumOff val="40000"/>
              <a:alpha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22" name="组合 21"/>
          <p:cNvGrpSpPr/>
          <p:nvPr>
            <p:custDataLst>
              <p:tags r:id="rId8"/>
            </p:custDataLst>
          </p:nvPr>
        </p:nvGrpSpPr>
        <p:grpSpPr>
          <a:xfrm>
            <a:off x="697842" y="2114421"/>
            <a:ext cx="9693910" cy="2692400"/>
            <a:chOff x="1748478" y="176492"/>
            <a:chExt cx="10580545" cy="2692400"/>
          </a:xfrm>
        </p:grpSpPr>
        <p:sp>
          <p:nvSpPr>
            <p:cNvPr id="23" name="文本框 22"/>
            <p:cNvSpPr txBox="1"/>
            <p:nvPr>
              <p:custDataLst>
                <p:tags r:id="rId9"/>
              </p:custDataLst>
            </p:nvPr>
          </p:nvSpPr>
          <p:spPr>
            <a:xfrm>
              <a:off x="1748478" y="560032"/>
              <a:ext cx="10580545" cy="2308860"/>
            </a:xfrm>
            <a:prstGeom prst="rect">
              <a:avLst/>
            </a:prstGeom>
            <a:noFill/>
          </p:spPr>
          <p:txBody>
            <a:bodyPr wrap="square" rtlCol="0">
              <a:spAutoFit/>
            </a:bodyPr>
            <a:lstStyle/>
            <a:p>
              <a:pPr algn="l">
                <a:lnSpc>
                  <a:spcPct val="130000"/>
                </a:lnSpc>
                <a:spcBef>
                  <a:spcPct val="0"/>
                </a:spcBef>
              </a:pPr>
              <a:r>
                <a:rPr lang="zh-CN" altLang="en-US" sz="2800" b="1">
                  <a:solidFill>
                    <a:srgbClr val="0070C0"/>
                  </a:solidFill>
                  <a:latin typeface="楷体" panose="02010609060101010101" pitchFamily="49" charset="-122"/>
                  <a:ea typeface="楷体" panose="02010609060101010101" pitchFamily="49" charset="-122"/>
                  <a:sym typeface="+mn-ea"/>
                </a:rPr>
                <a:t>从气候的角度分析，影响垂直结构分层</a:t>
              </a:r>
              <a:endParaRPr lang="zh-CN" altLang="en-US" sz="2800" b="1">
                <a:solidFill>
                  <a:srgbClr val="0070C0"/>
                </a:solidFill>
                <a:latin typeface="楷体" panose="02010609060101010101" pitchFamily="49" charset="-122"/>
                <a:ea typeface="楷体" panose="02010609060101010101" pitchFamily="49" charset="-122"/>
                <a:sym typeface="+mn-ea"/>
              </a:endParaRPr>
            </a:p>
            <a:p>
              <a:pPr algn="l">
                <a:lnSpc>
                  <a:spcPct val="130000"/>
                </a:lnSpc>
                <a:spcBef>
                  <a:spcPct val="0"/>
                </a:spcBef>
              </a:pPr>
              <a:r>
                <a:rPr lang="zh-CN" altLang="en-US" sz="2800" b="1">
                  <a:solidFill>
                    <a:srgbClr val="0070C0"/>
                  </a:solidFill>
                  <a:latin typeface="楷体" panose="02010609060101010101" pitchFamily="49" charset="-122"/>
                  <a:ea typeface="楷体" panose="02010609060101010101" pitchFamily="49" charset="-122"/>
                  <a:sym typeface="+mn-ea"/>
                </a:rPr>
                <a:t>的因素是什么？</a:t>
              </a:r>
              <a:endParaRPr lang="zh-CN" altLang="en-US" sz="2800" b="1">
                <a:solidFill>
                  <a:srgbClr val="0070C0"/>
                </a:solidFill>
                <a:latin typeface="楷体" panose="02010609060101010101" pitchFamily="49" charset="-122"/>
                <a:ea typeface="楷体" panose="02010609060101010101" pitchFamily="49" charset="-122"/>
              </a:endParaRPr>
            </a:p>
            <a:p>
              <a:pPr algn="l">
                <a:lnSpc>
                  <a:spcPct val="130000"/>
                </a:lnSpc>
                <a:spcBef>
                  <a:spcPct val="0"/>
                </a:spcBef>
              </a:pPr>
              <a:endParaRPr lang="zh-CN" altLang="en-US" sz="2800" b="1">
                <a:solidFill>
                  <a:schemeClr val="bg1"/>
                </a:solidFill>
                <a:latin typeface="楷体" panose="02010609060101010101" pitchFamily="49" charset="-122"/>
                <a:ea typeface="楷体" panose="02010609060101010101" pitchFamily="49" charset="-122"/>
              </a:endParaRPr>
            </a:p>
            <a:p>
              <a:pPr indent="0" eaLnBrk="1" hangingPunct="1">
                <a:lnSpc>
                  <a:spcPct val="125000"/>
                </a:lnSpc>
                <a:buFont typeface="Wingdings" panose="05000000000000000000" pitchFamily="2" charset="2"/>
                <a:buNone/>
              </a:pPr>
              <a:r>
                <a:rPr lang="zh-CN" altLang="en-US" sz="2800" b="1">
                  <a:solidFill>
                    <a:srgbClr val="FFFF00"/>
                  </a:solidFill>
                  <a:latin typeface="微软雅黑" panose="020B0503020204020204" pitchFamily="34" charset="-122"/>
                  <a:ea typeface="微软雅黑" panose="020B0503020204020204" pitchFamily="34" charset="-122"/>
                  <a:sym typeface="+mn-lt"/>
                </a:rPr>
                <a:t>读课本</a:t>
              </a:r>
              <a:r>
                <a:rPr lang="en-US" altLang="zh-CN" sz="2800" b="1">
                  <a:solidFill>
                    <a:srgbClr val="FFFF00"/>
                  </a:solidFill>
                  <a:latin typeface="微软雅黑" panose="020B0503020204020204" pitchFamily="34" charset="-122"/>
                  <a:ea typeface="微软雅黑" panose="020B0503020204020204" pitchFamily="34" charset="-122"/>
                  <a:sym typeface="+mn-lt"/>
                </a:rPr>
                <a:t>P83</a:t>
              </a:r>
              <a:r>
                <a:rPr lang="zh-CN" altLang="en-US" sz="2800" b="1">
                  <a:solidFill>
                    <a:srgbClr val="FFFF00"/>
                  </a:solidFill>
                  <a:latin typeface="微软雅黑" panose="020B0503020204020204" pitchFamily="34" charset="-122"/>
                  <a:ea typeface="微软雅黑" panose="020B0503020204020204" pitchFamily="34" charset="-122"/>
                  <a:sym typeface="+mn-lt"/>
                </a:rPr>
                <a:t>页找出问题的答案</a:t>
              </a:r>
              <a:endParaRPr lang="zh-CN" altLang="en-US" sz="2800" b="1">
                <a:solidFill>
                  <a:srgbClr val="FFFF00"/>
                </a:solidFill>
                <a:latin typeface="微软雅黑" panose="020B0503020204020204" pitchFamily="34" charset="-122"/>
                <a:ea typeface="微软雅黑" panose="020B0503020204020204" pitchFamily="34" charset="-122"/>
                <a:sym typeface="+mn-lt"/>
              </a:endParaRPr>
            </a:p>
          </p:txBody>
        </p:sp>
        <p:sp>
          <p:nvSpPr>
            <p:cNvPr id="24" name="文本框 23"/>
            <p:cNvSpPr txBox="1"/>
            <p:nvPr>
              <p:custDataLst>
                <p:tags r:id="rId10"/>
              </p:custDataLst>
            </p:nvPr>
          </p:nvSpPr>
          <p:spPr>
            <a:xfrm>
              <a:off x="1853826" y="176492"/>
              <a:ext cx="1456749" cy="521970"/>
            </a:xfrm>
            <a:prstGeom prst="rect">
              <a:avLst/>
            </a:prstGeom>
            <a:noFill/>
          </p:spPr>
          <p:txBody>
            <a:bodyPr wrap="square" rtlCol="0">
              <a:spAutoFit/>
            </a:bodyPr>
            <a:lstStyle/>
            <a:p>
              <a:pPr algn="ctr"/>
              <a:r>
                <a:rPr lang="en-US" altLang="zh-CN" sz="2800" b="1">
                  <a:solidFill>
                    <a:schemeClr val="tx1"/>
                  </a:solidFill>
                  <a:latin typeface="黑体" panose="02010609060101010101" charset="-122"/>
                  <a:ea typeface="黑体" panose="02010609060101010101" charset="-122"/>
                </a:rPr>
                <a:t>【</a:t>
              </a:r>
              <a:r>
                <a:rPr lang="zh-CN" altLang="en-US" sz="2800" b="1">
                  <a:solidFill>
                    <a:schemeClr val="tx1"/>
                  </a:solidFill>
                  <a:latin typeface="黑体" panose="02010609060101010101" charset="-122"/>
                  <a:ea typeface="黑体" panose="02010609060101010101" charset="-122"/>
                </a:rPr>
                <a:t>问题</a:t>
              </a:r>
              <a:r>
                <a:rPr lang="en-US" altLang="zh-CN" sz="2800" b="1">
                  <a:solidFill>
                    <a:schemeClr val="tx1"/>
                  </a:solidFill>
                  <a:latin typeface="黑体" panose="02010609060101010101" charset="-122"/>
                  <a:ea typeface="黑体" panose="02010609060101010101" charset="-122"/>
                </a:rPr>
                <a:t>】</a:t>
              </a:r>
              <a:endParaRPr lang="en-US" altLang="zh-CN" sz="2800" b="1">
                <a:solidFill>
                  <a:schemeClr val="tx1"/>
                </a:solidFill>
                <a:latin typeface="黑体" panose="02010609060101010101" charset="-122"/>
                <a:ea typeface="黑体" panose="02010609060101010101" charset="-122"/>
              </a:endParaRPr>
            </a:p>
          </p:txBody>
        </p:sp>
      </p:grpSp>
      <p:pic>
        <p:nvPicPr>
          <p:cNvPr id="102" name="图片 101"/>
          <p:cNvPicPr/>
          <p:nvPr>
            <p:custDataLst>
              <p:tags r:id="rId11"/>
            </p:custDataLst>
          </p:nvPr>
        </p:nvPicPr>
        <p:blipFill>
          <a:blip r:embed="rId12"/>
          <a:stretch>
            <a:fillRect/>
          </a:stretch>
        </p:blipFill>
        <p:spPr>
          <a:xfrm>
            <a:off x="7177405" y="1264920"/>
            <a:ext cx="5014595" cy="4622800"/>
          </a:xfrm>
          <a:prstGeom prst="rect">
            <a:avLst/>
          </a:prstGeom>
          <a:noFill/>
          <a:ln w="9525">
            <a:noFill/>
          </a:ln>
        </p:spPr>
      </p:pic>
      <p:sp>
        <p:nvSpPr>
          <p:cNvPr id="2" name="文本框 1"/>
          <p:cNvSpPr txBox="1"/>
          <p:nvPr>
            <p:custDataLst>
              <p:tags r:id="rId13"/>
            </p:custDataLst>
          </p:nvPr>
        </p:nvSpPr>
        <p:spPr>
          <a:xfrm>
            <a:off x="1225550" y="4727575"/>
            <a:ext cx="2805430" cy="521970"/>
          </a:xfrm>
          <a:prstGeom prst="rect">
            <a:avLst/>
          </a:prstGeom>
          <a:noFill/>
        </p:spPr>
        <p:txBody>
          <a:bodyPr wrap="square" rtlCol="0">
            <a:spAutoFit/>
          </a:bodyPr>
          <a:lstStyle/>
          <a:p>
            <a:r>
              <a:rPr lang="zh-CN" altLang="en-US" sz="2800" b="1">
                <a:solidFill>
                  <a:srgbClr val="FF0000"/>
                </a:solidFill>
              </a:rPr>
              <a:t>气温、降水</a:t>
            </a:r>
            <a:endParaRPr lang="zh-CN" altLang="en-US" sz="2800" b="1">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tretch>
            <a:fillRect/>
          </a:stretch>
        </p:blipFill>
        <p:spPr>
          <a:xfrm>
            <a:off x="0" y="1146175"/>
            <a:ext cx="12192000" cy="5708015"/>
          </a:xfrm>
          <a:prstGeom prst="rect">
            <a:avLst/>
          </a:prstGeom>
        </p:spPr>
      </p:pic>
      <p:sp>
        <p:nvSpPr>
          <p:cNvPr id="5" name="矩形 4"/>
          <p:cNvSpPr/>
          <p:nvPr>
            <p:custDataLst>
              <p:tags r:id="rId3"/>
            </p:custDataLst>
          </p:nvPr>
        </p:nvSpPr>
        <p:spPr>
          <a:xfrm>
            <a:off x="1014730" y="2354580"/>
            <a:ext cx="10110470" cy="2590800"/>
          </a:xfrm>
          <a:prstGeom prst="rect">
            <a:avLst/>
          </a:prstGeom>
          <a:solidFill>
            <a:schemeClr val="accent1">
              <a:alpha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1" name="文本框 10"/>
          <p:cNvSpPr txBox="1"/>
          <p:nvPr>
            <p:custDataLst>
              <p:tags r:id="rId4"/>
            </p:custDataLst>
          </p:nvPr>
        </p:nvSpPr>
        <p:spPr>
          <a:xfrm>
            <a:off x="1040765" y="3265805"/>
            <a:ext cx="10084435" cy="768350"/>
          </a:xfrm>
          <a:prstGeom prst="rect">
            <a:avLst/>
          </a:prstGeom>
          <a:noFill/>
        </p:spPr>
        <p:txBody>
          <a:bodyPr wrap="square" rtlCol="0">
            <a:spAutoFit/>
          </a:bodyPr>
          <a:lstStyle/>
          <a:p>
            <a:pPr algn="ctr"/>
            <a:r>
              <a:rPr lang="zh-CN" altLang="en-US" sz="4400" b="1">
                <a:solidFill>
                  <a:srgbClr val="FFFF00"/>
                </a:solidFill>
                <a:latin typeface="宋体" panose="02010600030101010101" pitchFamily="2" charset="-122"/>
                <a:ea typeface="宋体" panose="02010600030101010101" pitchFamily="2" charset="-122"/>
                <a:sym typeface="+mn-ea"/>
              </a:rPr>
              <a:t>二、森林</a:t>
            </a:r>
            <a:endParaRPr lang="en-US" altLang="zh-CN" sz="2000" smtClean="0">
              <a:solidFill>
                <a:schemeClr val="bg1"/>
              </a:solidFill>
              <a:latin typeface="Broadway" panose="04040905080B02020502" pitchFamily="82" charset="0"/>
              <a:ea typeface="微软雅黑 Light" panose="020B0502040204020203" pitchFamily="34" charset="-122"/>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inews.gtimg.com/newsapp_bt/0/10710731713/1000"/>
          <p:cNvPicPr>
            <a:picLocks noChangeAspect="1" noChangeArrowheads="1"/>
          </p:cNvPicPr>
          <p:nvPr/>
        </p:nvPicPr>
        <p:blipFill>
          <a:blip r:embed="rId1"/>
          <a:stretch>
            <a:fillRect/>
          </a:stretch>
        </p:blipFill>
        <p:spPr bwMode="auto">
          <a:xfrm>
            <a:off x="6480043" y="1508787"/>
            <a:ext cx="5141831" cy="3552395"/>
          </a:xfrm>
          <a:prstGeom prst="rect">
            <a:avLst/>
          </a:prstGeom>
          <a:noFill/>
        </p:spPr>
      </p:pic>
      <p:pic>
        <p:nvPicPr>
          <p:cNvPr id="17412" name="Picture 4" descr="http://thumb.1010pic.com/pic3/upload/images/201404/87/f295c185.png"/>
          <p:cNvPicPr>
            <a:picLocks noChangeAspect="1" noChangeArrowheads="1"/>
          </p:cNvPicPr>
          <p:nvPr/>
        </p:nvPicPr>
        <p:blipFill>
          <a:blip r:embed="rId2"/>
          <a:stretch>
            <a:fillRect/>
          </a:stretch>
        </p:blipFill>
        <p:spPr bwMode="auto">
          <a:xfrm>
            <a:off x="911424" y="1316765"/>
            <a:ext cx="4660232" cy="3744416"/>
          </a:xfrm>
          <a:prstGeom prst="rect">
            <a:avLst/>
          </a:prstGeom>
          <a:noFill/>
        </p:spPr>
      </p:pic>
      <p:sp>
        <p:nvSpPr>
          <p:cNvPr id="6" name="TextBox 5"/>
          <p:cNvSpPr txBox="1"/>
          <p:nvPr/>
        </p:nvSpPr>
        <p:spPr>
          <a:xfrm>
            <a:off x="1007435" y="452669"/>
            <a:ext cx="10749280" cy="583565"/>
          </a:xfrm>
          <a:prstGeom prst="rect">
            <a:avLst/>
          </a:prstGeom>
          <a:noFill/>
        </p:spPr>
        <p:txBody>
          <a:bodyPr wrap="none" rtlCol="0">
            <a:spAutoFit/>
          </a:bodyPr>
          <a:lstStyle/>
          <a:p>
            <a:r>
              <a:rPr lang="zh-CN" altLang="en-US" sz="3200" b="1" smtClean="0">
                <a:latin typeface="微软雅黑" panose="020B0503020204020204" pitchFamily="34" charset="-122"/>
                <a:ea typeface="微软雅黑" panose="020B0503020204020204" pitchFamily="34" charset="-122"/>
              </a:rPr>
              <a:t>读我国干湿分布图和森林分布图，指出我国森林主要分布？</a:t>
            </a:r>
            <a:endParaRPr lang="zh-CN" altLang="en-US" sz="3200" b="1">
              <a:latin typeface="微软雅黑" panose="020B0503020204020204" pitchFamily="34" charset="-122"/>
              <a:ea typeface="微软雅黑" panose="020B0503020204020204" pitchFamily="34" charset="-122"/>
            </a:endParaRPr>
          </a:p>
        </p:txBody>
      </p:sp>
    </p:spTree>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tretch>
            <a:fillRect/>
          </a:stretch>
        </p:blipFill>
        <p:spPr>
          <a:xfrm>
            <a:off x="0" y="1057275"/>
            <a:ext cx="12192000" cy="5796915"/>
          </a:xfrm>
          <a:prstGeom prst="rect">
            <a:avLst/>
          </a:prstGeom>
        </p:spPr>
      </p:pic>
      <p:sp>
        <p:nvSpPr>
          <p:cNvPr id="2" name="矩形 1"/>
          <p:cNvSpPr/>
          <p:nvPr>
            <p:custDataLst>
              <p:tags r:id="rId3"/>
            </p:custDataLst>
          </p:nvPr>
        </p:nvSpPr>
        <p:spPr>
          <a:xfrm>
            <a:off x="99060" y="1057275"/>
            <a:ext cx="12192000" cy="2713990"/>
          </a:xfrm>
          <a:prstGeom prst="rect">
            <a:avLst/>
          </a:prstGeom>
          <a:solidFill>
            <a:schemeClr val="accent2">
              <a:alpha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 name="文本框 3"/>
          <p:cNvSpPr txBox="1"/>
          <p:nvPr>
            <p:custDataLst>
              <p:tags r:id="rId4"/>
            </p:custDataLst>
          </p:nvPr>
        </p:nvSpPr>
        <p:spPr>
          <a:xfrm>
            <a:off x="2941320" y="92710"/>
            <a:ext cx="4892675" cy="583565"/>
          </a:xfrm>
          <a:prstGeom prst="rect">
            <a:avLst/>
          </a:prstGeom>
          <a:noFill/>
        </p:spPr>
        <p:txBody>
          <a:bodyPr wrap="square" rtlCol="0">
            <a:spAutoFit/>
          </a:bodyPr>
          <a:lstStyle/>
          <a:p>
            <a:r>
              <a:rPr lang="en-US" altLang="zh-CN" sz="3200" b="1">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3200" b="1">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热带雨林</a:t>
            </a:r>
            <a:endParaRPr lang="zh-CN" altLang="en-US" sz="3200" b="1">
              <a:solidFill>
                <a:srgbClr val="FFFF00"/>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5" name="文本框 4"/>
          <p:cNvSpPr txBox="1"/>
          <p:nvPr>
            <p:custDataLst>
              <p:tags r:id="rId5"/>
            </p:custDataLst>
          </p:nvPr>
        </p:nvSpPr>
        <p:spPr>
          <a:xfrm>
            <a:off x="-4445" y="1057275"/>
            <a:ext cx="11962765" cy="2556510"/>
          </a:xfrm>
          <a:prstGeom prst="rect">
            <a:avLst/>
          </a:prstGeom>
          <a:noFill/>
          <a:effectLst>
            <a:outerShdw blurRad="165100" dist="63500" dir="2700000" algn="tl" rotWithShape="0">
              <a:schemeClr val="bg1">
                <a:alpha val="40000"/>
              </a:schemeClr>
            </a:outerShdw>
          </a:effectLst>
        </p:spPr>
        <p:txBody>
          <a:bodyPr wrap="square" rtlCol="0">
            <a:noAutofit/>
          </a:bodyPr>
          <a:lstStyle/>
          <a:p>
            <a:pPr marL="457200" indent="-457200" algn="l">
              <a:lnSpc>
                <a:spcPct val="150000"/>
              </a:lnSpc>
              <a:buFont typeface="Wingdings" panose="05000000000000000000" charset="0"/>
              <a:buChar char="l"/>
              <a:defRPr/>
            </a:pPr>
            <a:r>
              <a:rPr sz="2800" b="1">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热带雨林雨主要分布在热带雨林气候区和热带季风气候区。这里终年高温、降雨丰沛，植物全年旺盛生长，森林呈深绿色，植物种类丰富、垂直结构复杂，数量丰富的藤本植物、附生植物等。各月都有花开。常见茎花、板根等现象</a:t>
            </a:r>
            <a:endParaRPr sz="2800" b="1">
              <a:solidFill>
                <a:schemeClr val="bg1"/>
              </a:solidFill>
              <a:latin typeface="楷体" panose="02010609060101010101" pitchFamily="49" charset="-122"/>
              <a:ea typeface="楷体" panose="02010609060101010101" pitchFamily="49" charset="-122"/>
              <a:cs typeface="楷体" panose="02010609060101010101" pitchFamily="49" charset="-122"/>
              <a:sym typeface="+mn-ea"/>
            </a:endParaRPr>
          </a:p>
        </p:txBody>
      </p:sp>
      <p:pic>
        <p:nvPicPr>
          <p:cNvPr id="7" name="Picture 2"/>
          <p:cNvPicPr>
            <a:picLocks noChangeAspect="1" noChangeArrowheads="1"/>
          </p:cNvPicPr>
          <p:nvPr>
            <p:custDataLst>
              <p:tags r:id="rId6"/>
            </p:custDataLst>
          </p:nvPr>
        </p:nvPicPr>
        <p:blipFill>
          <a:blip r:embed="rId7"/>
          <a:stretch>
            <a:fillRect/>
          </a:stretch>
        </p:blipFill>
        <p:spPr bwMode="auto">
          <a:xfrm>
            <a:off x="223520" y="3632200"/>
            <a:ext cx="3787140" cy="3018155"/>
          </a:xfrm>
          <a:prstGeom prst="rect">
            <a:avLst/>
          </a:prstGeom>
          <a:noFill/>
        </p:spPr>
      </p:pic>
      <p:pic>
        <p:nvPicPr>
          <p:cNvPr id="9" name="图片 2"/>
          <p:cNvPicPr/>
          <p:nvPr>
            <p:custDataLst>
              <p:tags r:id="rId8"/>
            </p:custDataLst>
          </p:nvPr>
        </p:nvPicPr>
        <p:blipFill>
          <a:blip r:embed="rId9"/>
          <a:stretch>
            <a:fillRect/>
          </a:stretch>
        </p:blipFill>
        <p:spPr>
          <a:xfrm>
            <a:off x="4148455" y="3632200"/>
            <a:ext cx="3788410" cy="2975610"/>
          </a:xfrm>
          <a:prstGeom prst="rect">
            <a:avLst/>
          </a:prstGeom>
          <a:noFill/>
          <a:ln>
            <a:noFill/>
            <a:miter lim="800000"/>
            <a:headEnd/>
            <a:tailEnd/>
          </a:ln>
        </p:spPr>
      </p:pic>
      <p:pic>
        <p:nvPicPr>
          <p:cNvPr id="12" name="Picture 2"/>
          <p:cNvPicPr>
            <a:picLocks noChangeAspect="1" noChangeArrowheads="1"/>
          </p:cNvPicPr>
          <p:nvPr>
            <p:custDataLst>
              <p:tags r:id="rId10"/>
            </p:custDataLst>
          </p:nvPr>
        </p:nvPicPr>
        <p:blipFill>
          <a:blip r:embed="rId11">
            <a:lum bright="-6000" contrast="36000"/>
            <a:extLst>
              <a:ext uri="{28A0092B-C50C-407E-A947-70E740481C1C}">
                <a14:useLocalDpi xmlns:a14="http://schemas.microsoft.com/office/drawing/2010/main" val="0"/>
              </a:ext>
            </a:extLst>
          </a:blip>
          <a:stretch>
            <a:fillRect/>
          </a:stretch>
        </p:blipFill>
        <p:spPr bwMode="auto">
          <a:xfrm>
            <a:off x="8074660" y="3615690"/>
            <a:ext cx="3883660" cy="3008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reveal/>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a:blip r:embed="rId2"/>
          <a:stretch>
            <a:fillRect/>
          </a:stretch>
        </p:blipFill>
        <p:spPr>
          <a:xfrm>
            <a:off x="0" y="1108710"/>
            <a:ext cx="12192000" cy="5749290"/>
          </a:xfrm>
          <a:prstGeom prst="rect">
            <a:avLst/>
          </a:prstGeom>
        </p:spPr>
      </p:pic>
      <p:pic>
        <p:nvPicPr>
          <p:cNvPr id="44" name="图形 43"/>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1310474" y="217441"/>
            <a:ext cx="438613" cy="438613"/>
          </a:xfrm>
          <a:prstGeom prst="rect">
            <a:avLst/>
          </a:prstGeom>
        </p:spPr>
      </p:pic>
      <p:cxnSp>
        <p:nvCxnSpPr>
          <p:cNvPr id="3" name="直接连接符 2"/>
          <p:cNvCxnSpPr/>
          <p:nvPr>
            <p:custDataLst>
              <p:tags r:id="rId5"/>
            </p:custDataLst>
          </p:nvPr>
        </p:nvCxnSpPr>
        <p:spPr>
          <a:xfrm flipH="1">
            <a:off x="6096000" y="1146629"/>
            <a:ext cx="0" cy="3324989"/>
          </a:xfrm>
          <a:prstGeom prst="line">
            <a:avLst/>
          </a:prstGeom>
          <a:ln>
            <a:gradFill>
              <a:gsLst>
                <a:gs pos="0">
                  <a:schemeClr val="accent1">
                    <a:lumMod val="5000"/>
                    <a:lumOff val="95000"/>
                    <a:alpha val="0"/>
                  </a:schemeClr>
                </a:gs>
                <a:gs pos="57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1" name="矩形 10"/>
          <p:cNvSpPr/>
          <p:nvPr>
            <p:custDataLst>
              <p:tags r:id="rId6"/>
            </p:custDataLst>
          </p:nvPr>
        </p:nvSpPr>
        <p:spPr>
          <a:xfrm>
            <a:off x="73025" y="1146810"/>
            <a:ext cx="7127875" cy="5707380"/>
          </a:xfrm>
          <a:prstGeom prst="rect">
            <a:avLst/>
          </a:prstGeom>
          <a:solidFill>
            <a:schemeClr val="accent2">
              <a:lumMod val="60000"/>
              <a:lumOff val="40000"/>
              <a:alpha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22" name="组合 21"/>
          <p:cNvGrpSpPr/>
          <p:nvPr>
            <p:custDataLst>
              <p:tags r:id="rId7"/>
            </p:custDataLst>
          </p:nvPr>
        </p:nvGrpSpPr>
        <p:grpSpPr>
          <a:xfrm>
            <a:off x="281940" y="133985"/>
            <a:ext cx="6463030" cy="6762750"/>
            <a:chOff x="1442448" y="-47994"/>
            <a:chExt cx="5996052" cy="6379595"/>
          </a:xfrm>
        </p:grpSpPr>
        <p:sp>
          <p:nvSpPr>
            <p:cNvPr id="23" name="文本框 22"/>
            <p:cNvSpPr txBox="1"/>
            <p:nvPr>
              <p:custDataLst>
                <p:tags r:id="rId8"/>
              </p:custDataLst>
            </p:nvPr>
          </p:nvSpPr>
          <p:spPr>
            <a:xfrm>
              <a:off x="1442448" y="871506"/>
              <a:ext cx="5996052" cy="5460095"/>
            </a:xfrm>
            <a:prstGeom prst="rect">
              <a:avLst/>
            </a:prstGeom>
            <a:noFill/>
          </p:spPr>
          <p:txBody>
            <a:bodyPr wrap="square" rtlCol="0">
              <a:noAutofit/>
            </a:bodyPr>
            <a:lstStyle/>
            <a:p>
              <a:pPr indent="0" eaLnBrk="1" hangingPunct="1">
                <a:lnSpc>
                  <a:spcPct val="125000"/>
                </a:lnSpc>
                <a:buFont typeface="Wingdings" panose="05000000000000000000" charset="0"/>
                <a:buNone/>
              </a:pPr>
              <a:r>
                <a:rPr lang="zh-CN" altLang="en-US" sz="3200">
                  <a:solidFill>
                    <a:schemeClr val="tx1"/>
                  </a:solidFill>
                  <a:latin typeface="黑体" panose="02010609060101010101" charset="-122"/>
                  <a:ea typeface="黑体" panose="02010609060101010101" charset="-122"/>
                  <a:sym typeface="+mn-ea"/>
                </a:rPr>
                <a:t>观察红苞喜林芋盆景，阅读图文材料，回答问题。</a:t>
              </a:r>
              <a:endParaRPr lang="zh-CN" altLang="en-US" sz="3200">
                <a:solidFill>
                  <a:schemeClr val="tx1"/>
                </a:solidFill>
                <a:latin typeface="黑体" panose="02010609060101010101" charset="-122"/>
                <a:ea typeface="黑体" panose="02010609060101010101" charset="-122"/>
                <a:sym typeface="+mn-ea"/>
              </a:endParaRPr>
            </a:p>
            <a:p>
              <a:pPr>
                <a:lnSpc>
                  <a:spcPct val="150000"/>
                </a:lnSpc>
              </a:pPr>
              <a:r>
                <a:rPr lang="en-US" altLang="zh-CN" sz="32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1.</a:t>
              </a:r>
              <a:r>
                <a:rPr lang="zh-CN" altLang="en-US" sz="32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描述热带雨林的气候特征。</a:t>
              </a:r>
              <a:endParaRPr lang="zh-CN" altLang="en-US" sz="32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a:p>
              <a:pPr>
                <a:lnSpc>
                  <a:spcPct val="150000"/>
                </a:lnSpc>
              </a:pPr>
              <a:endParaRPr lang="en-US" altLang="zh-CN" sz="32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a:p>
              <a:pPr>
                <a:lnSpc>
                  <a:spcPct val="150000"/>
                </a:lnSpc>
              </a:pPr>
              <a:r>
                <a:rPr lang="en-US" altLang="zh-CN" sz="32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2.</a:t>
              </a:r>
              <a:r>
                <a:rPr lang="zh-CN" altLang="en-US" sz="32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阅读材料，观察红苞喜林芋盆景，概括热带雨林根、茎、叶的特点。</a:t>
              </a:r>
              <a:endParaRPr lang="zh-CN" altLang="en-US" sz="32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a:p>
              <a:pPr indent="0">
                <a:lnSpc>
                  <a:spcPct val="150000"/>
                </a:lnSpc>
                <a:buFont typeface="Wingdings" panose="05000000000000000000" charset="0"/>
                <a:buNone/>
              </a:pPr>
              <a:endParaRPr lang="zh-CN" altLang="en-US" sz="28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a:p>
              <a:pPr marL="342900" indent="-342900" eaLnBrk="1" hangingPunct="1">
                <a:lnSpc>
                  <a:spcPct val="125000"/>
                </a:lnSpc>
                <a:buFont typeface="Wingdings" panose="05000000000000000000" charset="0"/>
                <a:buNone/>
              </a:pPr>
              <a:endParaRPr lang="zh-CN" altLang="en-US" sz="2800">
                <a:solidFill>
                  <a:schemeClr val="tx1"/>
                </a:solidFill>
                <a:latin typeface="黑体" panose="02010609060101010101" charset="-122"/>
                <a:ea typeface="黑体" panose="02010609060101010101" charset="-122"/>
              </a:endParaRPr>
            </a:p>
            <a:p>
              <a:pPr marL="342900" indent="-342900" eaLnBrk="1" hangingPunct="1">
                <a:lnSpc>
                  <a:spcPct val="125000"/>
                </a:lnSpc>
                <a:buFont typeface="Wingdings" panose="05000000000000000000" charset="0"/>
                <a:buChar char="n"/>
              </a:pPr>
              <a:endParaRPr lang="zh-CN" altLang="en-US" sz="3200">
                <a:solidFill>
                  <a:schemeClr val="tx1"/>
                </a:solidFill>
                <a:latin typeface="微软雅黑" panose="020B0503020204020204" pitchFamily="34" charset="-122"/>
                <a:ea typeface="微软雅黑" panose="020B0503020204020204" pitchFamily="34" charset="-122"/>
                <a:sym typeface="+mn-ea"/>
              </a:endParaRPr>
            </a:p>
            <a:p>
              <a:pPr marL="342900" indent="-342900" eaLnBrk="1" hangingPunct="1">
                <a:lnSpc>
                  <a:spcPct val="125000"/>
                </a:lnSpc>
                <a:buFont typeface="Wingdings" panose="05000000000000000000" pitchFamily="2" charset="2"/>
                <a:buNone/>
              </a:pPr>
              <a:endParaRPr lang="zh-CN" altLang="en-US" sz="3200" b="1">
                <a:solidFill>
                  <a:schemeClr val="tx1"/>
                </a:solidFill>
                <a:latin typeface="微软雅黑" panose="020B0503020204020204" pitchFamily="34" charset="-122"/>
                <a:ea typeface="微软雅黑" panose="020B0503020204020204" pitchFamily="34" charset="-122"/>
                <a:sym typeface="+mn-ea"/>
              </a:endParaRPr>
            </a:p>
            <a:p>
              <a:pPr marL="0" lvl="0" indent="0" defTabSz="914400" eaLnBrk="1" hangingPunct="1">
                <a:lnSpc>
                  <a:spcPct val="90000"/>
                </a:lnSpc>
                <a:spcBef>
                  <a:spcPts val="1000"/>
                </a:spcBef>
              </a:pPr>
              <a:endParaRPr lang="zh-CN" altLang="en-US" sz="3200" b="1">
                <a:solidFill>
                  <a:schemeClr val="tx1"/>
                </a:solidFill>
                <a:latin typeface="微软雅黑" panose="020B0503020204020204" pitchFamily="34" charset="-122"/>
                <a:ea typeface="微软雅黑" panose="020B0503020204020204" pitchFamily="34" charset="-122"/>
                <a:sym typeface="+mn-ea"/>
              </a:endParaRPr>
            </a:p>
          </p:txBody>
        </p:sp>
        <p:sp>
          <p:nvSpPr>
            <p:cNvPr id="24" name="文本框 23"/>
            <p:cNvSpPr txBox="1"/>
            <p:nvPr>
              <p:custDataLst>
                <p:tags r:id="rId9"/>
              </p:custDataLst>
            </p:nvPr>
          </p:nvSpPr>
          <p:spPr>
            <a:xfrm>
              <a:off x="4740855" y="-47994"/>
              <a:ext cx="1456749" cy="492397"/>
            </a:xfrm>
            <a:prstGeom prst="rect">
              <a:avLst/>
            </a:prstGeom>
            <a:noFill/>
          </p:spPr>
          <p:txBody>
            <a:bodyPr wrap="square" rtlCol="0">
              <a:spAutoFit/>
            </a:bodyPr>
            <a:lstStyle/>
            <a:p>
              <a:pPr algn="ctr"/>
              <a:r>
                <a:rPr lang="en-US" altLang="zh-CN" sz="2800" b="1">
                  <a:solidFill>
                    <a:schemeClr val="tx1"/>
                  </a:solidFill>
                  <a:latin typeface="黑体" panose="02010609060101010101" charset="-122"/>
                  <a:ea typeface="黑体" panose="02010609060101010101" charset="-122"/>
                </a:rPr>
                <a:t>【</a:t>
              </a:r>
              <a:r>
                <a:rPr lang="zh-CN" sz="2800" b="1">
                  <a:solidFill>
                    <a:schemeClr val="tx1"/>
                  </a:solidFill>
                  <a:latin typeface="黑体" panose="02010609060101010101" charset="-122"/>
                  <a:ea typeface="黑体" panose="02010609060101010101" charset="-122"/>
                </a:rPr>
                <a:t>思考</a:t>
              </a:r>
              <a:r>
                <a:rPr lang="en-US" altLang="zh-CN" sz="2800" b="1">
                  <a:solidFill>
                    <a:schemeClr val="tx1"/>
                  </a:solidFill>
                  <a:latin typeface="黑体" panose="02010609060101010101" charset="-122"/>
                  <a:ea typeface="黑体" panose="02010609060101010101" charset="-122"/>
                </a:rPr>
                <a:t>】</a:t>
              </a:r>
              <a:endParaRPr lang="en-US" altLang="zh-CN" sz="2800" b="1">
                <a:solidFill>
                  <a:schemeClr val="tx1"/>
                </a:solidFill>
                <a:latin typeface="黑体" panose="02010609060101010101" charset="-122"/>
                <a:ea typeface="黑体" panose="02010609060101010101" charset="-122"/>
              </a:endParaRPr>
            </a:p>
          </p:txBody>
        </p:sp>
      </p:grpSp>
      <p:pic>
        <p:nvPicPr>
          <p:cNvPr id="13" name="图片 12"/>
          <p:cNvPicPr>
            <a:picLocks noChangeAspect="1"/>
          </p:cNvPicPr>
          <p:nvPr>
            <p:custDataLst>
              <p:tags r:id="rId10"/>
            </p:custDataLst>
          </p:nvPr>
        </p:nvPicPr>
        <p:blipFill>
          <a:blip r:embed="rId11">
            <a:extLst>
              <a:ext uri="{28A0092B-C50C-407E-A947-70E740481C1C}">
                <a14:useLocalDpi xmlns:a14="http://schemas.microsoft.com/office/drawing/2010/main" val="0"/>
              </a:ext>
            </a:extLst>
          </a:blip>
          <a:stretch>
            <a:fillRect/>
          </a:stretch>
        </p:blipFill>
        <p:spPr>
          <a:xfrm>
            <a:off x="7540315" y="1109572"/>
            <a:ext cx="3479040" cy="4638720"/>
          </a:xfrm>
          <a:prstGeom prst="rect">
            <a:avLst/>
          </a:prstGeom>
          <a:effectLst>
            <a:outerShdw blurRad="50800" dist="38100" dir="2700000" sx="101000" sy="101000" algn="tl" rotWithShape="0">
              <a:prstClr val="black">
                <a:alpha val="40000"/>
              </a:prstClr>
            </a:outerShdw>
          </a:effectLst>
        </p:spPr>
      </p:pic>
      <p:grpSp>
        <p:nvGrpSpPr>
          <p:cNvPr id="7" name="组合 6"/>
          <p:cNvGrpSpPr/>
          <p:nvPr>
            <p:custDataLst>
              <p:tags r:id="rId12"/>
            </p:custDataLst>
          </p:nvPr>
        </p:nvGrpSpPr>
        <p:grpSpPr>
          <a:xfrm>
            <a:off x="7540625" y="267970"/>
            <a:ext cx="3309620" cy="4638675"/>
            <a:chOff x="947612" y="1639176"/>
            <a:chExt cx="2127424" cy="3345779"/>
          </a:xfrm>
          <a:effectLst>
            <a:outerShdw blurRad="50800" dist="38100" dir="2700000" sx="101000" sy="101000" algn="tl" rotWithShape="0">
              <a:prstClr val="black">
                <a:alpha val="39000"/>
              </a:prstClr>
            </a:outerShdw>
          </a:effectLst>
        </p:grpSpPr>
        <p:pic>
          <p:nvPicPr>
            <p:cNvPr id="8" name="图片 7"/>
            <p:cNvPicPr>
              <a:picLocks noChangeAspect="1"/>
            </p:cNvPicPr>
            <p:nvPr>
              <p:custDataLst>
                <p:tags r:id="rId13"/>
              </p:custDataLst>
            </p:nvPr>
          </p:nvPicPr>
          <p:blipFill>
            <a:blip r:embed="rId14">
              <a:extLst>
                <a:ext uri="{28A0092B-C50C-407E-A947-70E740481C1C}">
                  <a14:useLocalDpi xmlns:a14="http://schemas.microsoft.com/office/drawing/2010/main" val="0"/>
                </a:ext>
              </a:extLst>
            </a:blip>
            <a:srcRect r="77049" b="51213"/>
            <a:stretch>
              <a:fillRect/>
            </a:stretch>
          </p:blipFill>
          <p:spPr>
            <a:xfrm>
              <a:off x="947612" y="1639176"/>
              <a:ext cx="2127424" cy="3345779"/>
            </a:xfrm>
            <a:prstGeom prst="rect">
              <a:avLst/>
            </a:prstGeom>
          </p:spPr>
        </p:pic>
        <p:sp>
          <p:nvSpPr>
            <p:cNvPr id="10" name="矩形 9"/>
            <p:cNvSpPr/>
            <p:nvPr>
              <p:custDataLst>
                <p:tags r:id="rId15"/>
              </p:custDataLst>
            </p:nvPr>
          </p:nvSpPr>
          <p:spPr>
            <a:xfrm>
              <a:off x="1612491" y="4719484"/>
              <a:ext cx="196645" cy="186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7" name="图片 106"/>
          <p:cNvPicPr/>
          <p:nvPr>
            <p:custDataLst>
              <p:tags r:id="rId16"/>
            </p:custDataLst>
          </p:nvPr>
        </p:nvPicPr>
        <p:blipFill>
          <a:blip r:embed="rId17" r:link="rId18"/>
          <a:stretch>
            <a:fillRect/>
          </a:stretch>
        </p:blipFill>
        <p:spPr>
          <a:xfrm flipH="1">
            <a:off x="6096000" y="3429000"/>
            <a:ext cx="0" cy="0"/>
          </a:xfrm>
          <a:prstGeom prst="rect">
            <a:avLst/>
          </a:prstGeom>
          <a:noFill/>
          <a:ln w="9525">
            <a:noFill/>
          </a:ln>
        </p:spPr>
      </p:pic>
      <p:pic>
        <p:nvPicPr>
          <p:cNvPr id="113" name="图片 112"/>
          <p:cNvPicPr/>
          <p:nvPr>
            <p:custDataLst>
              <p:tags r:id="rId19"/>
            </p:custDataLst>
          </p:nvPr>
        </p:nvPicPr>
        <p:blipFill>
          <a:blip r:embed="rId17" r:link="rId18"/>
          <a:stretch>
            <a:fillRect/>
          </a:stretch>
        </p:blipFill>
        <p:spPr>
          <a:xfrm flipH="1">
            <a:off x="6096000" y="3429000"/>
            <a:ext cx="0" cy="0"/>
          </a:xfrm>
          <a:prstGeom prst="rect">
            <a:avLst/>
          </a:prstGeom>
          <a:noFill/>
          <a:ln w="9525">
            <a:noFill/>
          </a:ln>
        </p:spPr>
      </p:pic>
      <p:pic>
        <p:nvPicPr>
          <p:cNvPr id="114" name="图片 113"/>
          <p:cNvPicPr/>
          <p:nvPr>
            <p:custDataLst>
              <p:tags r:id="rId20"/>
            </p:custDataLst>
          </p:nvPr>
        </p:nvPicPr>
        <p:blipFill>
          <a:blip r:embed="rId17" r:link="rId18"/>
          <a:stretch>
            <a:fillRect/>
          </a:stretch>
        </p:blipFill>
        <p:spPr>
          <a:xfrm flipH="1">
            <a:off x="6096000" y="3429000"/>
            <a:ext cx="0" cy="0"/>
          </a:xfrm>
          <a:prstGeom prst="rect">
            <a:avLst/>
          </a:prstGeom>
          <a:noFill/>
          <a:ln w="9525">
            <a:noFill/>
          </a:ln>
        </p:spPr>
      </p:pic>
      <p:sp>
        <p:nvSpPr>
          <p:cNvPr id="4" name="文本框 3"/>
          <p:cNvSpPr txBox="1"/>
          <p:nvPr/>
        </p:nvSpPr>
        <p:spPr>
          <a:xfrm>
            <a:off x="1009015" y="2851150"/>
            <a:ext cx="3259455" cy="737235"/>
          </a:xfrm>
          <a:prstGeom prst="rect">
            <a:avLst/>
          </a:prstGeom>
          <a:noFill/>
        </p:spPr>
        <p:txBody>
          <a:bodyPr wrap="square" rtlCol="0" anchor="t">
            <a:spAutoFit/>
          </a:bodyPr>
          <a:p>
            <a:pPr>
              <a:lnSpc>
                <a:spcPct val="150000"/>
              </a:lnSpc>
            </a:pPr>
            <a:r>
              <a:rPr lang="zh-CN" altLang="en-US" sz="2800" b="1">
                <a:latin typeface="楷体" panose="02010609060101010101" pitchFamily="49" charset="-122"/>
                <a:ea typeface="楷体" panose="02010609060101010101" pitchFamily="49" charset="-122"/>
                <a:cs typeface="楷体" panose="02010609060101010101" pitchFamily="49" charset="-122"/>
                <a:sym typeface="+mn-ea"/>
              </a:rPr>
              <a:t>答：全年高温多雨</a:t>
            </a:r>
            <a:endParaRPr lang="zh-CN" altLang="en-US" sz="2800" b="1">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5" name="文本框 4"/>
          <p:cNvSpPr txBox="1"/>
          <p:nvPr/>
        </p:nvSpPr>
        <p:spPr>
          <a:xfrm>
            <a:off x="307340" y="5083810"/>
            <a:ext cx="6096000" cy="1814830"/>
          </a:xfrm>
          <a:prstGeom prst="rect">
            <a:avLst/>
          </a:prstGeom>
          <a:noFill/>
        </p:spPr>
        <p:txBody>
          <a:bodyPr wrap="square" rtlCol="0" anchor="t">
            <a:spAutoFit/>
          </a:bodyPr>
          <a:p>
            <a:pPr marL="457200" lvl="0" indent="-457200">
              <a:buFont typeface="+mj-ea"/>
              <a:buAutoNum type="circleNumDbPlain"/>
            </a:pPr>
            <a:r>
              <a:rPr lang="zh-CN" altLang="en-US" sz="2800" b="1">
                <a:latin typeface="楷体" panose="02010609060101010101" pitchFamily="49" charset="-122"/>
                <a:ea typeface="楷体" panose="02010609060101010101" pitchFamily="49" charset="-122"/>
                <a:cs typeface="楷体" panose="02010609060101010101" pitchFamily="49" charset="-122"/>
                <a:sym typeface="+mn-ea"/>
              </a:rPr>
              <a:t>森林呈深绿色，植物种类丰富，垂直结构复杂。</a:t>
            </a:r>
            <a:endParaRPr lang="en-US" altLang="zh-CN" sz="2800" b="1">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marL="457200" lvl="0" indent="-457200">
              <a:buFont typeface="+mj-ea"/>
              <a:buAutoNum type="circleNumDbPlain"/>
            </a:pPr>
            <a:r>
              <a:rPr lang="zh-CN" altLang="en-US" sz="2800" b="1">
                <a:latin typeface="楷体" panose="02010609060101010101" pitchFamily="49" charset="-122"/>
                <a:ea typeface="楷体" panose="02010609060101010101" pitchFamily="49" charset="-122"/>
                <a:cs typeface="楷体" panose="02010609060101010101" pitchFamily="49" charset="-122"/>
                <a:sym typeface="+mn-ea"/>
              </a:rPr>
              <a:t>有数量丰富的藤本、附生植物。</a:t>
            </a:r>
            <a:endParaRPr lang="en-US" altLang="zh-CN" sz="2800" b="1">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marL="457200" lvl="0" indent="-457200">
              <a:buFont typeface="+mj-ea"/>
              <a:buAutoNum type="circleNumDbPlain"/>
            </a:pPr>
            <a:r>
              <a:rPr lang="zh-CN" altLang="en-US" sz="2800" b="1" smtClean="0">
                <a:latin typeface="楷体" panose="02010609060101010101" pitchFamily="49" charset="-122"/>
                <a:ea typeface="楷体" panose="02010609060101010101" pitchFamily="49" charset="-122"/>
                <a:cs typeface="楷体" panose="02010609060101010101" pitchFamily="49" charset="-122"/>
                <a:sym typeface="+mn-ea"/>
              </a:rPr>
              <a:t>有</a:t>
            </a:r>
            <a:r>
              <a:rPr lang="zh-CN" altLang="en-US" sz="2800" b="1">
                <a:effectLst/>
                <a:latin typeface="楷体" panose="02010609060101010101" pitchFamily="49" charset="-122"/>
                <a:ea typeface="楷体" panose="02010609060101010101" pitchFamily="49" charset="-122"/>
                <a:cs typeface="楷体" panose="02010609060101010101" pitchFamily="49" charset="-122"/>
                <a:sym typeface="+mn-ea"/>
              </a:rPr>
              <a:t>茎花、板根现象</a:t>
            </a:r>
            <a:r>
              <a:rPr lang="zh-CN" altLang="en-US" sz="2800" b="1" smtClean="0">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2800" b="1" smtClean="0">
              <a:latin typeface="楷体" panose="02010609060101010101" pitchFamily="49" charset="-122"/>
              <a:ea typeface="楷体" panose="02010609060101010101" pitchFamily="49" charset="-122"/>
              <a:cs typeface="楷体" panose="02010609060101010101" pitchFamily="49"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heel(1)">
                                      <p:cBhvr>
                                        <p:cTn id="13" dur="2000"/>
                                        <p:tgtEl>
                                          <p:spTgt spid="22"/>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11" grpId="0" bldLvl="0" animBg="1"/>
      <p:bldP spid="1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图片 102"/>
          <p:cNvPicPr/>
          <p:nvPr>
            <p:custDataLst>
              <p:tags r:id="rId1"/>
            </p:custDataLst>
          </p:nvPr>
        </p:nvPicPr>
        <p:blipFill>
          <a:blip r:embed="rId2"/>
          <a:stretch>
            <a:fillRect/>
          </a:stretch>
        </p:blipFill>
        <p:spPr>
          <a:xfrm>
            <a:off x="635" y="1099185"/>
            <a:ext cx="12192000" cy="5758815"/>
          </a:xfrm>
          <a:prstGeom prst="rect">
            <a:avLst/>
          </a:prstGeom>
          <a:noFill/>
          <a:ln w="9525">
            <a:noFill/>
          </a:ln>
        </p:spPr>
      </p:pic>
      <p:sp>
        <p:nvSpPr>
          <p:cNvPr id="2" name="矩形 1"/>
          <p:cNvSpPr/>
          <p:nvPr>
            <p:custDataLst>
              <p:tags r:id="rId3"/>
            </p:custDataLst>
          </p:nvPr>
        </p:nvSpPr>
        <p:spPr>
          <a:xfrm>
            <a:off x="635" y="1099185"/>
            <a:ext cx="12192000" cy="4318635"/>
          </a:xfrm>
          <a:prstGeom prst="rect">
            <a:avLst/>
          </a:prstGeom>
          <a:solidFill>
            <a:schemeClr val="accent3">
              <a:alpha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 name="文本框 3"/>
          <p:cNvSpPr txBox="1"/>
          <p:nvPr>
            <p:custDataLst>
              <p:tags r:id="rId4"/>
            </p:custDataLst>
          </p:nvPr>
        </p:nvSpPr>
        <p:spPr>
          <a:xfrm>
            <a:off x="3520440" y="229235"/>
            <a:ext cx="4892675" cy="583565"/>
          </a:xfrm>
          <a:prstGeom prst="rect">
            <a:avLst/>
          </a:prstGeom>
          <a:noFill/>
        </p:spPr>
        <p:txBody>
          <a:bodyPr wrap="square" rtlCol="0">
            <a:spAutoFit/>
          </a:bodyPr>
          <a:lstStyle/>
          <a:p>
            <a:r>
              <a:rPr lang="en-US" altLang="zh-CN" sz="3200" b="1">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3200" b="1">
                <a:solidFill>
                  <a:srgbClr val="FFFF00"/>
                </a:solidFill>
                <a:latin typeface="微软雅黑" panose="020B0503020204020204" pitchFamily="34" charset="-122"/>
                <a:ea typeface="微软雅黑" panose="020B0503020204020204" pitchFamily="34" charset="-122"/>
                <a:sym typeface="+mn-lt"/>
              </a:rPr>
              <a:t>常绿阔叶林</a:t>
            </a:r>
            <a:endParaRPr lang="zh-CN" altLang="en-US" sz="3200" b="1">
              <a:solidFill>
                <a:srgbClr val="FFFF00"/>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5" name="文本框 4"/>
          <p:cNvSpPr txBox="1"/>
          <p:nvPr>
            <p:custDataLst>
              <p:tags r:id="rId5"/>
            </p:custDataLst>
          </p:nvPr>
        </p:nvSpPr>
        <p:spPr>
          <a:xfrm>
            <a:off x="99695" y="1215390"/>
            <a:ext cx="11734165" cy="3322955"/>
          </a:xfrm>
          <a:prstGeom prst="rect">
            <a:avLst/>
          </a:prstGeom>
          <a:noFill/>
          <a:effectLst>
            <a:outerShdw blurRad="165100" dist="63500" dir="2700000" algn="tl" rotWithShape="0">
              <a:schemeClr val="bg1">
                <a:alpha val="40000"/>
              </a:schemeClr>
            </a:outerShdw>
          </a:effectLst>
        </p:spPr>
        <p:txBody>
          <a:bodyPr wrap="square" rtlCol="0">
            <a:spAutoFit/>
          </a:bodyPr>
          <a:lstStyle/>
          <a:p>
            <a:pPr marL="342900" indent="-342900" algn="just">
              <a:lnSpc>
                <a:spcPct val="150000"/>
              </a:lnSpc>
              <a:buFont typeface="Wingdings" panose="05000000000000000000" charset="0"/>
              <a:buChar char="l"/>
            </a:pPr>
            <a:r>
              <a:rPr lang="zh-CN" altLang="en-US" sz="2800" b="1">
                <a:solidFill>
                  <a:schemeClr val="tx1"/>
                </a:solidFill>
                <a:latin typeface="楷体" panose="02010609060101010101" pitchFamily="49" charset="-122"/>
                <a:ea typeface="楷体" panose="02010609060101010101" pitchFamily="49" charset="-122"/>
                <a:sym typeface="+mn-ea"/>
              </a:rPr>
              <a:t>常绿阔叶林常绿阔叶林主要分布在亚热带季风气候区和亚热带湿润气候区。这里夏季炎热多雨，冬季温和且无明显干季。森林常绿，乔木多革质叶片，大部分植物的花期集中在春末夏初。与热带雨林相比，垂直结构较简单，藤本植物、附生植物较少，</a:t>
            </a:r>
            <a:endParaRPr lang="zh-CN" altLang="en-US" sz="2800" b="1">
              <a:solidFill>
                <a:schemeClr val="tx1"/>
              </a:solidFill>
              <a:latin typeface="楷体" panose="02010609060101010101" pitchFamily="49" charset="-122"/>
              <a:ea typeface="楷体" panose="02010609060101010101" pitchFamily="49" charset="-122"/>
              <a:sym typeface="+mn-ea"/>
            </a:endParaRPr>
          </a:p>
          <a:p>
            <a:pPr marL="342900" indent="-342900" algn="just">
              <a:lnSpc>
                <a:spcPct val="150000"/>
              </a:lnSpc>
              <a:buFont typeface="Wingdings" panose="05000000000000000000" charset="0"/>
              <a:buChar char="l"/>
            </a:pPr>
            <a:r>
              <a:rPr lang="zh-CN" altLang="en-US" sz="2800" b="1">
                <a:solidFill>
                  <a:schemeClr val="tx1"/>
                </a:solidFill>
                <a:latin typeface="楷体" panose="02010609060101010101" pitchFamily="49" charset="-122"/>
                <a:ea typeface="楷体" panose="02010609060101010101" pitchFamily="49" charset="-122"/>
                <a:sym typeface="+mn-ea"/>
              </a:rPr>
              <a:t>少板根和茎花现象。</a:t>
            </a:r>
            <a:endParaRPr lang="zh-CN" altLang="en-US" sz="2800" b="1">
              <a:solidFill>
                <a:schemeClr val="tx1"/>
              </a:solidFill>
              <a:latin typeface="楷体" panose="02010609060101010101" pitchFamily="49" charset="-122"/>
              <a:ea typeface="楷体" panose="02010609060101010101" pitchFamily="49" charset="-122"/>
              <a:sym typeface="+mn-ea"/>
            </a:endParaRPr>
          </a:p>
        </p:txBody>
      </p:sp>
      <p:pic>
        <p:nvPicPr>
          <p:cNvPr id="106" name="图片 105"/>
          <p:cNvPicPr/>
          <p:nvPr>
            <p:custDataLst>
              <p:tags r:id="rId6"/>
            </p:custDataLst>
          </p:nvPr>
        </p:nvPicPr>
        <p:blipFill>
          <a:blip r:embed="rId7" r:link="rId8"/>
          <a:stretch>
            <a:fillRect/>
          </a:stretch>
        </p:blipFill>
        <p:spPr>
          <a:xfrm flipH="1">
            <a:off x="6096000" y="3429000"/>
            <a:ext cx="0" cy="0"/>
          </a:xfrm>
          <a:prstGeom prst="rect">
            <a:avLst/>
          </a:prstGeom>
          <a:noFill/>
          <a:ln w="9525">
            <a:noFill/>
          </a:ln>
        </p:spPr>
      </p:pic>
      <p:pic>
        <p:nvPicPr>
          <p:cNvPr id="112" name="图片 111"/>
          <p:cNvPicPr/>
          <p:nvPr>
            <p:custDataLst>
              <p:tags r:id="rId9"/>
            </p:custDataLst>
          </p:nvPr>
        </p:nvPicPr>
        <p:blipFill>
          <a:blip r:embed="rId7" r:link="rId8"/>
          <a:stretch>
            <a:fillRect/>
          </a:stretch>
        </p:blipFill>
        <p:spPr>
          <a:xfrm flipH="1">
            <a:off x="6096000" y="3429000"/>
            <a:ext cx="0" cy="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图片 115"/>
          <p:cNvPicPr/>
          <p:nvPr>
            <p:custDataLst>
              <p:tags r:id="rId1"/>
            </p:custDataLst>
          </p:nvPr>
        </p:nvPicPr>
        <p:blipFill>
          <a:blip r:embed="rId2"/>
          <a:stretch>
            <a:fillRect/>
          </a:stretch>
        </p:blipFill>
        <p:spPr>
          <a:xfrm>
            <a:off x="-73025" y="1008380"/>
            <a:ext cx="12265660" cy="5849620"/>
          </a:xfrm>
          <a:prstGeom prst="rect">
            <a:avLst/>
          </a:prstGeom>
          <a:noFill/>
          <a:ln w="9525">
            <a:noFill/>
          </a:ln>
        </p:spPr>
      </p:pic>
      <p:sp>
        <p:nvSpPr>
          <p:cNvPr id="2" name="矩形 1"/>
          <p:cNvSpPr/>
          <p:nvPr>
            <p:custDataLst>
              <p:tags r:id="rId3"/>
            </p:custDataLst>
          </p:nvPr>
        </p:nvSpPr>
        <p:spPr>
          <a:xfrm>
            <a:off x="0" y="1592580"/>
            <a:ext cx="12192000" cy="4499610"/>
          </a:xfrm>
          <a:prstGeom prst="rect">
            <a:avLst/>
          </a:prstGeom>
          <a:solidFill>
            <a:schemeClr val="accent3">
              <a:alpha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 name="文本框 3"/>
          <p:cNvSpPr txBox="1"/>
          <p:nvPr>
            <p:custDataLst>
              <p:tags r:id="rId4"/>
            </p:custDataLst>
          </p:nvPr>
        </p:nvSpPr>
        <p:spPr>
          <a:xfrm>
            <a:off x="3982720" y="425450"/>
            <a:ext cx="4892675" cy="583565"/>
          </a:xfrm>
          <a:prstGeom prst="rect">
            <a:avLst/>
          </a:prstGeom>
          <a:noFill/>
        </p:spPr>
        <p:txBody>
          <a:bodyPr wrap="square" rtlCol="0">
            <a:spAutoFit/>
            <a:scene3d>
              <a:camera prst="orthographicFront"/>
              <a:lightRig rig="threePt" dir="t"/>
            </a:scene3d>
          </a:bodyPr>
          <a:lstStyle/>
          <a:p>
            <a:r>
              <a:rPr lang="en-US" altLang="zh-CN" sz="3200" b="1">
                <a:solidFill>
                  <a:srgbClr val="FFFF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3200" b="1">
                <a:solidFill>
                  <a:srgbClr val="FFFF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lt"/>
              </a:rPr>
              <a:t>落叶阔叶林</a:t>
            </a:r>
            <a:endParaRPr lang="zh-CN" altLang="en-US" sz="3200" b="1">
              <a:solidFill>
                <a:srgbClr val="FFFF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5" name="文本框 4"/>
          <p:cNvSpPr txBox="1"/>
          <p:nvPr>
            <p:custDataLst>
              <p:tags r:id="rId5"/>
            </p:custDataLst>
          </p:nvPr>
        </p:nvSpPr>
        <p:spPr>
          <a:xfrm>
            <a:off x="149860" y="1476375"/>
            <a:ext cx="5861050" cy="4615815"/>
          </a:xfrm>
          <a:prstGeom prst="rect">
            <a:avLst/>
          </a:prstGeom>
          <a:noFill/>
          <a:effectLst>
            <a:outerShdw blurRad="165100" dist="63500" dir="2700000" algn="tl" rotWithShape="0">
              <a:schemeClr val="bg1">
                <a:alpha val="40000"/>
              </a:schemeClr>
            </a:outerShdw>
          </a:effectLst>
        </p:spPr>
        <p:txBody>
          <a:bodyPr wrap="square" rtlCol="0">
            <a:spAutoFit/>
          </a:bodyPr>
          <a:lstStyle/>
          <a:p>
            <a:pPr marL="342900" indent="-342900" algn="just">
              <a:lnSpc>
                <a:spcPct val="150000"/>
              </a:lnSpc>
              <a:buFont typeface="Wingdings" panose="05000000000000000000" charset="0"/>
              <a:buChar char="l"/>
            </a:pPr>
            <a:r>
              <a:rPr lang="zh-CN" altLang="en-US" sz="2800" b="1">
                <a:solidFill>
                  <a:schemeClr val="tx1"/>
                </a:solidFill>
                <a:latin typeface="楷体" panose="02010609060101010101" pitchFamily="49" charset="-122"/>
                <a:ea typeface="楷体" panose="02010609060101010101" pitchFamily="49" charset="-122"/>
                <a:sym typeface="+mn-ea"/>
              </a:rPr>
              <a:t>落叶阔叶林也称夏绿林，主要分布在温带季风气候区和温带海洋性气候区。</a:t>
            </a:r>
            <a:endParaRPr lang="zh-CN" altLang="en-US" sz="2800" b="1">
              <a:solidFill>
                <a:schemeClr val="tx1"/>
              </a:solidFill>
              <a:latin typeface="楷体" panose="02010609060101010101" pitchFamily="49" charset="-122"/>
              <a:ea typeface="楷体" panose="02010609060101010101" pitchFamily="49" charset="-122"/>
              <a:sym typeface="+mn-ea"/>
            </a:endParaRPr>
          </a:p>
          <a:p>
            <a:pPr marL="342900" indent="-342900" algn="just">
              <a:lnSpc>
                <a:spcPct val="150000"/>
              </a:lnSpc>
              <a:buFont typeface="Wingdings" panose="05000000000000000000" charset="0"/>
              <a:buChar char="l"/>
            </a:pPr>
            <a:r>
              <a:rPr lang="zh-CN" altLang="en-US" sz="2800" b="1">
                <a:solidFill>
                  <a:schemeClr val="tx1"/>
                </a:solidFill>
                <a:latin typeface="楷体" panose="02010609060101010101" pitchFamily="49" charset="-122"/>
                <a:ea typeface="楷体" panose="02010609060101010101" pitchFamily="49" charset="-122"/>
                <a:sym typeface="+mn-ea"/>
              </a:rPr>
              <a:t>这里夏季炎热或温暖，生长季节达4-6个月，冬季寒冷并延续3-4个月，且水适宜。乔木叶片宽阔，春季发叶，秋冬季落叶。</a:t>
            </a:r>
            <a:endParaRPr lang="zh-CN" altLang="en-US" sz="2800" b="1">
              <a:solidFill>
                <a:schemeClr val="tx1"/>
              </a:solidFill>
              <a:latin typeface="楷体" panose="02010609060101010101" pitchFamily="49" charset="-122"/>
              <a:ea typeface="楷体" panose="02010609060101010101" pitchFamily="49" charset="-122"/>
              <a:sym typeface="+mn-ea"/>
            </a:endParaRPr>
          </a:p>
        </p:txBody>
      </p:sp>
      <p:pic>
        <p:nvPicPr>
          <p:cNvPr id="105" name="图片 104"/>
          <p:cNvPicPr/>
          <p:nvPr>
            <p:custDataLst>
              <p:tags r:id="rId6"/>
            </p:custDataLst>
          </p:nvPr>
        </p:nvPicPr>
        <p:blipFill>
          <a:blip r:embed="rId7" r:link="rId8"/>
          <a:stretch>
            <a:fillRect/>
          </a:stretch>
        </p:blipFill>
        <p:spPr>
          <a:xfrm flipH="1">
            <a:off x="6096000" y="3429000"/>
            <a:ext cx="0" cy="0"/>
          </a:xfrm>
          <a:prstGeom prst="rect">
            <a:avLst/>
          </a:prstGeom>
          <a:noFill/>
          <a:ln w="9525">
            <a:noFill/>
          </a:ln>
        </p:spPr>
      </p:pic>
      <p:pic>
        <p:nvPicPr>
          <p:cNvPr id="108" name="图片 107"/>
          <p:cNvPicPr/>
          <p:nvPr>
            <p:custDataLst>
              <p:tags r:id="rId9"/>
            </p:custDataLst>
          </p:nvPr>
        </p:nvPicPr>
        <p:blipFill>
          <a:blip r:embed="rId7" r:link="rId8"/>
          <a:stretch>
            <a:fillRect/>
          </a:stretch>
        </p:blipFill>
        <p:spPr>
          <a:xfrm flipH="1">
            <a:off x="6096000" y="3429000"/>
            <a:ext cx="0" cy="0"/>
          </a:xfrm>
          <a:prstGeom prst="rect">
            <a:avLst/>
          </a:prstGeom>
          <a:noFill/>
          <a:ln w="9525">
            <a:noFill/>
          </a:ln>
        </p:spPr>
      </p:pic>
      <p:pic>
        <p:nvPicPr>
          <p:cNvPr id="109" name="图片 108"/>
          <p:cNvPicPr/>
          <p:nvPr>
            <p:custDataLst>
              <p:tags r:id="rId10"/>
            </p:custDataLst>
          </p:nvPr>
        </p:nvPicPr>
        <p:blipFill>
          <a:blip r:embed="rId7" r:link="rId8"/>
          <a:stretch>
            <a:fillRect/>
          </a:stretch>
        </p:blipFill>
        <p:spPr>
          <a:xfrm flipH="1">
            <a:off x="6096000" y="3429000"/>
            <a:ext cx="0" cy="0"/>
          </a:xfrm>
          <a:prstGeom prst="rect">
            <a:avLst/>
          </a:prstGeom>
          <a:noFill/>
          <a:ln w="9525">
            <a:noFill/>
          </a:ln>
        </p:spPr>
      </p:pic>
      <p:pic>
        <p:nvPicPr>
          <p:cNvPr id="110" name="图片 109"/>
          <p:cNvPicPr/>
          <p:nvPr>
            <p:custDataLst>
              <p:tags r:id="rId11"/>
            </p:custDataLst>
          </p:nvPr>
        </p:nvPicPr>
        <p:blipFill>
          <a:blip r:embed="rId7" r:link="rId8"/>
          <a:stretch>
            <a:fillRect/>
          </a:stretch>
        </p:blipFill>
        <p:spPr>
          <a:xfrm flipH="1">
            <a:off x="6096000" y="3429000"/>
            <a:ext cx="0" cy="0"/>
          </a:xfrm>
          <a:prstGeom prst="rect">
            <a:avLst/>
          </a:prstGeom>
          <a:noFill/>
          <a:ln w="9525">
            <a:noFill/>
          </a:ln>
        </p:spPr>
      </p:pic>
      <p:pic>
        <p:nvPicPr>
          <p:cNvPr id="111" name="图片 110"/>
          <p:cNvPicPr/>
          <p:nvPr>
            <p:custDataLst>
              <p:tags r:id="rId12"/>
            </p:custDataLst>
          </p:nvPr>
        </p:nvPicPr>
        <p:blipFill>
          <a:blip r:embed="rId7" r:link="rId8"/>
          <a:stretch>
            <a:fillRect/>
          </a:stretch>
        </p:blipFill>
        <p:spPr>
          <a:xfrm flipH="1">
            <a:off x="6096000" y="3429000"/>
            <a:ext cx="0" cy="0"/>
          </a:xfrm>
          <a:prstGeom prst="rect">
            <a:avLst/>
          </a:prstGeom>
          <a:noFill/>
          <a:ln w="9525">
            <a:noFill/>
          </a:ln>
        </p:spPr>
      </p:pic>
      <p:pic>
        <p:nvPicPr>
          <p:cNvPr id="117" name="图片 116"/>
          <p:cNvPicPr/>
          <p:nvPr>
            <p:custDataLst>
              <p:tags r:id="rId13"/>
            </p:custDataLst>
          </p:nvPr>
        </p:nvPicPr>
        <p:blipFill>
          <a:blip r:embed="rId14"/>
          <a:stretch>
            <a:fillRect/>
          </a:stretch>
        </p:blipFill>
        <p:spPr>
          <a:xfrm>
            <a:off x="6508750" y="2077720"/>
            <a:ext cx="5579110" cy="401447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3" presetClass="entr" presetSubtype="1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17"/>
                                        </p:tgtEl>
                                        <p:attrNameLst>
                                          <p:attrName>style.visibility</p:attrName>
                                        </p:attrNameLst>
                                      </p:cBhvr>
                                      <p:to>
                                        <p:strVal val="visible"/>
                                      </p:to>
                                    </p:set>
                                    <p:anim calcmode="lin" valueType="num">
                                      <p:cBhvr additive="base">
                                        <p:cTn id="16" dur="500" fill="hold"/>
                                        <p:tgtEl>
                                          <p:spTgt spid="117"/>
                                        </p:tgtEl>
                                        <p:attrNameLst>
                                          <p:attrName>ppt_x</p:attrName>
                                        </p:attrNameLst>
                                      </p:cBhvr>
                                      <p:tavLst>
                                        <p:tav tm="0">
                                          <p:val>
                                            <p:strVal val="#ppt_x"/>
                                          </p:val>
                                        </p:tav>
                                        <p:tav tm="100000">
                                          <p:val>
                                            <p:strVal val="#ppt_x"/>
                                          </p:val>
                                        </p:tav>
                                      </p:tavLst>
                                    </p:anim>
                                    <p:anim calcmode="lin" valueType="num">
                                      <p:cBhvr additive="base">
                                        <p:cTn id="17" dur="500" fill="hold"/>
                                        <p:tgtEl>
                                          <p:spTgt spid="1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p:nvPr>
            <p:custDataLst>
              <p:tags r:id="rId1"/>
            </p:custDataLst>
          </p:nvPr>
        </p:nvPicPr>
        <p:blipFill>
          <a:blip r:embed="rId2"/>
          <a:stretch>
            <a:fillRect/>
          </a:stretch>
        </p:blipFill>
        <p:spPr>
          <a:xfrm>
            <a:off x="5080" y="1143000"/>
            <a:ext cx="12181840" cy="5715000"/>
          </a:xfrm>
          <a:prstGeom prst="rect">
            <a:avLst/>
          </a:prstGeom>
          <a:noFill/>
          <a:ln w="9525">
            <a:noFill/>
          </a:ln>
        </p:spPr>
      </p:pic>
      <p:sp>
        <p:nvSpPr>
          <p:cNvPr id="4" name="文本框 3"/>
          <p:cNvSpPr txBox="1"/>
          <p:nvPr>
            <p:custDataLst>
              <p:tags r:id="rId3"/>
            </p:custDataLst>
          </p:nvPr>
        </p:nvSpPr>
        <p:spPr>
          <a:xfrm>
            <a:off x="1613535" y="349885"/>
            <a:ext cx="7191375" cy="583565"/>
          </a:xfrm>
          <a:prstGeom prst="rect">
            <a:avLst/>
          </a:prstGeom>
          <a:noFill/>
        </p:spPr>
        <p:txBody>
          <a:bodyPr wrap="square" rtlCol="0">
            <a:spAutoFit/>
          </a:bodyPr>
          <a:lstStyle/>
          <a:p>
            <a:r>
              <a:rPr lang="en-US" altLang="zh-CN" sz="3200" b="1">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4. </a:t>
            </a:r>
            <a:r>
              <a:rPr lang="zh-CN" altLang="en-US" sz="3200" b="1">
                <a:solidFill>
                  <a:srgbClr val="FFFF00"/>
                </a:solidFill>
                <a:latin typeface="微软雅黑" panose="020B0503020204020204" pitchFamily="34" charset="-122"/>
                <a:ea typeface="微软雅黑" panose="020B0503020204020204" pitchFamily="34" charset="-122"/>
                <a:sym typeface="+mn-lt"/>
              </a:rPr>
              <a:t>亚寒带针叶林</a:t>
            </a:r>
            <a:endParaRPr lang="zh-CN" altLang="en-US" sz="3200" b="1">
              <a:solidFill>
                <a:srgbClr val="FFFF00"/>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6" name="矩形 5"/>
          <p:cNvSpPr/>
          <p:nvPr>
            <p:custDataLst>
              <p:tags r:id="rId4"/>
            </p:custDataLst>
          </p:nvPr>
        </p:nvSpPr>
        <p:spPr>
          <a:xfrm>
            <a:off x="635" y="1255395"/>
            <a:ext cx="12192000" cy="4162425"/>
          </a:xfrm>
          <a:prstGeom prst="rect">
            <a:avLst/>
          </a:prstGeom>
          <a:solidFill>
            <a:schemeClr val="accent3">
              <a:alpha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7" name="文本框 6"/>
          <p:cNvSpPr txBox="1"/>
          <p:nvPr>
            <p:custDataLst>
              <p:tags r:id="rId5"/>
            </p:custDataLst>
          </p:nvPr>
        </p:nvSpPr>
        <p:spPr>
          <a:xfrm>
            <a:off x="6451600" y="1255395"/>
            <a:ext cx="5542280" cy="4162425"/>
          </a:xfrm>
          <a:prstGeom prst="rect">
            <a:avLst/>
          </a:prstGeom>
          <a:noFill/>
          <a:effectLst>
            <a:outerShdw blurRad="165100" dist="63500" dir="2700000" algn="tl" rotWithShape="0">
              <a:schemeClr val="bg1">
                <a:alpha val="40000"/>
              </a:schemeClr>
            </a:outerShdw>
          </a:effectLst>
        </p:spPr>
        <p:txBody>
          <a:bodyPr wrap="square" rtlCol="0">
            <a:noAutofit/>
          </a:bodyPr>
          <a:lstStyle/>
          <a:p>
            <a:pPr marL="342900" indent="-342900" algn="just">
              <a:lnSpc>
                <a:spcPct val="150000"/>
              </a:lnSpc>
              <a:buFont typeface="Wingdings" panose="05000000000000000000" charset="0"/>
              <a:buChar char="l"/>
            </a:pPr>
            <a:r>
              <a:rPr lang="zh-CN" altLang="en-US" sz="2800" b="1">
                <a:solidFill>
                  <a:schemeClr val="tx1"/>
                </a:solidFill>
                <a:latin typeface="楷体" panose="02010609060101010101" pitchFamily="49" charset="-122"/>
                <a:ea typeface="楷体" panose="02010609060101010101" pitchFamily="49" charset="-122"/>
                <a:sym typeface="+mn-ea"/>
              </a:rPr>
              <a:t>亚寒带针叶林主要分布在亚欧大陆和北美大陆的亚寒带地区。</a:t>
            </a:r>
            <a:endParaRPr lang="zh-CN" altLang="en-US" sz="2800" b="1">
              <a:solidFill>
                <a:schemeClr val="tx1"/>
              </a:solidFill>
              <a:latin typeface="楷体" panose="02010609060101010101" pitchFamily="49" charset="-122"/>
              <a:ea typeface="楷体" panose="02010609060101010101" pitchFamily="49" charset="-122"/>
              <a:sym typeface="+mn-ea"/>
            </a:endParaRPr>
          </a:p>
          <a:p>
            <a:pPr marL="342900" indent="-342900" algn="just">
              <a:lnSpc>
                <a:spcPct val="150000"/>
              </a:lnSpc>
              <a:buFont typeface="Wingdings" panose="05000000000000000000" charset="0"/>
              <a:buChar char="l"/>
            </a:pPr>
            <a:r>
              <a:rPr lang="zh-CN" altLang="en-US" sz="2800" b="1">
                <a:solidFill>
                  <a:schemeClr val="tx1"/>
                </a:solidFill>
                <a:latin typeface="楷体" panose="02010609060101010101" pitchFamily="49" charset="-122"/>
                <a:ea typeface="楷体" panose="02010609060101010101" pitchFamily="49" charset="-122"/>
                <a:sym typeface="+mn-ea"/>
              </a:rPr>
              <a:t>这里夏季短促、温和，冬季漫长、寒冷，发育了以松、杉类植物为主的针叶林。树叶缩小为针状，以抗寒抗旱。</a:t>
            </a:r>
            <a:endParaRPr lang="zh-CN" altLang="en-US" sz="2800" b="1">
              <a:solidFill>
                <a:schemeClr val="tx1"/>
              </a:solidFill>
              <a:latin typeface="楷体" panose="02010609060101010101" pitchFamily="49" charset="-122"/>
              <a:ea typeface="楷体" panose="02010609060101010101" pitchFamily="49" charset="-122"/>
              <a:sym typeface="+mn-ea"/>
            </a:endParaRPr>
          </a:p>
        </p:txBody>
      </p:sp>
      <p:pic>
        <p:nvPicPr>
          <p:cNvPr id="8" name="图片 7"/>
          <p:cNvPicPr/>
          <p:nvPr>
            <p:custDataLst>
              <p:tags r:id="rId6"/>
            </p:custDataLst>
          </p:nvPr>
        </p:nvPicPr>
        <p:blipFill>
          <a:blip r:embed="rId7"/>
          <a:srcRect b="4514"/>
          <a:stretch>
            <a:fillRect/>
          </a:stretch>
        </p:blipFill>
        <p:spPr>
          <a:xfrm>
            <a:off x="203835" y="1504950"/>
            <a:ext cx="6096000" cy="436562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762125" y="619383"/>
            <a:ext cx="8667750" cy="460375"/>
          </a:xfrm>
          <a:prstGeom prst="rect">
            <a:avLst/>
          </a:prstGeom>
          <a:noFill/>
        </p:spPr>
        <p:txBody>
          <a:bodyPr wrap="square">
            <a:spAutoFit/>
          </a:bodyPr>
          <a:lstStyle/>
          <a:p>
            <a:pPr algn="ctr"/>
            <a:r>
              <a:rPr sz="2400" b="1" spc="300">
                <a:solidFill>
                  <a:schemeClr val="tx1">
                    <a:lumMod val="50000"/>
                    <a:lumOff val="50000"/>
                  </a:schemeClr>
                </a:solidFill>
                <a:latin typeface="+mj-ea"/>
                <a:ea typeface="+mj-ea"/>
                <a:sym typeface="+mn-ea"/>
              </a:rPr>
              <a:t>分析红树林植物特征的环境适应性</a:t>
            </a:r>
            <a:endParaRPr sz="2400" b="1" spc="300">
              <a:solidFill>
                <a:schemeClr val="tx1">
                  <a:lumMod val="50000"/>
                  <a:lumOff val="50000"/>
                </a:schemeClr>
              </a:solidFill>
              <a:latin typeface="+mj-ea"/>
              <a:ea typeface="+mj-ea"/>
              <a:sym typeface="+mn-ea"/>
            </a:endParaRPr>
          </a:p>
        </p:txBody>
      </p:sp>
      <p:sp>
        <p:nvSpPr>
          <p:cNvPr id="3" name="文本框 2"/>
          <p:cNvSpPr txBox="1"/>
          <p:nvPr>
            <p:custDataLst>
              <p:tags r:id="rId2"/>
            </p:custDataLst>
          </p:nvPr>
        </p:nvSpPr>
        <p:spPr>
          <a:xfrm>
            <a:off x="1408430" y="588010"/>
            <a:ext cx="895350" cy="521970"/>
          </a:xfrm>
          <a:prstGeom prst="rect">
            <a:avLst/>
          </a:prstGeom>
          <a:noFill/>
        </p:spPr>
        <p:txBody>
          <a:bodyPr wrap="square" rtlCol="0">
            <a:spAutoFit/>
          </a:bodyPr>
          <a:lstStyle/>
          <a:p>
            <a:pPr algn="ctr"/>
            <a:r>
              <a:rPr lang="zh-CN" altLang="en-US" sz="2800">
                <a:solidFill>
                  <a:srgbClr val="FFC000"/>
                </a:solidFill>
              </a:rPr>
              <a:t>活动</a:t>
            </a:r>
            <a:endParaRPr lang="zh-CN" altLang="en-US" sz="2800">
              <a:solidFill>
                <a:srgbClr val="FFC000"/>
              </a:solidFill>
            </a:endParaRPr>
          </a:p>
        </p:txBody>
      </p:sp>
      <p:sp>
        <p:nvSpPr>
          <p:cNvPr id="6" name="矩形 5"/>
          <p:cNvSpPr/>
          <p:nvPr>
            <p:custDataLst>
              <p:tags r:id="rId3"/>
            </p:custDataLst>
          </p:nvPr>
        </p:nvSpPr>
        <p:spPr>
          <a:xfrm>
            <a:off x="-635" y="1109980"/>
            <a:ext cx="11986895" cy="5748020"/>
          </a:xfrm>
          <a:prstGeom prst="rect">
            <a:avLst/>
          </a:prstGeom>
          <a:no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custDataLst>
              <p:tags r:id="rId4"/>
            </p:custDataLst>
          </p:nvPr>
        </p:nvSpPr>
        <p:spPr>
          <a:xfrm>
            <a:off x="0" y="1109980"/>
            <a:ext cx="7634605" cy="5450205"/>
          </a:xfrm>
          <a:prstGeom prst="rect">
            <a:avLst/>
          </a:prstGeom>
          <a:noFill/>
        </p:spPr>
        <p:txBody>
          <a:bodyPr wrap="square" rtlCol="0" anchor="t">
            <a:noAutofit/>
          </a:bodyPr>
          <a:lstStyle/>
          <a:p>
            <a:pPr>
              <a:lnSpc>
                <a:spcPct val="150000"/>
              </a:lnSpc>
            </a:pPr>
            <a:r>
              <a:rPr lang="en-US" altLang="zh-CN" sz="2400">
                <a:latin typeface="黑体" panose="02010609060101010101" charset="-122"/>
                <a:ea typeface="黑体" panose="02010609060101010101" charset="-122"/>
                <a:sym typeface="+mn-ea"/>
              </a:rPr>
              <a:t>1.</a:t>
            </a:r>
            <a:r>
              <a:rPr lang="zh-CN" altLang="en-US" sz="2400">
                <a:latin typeface="黑体" panose="02010609060101010101" charset="-122"/>
                <a:ea typeface="黑体" panose="02010609060101010101" charset="-122"/>
                <a:sym typeface="+mn-ea"/>
              </a:rPr>
              <a:t>根据图文资料，说明红树林植物的特点</a:t>
            </a:r>
            <a:endParaRPr lang="zh-CN" altLang="en-US" sz="2400">
              <a:solidFill>
                <a:schemeClr val="tx1"/>
              </a:solidFill>
              <a:latin typeface="黑体" panose="02010609060101010101" charset="-122"/>
              <a:ea typeface="黑体" panose="02010609060101010101" charset="-122"/>
              <a:sym typeface="+mn-ea"/>
            </a:endParaRPr>
          </a:p>
          <a:p>
            <a:pPr>
              <a:lnSpc>
                <a:spcPct val="150000"/>
              </a:lnSpc>
            </a:pPr>
            <a:r>
              <a:rPr lang="zh-CN" altLang="en-US" sz="2400">
                <a:solidFill>
                  <a:srgbClr val="FF0000"/>
                </a:solidFill>
                <a:latin typeface="黑体" panose="02010609060101010101" charset="-122"/>
                <a:ea typeface="黑体" panose="02010609060101010101" charset="-122"/>
                <a:sym typeface="+mn-ea"/>
              </a:rPr>
              <a:t>森林常绿，多乔木多革质叶片，垂直结构较简单，藤本植物、附生植物较少。</a:t>
            </a:r>
            <a:endParaRPr lang="zh-CN" altLang="en-US" sz="2400">
              <a:solidFill>
                <a:srgbClr val="FF0000"/>
              </a:solidFill>
              <a:latin typeface="黑体" panose="02010609060101010101" charset="-122"/>
              <a:ea typeface="黑体" panose="02010609060101010101" charset="-122"/>
              <a:sym typeface="+mn-ea"/>
            </a:endParaRPr>
          </a:p>
          <a:p>
            <a:pPr>
              <a:lnSpc>
                <a:spcPct val="150000"/>
              </a:lnSpc>
            </a:pPr>
            <a:r>
              <a:rPr lang="zh-CN" altLang="en-US" sz="2400">
                <a:solidFill>
                  <a:srgbClr val="FF0000"/>
                </a:solidFill>
                <a:latin typeface="黑体" panose="02010609060101010101" charset="-122"/>
                <a:ea typeface="黑体" panose="02010609060101010101" charset="-122"/>
                <a:sym typeface="+mn-ea"/>
              </a:rPr>
              <a:t>少板根和茎花现象。</a:t>
            </a:r>
            <a:endParaRPr lang="zh-CN" altLang="en-US" sz="2400">
              <a:solidFill>
                <a:srgbClr val="FF0000"/>
              </a:solidFill>
              <a:latin typeface="黑体" panose="02010609060101010101" charset="-122"/>
              <a:ea typeface="黑体" panose="02010609060101010101" charset="-122"/>
              <a:sym typeface="+mn-ea"/>
            </a:endParaRPr>
          </a:p>
          <a:p>
            <a:pPr>
              <a:lnSpc>
                <a:spcPct val="150000"/>
              </a:lnSpc>
            </a:pPr>
            <a:r>
              <a:rPr lang="en-US" altLang="zh-CN" sz="2400">
                <a:latin typeface="黑体" panose="02010609060101010101" charset="-122"/>
                <a:ea typeface="黑体" panose="02010609060101010101" charset="-122"/>
                <a:sym typeface="+mn-ea"/>
              </a:rPr>
              <a:t>2.</a:t>
            </a:r>
            <a:r>
              <a:rPr lang="zh-CN" altLang="en-US" sz="2400">
                <a:latin typeface="黑体" panose="02010609060101010101" charset="-122"/>
                <a:ea typeface="黑体" panose="02010609060101010101" charset="-122"/>
                <a:sym typeface="+mn-ea"/>
              </a:rPr>
              <a:t>针对上述红树林植物的特点，分别说明其适应的环境条件</a:t>
            </a:r>
            <a:r>
              <a:rPr lang="zh-CN" altLang="en-US" sz="2400" smtClean="0">
                <a:latin typeface="黑体" panose="02010609060101010101" charset="-122"/>
                <a:ea typeface="黑体" panose="02010609060101010101" charset="-122"/>
                <a:sym typeface="+mn-ea"/>
              </a:rPr>
              <a:t>。</a:t>
            </a:r>
            <a:endParaRPr lang="en-US" altLang="zh-CN" sz="2400">
              <a:solidFill>
                <a:schemeClr val="tx1"/>
              </a:solidFill>
              <a:latin typeface="黑体" panose="02010609060101010101" charset="-122"/>
              <a:ea typeface="黑体" panose="02010609060101010101" charset="-122"/>
            </a:endParaRPr>
          </a:p>
          <a:p>
            <a:pPr>
              <a:lnSpc>
                <a:spcPct val="150000"/>
              </a:lnSpc>
            </a:pPr>
            <a:r>
              <a:rPr lang="zh-CN" altLang="en-US" sz="2400">
                <a:solidFill>
                  <a:srgbClr val="FF0000"/>
                </a:solidFill>
                <a:latin typeface="黑体" panose="02010609060101010101" charset="-122"/>
                <a:ea typeface="黑体" panose="02010609060101010101" charset="-122"/>
                <a:sym typeface="+mn-ea"/>
              </a:rPr>
              <a:t>①红树林多分布于热带和亚热带淤泥深厚的潮间带上，受潮汐的影响较大。</a:t>
            </a:r>
            <a:endParaRPr lang="en-US" altLang="zh-CN" sz="2400">
              <a:solidFill>
                <a:srgbClr val="FF0000"/>
              </a:solidFill>
              <a:latin typeface="黑体" panose="02010609060101010101" charset="-122"/>
              <a:ea typeface="黑体" panose="02010609060101010101" charset="-122"/>
            </a:endParaRPr>
          </a:p>
          <a:p>
            <a:pPr>
              <a:lnSpc>
                <a:spcPct val="150000"/>
              </a:lnSpc>
            </a:pPr>
            <a:r>
              <a:rPr lang="zh-CN" altLang="en-US" sz="2400">
                <a:solidFill>
                  <a:srgbClr val="FF0000"/>
                </a:solidFill>
                <a:latin typeface="黑体" panose="02010609060101010101" charset="-122"/>
                <a:ea typeface="黑体" panose="02010609060101010101" charset="-122"/>
                <a:sym typeface="+mn-ea"/>
              </a:rPr>
              <a:t>②由于红树林生长的潮间带受到周期性的潮水淹没，因此红树林土壤具有高水分、高盐分、缺乏氧气等特</a:t>
            </a:r>
            <a:r>
              <a:rPr lang="zh-CN" altLang="en-US" sz="2400" smtClean="0">
                <a:solidFill>
                  <a:srgbClr val="FF0000"/>
                </a:solidFill>
                <a:latin typeface="黑体" panose="02010609060101010101" charset="-122"/>
                <a:ea typeface="黑体" panose="02010609060101010101" charset="-122"/>
                <a:sym typeface="+mn-ea"/>
              </a:rPr>
              <a:t>点。</a:t>
            </a:r>
            <a:endParaRPr lang="zh-CN" altLang="en-US" sz="2400" smtClean="0">
              <a:solidFill>
                <a:srgbClr val="FF0000"/>
              </a:solidFill>
              <a:latin typeface="黑体" panose="02010609060101010101" charset="-122"/>
              <a:ea typeface="黑体" panose="02010609060101010101" charset="-122"/>
              <a:sym typeface="+mn-ea"/>
            </a:endParaRPr>
          </a:p>
        </p:txBody>
      </p:sp>
      <p:pic>
        <p:nvPicPr>
          <p:cNvPr id="7" name="图片 6"/>
          <p:cNvPicPr>
            <a:picLocks noChangeAspect="1"/>
          </p:cNvPicPr>
          <p:nvPr>
            <p:custDataLst>
              <p:tags r:id="rId5"/>
            </p:custDataLst>
          </p:nvPr>
        </p:nvPicPr>
        <p:blipFill>
          <a:blip r:embed="rId6"/>
          <a:stretch>
            <a:fillRect/>
          </a:stretch>
        </p:blipFill>
        <p:spPr>
          <a:xfrm>
            <a:off x="7444105" y="1352550"/>
            <a:ext cx="4642485" cy="45967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1000" fill="hold"/>
                                        <p:tgtEl>
                                          <p:spTgt spid="4">
                                            <p:txEl>
                                              <p:pRg st="1" end="1"/>
                                            </p:txEl>
                                          </p:spTgt>
                                        </p:tgtEl>
                                        <p:attrNameLst>
                                          <p:attrName>ppt_x</p:attrName>
                                        </p:attrNameLst>
                                      </p:cBhvr>
                                      <p:tavLst>
                                        <p:tav tm="0">
                                          <p:val>
                                            <p:strVal val="#ppt_x-.2"/>
                                          </p:val>
                                        </p:tav>
                                        <p:tav tm="100000">
                                          <p:val>
                                            <p:strVal val="#ppt_x"/>
                                          </p:val>
                                        </p:tav>
                                      </p:tavLst>
                                    </p:anim>
                                    <p:anim calcmode="lin" valueType="num">
                                      <p:cBhvr>
                                        <p:cTn id="8" dur="1000" fill="hold"/>
                                        <p:tgtEl>
                                          <p:spTgt spid="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xEl>
                                              <p:pRg st="1" end="1"/>
                                            </p:txEl>
                                          </p:spTgt>
                                        </p:tgtEl>
                                      </p:cBhvr>
                                    </p:animEffect>
                                  </p:childTnLst>
                                </p:cTn>
                              </p:par>
                              <p:par>
                                <p:cTn id="10" presetID="29" presetClass="entr" presetSubtype="0" fill="hold" nodeType="with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 calcmode="lin" valueType="num">
                                      <p:cBhvr>
                                        <p:cTn id="12" dur="1000" fill="hold"/>
                                        <p:tgtEl>
                                          <p:spTgt spid="4">
                                            <p:txEl>
                                              <p:pRg st="2" end="2"/>
                                            </p:txEl>
                                          </p:spTgt>
                                        </p:tgtEl>
                                        <p:attrNameLst>
                                          <p:attrName>ppt_x</p:attrName>
                                        </p:attrNameLst>
                                      </p:cBhvr>
                                      <p:tavLst>
                                        <p:tav tm="0">
                                          <p:val>
                                            <p:strVal val="#ppt_x-.2"/>
                                          </p:val>
                                        </p:tav>
                                        <p:tav tm="100000">
                                          <p:val>
                                            <p:strVal val="#ppt_x"/>
                                          </p:val>
                                        </p:tav>
                                      </p:tavLst>
                                    </p:anim>
                                    <p:anim calcmode="lin" valueType="num">
                                      <p:cBhvr>
                                        <p:cTn id="13" dur="1000" fill="hold"/>
                                        <p:tgtEl>
                                          <p:spTgt spid="4">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p:cTn id="19" dur="1000" fill="hold"/>
                                        <p:tgtEl>
                                          <p:spTgt spid="4">
                                            <p:txEl>
                                              <p:pRg st="4" end="4"/>
                                            </p:txEl>
                                          </p:spTgt>
                                        </p:tgtEl>
                                        <p:attrNameLst>
                                          <p:attrName>ppt_x</p:attrName>
                                        </p:attrNameLst>
                                      </p:cBhvr>
                                      <p:tavLst>
                                        <p:tav tm="0">
                                          <p:val>
                                            <p:strVal val="#ppt_x-.2"/>
                                          </p:val>
                                        </p:tav>
                                        <p:tav tm="100000">
                                          <p:val>
                                            <p:strVal val="#ppt_x"/>
                                          </p:val>
                                        </p:tav>
                                      </p:tavLst>
                                    </p:anim>
                                    <p:anim calcmode="lin" valueType="num">
                                      <p:cBhvr>
                                        <p:cTn id="20" dur="1000" fill="hold"/>
                                        <p:tgtEl>
                                          <p:spTgt spid="4">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4">
                                            <p:txEl>
                                              <p:pRg st="4" end="4"/>
                                            </p:txEl>
                                          </p:spTgt>
                                        </p:tgtEl>
                                      </p:cBhvr>
                                    </p:animEffect>
                                  </p:childTnLst>
                                </p:cTn>
                              </p:par>
                              <p:par>
                                <p:cTn id="22" presetID="29" presetClass="entr" presetSubtype="0" fill="hold"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 calcmode="lin" valueType="num">
                                      <p:cBhvr>
                                        <p:cTn id="24" dur="1000" fill="hold"/>
                                        <p:tgtEl>
                                          <p:spTgt spid="4">
                                            <p:txEl>
                                              <p:pRg st="5" end="5"/>
                                            </p:txEl>
                                          </p:spTgt>
                                        </p:tgtEl>
                                        <p:attrNameLst>
                                          <p:attrName>ppt_x</p:attrName>
                                        </p:attrNameLst>
                                      </p:cBhvr>
                                      <p:tavLst>
                                        <p:tav tm="0">
                                          <p:val>
                                            <p:strVal val="#ppt_x-.2"/>
                                          </p:val>
                                        </p:tav>
                                        <p:tav tm="100000">
                                          <p:val>
                                            <p:strVal val="#ppt_x"/>
                                          </p:val>
                                        </p:tav>
                                      </p:tavLst>
                                    </p:anim>
                                    <p:anim calcmode="lin" valueType="num">
                                      <p:cBhvr>
                                        <p:cTn id="25" dur="1000" fill="hold"/>
                                        <p:tgtEl>
                                          <p:spTgt spid="4">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图片 121"/>
          <p:cNvPicPr/>
          <p:nvPr>
            <p:custDataLst>
              <p:tags r:id="rId1"/>
            </p:custDataLst>
          </p:nvPr>
        </p:nvPicPr>
        <p:blipFill>
          <a:blip r:embed="rId2"/>
          <a:stretch>
            <a:fillRect/>
          </a:stretch>
        </p:blipFill>
        <p:spPr>
          <a:xfrm>
            <a:off x="0" y="1070610"/>
            <a:ext cx="12193270" cy="5787390"/>
          </a:xfrm>
          <a:prstGeom prst="rect">
            <a:avLst/>
          </a:prstGeom>
          <a:noFill/>
          <a:ln w="9525">
            <a:noFill/>
          </a:ln>
        </p:spPr>
      </p:pic>
      <p:sp>
        <p:nvSpPr>
          <p:cNvPr id="5" name="矩形 4"/>
          <p:cNvSpPr/>
          <p:nvPr>
            <p:custDataLst>
              <p:tags r:id="rId3"/>
            </p:custDataLst>
          </p:nvPr>
        </p:nvSpPr>
        <p:spPr>
          <a:xfrm>
            <a:off x="1014730" y="2354580"/>
            <a:ext cx="10110470" cy="2590800"/>
          </a:xfrm>
          <a:prstGeom prst="rect">
            <a:avLst/>
          </a:prstGeom>
          <a:solidFill>
            <a:schemeClr val="accent2">
              <a:lumMod val="60000"/>
              <a:lumOff val="40000"/>
              <a:alpha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1" name="文本框 10"/>
          <p:cNvSpPr txBox="1"/>
          <p:nvPr>
            <p:custDataLst>
              <p:tags r:id="rId4"/>
            </p:custDataLst>
          </p:nvPr>
        </p:nvSpPr>
        <p:spPr>
          <a:xfrm>
            <a:off x="1040765" y="3265805"/>
            <a:ext cx="10084435" cy="768350"/>
          </a:xfrm>
          <a:prstGeom prst="rect">
            <a:avLst/>
          </a:prstGeom>
          <a:noFill/>
        </p:spPr>
        <p:txBody>
          <a:bodyPr wrap="square" rtlCol="0">
            <a:spAutoFit/>
          </a:bodyPr>
          <a:lstStyle/>
          <a:p>
            <a:pPr algn="ctr"/>
            <a:r>
              <a:rPr lang="zh-CN" altLang="en-US" sz="4400" b="1">
                <a:solidFill>
                  <a:srgbClr val="FFFF00"/>
                </a:solidFill>
                <a:latin typeface="宋体" panose="02010600030101010101" pitchFamily="2" charset="-122"/>
                <a:ea typeface="宋体" panose="02010600030101010101" pitchFamily="2" charset="-122"/>
                <a:sym typeface="+mn-ea"/>
              </a:rPr>
              <a:t>一、植被与环境</a:t>
            </a:r>
            <a:endParaRPr lang="en-US" altLang="zh-CN" sz="2000" smtClean="0">
              <a:solidFill>
                <a:schemeClr val="bg1"/>
              </a:solidFill>
              <a:latin typeface="Broadway" panose="04040905080B02020502" pitchFamily="82" charset="0"/>
              <a:ea typeface="微软雅黑 Light" panose="020B0502040204020203" pitchFamily="34" charset="-122"/>
            </a:endParaRPr>
          </a:p>
        </p:txBody>
      </p:sp>
      <p:sp>
        <p:nvSpPr>
          <p:cNvPr id="2" name="文本框 1"/>
          <p:cNvSpPr txBox="1"/>
          <p:nvPr/>
        </p:nvSpPr>
        <p:spPr>
          <a:xfrm>
            <a:off x="844550" y="546735"/>
            <a:ext cx="4064000" cy="368300"/>
          </a:xfrm>
          <a:prstGeom prst="rect">
            <a:avLst/>
          </a:prstGeom>
          <a:noFill/>
        </p:spPr>
        <p:txBody>
          <a:bodyPr wrap="square" rtlCol="0">
            <a:spAutoFit/>
          </a:bodyPr>
          <a:p>
            <a:endParaRPr lang="zh-CN" altLang="en-US"/>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图片 119"/>
          <p:cNvPicPr/>
          <p:nvPr>
            <p:custDataLst>
              <p:tags r:id="rId1"/>
            </p:custDataLst>
          </p:nvPr>
        </p:nvPicPr>
        <p:blipFill>
          <a:blip r:embed="rId2"/>
          <a:stretch>
            <a:fillRect/>
          </a:stretch>
        </p:blipFill>
        <p:spPr>
          <a:xfrm>
            <a:off x="0" y="1116330"/>
            <a:ext cx="12289790" cy="5651500"/>
          </a:xfrm>
          <a:prstGeom prst="rect">
            <a:avLst/>
          </a:prstGeom>
          <a:noFill/>
          <a:ln w="9525">
            <a:noFill/>
          </a:ln>
        </p:spPr>
      </p:pic>
      <p:sp>
        <p:nvSpPr>
          <p:cNvPr id="5" name="矩形 4"/>
          <p:cNvSpPr/>
          <p:nvPr>
            <p:custDataLst>
              <p:tags r:id="rId3"/>
            </p:custDataLst>
          </p:nvPr>
        </p:nvSpPr>
        <p:spPr>
          <a:xfrm>
            <a:off x="1014730" y="2354580"/>
            <a:ext cx="10110470" cy="2590800"/>
          </a:xfrm>
          <a:prstGeom prst="rect">
            <a:avLst/>
          </a:prstGeom>
          <a:solidFill>
            <a:sysClr val="windowText" lastClr="000000">
              <a:lumMod val="95000"/>
              <a:lumOff val="5000"/>
              <a:alpha val="5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1" name="文本框 10"/>
          <p:cNvSpPr txBox="1"/>
          <p:nvPr>
            <p:custDataLst>
              <p:tags r:id="rId4"/>
            </p:custDataLst>
          </p:nvPr>
        </p:nvSpPr>
        <p:spPr>
          <a:xfrm>
            <a:off x="1040765" y="3265805"/>
            <a:ext cx="10084435" cy="768350"/>
          </a:xfrm>
          <a:prstGeom prst="rect">
            <a:avLst/>
          </a:prstGeom>
          <a:noFill/>
        </p:spPr>
        <p:txBody>
          <a:bodyPr wrap="square" rtlCol="0">
            <a:spAutoFit/>
          </a:bodyPr>
          <a:lstStyle/>
          <a:p>
            <a:pPr algn="ctr"/>
            <a:r>
              <a:rPr lang="zh-CN" altLang="en-US" sz="4400" b="1">
                <a:solidFill>
                  <a:srgbClr val="FFFF00"/>
                </a:solidFill>
                <a:latin typeface="宋体" panose="02010600030101010101" pitchFamily="2" charset="-122"/>
                <a:ea typeface="宋体" panose="02010600030101010101" pitchFamily="2" charset="-122"/>
                <a:sym typeface="+mn-ea"/>
              </a:rPr>
              <a:t>三、草原与荒漠</a:t>
            </a:r>
            <a:endParaRPr lang="en-US" altLang="zh-CN" sz="2000" smtClean="0">
              <a:solidFill>
                <a:schemeClr val="bg1"/>
              </a:solidFill>
              <a:latin typeface="Broadway" panose="04040905080B02020502" pitchFamily="82" charset="0"/>
              <a:ea typeface="微软雅黑 Light" panose="020B0502040204020203" pitchFamily="34" charset="-122"/>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图片 119"/>
          <p:cNvPicPr/>
          <p:nvPr>
            <p:custDataLst>
              <p:tags r:id="rId1"/>
            </p:custDataLst>
          </p:nvPr>
        </p:nvPicPr>
        <p:blipFill>
          <a:blip r:embed="rId2"/>
          <a:stretch>
            <a:fillRect/>
          </a:stretch>
        </p:blipFill>
        <p:spPr>
          <a:xfrm>
            <a:off x="0" y="1116965"/>
            <a:ext cx="12289790" cy="5741035"/>
          </a:xfrm>
          <a:prstGeom prst="rect">
            <a:avLst/>
          </a:prstGeom>
          <a:noFill/>
          <a:ln w="9525">
            <a:noFill/>
          </a:ln>
        </p:spPr>
      </p:pic>
      <p:sp>
        <p:nvSpPr>
          <p:cNvPr id="6161" name="文本框 17"/>
          <p:cNvSpPr/>
          <p:nvPr>
            <p:custDataLst>
              <p:tags r:id="rId3"/>
            </p:custDataLst>
          </p:nvPr>
        </p:nvSpPr>
        <p:spPr>
          <a:xfrm>
            <a:off x="529590" y="2204085"/>
            <a:ext cx="3338830" cy="3322955"/>
          </a:xfrm>
          <a:prstGeom prst="rect">
            <a:avLst/>
          </a:prstGeom>
          <a:noFill/>
          <a:ln>
            <a:noFill/>
            <a:miter lim="800000"/>
          </a:ln>
        </p:spPr>
        <p:txBody>
          <a:bodyPr wrap="square">
            <a:sp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a:defRPr>
            </a:lvl5pPr>
          </a:lstStyle>
          <a:p>
            <a:pPr marL="0" lvl="0" indent="0">
              <a:lnSpc>
                <a:spcPct val="150000"/>
              </a:lnSpc>
            </a:pPr>
            <a:r>
              <a:rPr lang="zh-CN" sz="2800" b="1">
                <a:solidFill>
                  <a:schemeClr val="tx1"/>
                </a:solidFill>
                <a:latin typeface="Times New Roman" panose="02020603050405020304" pitchFamily="18" charset="0"/>
                <a:ea typeface="黑体" panose="02010609060101010101" charset="-122"/>
              </a:rPr>
              <a:t>在热带和温带，当水分条件不能满足森林生长时，便出现以草本为主的植被，即草原</a:t>
            </a:r>
            <a:endParaRPr lang="zh-CN" sz="2800" b="1">
              <a:solidFill>
                <a:schemeClr val="tx1"/>
              </a:solidFill>
              <a:latin typeface="Times New Roman" panose="02020603050405020304" pitchFamily="18" charset="0"/>
              <a:ea typeface="黑体" panose="02010609060101010101" charset="-122"/>
            </a:endParaRPr>
          </a:p>
        </p:txBody>
      </p:sp>
      <p:sp>
        <p:nvSpPr>
          <p:cNvPr id="6153" name="文本框 25"/>
          <p:cNvSpPr/>
          <p:nvPr>
            <p:custDataLst>
              <p:tags r:id="rId4"/>
            </p:custDataLst>
          </p:nvPr>
        </p:nvSpPr>
        <p:spPr>
          <a:xfrm>
            <a:off x="7918450" y="2413635"/>
            <a:ext cx="3097530" cy="2527300"/>
          </a:xfrm>
          <a:prstGeom prst="rect">
            <a:avLst/>
          </a:prstGeom>
          <a:noFill/>
          <a:ln>
            <a:noFill/>
            <a:miter lim="800000"/>
          </a:ln>
        </p:spPr>
        <p:txBody>
          <a:bodyPr wrap="square">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a:defRPr>
            </a:lvl5pPr>
          </a:lstStyle>
          <a:p>
            <a:pPr marL="0" lvl="0" indent="0">
              <a:lnSpc>
                <a:spcPct val="150000"/>
              </a:lnSpc>
            </a:pPr>
            <a:r>
              <a:rPr lang="zh-CN" sz="2800" b="1">
                <a:solidFill>
                  <a:schemeClr val="tx1"/>
                </a:solidFill>
                <a:latin typeface="Times New Roman" panose="02020603050405020304" pitchFamily="18" charset="0"/>
                <a:ea typeface="黑体" panose="02010609060101010101" charset="-122"/>
                <a:sym typeface="+mn-ea"/>
              </a:rPr>
              <a:t>而在水分更少的干旱地区，则形成荒漠植被。</a:t>
            </a:r>
            <a:endParaRPr lang="zh-CN" sz="2800" b="1">
              <a:solidFill>
                <a:schemeClr val="tx1"/>
              </a:solidFill>
              <a:latin typeface="Times New Roman" panose="02020603050405020304" pitchFamily="18" charset="0"/>
              <a:ea typeface="黑体" panose="02010609060101010101" charset="-122"/>
              <a:sym typeface="+mn-ea"/>
            </a:endParaRPr>
          </a:p>
        </p:txBody>
      </p:sp>
      <p:pic>
        <p:nvPicPr>
          <p:cNvPr id="121" name="图片 120"/>
          <p:cNvPicPr/>
          <p:nvPr>
            <p:custDataLst>
              <p:tags r:id="rId5"/>
            </p:custDataLst>
          </p:nvPr>
        </p:nvPicPr>
        <p:blipFill>
          <a:blip r:embed="rId6"/>
          <a:stretch>
            <a:fillRect/>
          </a:stretch>
        </p:blipFill>
        <p:spPr>
          <a:xfrm>
            <a:off x="3595370" y="1783715"/>
            <a:ext cx="4323080" cy="3787140"/>
          </a:xfrm>
          <a:prstGeom prst="ellipse">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161">
                                            <p:txEl>
                                              <p:pRg st="0" end="0"/>
                                            </p:txEl>
                                          </p:spTgt>
                                        </p:tgtEl>
                                        <p:attrNameLst>
                                          <p:attrName>style.visibility</p:attrName>
                                        </p:attrNameLst>
                                      </p:cBhvr>
                                      <p:to>
                                        <p:strVal val="visible"/>
                                      </p:to>
                                    </p:set>
                                    <p:anim calcmode="lin" valueType="num">
                                      <p:cBhvr>
                                        <p:cTn id="7" dur="1000" fill="hold"/>
                                        <p:tgtEl>
                                          <p:spTgt spid="6161">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16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16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153">
                                            <p:txEl>
                                              <p:pRg st="0" end="0"/>
                                            </p:txEl>
                                          </p:spTgt>
                                        </p:tgtEl>
                                        <p:attrNameLst>
                                          <p:attrName>style.visibility</p:attrName>
                                        </p:attrNameLst>
                                      </p:cBhvr>
                                      <p:to>
                                        <p:strVal val="visible"/>
                                      </p:to>
                                    </p:set>
                                    <p:anim calcmode="lin" valueType="num">
                                      <p:cBhvr>
                                        <p:cTn id="14" dur="1000" fill="hold"/>
                                        <p:tgtEl>
                                          <p:spTgt spid="6153">
                                            <p:txEl>
                                              <p:pRg st="0" end="0"/>
                                            </p:txEl>
                                          </p:spTgt>
                                        </p:tgtEl>
                                        <p:attrNameLst>
                                          <p:attrName>ppt_x</p:attrName>
                                        </p:attrNameLst>
                                      </p:cBhvr>
                                      <p:tavLst>
                                        <p:tav tm="0">
                                          <p:val>
                                            <p:strVal val="#ppt_x-.2"/>
                                          </p:val>
                                        </p:tav>
                                        <p:tav tm="100000">
                                          <p:val>
                                            <p:strVal val="#ppt_x"/>
                                          </p:val>
                                        </p:tav>
                                      </p:tavLst>
                                    </p:anim>
                                    <p:anim calcmode="lin" valueType="num">
                                      <p:cBhvr>
                                        <p:cTn id="15" dur="1000" fill="hold"/>
                                        <p:tgtEl>
                                          <p:spTgt spid="615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1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图片 119"/>
          <p:cNvPicPr/>
          <p:nvPr>
            <p:custDataLst>
              <p:tags r:id="rId1"/>
            </p:custDataLst>
          </p:nvPr>
        </p:nvPicPr>
        <p:blipFill>
          <a:blip r:embed="rId2"/>
          <a:stretch>
            <a:fillRect/>
          </a:stretch>
        </p:blipFill>
        <p:spPr>
          <a:xfrm>
            <a:off x="0" y="1176020"/>
            <a:ext cx="12289790" cy="5681980"/>
          </a:xfrm>
          <a:prstGeom prst="rect">
            <a:avLst/>
          </a:prstGeom>
          <a:noFill/>
          <a:ln w="9525">
            <a:noFill/>
          </a:ln>
        </p:spPr>
      </p:pic>
      <p:sp>
        <p:nvSpPr>
          <p:cNvPr id="2" name="矩形 1"/>
          <p:cNvSpPr/>
          <p:nvPr>
            <p:custDataLst>
              <p:tags r:id="rId3"/>
            </p:custDataLst>
          </p:nvPr>
        </p:nvSpPr>
        <p:spPr>
          <a:xfrm>
            <a:off x="0" y="1289050"/>
            <a:ext cx="6878320" cy="5261610"/>
          </a:xfrm>
          <a:prstGeom prst="rect">
            <a:avLst/>
          </a:prstGeom>
          <a:solidFill>
            <a:schemeClr val="accent3">
              <a:alpha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 name="文本框 3"/>
          <p:cNvSpPr txBox="1"/>
          <p:nvPr>
            <p:custDataLst>
              <p:tags r:id="rId4"/>
            </p:custDataLst>
          </p:nvPr>
        </p:nvSpPr>
        <p:spPr>
          <a:xfrm>
            <a:off x="3982720" y="380365"/>
            <a:ext cx="4892675" cy="583565"/>
          </a:xfrm>
          <a:prstGeom prst="rect">
            <a:avLst/>
          </a:prstGeom>
          <a:noFill/>
        </p:spPr>
        <p:txBody>
          <a:bodyPr wrap="square" rtlCol="0">
            <a:spAutoFit/>
          </a:bodyPr>
          <a:lstStyle/>
          <a:p>
            <a:r>
              <a:rPr lang="en-US" altLang="zh-CN" sz="3200" b="1">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3200" b="1">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热带草原</a:t>
            </a:r>
            <a:endParaRPr lang="zh-CN" altLang="en-US" sz="3200" b="1">
              <a:solidFill>
                <a:srgbClr val="FFFF00"/>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5" name="文本框 4"/>
          <p:cNvSpPr txBox="1"/>
          <p:nvPr>
            <p:custDataLst>
              <p:tags r:id="rId5"/>
            </p:custDataLst>
          </p:nvPr>
        </p:nvSpPr>
        <p:spPr>
          <a:xfrm>
            <a:off x="0" y="1289050"/>
            <a:ext cx="6145530" cy="5262245"/>
          </a:xfrm>
          <a:prstGeom prst="rect">
            <a:avLst/>
          </a:prstGeom>
          <a:noFill/>
          <a:effectLst>
            <a:outerShdw blurRad="165100" dist="63500" dir="2700000" algn="tl" rotWithShape="0">
              <a:schemeClr val="bg1">
                <a:alpha val="40000"/>
              </a:schemeClr>
            </a:outerShdw>
          </a:effectLst>
        </p:spPr>
        <p:txBody>
          <a:bodyPr wrap="square" rtlCol="0">
            <a:spAutoFit/>
          </a:bodyPr>
          <a:lstStyle/>
          <a:p>
            <a:pPr marL="457200" indent="-457200">
              <a:lnSpc>
                <a:spcPct val="150000"/>
              </a:lnSpc>
              <a:buFont typeface="Wingdings" panose="05000000000000000000" charset="0"/>
              <a:buChar char="l"/>
              <a:defRPr/>
            </a:pPr>
            <a:r>
              <a:rPr sz="28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热带草原一般分布在热带雨林一带的南北两侧。</a:t>
            </a:r>
            <a:endParaRPr sz="28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a:p>
            <a:pPr marL="457200" indent="-457200">
              <a:lnSpc>
                <a:spcPct val="150000"/>
              </a:lnSpc>
              <a:buFont typeface="Wingdings" panose="05000000000000000000" charset="0"/>
              <a:buChar char="l"/>
              <a:defRPr/>
            </a:pPr>
            <a:r>
              <a:rPr sz="28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这里全年高温，分干湿两季。湿季降水丰沛，植物生长旺盛，草原葱绿。</a:t>
            </a:r>
            <a:endParaRPr sz="28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a:p>
            <a:pPr marL="457200" indent="-457200">
              <a:lnSpc>
                <a:spcPct val="150000"/>
              </a:lnSpc>
              <a:buFont typeface="Wingdings" panose="05000000000000000000" charset="0"/>
              <a:buChar char="l"/>
              <a:defRPr/>
            </a:pPr>
            <a:r>
              <a:rPr sz="28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干季为4-6个月，降水稀少，草类枯黄。有的热带草原中散生着乔木或灌木。</a:t>
            </a:r>
            <a:endParaRPr sz="28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pic>
        <p:nvPicPr>
          <p:cNvPr id="123" name="图片 122"/>
          <p:cNvPicPr/>
          <p:nvPr>
            <p:custDataLst>
              <p:tags r:id="rId6"/>
            </p:custDataLst>
          </p:nvPr>
        </p:nvPicPr>
        <p:blipFill>
          <a:blip r:embed="rId7"/>
          <a:stretch>
            <a:fillRect/>
          </a:stretch>
        </p:blipFill>
        <p:spPr>
          <a:xfrm>
            <a:off x="6878955" y="1289050"/>
            <a:ext cx="5416550" cy="457327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plus(in)">
                                      <p:cBhvr>
                                        <p:cTn id="7" dur="2000"/>
                                        <p:tgtEl>
                                          <p:spTgt spid="1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8" presetClass="entr" presetSubtype="16"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amond(in)">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图片 119"/>
          <p:cNvPicPr/>
          <p:nvPr>
            <p:custDataLst>
              <p:tags r:id="rId1"/>
            </p:custDataLst>
          </p:nvPr>
        </p:nvPicPr>
        <p:blipFill>
          <a:blip r:embed="rId2"/>
          <a:stretch>
            <a:fillRect/>
          </a:stretch>
        </p:blipFill>
        <p:spPr>
          <a:xfrm>
            <a:off x="0" y="1178560"/>
            <a:ext cx="12289790" cy="5679440"/>
          </a:xfrm>
          <a:prstGeom prst="rect">
            <a:avLst/>
          </a:prstGeom>
          <a:noFill/>
          <a:ln w="9525">
            <a:noFill/>
          </a:ln>
        </p:spPr>
      </p:pic>
      <p:sp>
        <p:nvSpPr>
          <p:cNvPr id="2" name="矩形 1"/>
          <p:cNvSpPr/>
          <p:nvPr>
            <p:custDataLst>
              <p:tags r:id="rId3"/>
            </p:custDataLst>
          </p:nvPr>
        </p:nvSpPr>
        <p:spPr>
          <a:xfrm>
            <a:off x="7070725" y="1476375"/>
            <a:ext cx="5761990" cy="4935855"/>
          </a:xfrm>
          <a:prstGeom prst="rect">
            <a:avLst/>
          </a:prstGeom>
          <a:solidFill>
            <a:schemeClr val="accent3">
              <a:alpha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 name="文本框 3"/>
          <p:cNvSpPr txBox="1"/>
          <p:nvPr>
            <p:custDataLst>
              <p:tags r:id="rId4"/>
            </p:custDataLst>
          </p:nvPr>
        </p:nvSpPr>
        <p:spPr>
          <a:xfrm>
            <a:off x="3649345" y="295275"/>
            <a:ext cx="4892675" cy="583565"/>
          </a:xfrm>
          <a:prstGeom prst="rect">
            <a:avLst/>
          </a:prstGeom>
          <a:noFill/>
        </p:spPr>
        <p:txBody>
          <a:bodyPr wrap="square" rtlCol="0">
            <a:spAutoFit/>
          </a:bodyPr>
          <a:lstStyle/>
          <a:p>
            <a:r>
              <a:rPr lang="en-US" altLang="zh-CN" sz="3200" b="1">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3200" b="1">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温带草原</a:t>
            </a:r>
            <a:endParaRPr lang="zh-CN" altLang="en-US" sz="3200" b="1">
              <a:solidFill>
                <a:srgbClr val="FFFF00"/>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5" name="文本框 4"/>
          <p:cNvSpPr txBox="1"/>
          <p:nvPr>
            <p:custDataLst>
              <p:tags r:id="rId5"/>
            </p:custDataLst>
          </p:nvPr>
        </p:nvSpPr>
        <p:spPr>
          <a:xfrm>
            <a:off x="7070725" y="1998980"/>
            <a:ext cx="5004435" cy="4523105"/>
          </a:xfrm>
          <a:prstGeom prst="rect">
            <a:avLst/>
          </a:prstGeom>
          <a:noFill/>
          <a:effectLst>
            <a:outerShdw blurRad="165100" dist="63500" dir="2700000" algn="tl" rotWithShape="0">
              <a:schemeClr val="bg1">
                <a:alpha val="40000"/>
              </a:schemeClr>
            </a:outerShdw>
          </a:effectLst>
        </p:spPr>
        <p:txBody>
          <a:bodyPr wrap="square" rtlCol="0">
            <a:spAutoFit/>
          </a:bodyPr>
          <a:lstStyle/>
          <a:p>
            <a:pPr marL="457200" indent="-457200">
              <a:lnSpc>
                <a:spcPct val="150000"/>
              </a:lnSpc>
              <a:buFont typeface="Wingdings" panose="05000000000000000000" charset="0"/>
              <a:buChar char="l"/>
              <a:defRPr/>
            </a:pPr>
            <a:r>
              <a:rPr sz="32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温带草原地区夏季温暖，冬季寒冷，气候干燥。草原夏绿冬枯，植被高度较热带草原低，也会见到一些较为矮小的灌木。</a:t>
            </a:r>
            <a:endParaRPr sz="32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pic>
        <p:nvPicPr>
          <p:cNvPr id="124" name="图片 123"/>
          <p:cNvPicPr/>
          <p:nvPr>
            <p:custDataLst>
              <p:tags r:id="rId6"/>
            </p:custDataLst>
          </p:nvPr>
        </p:nvPicPr>
        <p:blipFill>
          <a:blip r:embed="rId7"/>
          <a:stretch>
            <a:fillRect/>
          </a:stretch>
        </p:blipFill>
        <p:spPr>
          <a:xfrm>
            <a:off x="0" y="1179195"/>
            <a:ext cx="7071360" cy="538797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additive="base">
                                        <p:cTn id="7" dur="500" fill="hold"/>
                                        <p:tgtEl>
                                          <p:spTgt spid="124"/>
                                        </p:tgtEl>
                                        <p:attrNameLst>
                                          <p:attrName>ppt_x</p:attrName>
                                        </p:attrNameLst>
                                      </p:cBhvr>
                                      <p:tavLst>
                                        <p:tav tm="0">
                                          <p:val>
                                            <p:strVal val="#ppt_x"/>
                                          </p:val>
                                        </p:tav>
                                        <p:tav tm="100000">
                                          <p:val>
                                            <p:strVal val="#ppt_x"/>
                                          </p:val>
                                        </p:tav>
                                      </p:tavLst>
                                    </p:anim>
                                    <p:anim calcmode="lin" valueType="num">
                                      <p:cBhvr additive="base">
                                        <p:cTn id="8" dur="500" fill="hold"/>
                                        <p:tgtEl>
                                          <p:spTgt spid="1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图片 119"/>
          <p:cNvPicPr/>
          <p:nvPr>
            <p:custDataLst>
              <p:tags r:id="rId1"/>
            </p:custDataLst>
          </p:nvPr>
        </p:nvPicPr>
        <p:blipFill>
          <a:blip r:embed="rId2"/>
          <a:stretch>
            <a:fillRect/>
          </a:stretch>
        </p:blipFill>
        <p:spPr>
          <a:xfrm>
            <a:off x="0" y="1131570"/>
            <a:ext cx="12289790" cy="5726430"/>
          </a:xfrm>
          <a:prstGeom prst="rect">
            <a:avLst/>
          </a:prstGeom>
          <a:noFill/>
          <a:ln w="9525">
            <a:noFill/>
          </a:ln>
        </p:spPr>
      </p:pic>
      <p:sp>
        <p:nvSpPr>
          <p:cNvPr id="2" name="矩形 1"/>
          <p:cNvSpPr/>
          <p:nvPr>
            <p:custDataLst>
              <p:tags r:id="rId3"/>
            </p:custDataLst>
          </p:nvPr>
        </p:nvSpPr>
        <p:spPr>
          <a:xfrm>
            <a:off x="0" y="1289050"/>
            <a:ext cx="6260465" cy="4645025"/>
          </a:xfrm>
          <a:prstGeom prst="rect">
            <a:avLst/>
          </a:prstGeom>
          <a:solidFill>
            <a:schemeClr val="accent3">
              <a:alpha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 name="文本框 3"/>
          <p:cNvSpPr txBox="1"/>
          <p:nvPr>
            <p:custDataLst>
              <p:tags r:id="rId4"/>
            </p:custDataLst>
          </p:nvPr>
        </p:nvSpPr>
        <p:spPr>
          <a:xfrm>
            <a:off x="3892550" y="243840"/>
            <a:ext cx="4892675" cy="583565"/>
          </a:xfrm>
          <a:prstGeom prst="rect">
            <a:avLst/>
          </a:prstGeom>
          <a:noFill/>
        </p:spPr>
        <p:txBody>
          <a:bodyPr wrap="square" rtlCol="0">
            <a:spAutoFit/>
          </a:bodyPr>
          <a:lstStyle/>
          <a:p>
            <a:r>
              <a:rPr lang="en-US" altLang="zh-CN" sz="3200" b="1">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3200" b="1">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荒漠植被</a:t>
            </a:r>
            <a:endParaRPr lang="zh-CN" altLang="en-US" sz="3200" b="1">
              <a:solidFill>
                <a:srgbClr val="FFFF00"/>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5" name="文本框 4"/>
          <p:cNvSpPr txBox="1"/>
          <p:nvPr>
            <p:custDataLst>
              <p:tags r:id="rId5"/>
            </p:custDataLst>
          </p:nvPr>
        </p:nvSpPr>
        <p:spPr>
          <a:xfrm>
            <a:off x="114935" y="1318260"/>
            <a:ext cx="6145530" cy="4615815"/>
          </a:xfrm>
          <a:prstGeom prst="rect">
            <a:avLst/>
          </a:prstGeom>
          <a:noFill/>
          <a:effectLst>
            <a:outerShdw blurRad="165100" dist="63500" dir="2700000" algn="tl" rotWithShape="0">
              <a:schemeClr val="bg1">
                <a:alpha val="40000"/>
              </a:schemeClr>
            </a:outerShdw>
          </a:effectLst>
        </p:spPr>
        <p:txBody>
          <a:bodyPr wrap="square" rtlCol="0">
            <a:spAutoFit/>
          </a:bodyPr>
          <a:lstStyle/>
          <a:p>
            <a:pPr marL="457200" indent="-457200">
              <a:lnSpc>
                <a:spcPct val="150000"/>
              </a:lnSpc>
              <a:buFont typeface="Wingdings" panose="05000000000000000000" charset="0"/>
              <a:buChar char="l"/>
              <a:defRPr/>
            </a:pPr>
            <a:r>
              <a:rPr sz="28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从热带至温带，气候干旱地区的植被可统称为荒漠植被。</a:t>
            </a:r>
            <a:endParaRPr sz="28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a:p>
            <a:pPr marL="457200" indent="-457200">
              <a:lnSpc>
                <a:spcPct val="150000"/>
              </a:lnSpc>
              <a:buFont typeface="Wingdings" panose="05000000000000000000" charset="0"/>
              <a:buChar char="l"/>
              <a:defRPr/>
            </a:pPr>
            <a:r>
              <a:rPr sz="28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荒漠植物以早生的灌木为主，具有耐长期干旱的形态和和结构。也有些非旱生的短生命植物，当迎来合适的降水，即能完成生命活动的周期，如智利沙漠中的雨后花海。</a:t>
            </a:r>
            <a:endParaRPr sz="28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pic>
        <p:nvPicPr>
          <p:cNvPr id="125" name="图片 124"/>
          <p:cNvPicPr/>
          <p:nvPr>
            <p:custDataLst>
              <p:tags r:id="rId6"/>
            </p:custDataLst>
          </p:nvPr>
        </p:nvPicPr>
        <p:blipFill>
          <a:blip r:embed="rId7"/>
          <a:stretch>
            <a:fillRect/>
          </a:stretch>
        </p:blipFill>
        <p:spPr>
          <a:xfrm>
            <a:off x="6203315" y="1289050"/>
            <a:ext cx="5803900" cy="45466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plus(in)">
                                      <p:cBhvr>
                                        <p:cTn id="7" dur="2000"/>
                                        <p:tgtEl>
                                          <p:spTgt spid="12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540510" y="175933"/>
            <a:ext cx="4389120" cy="6451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schemeClr val="tx1"/>
                </a:solidFill>
                <a:effectLst/>
                <a:uLnTx/>
                <a:uFillTx/>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随堂练习</a:t>
            </a:r>
            <a:endParaRPr kumimoji="0" lang="zh-CN" altLang="en-US" sz="3600" b="0" i="0" u="none" strike="noStrike" kern="1200" cap="none" spc="0" normalizeH="0" baseline="0" noProof="0" dirty="0">
              <a:ln>
                <a:noFill/>
              </a:ln>
              <a:solidFill>
                <a:schemeClr val="tx1"/>
              </a:solidFill>
              <a:effectLst/>
              <a:uLnTx/>
              <a:uFillTx/>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3" name="Rectangle 2"/>
          <p:cNvSpPr>
            <a:spLocks noChangeArrowheads="1"/>
          </p:cNvSpPr>
          <p:nvPr/>
        </p:nvSpPr>
        <p:spPr bwMode="auto">
          <a:xfrm>
            <a:off x="1064877" y="1129663"/>
            <a:ext cx="10729558" cy="131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2969895"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2969895"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2969895"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2969895"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2969895"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2969895"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2969895"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2969895"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2969895" algn="l"/>
              </a:tabLst>
              <a:defRPr>
                <a:solidFill>
                  <a:schemeClr val="tx1"/>
                </a:solidFill>
                <a:latin typeface="Arial" panose="020B0604020202020204" pitchFamily="34" charset="0"/>
              </a:defRPr>
            </a:lvl9pPr>
          </a:lstStyle>
          <a:p>
            <a:pPr marL="0" marR="0" lvl="0" indent="714375" algn="l" defTabSz="914400" rtl="0" eaLnBrk="0" fontAlgn="base" latinLnBrk="0" hangingPunct="0">
              <a:lnSpc>
                <a:spcPct val="150000"/>
              </a:lnSpc>
              <a:spcBef>
                <a:spcPct val="0"/>
              </a:spcBef>
              <a:spcAft>
                <a:spcPct val="0"/>
              </a:spcAft>
              <a:buClrTx/>
              <a:buSzTx/>
              <a:buFontTx/>
              <a:buNone/>
              <a:tabLst>
                <a:tab pos="2969895" algn="l"/>
              </a:tabLst>
            </a:pPr>
            <a:r>
              <a:rPr kumimoji="0" lang="zh-CN" altLang="zh-CN" sz="2800" i="0" u="none" strike="noStrike" cap="none" normalizeH="0" baseline="0" dirty="0">
                <a:ln>
                  <a:noFill/>
                </a:ln>
                <a:solidFill>
                  <a:srgbClr val="002060"/>
                </a:solidFill>
                <a:effectLst/>
                <a:latin typeface="思源黑体 CN Normal" panose="020B0400000000000000" pitchFamily="34" charset="-122"/>
                <a:ea typeface="思源黑体 CN Normal" panose="020B0400000000000000" pitchFamily="34" charset="-122"/>
                <a:cs typeface="Times New Roman" panose="02020603050405020304" pitchFamily="18" charset="0"/>
                <a:sym typeface="思源黑体 CN Normal" panose="020B0400000000000000" pitchFamily="34" charset="-122"/>
              </a:rPr>
              <a:t>植被的形态深受自然环境的影响。下图是我国西北内陆某典型植物示意图。读图回答</a:t>
            </a:r>
            <a:r>
              <a:rPr kumimoji="0" lang="en-US" altLang="zh-CN" sz="2800" i="0" u="none" strike="noStrike" cap="none" normalizeH="0" baseline="0" dirty="0">
                <a:ln>
                  <a:noFill/>
                </a:ln>
                <a:solidFill>
                  <a:srgbClr val="002060"/>
                </a:solidFill>
                <a:effectLst/>
                <a:latin typeface="思源黑体 CN Normal" panose="020B0400000000000000" pitchFamily="34" charset="-122"/>
                <a:ea typeface="思源黑体 CN Normal" panose="020B0400000000000000" pitchFamily="34" charset="-122"/>
                <a:cs typeface="Times New Roman" panose="02020603050405020304" pitchFamily="18" charset="0"/>
                <a:sym typeface="思源黑体 CN Normal" panose="020B0400000000000000" pitchFamily="34" charset="-122"/>
              </a:rPr>
              <a:t>1</a:t>
            </a:r>
            <a:r>
              <a:rPr kumimoji="0" lang="zh-CN" altLang="en-US" sz="2800" i="0" u="none" strike="noStrike" cap="none" normalizeH="0" baseline="0" dirty="0">
                <a:ln>
                  <a:noFill/>
                </a:ln>
                <a:solidFill>
                  <a:srgbClr val="002060"/>
                </a:solidFill>
                <a:effectLst/>
                <a:latin typeface="思源黑体 CN Normal" panose="020B0400000000000000" pitchFamily="34" charset="-122"/>
                <a:ea typeface="思源黑体 CN Normal" panose="020B0400000000000000" pitchFamily="34" charset="-122"/>
                <a:cs typeface="Times New Roman" panose="02020603050405020304" pitchFamily="18" charset="0"/>
                <a:sym typeface="思源黑体 CN Normal" panose="020B0400000000000000" pitchFamily="34" charset="-122"/>
              </a:rPr>
              <a:t>～</a:t>
            </a:r>
            <a:r>
              <a:rPr kumimoji="0" lang="en-US" altLang="zh-CN" sz="2800" i="0" u="none" strike="noStrike" cap="none" normalizeH="0" baseline="0" dirty="0">
                <a:ln>
                  <a:noFill/>
                </a:ln>
                <a:solidFill>
                  <a:srgbClr val="002060"/>
                </a:solidFill>
                <a:effectLst/>
                <a:latin typeface="思源黑体 CN Normal" panose="020B0400000000000000" pitchFamily="34" charset="-122"/>
                <a:ea typeface="思源黑体 CN Normal" panose="020B0400000000000000" pitchFamily="34" charset="-122"/>
                <a:cs typeface="Times New Roman" panose="02020603050405020304" pitchFamily="18" charset="0"/>
                <a:sym typeface="思源黑体 CN Normal" panose="020B0400000000000000" pitchFamily="34" charset="-122"/>
              </a:rPr>
              <a:t>2</a:t>
            </a:r>
            <a:r>
              <a:rPr kumimoji="0" lang="zh-CN" altLang="en-US" sz="2800" i="0" u="none" strike="noStrike" cap="none" normalizeH="0" baseline="0" dirty="0">
                <a:ln>
                  <a:noFill/>
                </a:ln>
                <a:solidFill>
                  <a:srgbClr val="002060"/>
                </a:solidFill>
                <a:effectLst/>
                <a:latin typeface="思源黑体 CN Normal" panose="020B0400000000000000" pitchFamily="34" charset="-122"/>
                <a:ea typeface="思源黑体 CN Normal" panose="020B0400000000000000" pitchFamily="34" charset="-122"/>
                <a:cs typeface="Times New Roman" panose="02020603050405020304" pitchFamily="18" charset="0"/>
                <a:sym typeface="思源黑体 CN Normal" panose="020B0400000000000000" pitchFamily="34" charset="-122"/>
              </a:rPr>
              <a:t>题。</a:t>
            </a:r>
            <a:endParaRPr kumimoji="0" lang="zh-CN" altLang="en-US" sz="1100" i="0" u="none" strike="noStrike" cap="none" normalizeH="0" baseline="0" dirty="0">
              <a:ln>
                <a:noFill/>
              </a:ln>
              <a:solidFill>
                <a:srgbClr val="002060"/>
              </a:solidFill>
              <a:effectLst/>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pic>
        <p:nvPicPr>
          <p:cNvPr id="5" name="Picture 1"/>
          <p:cNvPicPr>
            <a:picLocks noChangeAspect="1" noChangeArrowheads="1"/>
          </p:cNvPicPr>
          <p:nvPr/>
        </p:nvPicPr>
        <p:blipFill>
          <a:blip r:embed="rId1" r:link="rId2">
            <a:extLst>
              <a:ext uri="{28A0092B-C50C-407E-A947-70E740481C1C}">
                <a14:useLocalDpi xmlns:a14="http://schemas.microsoft.com/office/drawing/2010/main" val="0"/>
              </a:ext>
            </a:extLst>
          </a:blip>
          <a:srcRect/>
          <a:stretch>
            <a:fillRect/>
          </a:stretch>
        </p:blipFill>
        <p:spPr bwMode="auto">
          <a:xfrm>
            <a:off x="1256582" y="2755792"/>
            <a:ext cx="3953407" cy="36274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1217" b="21910"/>
          <a:stretch>
            <a:fillRect/>
          </a:stretch>
        </p:blipFill>
        <p:spPr bwMode="auto">
          <a:xfrm>
            <a:off x="5764124" y="2755792"/>
            <a:ext cx="5937546" cy="34859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5" y="2059940"/>
            <a:ext cx="11969750" cy="4770755"/>
          </a:xfrm>
          <a:prstGeom prst="rect">
            <a:avLst/>
          </a:prstGeom>
        </p:spPr>
      </p:pic>
      <p:sp>
        <p:nvSpPr>
          <p:cNvPr id="3" name="文本框 2"/>
          <p:cNvSpPr txBox="1"/>
          <p:nvPr/>
        </p:nvSpPr>
        <p:spPr>
          <a:xfrm>
            <a:off x="1431124" y="2059658"/>
            <a:ext cx="8637563" cy="584775"/>
          </a:xfrm>
          <a:prstGeom prst="rect">
            <a:avLst/>
          </a:prstGeom>
          <a:noFill/>
        </p:spPr>
        <p:txBody>
          <a:bodyPr wrap="square" rtlCol="0">
            <a:spAutoFit/>
          </a:bodyPr>
          <a:lstStyle/>
          <a:p>
            <a:r>
              <a:rPr lang="zh-CN" altLang="en-US" sz="3200" dirty="0">
                <a:solidFill>
                  <a:srgbClr val="00B05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植被：</a:t>
            </a:r>
            <a:r>
              <a:rPr lang="zh-CN" altLang="en-US" sz="3200" dirty="0">
                <a:solidFill>
                  <a:srgbClr val="00206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自然界成群生长的各种植物的整体。</a:t>
            </a:r>
            <a:endParaRPr lang="zh-CN" altLang="en-US" sz="3200" dirty="0">
              <a:solidFill>
                <a:srgbClr val="00206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6" name="矩形 5"/>
          <p:cNvSpPr/>
          <p:nvPr/>
        </p:nvSpPr>
        <p:spPr>
          <a:xfrm>
            <a:off x="4876322" y="6357971"/>
            <a:ext cx="2698175" cy="523220"/>
          </a:xfrm>
          <a:prstGeom prst="rect">
            <a:avLst/>
          </a:prstGeom>
        </p:spPr>
        <p:txBody>
          <a:bodyPr wrap="none">
            <a:spAutoFit/>
          </a:bodyPr>
          <a:lstStyle/>
          <a:p>
            <a:r>
              <a:rPr lang="zh-CN" altLang="en-US" sz="2800" dirty="0">
                <a:solidFill>
                  <a:srgbClr val="00206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世界植被分布图</a:t>
            </a:r>
            <a:endParaRPr lang="zh-CN" altLang="en-US" sz="2800" dirty="0">
              <a:solidFill>
                <a:srgbClr val="00206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 name="文本框 1"/>
          <p:cNvSpPr txBox="1"/>
          <p:nvPr>
            <p:custDataLst>
              <p:tags r:id="rId2"/>
            </p:custDataLst>
          </p:nvPr>
        </p:nvSpPr>
        <p:spPr>
          <a:xfrm>
            <a:off x="201295" y="1244600"/>
            <a:ext cx="4892675" cy="583565"/>
          </a:xfrm>
          <a:prstGeom prst="rect">
            <a:avLst/>
          </a:prstGeom>
          <a:noFill/>
        </p:spPr>
        <p:txBody>
          <a:bodyPr wrap="square" rtlCol="0">
            <a:spAutoFit/>
          </a:bodyPr>
          <a:p>
            <a:r>
              <a:rPr lang="en-US" altLang="zh-CN"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3200" b="1">
                <a:solidFill>
                  <a:schemeClr val="tx1"/>
                </a:solidFill>
                <a:latin typeface="微软雅黑" panose="020B0503020204020204" pitchFamily="34" charset="-122"/>
                <a:ea typeface="微软雅黑" panose="020B0503020204020204" pitchFamily="34" charset="-122"/>
                <a:sym typeface="+mn-lt"/>
              </a:rPr>
              <a:t>定义</a:t>
            </a:r>
            <a:endPar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58240" y="194348"/>
            <a:ext cx="43891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prstClr val="white"/>
                </a:solidFill>
                <a:effectLst/>
                <a:uLnTx/>
                <a:uFillTx/>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植被与环境</a:t>
            </a:r>
            <a:endParaRPr kumimoji="0" lang="zh-CN" altLang="en-US" sz="3600" b="0" i="0" u="none" strike="noStrike" kern="1200" cap="none" spc="0" normalizeH="0" baseline="0" noProof="0" dirty="0">
              <a:ln>
                <a:noFill/>
              </a:ln>
              <a:solidFill>
                <a:prstClr val="white"/>
              </a:solidFill>
              <a:effectLst/>
              <a:uLnTx/>
              <a:uFillTx/>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3" name="文本框 2"/>
          <p:cNvSpPr txBox="1"/>
          <p:nvPr/>
        </p:nvSpPr>
        <p:spPr>
          <a:xfrm>
            <a:off x="339332" y="2080196"/>
            <a:ext cx="11852792" cy="584775"/>
          </a:xfrm>
          <a:prstGeom prst="rect">
            <a:avLst/>
          </a:prstGeom>
          <a:noFill/>
        </p:spPr>
        <p:txBody>
          <a:bodyPr wrap="square" rtlCol="0">
            <a:spAutoFit/>
          </a:bodyPr>
          <a:lstStyle/>
          <a:p>
            <a:r>
              <a:rPr lang="zh-CN" altLang="en-US" sz="3200" dirty="0">
                <a:solidFill>
                  <a:srgbClr val="00B05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人工植被</a:t>
            </a:r>
            <a:r>
              <a:rPr lang="en-US" altLang="zh-CN" sz="3200" dirty="0">
                <a:solidFill>
                  <a:srgbClr val="00B05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a:t>
            </a:r>
            <a:r>
              <a:rPr lang="zh-CN" altLang="en-US" sz="3200" dirty="0">
                <a:solidFill>
                  <a:srgbClr val="00206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人工经营管理的植被，如人工草场、经济林、花园等。</a:t>
            </a:r>
            <a:endParaRPr lang="zh-CN" altLang="en-US" sz="3200" dirty="0">
              <a:solidFill>
                <a:srgbClr val="00206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785745"/>
            <a:ext cx="6179185" cy="3877310"/>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9185" y="2878455"/>
            <a:ext cx="5859145" cy="3764280"/>
          </a:xfrm>
          <a:prstGeom prst="rect">
            <a:avLst/>
          </a:prstGeom>
        </p:spPr>
      </p:pic>
      <p:sp>
        <p:nvSpPr>
          <p:cNvPr id="2" name="文本框 1"/>
          <p:cNvSpPr txBox="1"/>
          <p:nvPr>
            <p:custDataLst>
              <p:tags r:id="rId3"/>
            </p:custDataLst>
          </p:nvPr>
        </p:nvSpPr>
        <p:spPr>
          <a:xfrm>
            <a:off x="0" y="1283335"/>
            <a:ext cx="4892675" cy="583565"/>
          </a:xfrm>
          <a:prstGeom prst="rect">
            <a:avLst/>
          </a:prstGeom>
          <a:noFill/>
        </p:spPr>
        <p:txBody>
          <a:bodyPr wrap="square" rtlCol="0">
            <a:spAutoFit/>
          </a:bodyPr>
          <a:p>
            <a:r>
              <a:rPr lang="en-US" altLang="zh-CN"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3200" b="1">
                <a:solidFill>
                  <a:schemeClr val="tx1"/>
                </a:solidFill>
                <a:latin typeface="微软雅黑" panose="020B0503020204020204" pitchFamily="34" charset="-122"/>
                <a:ea typeface="微软雅黑" panose="020B0503020204020204" pitchFamily="34" charset="-122"/>
                <a:sym typeface="+mn-lt"/>
              </a:rPr>
              <a:t>分类</a:t>
            </a:r>
            <a:endPar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58240" y="194348"/>
            <a:ext cx="43891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prstClr val="white"/>
                </a:solidFill>
                <a:effectLst/>
                <a:uLnTx/>
                <a:uFillTx/>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植被与环境</a:t>
            </a:r>
            <a:endParaRPr kumimoji="0" lang="zh-CN" altLang="en-US" sz="3600" b="0" i="0" u="none" strike="noStrike" kern="1200" cap="none" spc="0" normalizeH="0" baseline="0" noProof="0" dirty="0">
              <a:ln>
                <a:noFill/>
              </a:ln>
              <a:solidFill>
                <a:prstClr val="white"/>
              </a:solidFill>
              <a:effectLst/>
              <a:uLnTx/>
              <a:uFillTx/>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3" name="文本框 2"/>
          <p:cNvSpPr txBox="1"/>
          <p:nvPr/>
        </p:nvSpPr>
        <p:spPr>
          <a:xfrm>
            <a:off x="318062" y="1984173"/>
            <a:ext cx="9815158" cy="584775"/>
          </a:xfrm>
          <a:prstGeom prst="rect">
            <a:avLst/>
          </a:prstGeom>
          <a:noFill/>
        </p:spPr>
        <p:txBody>
          <a:bodyPr wrap="square" rtlCol="0">
            <a:spAutoFit/>
          </a:bodyPr>
          <a:lstStyle/>
          <a:p>
            <a:r>
              <a:rPr lang="zh-CN" altLang="en-US" sz="3200" dirty="0">
                <a:solidFill>
                  <a:srgbClr val="00B05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天然植被</a:t>
            </a:r>
            <a:r>
              <a:rPr lang="en-US" altLang="zh-CN" sz="3200" dirty="0">
                <a:solidFill>
                  <a:srgbClr val="00B05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a:t>
            </a:r>
            <a:r>
              <a:rPr lang="zh-CN" altLang="en-US" sz="3200" dirty="0">
                <a:solidFill>
                  <a:srgbClr val="00206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天然形成的植被</a:t>
            </a:r>
            <a:r>
              <a:rPr lang="en-US" altLang="zh-CN" sz="3200" dirty="0">
                <a:solidFill>
                  <a:srgbClr val="00206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a:t>
            </a:r>
            <a:r>
              <a:rPr lang="zh-CN" altLang="en-US" sz="3200" dirty="0">
                <a:solidFill>
                  <a:srgbClr val="002060"/>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如森林、草原、荒漠等。</a:t>
            </a:r>
            <a:endParaRPr lang="zh-CN" altLang="en-US" sz="3200" dirty="0">
              <a:solidFill>
                <a:srgbClr val="00206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6995" y="2569210"/>
            <a:ext cx="6182995" cy="4289425"/>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365" y="2569210"/>
            <a:ext cx="5909945" cy="4288790"/>
          </a:xfrm>
          <a:prstGeom prst="rect">
            <a:avLst/>
          </a:prstGeom>
        </p:spPr>
      </p:pic>
      <p:sp>
        <p:nvSpPr>
          <p:cNvPr id="2" name="文本框 1"/>
          <p:cNvSpPr txBox="1"/>
          <p:nvPr>
            <p:custDataLst>
              <p:tags r:id="rId3"/>
            </p:custDataLst>
          </p:nvPr>
        </p:nvSpPr>
        <p:spPr>
          <a:xfrm>
            <a:off x="0" y="1283335"/>
            <a:ext cx="4892675" cy="583565"/>
          </a:xfrm>
          <a:prstGeom prst="rect">
            <a:avLst/>
          </a:prstGeom>
          <a:noFill/>
        </p:spPr>
        <p:txBody>
          <a:bodyPr wrap="square" rtlCol="0">
            <a:spAutoFit/>
          </a:bodyPr>
          <a:p>
            <a:r>
              <a:rPr lang="en-US" altLang="zh-CN"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3200" b="1">
                <a:solidFill>
                  <a:schemeClr val="tx1"/>
                </a:solidFill>
                <a:latin typeface="微软雅黑" panose="020B0503020204020204" pitchFamily="34" charset="-122"/>
                <a:ea typeface="微软雅黑" panose="020B0503020204020204" pitchFamily="34" charset="-122"/>
                <a:sym typeface="+mn-lt"/>
              </a:rPr>
              <a:t>分类</a:t>
            </a:r>
            <a:endPar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图片 99"/>
          <p:cNvPicPr/>
          <p:nvPr>
            <p:custDataLst>
              <p:tags r:id="rId1"/>
            </p:custDataLst>
          </p:nvPr>
        </p:nvPicPr>
        <p:blipFill>
          <a:blip r:embed="rId2"/>
          <a:stretch>
            <a:fillRect/>
          </a:stretch>
        </p:blipFill>
        <p:spPr>
          <a:xfrm>
            <a:off x="635" y="1228725"/>
            <a:ext cx="12191365" cy="5629275"/>
          </a:xfrm>
          <a:prstGeom prst="rect">
            <a:avLst/>
          </a:prstGeom>
          <a:noFill/>
          <a:ln w="9525">
            <a:noFill/>
          </a:ln>
        </p:spPr>
      </p:pic>
      <p:sp>
        <p:nvSpPr>
          <p:cNvPr id="2" name="矩形 1"/>
          <p:cNvSpPr/>
          <p:nvPr>
            <p:custDataLst>
              <p:tags r:id="rId3"/>
            </p:custDataLst>
          </p:nvPr>
        </p:nvSpPr>
        <p:spPr>
          <a:xfrm>
            <a:off x="0" y="4821555"/>
            <a:ext cx="12192000" cy="2036445"/>
          </a:xfrm>
          <a:prstGeom prst="rect">
            <a:avLst/>
          </a:prstGeom>
          <a:solidFill>
            <a:srgbClr val="00B0F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 name="文本框 4"/>
          <p:cNvSpPr txBox="1"/>
          <p:nvPr>
            <p:custDataLst>
              <p:tags r:id="rId4"/>
            </p:custDataLst>
          </p:nvPr>
        </p:nvSpPr>
        <p:spPr>
          <a:xfrm>
            <a:off x="38735" y="4730750"/>
            <a:ext cx="12115165" cy="2676525"/>
          </a:xfrm>
          <a:prstGeom prst="rect">
            <a:avLst/>
          </a:prstGeom>
          <a:noFill/>
          <a:effectLst>
            <a:outerShdw blurRad="165100" dist="63500" dir="2700000" algn="tl" rotWithShape="0">
              <a:schemeClr val="bg1">
                <a:alpha val="40000"/>
              </a:schemeClr>
            </a:outerShdw>
          </a:effectLst>
        </p:spPr>
        <p:txBody>
          <a:bodyPr wrap="square" rtlCol="0">
            <a:spAutoFit/>
          </a:bodyPr>
          <a:lstStyle/>
          <a:p>
            <a:pPr algn="l">
              <a:lnSpc>
                <a:spcPct val="150000"/>
              </a:lnSpc>
              <a:defRPr/>
            </a:pPr>
            <a:r>
              <a:rPr lang="zh-CN" altLang="en-US" sz="28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在新形成的裸地上，很快会有少数种的植物生长;植物生长过程中，也改造其生长的土壤、水分等环境条件，从而有更多种类的植物在此生长，直至形成稳定的植被。这样的过程，往往需要百年以上的漫长时光。</a:t>
            </a:r>
            <a:endParaRPr lang="zh-CN" altLang="en-US" sz="28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a:p>
            <a:pPr algn="l">
              <a:lnSpc>
                <a:spcPct val="150000"/>
              </a:lnSpc>
            </a:pPr>
            <a:endParaRPr lang="zh-CN" altLang="en-US" sz="28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4" name="文本框 3"/>
          <p:cNvSpPr txBox="1"/>
          <p:nvPr/>
        </p:nvSpPr>
        <p:spPr>
          <a:xfrm>
            <a:off x="1671320" y="553726"/>
            <a:ext cx="3453517" cy="583565"/>
          </a:xfrm>
          <a:prstGeom prst="rect">
            <a:avLst/>
          </a:prstGeom>
          <a:solidFill>
            <a:schemeClr val="accent2">
              <a:lumMod val="40000"/>
              <a:lumOff val="60000"/>
            </a:schemeClr>
          </a:solidFill>
        </p:spPr>
        <p:txBody>
          <a:bodyPr wrap="square" rtlCol="0">
            <a:spAutoFit/>
            <a:scene3d>
              <a:camera prst="orthographicFront"/>
              <a:lightRig rig="threePt" dir="t"/>
            </a:scene3d>
          </a:bodyPr>
          <a:p>
            <a:r>
              <a:rPr lang="zh-CN" altLang="en-US" sz="3200" b="1" dirty="0">
                <a:solidFill>
                  <a:schemeClr val="tx1"/>
                </a:solidFill>
                <a:effectLst>
                  <a:outerShdw blurRad="38100" dist="25400" dir="5400000" algn="ctr" rotWithShape="0">
                    <a:srgbClr val="6E747A">
                      <a:alpha val="43000"/>
                    </a:srgbClr>
                  </a:outerShdw>
                </a:effectLst>
                <a:latin typeface="思源黑体 CN Normal" panose="020B0400000000000000" pitchFamily="34" charset="-122"/>
                <a:ea typeface="思源黑体 CN Normal" panose="020B0400000000000000" pitchFamily="34" charset="-122"/>
                <a:sym typeface="思源黑体 CN Normal" panose="020B0400000000000000" pitchFamily="34" charset="-122"/>
              </a:rPr>
              <a:t>植被的形成过程</a:t>
            </a:r>
            <a:endParaRPr lang="zh-CN" altLang="en-US" sz="3200" b="1" dirty="0">
              <a:solidFill>
                <a:schemeClr val="tx1"/>
              </a:solidFill>
              <a:effectLst>
                <a:outerShdw blurRad="38100" dist="25400" dir="5400000" algn="ctr" rotWithShape="0">
                  <a:srgbClr val="6E747A">
                    <a:alpha val="43000"/>
                  </a:srgbClr>
                </a:outerShdw>
              </a:effectLst>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3" presetClass="entr" presetSubtype="1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linds(horizont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bldLvl="0" animBg="1"/>
      <p:bldP spid="5" grpId="1" animBg="1"/>
      <p:bldP spid="4"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45565" y="257213"/>
            <a:ext cx="4389120" cy="6451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schemeClr val="tx1"/>
                </a:solidFill>
                <a:effectLst/>
                <a:uLnTx/>
                <a:uFillTx/>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植被与环境的</a:t>
            </a:r>
            <a:r>
              <a:rPr kumimoji="0" lang="zh-CN" altLang="en-US" sz="3600" b="0" i="0" u="none" strike="noStrike" kern="1200" cap="none" spc="0" normalizeH="0" baseline="0" noProof="0" dirty="0">
                <a:ln>
                  <a:noFill/>
                </a:ln>
                <a:solidFill>
                  <a:schemeClr val="tx1"/>
                </a:solidFill>
                <a:effectLst/>
                <a:uLnTx/>
                <a:uFillTx/>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关系</a:t>
            </a:r>
            <a:endParaRPr kumimoji="0" lang="zh-CN" altLang="en-US" sz="3600" b="0" i="0" u="none" strike="noStrike" kern="1200" cap="none" spc="0" normalizeH="0" baseline="0" noProof="0" dirty="0">
              <a:ln>
                <a:noFill/>
              </a:ln>
              <a:solidFill>
                <a:schemeClr val="tx1"/>
              </a:solidFill>
              <a:effectLst/>
              <a:uLnTx/>
              <a:uFillTx/>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3" name="文本框 2"/>
          <p:cNvSpPr txBox="1"/>
          <p:nvPr/>
        </p:nvSpPr>
        <p:spPr>
          <a:xfrm>
            <a:off x="721922" y="1339820"/>
            <a:ext cx="6096000" cy="5835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gradFill>
                  <a:gsLst>
                    <a:gs pos="0">
                      <a:srgbClr val="14CD68"/>
                    </a:gs>
                    <a:gs pos="100000">
                      <a:srgbClr val="0B6E38"/>
                    </a:gs>
                  </a:gsLst>
                  <a:lin scaled="0"/>
                </a:gradFill>
                <a:effectLst/>
                <a:uLnTx/>
                <a:uFillTx/>
                <a:latin typeface="楷体" panose="02010609060101010101" pitchFamily="49" charset="-122"/>
                <a:ea typeface="楷体" panose="02010609060101010101" pitchFamily="49" charset="-122"/>
                <a:cs typeface="楷体" panose="02010609060101010101" pitchFamily="49" charset="-122"/>
                <a:sym typeface="思源黑体 CN Normal" panose="020B0400000000000000" pitchFamily="34" charset="-122"/>
              </a:rPr>
              <a:t>1</a:t>
            </a:r>
            <a:r>
              <a:rPr kumimoji="0" lang="zh-CN" altLang="en-US" sz="3200" b="0" i="0" u="none" strike="noStrike" kern="1200" cap="none" spc="0" normalizeH="0" baseline="0" noProof="0" dirty="0">
                <a:ln>
                  <a:noFill/>
                </a:ln>
                <a:gradFill>
                  <a:gsLst>
                    <a:gs pos="0">
                      <a:srgbClr val="14CD68"/>
                    </a:gs>
                    <a:gs pos="100000">
                      <a:srgbClr val="0B6E38"/>
                    </a:gs>
                  </a:gsLst>
                  <a:lin scaled="0"/>
                </a:gradFill>
                <a:effectLst/>
                <a:uLnTx/>
                <a:uFillTx/>
                <a:latin typeface="楷体" panose="02010609060101010101" pitchFamily="49" charset="-122"/>
                <a:ea typeface="楷体" panose="02010609060101010101" pitchFamily="49" charset="-122"/>
                <a:cs typeface="楷体" panose="02010609060101010101" pitchFamily="49" charset="-122"/>
                <a:sym typeface="思源黑体 CN Normal" panose="020B0400000000000000" pitchFamily="34" charset="-122"/>
              </a:rPr>
              <a:t>、环境对植被的影响</a:t>
            </a:r>
            <a:endParaRPr kumimoji="0" lang="zh-CN" altLang="en-US" sz="3200" b="0" i="0" u="none" strike="noStrike" kern="1200" cap="none" spc="0" normalizeH="0" baseline="0" noProof="0" dirty="0">
              <a:ln>
                <a:noFill/>
              </a:ln>
              <a:gradFill>
                <a:gsLst>
                  <a:gs pos="0">
                    <a:srgbClr val="14CD68"/>
                  </a:gs>
                  <a:gs pos="100000">
                    <a:srgbClr val="0B6E38"/>
                  </a:gs>
                </a:gsLst>
                <a:lin scaled="0"/>
              </a:gradFill>
              <a:effectLst/>
              <a:uLnTx/>
              <a:uFillTx/>
              <a:latin typeface="楷体" panose="02010609060101010101" pitchFamily="49" charset="-122"/>
              <a:ea typeface="楷体" panose="02010609060101010101" pitchFamily="49" charset="-122"/>
              <a:cs typeface="楷体" panose="02010609060101010101" pitchFamily="49" charset="-122"/>
              <a:sym typeface="思源黑体 CN Normal" panose="020B0400000000000000" pitchFamily="34" charset="-122"/>
            </a:endParaRPr>
          </a:p>
        </p:txBody>
      </p:sp>
      <p:sp>
        <p:nvSpPr>
          <p:cNvPr id="4" name="文本框 3"/>
          <p:cNvSpPr txBox="1"/>
          <p:nvPr/>
        </p:nvSpPr>
        <p:spPr>
          <a:xfrm>
            <a:off x="1136708" y="6143298"/>
            <a:ext cx="3925622" cy="5219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002060"/>
                </a:solidFill>
                <a:effectLst/>
                <a:uLnTx/>
                <a:uFillTx/>
                <a:latin typeface="楷体" panose="02010609060101010101" pitchFamily="49" charset="-122"/>
                <a:ea typeface="楷体" panose="02010609060101010101" pitchFamily="49" charset="-122"/>
                <a:cs typeface="楷体" panose="02010609060101010101" pitchFamily="49" charset="-122"/>
                <a:sym typeface="思源黑体 CN Normal" panose="020B0400000000000000" pitchFamily="34" charset="-122"/>
              </a:rPr>
              <a:t>铁芒萁</a:t>
            </a:r>
            <a:r>
              <a:rPr kumimoji="0" lang="en-US" altLang="zh-CN" sz="2800" b="0" i="0" u="none" strike="noStrike" kern="1200" cap="none" spc="0" normalizeH="0" baseline="0" noProof="0" dirty="0">
                <a:ln>
                  <a:noFill/>
                </a:ln>
                <a:solidFill>
                  <a:srgbClr val="002060"/>
                </a:solidFill>
                <a:effectLst/>
                <a:uLnTx/>
                <a:uFillTx/>
                <a:latin typeface="楷体" panose="02010609060101010101" pitchFamily="49" charset="-122"/>
                <a:ea typeface="楷体" panose="02010609060101010101" pitchFamily="49" charset="-122"/>
                <a:cs typeface="楷体" panose="02010609060101010101" pitchFamily="49" charset="-122"/>
                <a:sym typeface="思源黑体 CN Normal" panose="020B0400000000000000" pitchFamily="34" charset="-122"/>
              </a:rPr>
              <a:t>——</a:t>
            </a:r>
            <a:r>
              <a:rPr kumimoji="0" lang="zh-CN" altLang="en-US" sz="2800" b="0" i="0" u="none" strike="noStrike" kern="1200" cap="none" spc="0" normalizeH="0" baseline="0" noProof="0" dirty="0">
                <a:ln>
                  <a:noFill/>
                </a:ln>
                <a:solidFill>
                  <a:srgbClr val="002060"/>
                </a:solidFill>
                <a:effectLst/>
                <a:uLnTx/>
                <a:uFillTx/>
                <a:latin typeface="楷体" panose="02010609060101010101" pitchFamily="49" charset="-122"/>
                <a:ea typeface="楷体" panose="02010609060101010101" pitchFamily="49" charset="-122"/>
                <a:cs typeface="楷体" panose="02010609060101010101" pitchFamily="49" charset="-122"/>
                <a:sym typeface="思源黑体 CN Normal" panose="020B0400000000000000" pitchFamily="34" charset="-122"/>
              </a:rPr>
              <a:t>酸性土壤</a:t>
            </a:r>
            <a:endParaRPr kumimoji="0" lang="zh-CN" altLang="en-US" sz="2800" b="0" i="0" u="none" strike="noStrike" kern="1200" cap="none" spc="0" normalizeH="0" baseline="0" noProof="0" dirty="0">
              <a:ln>
                <a:noFill/>
              </a:ln>
              <a:solidFill>
                <a:srgbClr val="002060"/>
              </a:solidFill>
              <a:effectLst/>
              <a:uLnTx/>
              <a:uFillTx/>
              <a:latin typeface="楷体" panose="02010609060101010101" pitchFamily="49" charset="-122"/>
              <a:ea typeface="楷体" panose="02010609060101010101" pitchFamily="49" charset="-122"/>
              <a:cs typeface="楷体" panose="02010609060101010101" pitchFamily="49" charset="-122"/>
              <a:sym typeface="思源黑体 CN Normal" panose="020B0400000000000000" pitchFamily="34" charset="-122"/>
            </a:endParaRPr>
          </a:p>
        </p:txBody>
      </p:sp>
      <p:sp>
        <p:nvSpPr>
          <p:cNvPr id="5" name="文本框 4"/>
          <p:cNvSpPr txBox="1"/>
          <p:nvPr/>
        </p:nvSpPr>
        <p:spPr>
          <a:xfrm>
            <a:off x="6393907" y="6143298"/>
            <a:ext cx="3925622" cy="5219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002060"/>
                </a:solidFill>
                <a:effectLst/>
                <a:uLnTx/>
                <a:uFillTx/>
                <a:latin typeface="楷体" panose="02010609060101010101" pitchFamily="49" charset="-122"/>
                <a:ea typeface="楷体" panose="02010609060101010101" pitchFamily="49" charset="-122"/>
                <a:cs typeface="楷体" panose="02010609060101010101" pitchFamily="49" charset="-122"/>
                <a:sym typeface="思源黑体 CN Normal" panose="020B0400000000000000" pitchFamily="34" charset="-122"/>
              </a:rPr>
              <a:t>骆驼刺</a:t>
            </a:r>
            <a:r>
              <a:rPr kumimoji="0" lang="en-US" altLang="zh-CN" sz="2800" b="0" i="0" u="none" strike="noStrike" kern="1200" cap="none" spc="0" normalizeH="0" baseline="0" noProof="0" dirty="0">
                <a:ln>
                  <a:noFill/>
                </a:ln>
                <a:solidFill>
                  <a:srgbClr val="002060"/>
                </a:solidFill>
                <a:effectLst/>
                <a:uLnTx/>
                <a:uFillTx/>
                <a:latin typeface="楷体" panose="02010609060101010101" pitchFamily="49" charset="-122"/>
                <a:ea typeface="楷体" panose="02010609060101010101" pitchFamily="49" charset="-122"/>
                <a:cs typeface="楷体" panose="02010609060101010101" pitchFamily="49" charset="-122"/>
                <a:sym typeface="思源黑体 CN Normal" panose="020B0400000000000000" pitchFamily="34" charset="-122"/>
              </a:rPr>
              <a:t>——</a:t>
            </a:r>
            <a:r>
              <a:rPr kumimoji="0" lang="zh-CN" altLang="en-US" sz="2800" b="0" i="0" u="none" strike="noStrike" kern="1200" cap="none" spc="0" normalizeH="0" baseline="0" noProof="0" dirty="0">
                <a:ln>
                  <a:noFill/>
                </a:ln>
                <a:solidFill>
                  <a:srgbClr val="002060"/>
                </a:solidFill>
                <a:effectLst/>
                <a:uLnTx/>
                <a:uFillTx/>
                <a:latin typeface="楷体" panose="02010609060101010101" pitchFamily="49" charset="-122"/>
                <a:ea typeface="楷体" panose="02010609060101010101" pitchFamily="49" charset="-122"/>
                <a:cs typeface="楷体" panose="02010609060101010101" pitchFamily="49" charset="-122"/>
                <a:sym typeface="思源黑体 CN Normal" panose="020B0400000000000000" pitchFamily="34" charset="-122"/>
              </a:rPr>
              <a:t>干旱土壤</a:t>
            </a:r>
            <a:endParaRPr kumimoji="0" lang="zh-CN" altLang="en-US" sz="2800" b="0" i="0" u="none" strike="noStrike" kern="1200" cap="none" spc="0" normalizeH="0" baseline="0" noProof="0" dirty="0">
              <a:ln>
                <a:noFill/>
              </a:ln>
              <a:solidFill>
                <a:srgbClr val="002060"/>
              </a:solidFill>
              <a:effectLst/>
              <a:uLnTx/>
              <a:uFillTx/>
              <a:latin typeface="楷体" panose="02010609060101010101" pitchFamily="49" charset="-122"/>
              <a:ea typeface="楷体" panose="02010609060101010101" pitchFamily="49" charset="-122"/>
              <a:cs typeface="楷体" panose="02010609060101010101" pitchFamily="49" charset="-122"/>
              <a:sym typeface="思源黑体 CN Normal" panose="020B0400000000000000" pitchFamily="34" charset="-122"/>
            </a:endParaRPr>
          </a:p>
        </p:txBody>
      </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b="13107"/>
          <a:stretch>
            <a:fillRect/>
          </a:stretch>
        </p:blipFill>
        <p:spPr>
          <a:xfrm>
            <a:off x="318376" y="2106221"/>
            <a:ext cx="4897734" cy="3843728"/>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067276"/>
            <a:ext cx="5176897" cy="3882673"/>
          </a:xfrm>
          <a:prstGeom prst="rect">
            <a:avLst/>
          </a:prstGeom>
        </p:spPr>
      </p:pic>
      <p:sp>
        <p:nvSpPr>
          <p:cNvPr id="9" name="文本框 8"/>
          <p:cNvSpPr txBox="1"/>
          <p:nvPr/>
        </p:nvSpPr>
        <p:spPr>
          <a:xfrm>
            <a:off x="5549900" y="290195"/>
            <a:ext cx="5963285" cy="1630045"/>
          </a:xfrm>
          <a:prstGeom prst="rect">
            <a:avLst/>
          </a:prstGeom>
          <a:noFill/>
        </p:spPr>
        <p:txBody>
          <a:bodyPr wrap="square">
            <a:spAutoFit/>
          </a:bodyPr>
          <a:p>
            <a:pPr algn="just">
              <a:lnSpc>
                <a:spcPts val="4000"/>
              </a:lnSpc>
              <a:defRPr/>
            </a:pPr>
            <a:r>
              <a:rPr lang="zh-CN" altLang="en-US" sz="2800" b="1" dirty="0">
                <a:solidFill>
                  <a:schemeClr val="accent1"/>
                </a:solidFill>
                <a:latin typeface="楷体" panose="02010609060101010101" pitchFamily="49" charset="-122"/>
                <a:ea typeface="楷体" panose="02010609060101010101" pitchFamily="49" charset="-122"/>
                <a:sym typeface="思源黑体 CN Normal" panose="020B0400000000000000" pitchFamily="34" charset="-122"/>
              </a:rPr>
              <a:t>环境对植被的作用：气温越高、降水量越多的地方，植被高度越大，植物种的数量越多，垂直结构越丰富。</a:t>
            </a:r>
            <a:endParaRPr lang="zh-CN" altLang="en-US" sz="2800" b="1" dirty="0">
              <a:solidFill>
                <a:schemeClr val="accent1"/>
              </a:solidFill>
              <a:latin typeface="楷体" panose="02010609060101010101" pitchFamily="49" charset="-122"/>
              <a:ea typeface="楷体" panose="02010609060101010101" pitchFamily="49" charset="-122"/>
              <a:sym typeface="思源黑体 CN Normal" panose="020B04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5"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73600" y="1318786"/>
            <a:ext cx="4842625" cy="3265632"/>
          </a:xfrm>
          <a:prstGeom prst="rect">
            <a:avLst/>
          </a:prstGeom>
        </p:spPr>
      </p:pic>
      <p:sp>
        <p:nvSpPr>
          <p:cNvPr id="2" name="文本框 1"/>
          <p:cNvSpPr txBox="1"/>
          <p:nvPr/>
        </p:nvSpPr>
        <p:spPr>
          <a:xfrm>
            <a:off x="1158240" y="194348"/>
            <a:ext cx="43891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prstClr val="white"/>
                </a:solidFill>
                <a:effectLst/>
                <a:uLnTx/>
                <a:uFillTx/>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植被与环境</a:t>
            </a:r>
            <a:endParaRPr kumimoji="0" lang="zh-CN" altLang="en-US" sz="3600" b="0" i="0" u="none" strike="noStrike" kern="1200" cap="none" spc="0" normalizeH="0" baseline="0" noProof="0" dirty="0">
              <a:ln>
                <a:noFill/>
              </a:ln>
              <a:solidFill>
                <a:prstClr val="white"/>
              </a:solidFill>
              <a:effectLst/>
              <a:uLnTx/>
              <a:uFillTx/>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3" name="文本框 2"/>
          <p:cNvSpPr txBox="1"/>
          <p:nvPr/>
        </p:nvSpPr>
        <p:spPr>
          <a:xfrm>
            <a:off x="1252220" y="735428"/>
            <a:ext cx="6182138" cy="583565"/>
          </a:xfrm>
          <a:prstGeom prst="rect">
            <a:avLst/>
          </a:prstGeom>
          <a:noFill/>
        </p:spPr>
        <p:txBody>
          <a:bodyPr wrap="square">
            <a:spAutoFit/>
          </a:bodyPr>
          <a:lstStyle/>
          <a:p>
            <a:r>
              <a:rPr lang="zh-CN" altLang="en-US" sz="3200" dirty="0">
                <a:solidFill>
                  <a:srgbClr val="00B050"/>
                </a:solidFill>
                <a:latin typeface="楷体" panose="02010609060101010101" pitchFamily="49" charset="-122"/>
                <a:ea typeface="楷体" panose="02010609060101010101" pitchFamily="49" charset="-122"/>
                <a:sym typeface="思源黑体 CN Normal" panose="020B0400000000000000" pitchFamily="34" charset="-122"/>
              </a:rPr>
              <a:t>植被的垂直结构</a:t>
            </a:r>
            <a:endParaRPr lang="zh-CN" altLang="en-US" sz="3200" dirty="0">
              <a:solidFill>
                <a:srgbClr val="00B050"/>
              </a:solidFill>
              <a:latin typeface="楷体" panose="02010609060101010101" pitchFamily="49" charset="-122"/>
              <a:ea typeface="楷体" panose="02010609060101010101" pitchFamily="49" charset="-122"/>
              <a:sym typeface="思源黑体 CN Normal" panose="020B0400000000000000" pitchFamily="34" charset="-122"/>
            </a:endParaRPr>
          </a:p>
        </p:txBody>
      </p:sp>
      <p:sp>
        <p:nvSpPr>
          <p:cNvPr id="5" name="文本框 4"/>
          <p:cNvSpPr txBox="1"/>
          <p:nvPr/>
        </p:nvSpPr>
        <p:spPr>
          <a:xfrm>
            <a:off x="632073" y="4584627"/>
            <a:ext cx="11171582" cy="2143125"/>
          </a:xfrm>
          <a:prstGeom prst="rect">
            <a:avLst/>
          </a:prstGeom>
          <a:noFill/>
        </p:spPr>
        <p:txBody>
          <a:bodyPr wrap="square">
            <a:spAutoFit/>
          </a:bodyPr>
          <a:lstStyle/>
          <a:p>
            <a:pPr algn="just">
              <a:lnSpc>
                <a:spcPts val="4000"/>
              </a:lnSpc>
              <a:defRPr/>
            </a:pPr>
            <a:r>
              <a:rPr lang="zh-CN" altLang="en-US" sz="2800" dirty="0">
                <a:solidFill>
                  <a:srgbClr val="00B0F0"/>
                </a:solidFill>
                <a:latin typeface="楷体" panose="02010609060101010101" pitchFamily="49" charset="-122"/>
                <a:ea typeface="楷体" panose="02010609060101010101" pitchFamily="49" charset="-122"/>
                <a:cs typeface="楷体" panose="02010609060101010101" pitchFamily="49" charset="-122"/>
                <a:sym typeface="思源黑体 CN Normal" panose="020B0400000000000000" pitchFamily="34" charset="-122"/>
              </a:rPr>
              <a:t>垂直结构</a:t>
            </a:r>
            <a:r>
              <a:rPr lang="en-US" altLang="zh-CN" sz="2800" dirty="0">
                <a:solidFill>
                  <a:srgbClr val="00B0F0"/>
                </a:solidFill>
                <a:latin typeface="楷体" panose="02010609060101010101" pitchFamily="49" charset="-122"/>
                <a:ea typeface="楷体" panose="02010609060101010101" pitchFamily="49" charset="-122"/>
                <a:cs typeface="楷体" panose="02010609060101010101" pitchFamily="49" charset="-122"/>
                <a:sym typeface="思源黑体 CN Normal" panose="020B0400000000000000" pitchFamily="34" charset="-122"/>
              </a:rPr>
              <a:t>:</a:t>
            </a:r>
            <a:r>
              <a:rPr lang="zh-CN" altLang="en-US" sz="2800" dirty="0">
                <a:solidFill>
                  <a:srgbClr val="002060"/>
                </a:solidFill>
                <a:latin typeface="楷体" panose="02010609060101010101" pitchFamily="49" charset="-122"/>
                <a:ea typeface="楷体" panose="02010609060101010101" pitchFamily="49" charset="-122"/>
                <a:cs typeface="楷体" panose="02010609060101010101" pitchFamily="49" charset="-122"/>
                <a:sym typeface="思源黑体 CN Normal" panose="020B0400000000000000" pitchFamily="34" charset="-122"/>
              </a:rPr>
              <a:t>不同种类的植物群体通过争夺阳光的生存竞争，占据一定的垂直空间，从而形成分层明显的垂直结构</a:t>
            </a:r>
            <a:endParaRPr lang="zh-CN" altLang="en-US" sz="2800" dirty="0">
              <a:solidFill>
                <a:srgbClr val="002060"/>
              </a:solidFill>
              <a:latin typeface="楷体" panose="02010609060101010101" pitchFamily="49" charset="-122"/>
              <a:ea typeface="楷体" panose="02010609060101010101" pitchFamily="49" charset="-122"/>
              <a:cs typeface="楷体" panose="02010609060101010101" pitchFamily="49" charset="-122"/>
              <a:sym typeface="思源黑体 CN Normal" panose="020B0400000000000000" pitchFamily="34" charset="-122"/>
            </a:endParaRPr>
          </a:p>
          <a:p>
            <a:pPr algn="just">
              <a:lnSpc>
                <a:spcPts val="4000"/>
              </a:lnSpc>
              <a:defRPr/>
            </a:pPr>
            <a:r>
              <a:rPr lang="zh-CN" altLang="en-US" sz="2800" dirty="0">
                <a:solidFill>
                  <a:srgbClr val="00B0F0"/>
                </a:solidFill>
                <a:latin typeface="楷体" panose="02010609060101010101" pitchFamily="49" charset="-122"/>
                <a:ea typeface="楷体" panose="02010609060101010101" pitchFamily="49" charset="-122"/>
                <a:cs typeface="楷体" panose="02010609060101010101" pitchFamily="49" charset="-122"/>
                <a:sym typeface="思源黑体 CN Normal" panose="020B0400000000000000" pitchFamily="34" charset="-122"/>
              </a:rPr>
              <a:t>规律：</a:t>
            </a:r>
            <a:r>
              <a:rPr lang="zh-CN" altLang="en-US" sz="2800" dirty="0">
                <a:solidFill>
                  <a:srgbClr val="002060"/>
                </a:solidFill>
                <a:latin typeface="楷体" panose="02010609060101010101" pitchFamily="49" charset="-122"/>
                <a:ea typeface="楷体" panose="02010609060101010101" pitchFamily="49" charset="-122"/>
                <a:cs typeface="楷体" panose="02010609060101010101" pitchFamily="49" charset="-122"/>
                <a:sym typeface="思源黑体 CN Normal" panose="020B0400000000000000" pitchFamily="34" charset="-122"/>
              </a:rPr>
              <a:t>气温越高，降水量越多的地方，植被高度越大，植物种的数量越多，垂直结构越丰富</a:t>
            </a:r>
            <a:endParaRPr lang="zh-CN" altLang="en-US" sz="2800" dirty="0">
              <a:solidFill>
                <a:srgbClr val="002060"/>
              </a:solidFill>
              <a:latin typeface="楷体" panose="02010609060101010101" pitchFamily="49" charset="-122"/>
              <a:ea typeface="楷体" panose="02010609060101010101" pitchFamily="49" charset="-122"/>
              <a:cs typeface="楷体" panose="02010609060101010101" pitchFamily="49" charset="-122"/>
              <a:sym typeface="思源黑体 CN Normal" panose="020B0400000000000000" pitchFamily="34" charset="-122"/>
            </a:endParaRPr>
          </a:p>
        </p:txBody>
      </p:sp>
      <p:sp>
        <p:nvSpPr>
          <p:cNvPr id="7" name="椭圆 6"/>
          <p:cNvSpPr/>
          <p:nvPr/>
        </p:nvSpPr>
        <p:spPr>
          <a:xfrm>
            <a:off x="436185" y="4859725"/>
            <a:ext cx="195309" cy="19530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8" name="椭圆 7"/>
          <p:cNvSpPr/>
          <p:nvPr/>
        </p:nvSpPr>
        <p:spPr>
          <a:xfrm>
            <a:off x="240628" y="5758080"/>
            <a:ext cx="195309" cy="19530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nvGrpSpPr>
          <p:cNvPr id="9" name="组合 8"/>
          <p:cNvGrpSpPr/>
          <p:nvPr/>
        </p:nvGrpSpPr>
        <p:grpSpPr>
          <a:xfrm>
            <a:off x="7908290" y="450215"/>
            <a:ext cx="3442969" cy="3971290"/>
            <a:chOff x="6998838" y="2281509"/>
            <a:chExt cx="3203889" cy="3971474"/>
          </a:xfrm>
        </p:grpSpPr>
        <p:sp>
          <p:nvSpPr>
            <p:cNvPr id="10" name="文本框 9"/>
            <p:cNvSpPr txBox="1"/>
            <p:nvPr/>
          </p:nvSpPr>
          <p:spPr>
            <a:xfrm>
              <a:off x="6998838" y="2281509"/>
              <a:ext cx="3203889" cy="1383729"/>
            </a:xfrm>
            <a:prstGeom prst="rect">
              <a:avLst/>
            </a:prstGeom>
            <a:ln>
              <a:noFill/>
            </a:ln>
          </p:spPr>
          <p:txBody>
            <a:bodyPr wrap="square">
              <a:spAutoFit/>
            </a:bodyPr>
            <a:lstStyle>
              <a:defPPr>
                <a:defRPr lang="zh-CN"/>
              </a:defPPr>
              <a:lvl1pPr>
                <a:lnSpc>
                  <a:spcPct val="150000"/>
                </a:lnSpc>
                <a:defRPr sz="2400">
                  <a:solidFill>
                    <a:srgbClr val="685F4E"/>
                  </a:solidFill>
                  <a:latin typeface="方正清刻本悦宋简体" panose="02000000000000000000" pitchFamily="2" charset="-122"/>
                  <a:ea typeface="方正清刻本悦宋简体" panose="02000000000000000000" pitchFamily="2" charset="-122"/>
                  <a:cs typeface="阿里巴巴普惠体 R" panose="00020600040101010101" pitchFamily="18" charset="-122"/>
                </a:defRPr>
              </a:lvl1pPr>
            </a:lstStyle>
            <a:p>
              <a:pPr algn="ctr"/>
              <a:r>
                <a:rPr lang="zh-CN" altLang="en-US" sz="2800" dirty="0">
                  <a:solidFill>
                    <a:srgbClr val="00B0F0"/>
                  </a:solidFill>
                  <a:latin typeface="楷体" panose="02010609060101010101" pitchFamily="49" charset="-122"/>
                  <a:ea typeface="楷体" panose="02010609060101010101" pitchFamily="49" charset="-122"/>
                  <a:cs typeface="楷体" panose="02010609060101010101" pitchFamily="49" charset="-122"/>
                  <a:sym typeface="思源黑体 CN Normal" panose="020B0400000000000000" pitchFamily="34" charset="-122"/>
                </a:rPr>
                <a:t>气温、降水量越高</a:t>
              </a:r>
              <a:endParaRPr lang="zh-CN" altLang="en-US" sz="2800" dirty="0">
                <a:solidFill>
                  <a:srgbClr val="00B0F0"/>
                </a:solidFill>
                <a:latin typeface="楷体" panose="02010609060101010101" pitchFamily="49" charset="-122"/>
                <a:ea typeface="楷体" panose="02010609060101010101" pitchFamily="49" charset="-122"/>
                <a:cs typeface="楷体" panose="02010609060101010101" pitchFamily="49" charset="-122"/>
                <a:sym typeface="思源黑体 CN Normal" panose="020B0400000000000000" pitchFamily="34" charset="-122"/>
              </a:endParaRPr>
            </a:p>
            <a:p>
              <a:pPr algn="ctr"/>
              <a:r>
                <a:rPr lang="zh-CN" altLang="en-US" sz="2800" dirty="0">
                  <a:solidFill>
                    <a:srgbClr val="00B0F0"/>
                  </a:solidFill>
                  <a:latin typeface="楷体" panose="02010609060101010101" pitchFamily="49" charset="-122"/>
                  <a:ea typeface="楷体" panose="02010609060101010101" pitchFamily="49" charset="-122"/>
                  <a:cs typeface="楷体" panose="02010609060101010101" pitchFamily="49" charset="-122"/>
                  <a:sym typeface="思源黑体 CN Normal" panose="020B0400000000000000" pitchFamily="34" charset="-122"/>
                </a:rPr>
                <a:t>多</a:t>
              </a:r>
              <a:endParaRPr lang="zh-CN" altLang="en-US" sz="2800" dirty="0">
                <a:solidFill>
                  <a:srgbClr val="00B0F0"/>
                </a:solidFill>
                <a:latin typeface="楷体" panose="02010609060101010101" pitchFamily="49" charset="-122"/>
                <a:ea typeface="楷体" panose="02010609060101010101" pitchFamily="49" charset="-122"/>
                <a:cs typeface="楷体" panose="02010609060101010101" pitchFamily="49" charset="-122"/>
                <a:sym typeface="思源黑体 CN Normal" panose="020B0400000000000000" pitchFamily="34" charset="-122"/>
              </a:endParaRPr>
            </a:p>
          </p:txBody>
        </p:sp>
        <p:sp>
          <p:nvSpPr>
            <p:cNvPr id="11" name="文本框 10"/>
            <p:cNvSpPr txBox="1"/>
            <p:nvPr/>
          </p:nvSpPr>
          <p:spPr>
            <a:xfrm>
              <a:off x="7576342" y="3315358"/>
              <a:ext cx="2024062" cy="1383729"/>
            </a:xfrm>
            <a:prstGeom prst="rect">
              <a:avLst/>
            </a:prstGeom>
            <a:ln>
              <a:noFill/>
            </a:ln>
          </p:spPr>
          <p:txBody>
            <a:bodyPr wrap="square">
              <a:spAutoFit/>
            </a:bodyPr>
            <a:lstStyle>
              <a:defPPr>
                <a:defRPr lang="zh-CN"/>
              </a:defPPr>
              <a:lvl1pPr>
                <a:lnSpc>
                  <a:spcPct val="150000"/>
                </a:lnSpc>
                <a:defRPr sz="2400">
                  <a:solidFill>
                    <a:srgbClr val="685F4E"/>
                  </a:solidFill>
                  <a:latin typeface="方正清刻本悦宋简体" panose="02000000000000000000" pitchFamily="2" charset="-122"/>
                  <a:ea typeface="方正清刻本悦宋简体" panose="02000000000000000000" pitchFamily="2" charset="-122"/>
                  <a:cs typeface="阿里巴巴普惠体 R" panose="00020600040101010101" pitchFamily="18" charset="-122"/>
                </a:defRPr>
              </a:lvl1pPr>
            </a:lstStyle>
            <a:p>
              <a:pPr algn="ctr"/>
              <a:r>
                <a:rPr lang="zh-CN" altLang="en-US" sz="2800">
                  <a:solidFill>
                    <a:srgbClr val="00B0F0"/>
                  </a:solidFill>
                  <a:latin typeface="楷体" panose="02010609060101010101" pitchFamily="49" charset="-122"/>
                  <a:ea typeface="楷体" panose="02010609060101010101" pitchFamily="49" charset="-122"/>
                  <a:sym typeface="思源黑体 CN Normal" panose="020B0400000000000000" pitchFamily="34" charset="-122"/>
                </a:rPr>
                <a:t>植被高度越大</a:t>
              </a:r>
              <a:endParaRPr lang="zh-CN" altLang="en-US" sz="2800">
                <a:solidFill>
                  <a:srgbClr val="00B0F0"/>
                </a:solidFill>
                <a:latin typeface="楷体" panose="02010609060101010101" pitchFamily="49" charset="-122"/>
                <a:ea typeface="楷体" panose="02010609060101010101" pitchFamily="49" charset="-122"/>
                <a:sym typeface="思源黑体 CN Normal" panose="020B0400000000000000" pitchFamily="34" charset="-122"/>
              </a:endParaRPr>
            </a:p>
          </p:txBody>
        </p:sp>
        <p:sp>
          <p:nvSpPr>
            <p:cNvPr id="12" name="文本框 11"/>
            <p:cNvSpPr txBox="1"/>
            <p:nvPr/>
          </p:nvSpPr>
          <p:spPr>
            <a:xfrm>
              <a:off x="7211996" y="4286974"/>
              <a:ext cx="2752753" cy="1383729"/>
            </a:xfrm>
            <a:prstGeom prst="rect">
              <a:avLst/>
            </a:prstGeom>
            <a:ln>
              <a:noFill/>
            </a:ln>
          </p:spPr>
          <p:txBody>
            <a:bodyPr wrap="square">
              <a:spAutoFit/>
            </a:bodyPr>
            <a:lstStyle>
              <a:defPPr>
                <a:defRPr lang="zh-CN"/>
              </a:defPPr>
              <a:lvl1pPr>
                <a:lnSpc>
                  <a:spcPct val="150000"/>
                </a:lnSpc>
                <a:defRPr sz="2400">
                  <a:solidFill>
                    <a:srgbClr val="685F4E"/>
                  </a:solidFill>
                  <a:latin typeface="方正清刻本悦宋简体" panose="02000000000000000000" pitchFamily="2" charset="-122"/>
                  <a:ea typeface="方正清刻本悦宋简体" panose="02000000000000000000" pitchFamily="2" charset="-122"/>
                  <a:cs typeface="阿里巴巴普惠体 R" panose="00020600040101010101" pitchFamily="18" charset="-122"/>
                </a:defRPr>
              </a:lvl1pPr>
            </a:lstStyle>
            <a:p>
              <a:pPr algn="ctr"/>
              <a:r>
                <a:rPr lang="zh-CN" altLang="en-US" sz="2800">
                  <a:solidFill>
                    <a:srgbClr val="00B0F0"/>
                  </a:solidFill>
                  <a:latin typeface="楷体" panose="02010609060101010101" pitchFamily="49" charset="-122"/>
                  <a:ea typeface="楷体" panose="02010609060101010101" pitchFamily="49" charset="-122"/>
                  <a:sym typeface="思源黑体 CN Normal" panose="020B0400000000000000" pitchFamily="34" charset="-122"/>
                </a:rPr>
                <a:t>植物种的数量越多</a:t>
              </a:r>
              <a:endParaRPr lang="zh-CN" altLang="en-US" sz="2800">
                <a:solidFill>
                  <a:srgbClr val="00B0F0"/>
                </a:solidFill>
                <a:latin typeface="楷体" panose="02010609060101010101" pitchFamily="49" charset="-122"/>
                <a:ea typeface="楷体" panose="02010609060101010101" pitchFamily="49" charset="-122"/>
                <a:sym typeface="思源黑体 CN Normal" panose="020B0400000000000000" pitchFamily="34" charset="-122"/>
              </a:endParaRPr>
            </a:p>
          </p:txBody>
        </p:sp>
        <p:sp>
          <p:nvSpPr>
            <p:cNvPr id="13" name="文本框 12"/>
            <p:cNvSpPr txBox="1"/>
            <p:nvPr/>
          </p:nvSpPr>
          <p:spPr>
            <a:xfrm>
              <a:off x="7236382" y="5515714"/>
              <a:ext cx="2728211" cy="737269"/>
            </a:xfrm>
            <a:prstGeom prst="rect">
              <a:avLst/>
            </a:prstGeom>
            <a:ln>
              <a:noFill/>
            </a:ln>
          </p:spPr>
          <p:txBody>
            <a:bodyPr wrap="square">
              <a:spAutoFit/>
            </a:bodyPr>
            <a:lstStyle>
              <a:defPPr>
                <a:defRPr lang="zh-CN"/>
              </a:defPPr>
              <a:lvl1pPr>
                <a:lnSpc>
                  <a:spcPct val="150000"/>
                </a:lnSpc>
                <a:defRPr sz="2400">
                  <a:solidFill>
                    <a:srgbClr val="685F4E"/>
                  </a:solidFill>
                  <a:latin typeface="方正清刻本悦宋简体" panose="02000000000000000000" pitchFamily="2" charset="-122"/>
                  <a:ea typeface="方正清刻本悦宋简体" panose="02000000000000000000" pitchFamily="2" charset="-122"/>
                  <a:cs typeface="阿里巴巴普惠体 R" panose="00020600040101010101" pitchFamily="18" charset="-122"/>
                </a:defRPr>
              </a:lvl1pPr>
            </a:lstStyle>
            <a:p>
              <a:pPr algn="ctr"/>
              <a:r>
                <a:rPr lang="zh-CN" altLang="en-US" sz="2800">
                  <a:solidFill>
                    <a:srgbClr val="00B0F0"/>
                  </a:solidFill>
                  <a:latin typeface="楷体" panose="02010609060101010101" pitchFamily="49" charset="-122"/>
                  <a:ea typeface="楷体" panose="02010609060101010101" pitchFamily="49" charset="-122"/>
                  <a:sym typeface="思源黑体 CN Normal" panose="020B0400000000000000" pitchFamily="34" charset="-122"/>
                </a:rPr>
                <a:t>垂直结构越丰富</a:t>
              </a:r>
              <a:endParaRPr lang="zh-CN" altLang="en-US" sz="2800">
                <a:solidFill>
                  <a:srgbClr val="00B0F0"/>
                </a:solidFill>
                <a:latin typeface="楷体" panose="02010609060101010101" pitchFamily="49" charset="-122"/>
                <a:ea typeface="楷体" panose="02010609060101010101" pitchFamily="49" charset="-122"/>
                <a:sym typeface="思源黑体 CN Normal" panose="020B0400000000000000" pitchFamily="34" charset="-122"/>
              </a:endParaRPr>
            </a:p>
          </p:txBody>
        </p:sp>
        <p:cxnSp>
          <p:nvCxnSpPr>
            <p:cNvPr id="14" name="直接箭头连接符 13"/>
            <p:cNvCxnSpPr/>
            <p:nvPr/>
          </p:nvCxnSpPr>
          <p:spPr>
            <a:xfrm flipH="1">
              <a:off x="8588374" y="2924799"/>
              <a:ext cx="0" cy="484476"/>
            </a:xfrm>
            <a:prstGeom prst="straightConnector1">
              <a:avLst/>
            </a:prstGeom>
            <a:ln w="15875">
              <a:solidFill>
                <a:srgbClr val="33BC8E"/>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flipH="1">
              <a:off x="8588374" y="3896415"/>
              <a:ext cx="0" cy="484476"/>
            </a:xfrm>
            <a:prstGeom prst="straightConnector1">
              <a:avLst/>
            </a:prstGeom>
            <a:ln w="15875">
              <a:solidFill>
                <a:srgbClr val="33BC8E"/>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flipH="1">
              <a:off x="8588374" y="4868031"/>
              <a:ext cx="0" cy="484476"/>
            </a:xfrm>
            <a:prstGeom prst="straightConnector1">
              <a:avLst/>
            </a:prstGeom>
            <a:ln w="15875">
              <a:solidFill>
                <a:srgbClr val="33BC8E"/>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58240" y="194348"/>
            <a:ext cx="4389120" cy="6451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schemeClr val="tx1"/>
                </a:solidFill>
                <a:effectLst/>
                <a:uLnTx/>
                <a:uFillTx/>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植被与环境的</a:t>
            </a:r>
            <a:r>
              <a:rPr kumimoji="0" lang="zh-CN" altLang="en-US" sz="3600" b="0" i="0" u="none" strike="noStrike" kern="1200" cap="none" spc="0" normalizeH="0" baseline="0" noProof="0" dirty="0">
                <a:ln>
                  <a:noFill/>
                </a:ln>
                <a:solidFill>
                  <a:schemeClr val="tx1"/>
                </a:solidFill>
                <a:effectLst/>
                <a:uLnTx/>
                <a:uFillTx/>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关系</a:t>
            </a:r>
            <a:endParaRPr kumimoji="0" lang="zh-CN" altLang="en-US" sz="3600" b="0" i="0" u="none" strike="noStrike" kern="1200" cap="none" spc="0" normalizeH="0" baseline="0" noProof="0" dirty="0">
              <a:ln>
                <a:noFill/>
              </a:ln>
              <a:solidFill>
                <a:schemeClr val="tx1"/>
              </a:solidFill>
              <a:effectLst/>
              <a:uLnTx/>
              <a:uFillTx/>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3" name="文本框 2"/>
          <p:cNvSpPr txBox="1"/>
          <p:nvPr/>
        </p:nvSpPr>
        <p:spPr>
          <a:xfrm>
            <a:off x="972112" y="1146718"/>
            <a:ext cx="6096000" cy="5835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00B050"/>
                </a:solidFill>
                <a:effectLst/>
                <a:uLnTx/>
                <a:uFillTx/>
                <a:latin typeface="楷体" panose="02010609060101010101" pitchFamily="49" charset="-122"/>
                <a:ea typeface="楷体" panose="02010609060101010101" pitchFamily="49" charset="-122"/>
                <a:cs typeface="楷体" panose="02010609060101010101" pitchFamily="49" charset="-122"/>
                <a:sym typeface="思源黑体 CN Normal" panose="020B0400000000000000" pitchFamily="34" charset="-122"/>
              </a:rPr>
              <a:t>2</a:t>
            </a:r>
            <a:r>
              <a:rPr kumimoji="0" lang="zh-CN" altLang="en-US" sz="3200" b="0" i="0" u="none" strike="noStrike" kern="1200" cap="none" spc="0" normalizeH="0" baseline="0" noProof="0" dirty="0">
                <a:ln>
                  <a:noFill/>
                </a:ln>
                <a:solidFill>
                  <a:srgbClr val="00B050"/>
                </a:solidFill>
                <a:effectLst/>
                <a:uLnTx/>
                <a:uFillTx/>
                <a:latin typeface="楷体" panose="02010609060101010101" pitchFamily="49" charset="-122"/>
                <a:ea typeface="楷体" panose="02010609060101010101" pitchFamily="49" charset="-122"/>
                <a:cs typeface="楷体" panose="02010609060101010101" pitchFamily="49" charset="-122"/>
                <a:sym typeface="思源黑体 CN Normal" panose="020B0400000000000000" pitchFamily="34" charset="-122"/>
              </a:rPr>
              <a:t>、植被对环境的影响</a:t>
            </a:r>
            <a:endParaRPr kumimoji="0" lang="zh-CN" altLang="en-US" sz="3200" b="0" i="0" u="none" strike="noStrike" kern="1200" cap="none" spc="0" normalizeH="0" baseline="0" noProof="0" dirty="0">
              <a:ln>
                <a:noFill/>
              </a:ln>
              <a:solidFill>
                <a:srgbClr val="00B050"/>
              </a:solidFill>
              <a:effectLst/>
              <a:uLnTx/>
              <a:uFillTx/>
              <a:latin typeface="楷体" panose="02010609060101010101" pitchFamily="49" charset="-122"/>
              <a:ea typeface="楷体" panose="02010609060101010101" pitchFamily="49" charset="-122"/>
              <a:cs typeface="楷体" panose="02010609060101010101" pitchFamily="49" charset="-122"/>
              <a:sym typeface="思源黑体 CN Normal" panose="020B0400000000000000" pitchFamily="34" charset="-122"/>
            </a:endParaRPr>
          </a:p>
        </p:txBody>
      </p:sp>
      <p:sp>
        <p:nvSpPr>
          <p:cNvPr id="4" name="文本框 3"/>
          <p:cNvSpPr txBox="1"/>
          <p:nvPr/>
        </p:nvSpPr>
        <p:spPr>
          <a:xfrm>
            <a:off x="6694170" y="416560"/>
            <a:ext cx="9796145" cy="204533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l"/>
              <a:defRPr/>
            </a:pPr>
            <a:r>
              <a:rPr kumimoji="0" lang="zh-CN" altLang="en-US" sz="2800" b="0" i="0" u="none" strike="noStrike" kern="1200" cap="none" spc="0" normalizeH="0" baseline="0" noProof="0" dirty="0">
                <a:ln>
                  <a:noFill/>
                </a:ln>
                <a:solidFill>
                  <a:schemeClr val="accent1"/>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rPr>
              <a:t>固碳释氧，净化空气。</a:t>
            </a:r>
            <a:endParaRPr kumimoji="0" lang="zh-CN" altLang="zh-CN" sz="2800" b="0" i="0" u="none" strike="noStrike" kern="100" cap="none" spc="0" normalizeH="0" baseline="0" noProof="0" dirty="0">
              <a:ln>
                <a:noFill/>
              </a:ln>
              <a:solidFill>
                <a:schemeClr val="accent1"/>
              </a:solidFill>
              <a:effectLst/>
              <a:uLnTx/>
              <a:uFillTx/>
              <a:latin typeface="思源黑体 CN Normal" panose="020B0400000000000000" pitchFamily="34" charset="-122"/>
              <a:ea typeface="思源黑体 CN Normal" panose="020B0400000000000000" pitchFamily="34" charset="-122"/>
              <a:cs typeface="Courier New" panose="02070309020205020404" pitchFamily="49" charset="0"/>
              <a:sym typeface="思源黑体 CN Normal" panose="020B0400000000000000" pitchFamily="34" charset="-122"/>
            </a:endParaRP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l"/>
              <a:defRPr/>
            </a:pPr>
            <a:r>
              <a:rPr kumimoji="0" lang="zh-CN" altLang="en-US" sz="2800" b="0" i="0" u="none" strike="noStrike" kern="1200" cap="none" spc="0" normalizeH="0" baseline="0" noProof="0" dirty="0">
                <a:ln>
                  <a:noFill/>
                </a:ln>
                <a:solidFill>
                  <a:schemeClr val="accent1"/>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rPr>
              <a:t>涵养水源，保育土壤。</a:t>
            </a:r>
            <a:endParaRPr kumimoji="0" lang="en-US" altLang="zh-CN" sz="2800" b="0" i="0" u="none" strike="noStrike" kern="1200" cap="none" spc="0" normalizeH="0" baseline="0" noProof="0" dirty="0">
              <a:ln>
                <a:noFill/>
              </a:ln>
              <a:solidFill>
                <a:schemeClr val="accent1"/>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l"/>
              <a:defRPr/>
            </a:pPr>
            <a:r>
              <a:rPr kumimoji="0" lang="zh-CN" altLang="en-US" sz="2800" b="0" i="0" u="none" strike="noStrike" kern="1200" cap="none" spc="0" normalizeH="0" baseline="0" noProof="0" dirty="0">
                <a:ln>
                  <a:noFill/>
                </a:ln>
                <a:solidFill>
                  <a:schemeClr val="accent1"/>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rPr>
              <a:t>积累营养物质，保护生物多样性。</a:t>
            </a:r>
            <a:endParaRPr kumimoji="0" lang="en-US" altLang="zh-CN" sz="2800" b="0" i="0" u="none" strike="noStrike" kern="1200" cap="none" spc="0" normalizeH="0" baseline="0" noProof="0" dirty="0">
              <a:ln>
                <a:noFill/>
              </a:ln>
              <a:solidFill>
                <a:schemeClr val="accent1"/>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l"/>
              <a:defRPr/>
            </a:pPr>
            <a:r>
              <a:rPr kumimoji="0" lang="zh-CN" altLang="en-US" sz="2800" b="0" i="0" u="none" strike="noStrike" kern="1200" cap="none" spc="0" normalizeH="0" baseline="0" noProof="0" dirty="0">
                <a:ln>
                  <a:noFill/>
                </a:ln>
                <a:solidFill>
                  <a:schemeClr val="accent1"/>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rPr>
              <a:t>防风固沙，减轻灾害。</a:t>
            </a:r>
            <a:endParaRPr kumimoji="0" lang="zh-CN" altLang="en-US" sz="2800" b="0" i="0" u="none" strike="noStrike" kern="1200" cap="none" spc="0" normalizeH="0" baseline="0" noProof="0" dirty="0">
              <a:ln>
                <a:noFill/>
              </a:ln>
              <a:solidFill>
                <a:schemeClr val="accent1"/>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700" y="3115310"/>
            <a:ext cx="5950585" cy="3752850"/>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7250" y="3114040"/>
            <a:ext cx="6255385" cy="3763010"/>
          </a:xfrm>
          <a:prstGeom prst="rect">
            <a:avLst/>
          </a:prstGeom>
        </p:spPr>
      </p:pic>
      <p:sp>
        <p:nvSpPr>
          <p:cNvPr id="8" name="文本框 7"/>
          <p:cNvSpPr txBox="1"/>
          <p:nvPr/>
        </p:nvSpPr>
        <p:spPr>
          <a:xfrm>
            <a:off x="420370" y="1731645"/>
            <a:ext cx="6273800" cy="1383665"/>
          </a:xfrm>
          <a:prstGeom prst="rect">
            <a:avLst/>
          </a:prstGeom>
          <a:noFill/>
        </p:spPr>
        <p:txBody>
          <a:bodyPr wrap="square">
            <a:spAutoFit/>
          </a:bodyPr>
          <a:p>
            <a:pPr algn="just">
              <a:lnSpc>
                <a:spcPct val="150000"/>
              </a:lnSpc>
              <a:defRPr/>
            </a:pPr>
            <a:r>
              <a:rPr lang="zh-CN" altLang="en-US" sz="2800" dirty="0">
                <a:solidFill>
                  <a:srgbClr val="FF0000"/>
                </a:solidFill>
                <a:latin typeface="楷体" panose="02010609060101010101" pitchFamily="49" charset="-122"/>
                <a:ea typeface="楷体" panose="02010609060101010101" pitchFamily="49" charset="-122"/>
                <a:sym typeface="思源黑体 CN Normal" panose="020B0400000000000000" pitchFamily="34" charset="-122"/>
              </a:rPr>
              <a:t>植被对环境的作用：</a:t>
            </a:r>
            <a:r>
              <a:rPr lang="zh-CN" altLang="en-US" sz="2800" dirty="0">
                <a:solidFill>
                  <a:schemeClr val="tx2"/>
                </a:solidFill>
                <a:latin typeface="楷体" panose="02010609060101010101" pitchFamily="49" charset="-122"/>
                <a:ea typeface="楷体" panose="02010609060101010101" pitchFamily="49" charset="-122"/>
                <a:sym typeface="思源黑体 CN Normal" panose="020B0400000000000000" pitchFamily="34" charset="-122"/>
              </a:rPr>
              <a:t>植物生长过程中改造其生长的土壤、水分等环境条件。</a:t>
            </a:r>
            <a:endParaRPr lang="zh-CN" altLang="en-US" sz="2800" dirty="0">
              <a:solidFill>
                <a:schemeClr val="tx2"/>
              </a:solidFill>
              <a:latin typeface="楷体" panose="02010609060101010101" pitchFamily="49" charset="-122"/>
              <a:ea typeface="楷体" panose="02010609060101010101" pitchFamily="49" charset="-122"/>
              <a:sym typeface="思源黑体 CN Normal" panose="020B04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1"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trips(down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4" grpId="1"/>
      <p:bldP spid="8" grpId="0"/>
    </p:bldLst>
  </p:timing>
</p:sld>
</file>

<file path=ppt/tags/tag1.xml><?xml version="1.0" encoding="utf-8"?>
<p:tagLst xmlns:p="http://schemas.openxmlformats.org/presentationml/2006/main">
  <p:tag name="AS_UNIQUEID" val="1537"/>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xml><?xml version="1.0" encoding="utf-8"?>
<p:tagLst xmlns:p="http://schemas.openxmlformats.org/presentationml/2006/main">
  <p:tag name="AS_UNIQUEID" val="1547"/>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00.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AS_UNIQUEID" val="1549"/>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2.xml><?xml version="1.0" encoding="utf-8"?>
<p:tagLst xmlns:p="http://schemas.openxmlformats.org/presentationml/2006/main">
  <p:tag name="AS_UNIQUEID" val="1550"/>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xml><?xml version="1.0" encoding="utf-8"?>
<p:tagLst xmlns:p="http://schemas.openxmlformats.org/presentationml/2006/main">
  <p:tag name="AS_UNIQUEID" val="1551"/>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4.xml><?xml version="1.0" encoding="utf-8"?>
<p:tagLst xmlns:p="http://schemas.openxmlformats.org/presentationml/2006/main">
  <p:tag name="AS_UNIQUEID" val="1552"/>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5.xml><?xml version="1.0" encoding="utf-8"?>
<p:tagLst xmlns:p="http://schemas.openxmlformats.org/presentationml/2006/main">
  <p:tag name="AS_UNIQUEID" val="1553"/>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6.xml><?xml version="1.0" encoding="utf-8"?>
<p:tagLst xmlns:p="http://schemas.openxmlformats.org/presentationml/2006/main">
  <p:tag name="AS_UNIQUEID" val="1555"/>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63.xml><?xml version="1.0" encoding="utf-8"?>
<p:tagLst xmlns:p="http://schemas.openxmlformats.org/presentationml/2006/main">
  <p:tag name="AS_UNIQUEID" val="1969"/>
  <p:tag name="KSO_WM_UNIT_PLACING_PICTURE_USER_VIEWPORT" val="{&quot;height&quot;:9803,&quot;width&quot;:19202}"/>
</p:tagLst>
</file>

<file path=ppt/tags/tag164.xml><?xml version="1.0" encoding="utf-8"?>
<p:tagLst xmlns:p="http://schemas.openxmlformats.org/presentationml/2006/main">
  <p:tag name="AS_UNIQUEID" val="1535"/>
</p:tagLst>
</file>

<file path=ppt/tags/tag165.xml><?xml version="1.0" encoding="utf-8"?>
<p:tagLst xmlns:p="http://schemas.openxmlformats.org/presentationml/2006/main">
  <p:tag name="AS_UNIQUEID" val="1979"/>
</p:tagLst>
</file>

<file path=ppt/tags/tag166.xml><?xml version="1.0" encoding="utf-8"?>
<p:tagLst xmlns:p="http://schemas.openxmlformats.org/presentationml/2006/main">
  <p:tag name="AS_UNIQUEID" val="1911"/>
  <p:tag name="KSO_WM_FULL_TEXT_BEAUTIFY_COPY_ID" val="10"/>
</p:tagLst>
</file>

<file path=ppt/tags/tag167.xml><?xml version="1.0" encoding="utf-8"?>
<p:tagLst xmlns:p="http://schemas.openxmlformats.org/presentationml/2006/main">
  <p:tag name="AS_UNIQUEID" val="1535"/>
</p:tagLst>
</file>

<file path=ppt/tags/tag168.xml><?xml version="1.0" encoding="utf-8"?>
<p:tagLst xmlns:p="http://schemas.openxmlformats.org/presentationml/2006/main">
  <p:tag name="AS_UNIQUEID" val="1986"/>
</p:tagLst>
</file>

<file path=ppt/tags/tag169.xml><?xml version="1.0" encoding="utf-8"?>
<p:tagLst xmlns:p="http://schemas.openxmlformats.org/presentationml/2006/main">
  <p:tag name="AS_UNIQUEID" val="1995"/>
</p:tagLst>
</file>

<file path=ppt/tags/tag17.xml><?xml version="1.0" encoding="utf-8"?>
<p:tagLst xmlns:p="http://schemas.openxmlformats.org/presentationml/2006/main">
  <p:tag name="AS_UNIQUEID" val="1556"/>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70.xml><?xml version="1.0" encoding="utf-8"?>
<p:tagLst xmlns:p="http://schemas.openxmlformats.org/presentationml/2006/main">
  <p:tag name="AS_UNIQUEID" val="1995"/>
</p:tagLst>
</file>

<file path=ppt/tags/tag171.xml><?xml version="1.0" encoding="utf-8"?>
<p:tagLst xmlns:p="http://schemas.openxmlformats.org/presentationml/2006/main">
  <p:tag name="AS_UNIQUEID" val="2003"/>
  <p:tag name="KSO_WM_UNIT_PLACING_PICTURE_USER_VIEWPORT" val="{&quot;height&quot;:0,&quot;width&quot;:0}"/>
</p:tagLst>
</file>

<file path=ppt/tags/tag172.xml><?xml version="1.0" encoding="utf-8"?>
<p:tagLst xmlns:p="http://schemas.openxmlformats.org/presentationml/2006/main">
  <p:tag name="AS_UNIQUEID" val="1911"/>
  <p:tag name="KSO_WM_FULL_TEXT_BEAUTIFY_COPY_ID" val="10"/>
</p:tagLst>
</file>

<file path=ppt/tags/tag173.xml><?xml version="1.0" encoding="utf-8"?>
<p:tagLst xmlns:p="http://schemas.openxmlformats.org/presentationml/2006/main">
  <p:tag name="AS_UNIQUEID" val="2004"/>
</p:tagLst>
</file>

<file path=ppt/tags/tag174.xml><?xml version="1.0" encoding="utf-8"?>
<p:tagLst xmlns:p="http://schemas.openxmlformats.org/presentationml/2006/main">
  <p:tag name="AS_UNIQUEID" val="1999"/>
</p:tagLst>
</file>

<file path=ppt/tags/tag175.xml><?xml version="1.0" encoding="utf-8"?>
<p:tagLst xmlns:p="http://schemas.openxmlformats.org/presentationml/2006/main">
  <p:tag name="AS_UNIQUEID" val="2000"/>
</p:tagLst>
</file>

<file path=ppt/tags/tag176.xml><?xml version="1.0" encoding="utf-8"?>
<p:tagLst xmlns:p="http://schemas.openxmlformats.org/presentationml/2006/main">
  <p:tag name="AS_UNIQUEID" val="2001"/>
</p:tagLst>
</file>

<file path=ppt/tags/tag177.xml><?xml version="1.0" encoding="utf-8"?>
<p:tagLst xmlns:p="http://schemas.openxmlformats.org/presentationml/2006/main">
  <p:tag name="AS_UNIQUEID" val="2018"/>
  <p:tag name="KSO_WM_UNIT_PLACING_PICTURE_USER_VIEWPORT" val="{&quot;height&quot;:8680,&quot;width&quot;:12800}"/>
</p:tagLst>
</file>

<file path=ppt/tags/tag178.xml><?xml version="1.0" encoding="utf-8"?>
<p:tagLst xmlns:p="http://schemas.openxmlformats.org/presentationml/2006/main">
  <p:tag name="AS_UNIQUEID" val="2019"/>
</p:tagLst>
</file>

<file path=ppt/tags/tag179.xml><?xml version="1.0" encoding="utf-8"?>
<p:tagLst xmlns:p="http://schemas.openxmlformats.org/presentationml/2006/main">
  <p:tag name="AS_UNIQUEID" val="2020"/>
</p:tagLst>
</file>

<file path=ppt/tags/tag18.xml><?xml version="1.0" encoding="utf-8"?>
<p:tagLst xmlns:p="http://schemas.openxmlformats.org/presentationml/2006/main">
  <p:tag name="AS_UNIQUEID" val="1557"/>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80.xml><?xml version="1.0" encoding="utf-8"?>
<p:tagLst xmlns:p="http://schemas.openxmlformats.org/presentationml/2006/main">
  <p:tag name="AS_UNIQUEID" val="1911"/>
  <p:tag name="KSO_WM_FULL_TEXT_BEAUTIFY_COPY_ID" val="10"/>
</p:tagLst>
</file>

<file path=ppt/tags/tag181.xml><?xml version="1.0" encoding="utf-8"?>
<p:tagLst xmlns:p="http://schemas.openxmlformats.org/presentationml/2006/main">
  <p:tag name="AS_UNIQUEID" val="2021"/>
</p:tagLst>
</file>

<file path=ppt/tags/tag182.xml><?xml version="1.0" encoding="utf-8"?>
<p:tagLst xmlns:p="http://schemas.openxmlformats.org/presentationml/2006/main">
  <p:tag name="AS_UNIQUEID" val="2022"/>
</p:tagLst>
</file>

<file path=ppt/tags/tag183.xml><?xml version="1.0" encoding="utf-8"?>
<p:tagLst xmlns:p="http://schemas.openxmlformats.org/presentationml/2006/main">
  <p:tag name="AS_UNIQUEID" val="2023"/>
</p:tagLst>
</file>

<file path=ppt/tags/tag184.xml><?xml version="1.0" encoding="utf-8"?>
<p:tagLst xmlns:p="http://schemas.openxmlformats.org/presentationml/2006/main">
  <p:tag name="AS_UNIQUEID" val="2024"/>
</p:tagLst>
</file>

<file path=ppt/tags/tag185.xml><?xml version="1.0" encoding="utf-8"?>
<p:tagLst xmlns:p="http://schemas.openxmlformats.org/presentationml/2006/main">
  <p:tag name="AS_UNIQUEID" val="2025"/>
</p:tagLst>
</file>

<file path=ppt/tags/tag186.xml><?xml version="1.0" encoding="utf-8"?>
<p:tagLst xmlns:p="http://schemas.openxmlformats.org/presentationml/2006/main">
  <p:tag name="AS_UNIQUEID" val="2015"/>
</p:tagLst>
</file>

<file path=ppt/tags/tag187.xml><?xml version="1.0" encoding="utf-8"?>
<p:tagLst xmlns:p="http://schemas.openxmlformats.org/presentationml/2006/main">
  <p:tag name="AS_UNIQUEID" val="2016"/>
</p:tagLst>
</file>

<file path=ppt/tags/tag188.xml><?xml version="1.0" encoding="utf-8"?>
<p:tagLst xmlns:p="http://schemas.openxmlformats.org/presentationml/2006/main">
  <p:tag name="AS_UNIQUEID" val="2041"/>
  <p:tag name="KSO_WM_UNIT_PLACING_PICTURE_USER_VIEWPORT" val="{&quot;height&quot;:7980,&quot;width&quot;:12000}"/>
</p:tagLst>
</file>

<file path=ppt/tags/tag189.xml><?xml version="1.0" encoding="utf-8"?>
<p:tagLst xmlns:p="http://schemas.openxmlformats.org/presentationml/2006/main">
  <p:tag name="AS_UNIQUEID" val="1911"/>
  <p:tag name="KSO_WM_FULL_TEXT_BEAUTIFY_COPY_ID" val="10"/>
</p:tagLst>
</file>

<file path=ppt/tags/tag19.xml><?xml version="1.0" encoding="utf-8"?>
<p:tagLst xmlns:p="http://schemas.openxmlformats.org/presentationml/2006/main">
  <p:tag name="AS_UNIQUEID" val="1558"/>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90.xml><?xml version="1.0" encoding="utf-8"?>
<p:tagLst xmlns:p="http://schemas.openxmlformats.org/presentationml/2006/main">
  <p:tag name="AS_UNIQUEID" val="1535"/>
</p:tagLst>
</file>

<file path=ppt/tags/tag191.xml><?xml version="1.0" encoding="utf-8"?>
<p:tagLst xmlns:p="http://schemas.openxmlformats.org/presentationml/2006/main">
  <p:tag name="AS_UNIQUEID" val="2048"/>
  <p:tag name="KSO_WM_UNIT_PLACING_PICTURE_USER_VIEWPORT" val="{&quot;height&quot;:7980,&quot;width&quot;:12000}"/>
</p:tagLst>
</file>

<file path=ppt/tags/tag192.xml><?xml version="1.0" encoding="utf-8"?>
<p:tagLst xmlns:p="http://schemas.openxmlformats.org/presentationml/2006/main">
  <p:tag name="AS_UNIQUEID" val="1911"/>
  <p:tag name="KSO_WM_FULL_TEXT_BEAUTIFY_COPY_ID" val="10"/>
</p:tagLst>
</file>

<file path=ppt/tags/tag193.xml><?xml version="1.0" encoding="utf-8"?>
<p:tagLst xmlns:p="http://schemas.openxmlformats.org/presentationml/2006/main">
  <p:tag name="AS_UNIQUEID" val="2049"/>
</p:tagLst>
</file>

<file path=ppt/tags/tag194.xml><?xml version="1.0" encoding="utf-8"?>
<p:tagLst xmlns:p="http://schemas.openxmlformats.org/presentationml/2006/main">
  <p:tag name="AS_UNIQUEID" val="2050"/>
</p:tagLst>
</file>

<file path=ppt/tags/tag195.xml><?xml version="1.0" encoding="utf-8"?>
<p:tagLst xmlns:p="http://schemas.openxmlformats.org/presentationml/2006/main">
  <p:tag name="AS_UNIQUEID" val="2051"/>
</p:tagLst>
</file>

<file path=ppt/tags/tag196.xml><?xml version="1.0" encoding="utf-8"?>
<p:tagLst xmlns:p="http://schemas.openxmlformats.org/presentationml/2006/main">
  <p:tag name="AS_UNIQUEID" val="2052"/>
</p:tagLst>
</file>

<file path=ppt/tags/tag197.xml><?xml version="1.0" encoding="utf-8"?>
<p:tagLst xmlns:p="http://schemas.openxmlformats.org/presentationml/2006/main">
  <p:tag name="AS_UNIQUEID" val="2053"/>
</p:tagLst>
</file>

<file path=ppt/tags/tag198.xml><?xml version="1.0" encoding="utf-8"?>
<p:tagLst xmlns:p="http://schemas.openxmlformats.org/presentationml/2006/main">
  <p:tag name="AS_UNIQUEID" val="2044"/>
</p:tagLst>
</file>

<file path=ppt/tags/tag199.xml><?xml version="1.0" encoding="utf-8"?>
<p:tagLst xmlns:p="http://schemas.openxmlformats.org/presentationml/2006/main">
  <p:tag name="AS_UNIQUEID" val="2045"/>
</p:tagLst>
</file>

<file path=ppt/tags/tag2.xml><?xml version="1.0" encoding="utf-8"?>
<p:tagLst xmlns:p="http://schemas.openxmlformats.org/presentationml/2006/main">
  <p:tag name="AS_UNIQUEID" val="1538"/>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AS_UNIQUEID" val="1559"/>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00.xml><?xml version="1.0" encoding="utf-8"?>
<p:tagLst xmlns:p="http://schemas.openxmlformats.org/presentationml/2006/main">
  <p:tag name="AS_UNIQUEID" val="2046"/>
</p:tagLst>
</file>

<file path=ppt/tags/tag201.xml><?xml version="1.0" encoding="utf-8"?>
<p:tagLst xmlns:p="http://schemas.openxmlformats.org/presentationml/2006/main">
  <p:tag name="AS_UNIQUEID" val="2055"/>
  <p:tag name="KSO_WM_UNIT_PLACING_PICTURE_USER_VIEWPORT" val="{&quot;height&quot;:7980,&quot;width&quot;:12000}"/>
</p:tagLst>
</file>

<file path=ppt/tags/tag202.xml><?xml version="1.0" encoding="utf-8"?>
<p:tagLst xmlns:p="http://schemas.openxmlformats.org/presentationml/2006/main">
  <p:tag name="AS_UNIQUEID" val="2056"/>
</p:tagLst>
</file>

<file path=ppt/tags/tag203.xml><?xml version="1.0" encoding="utf-8"?>
<p:tagLst xmlns:p="http://schemas.openxmlformats.org/presentationml/2006/main">
  <p:tag name="AS_UNIQUEID" val="2057"/>
</p:tagLst>
</file>

<file path=ppt/tags/tag204.xml><?xml version="1.0" encoding="utf-8"?>
<p:tagLst xmlns:p="http://schemas.openxmlformats.org/presentationml/2006/main">
  <p:tag name="AS_UNIQUEID" val="1911"/>
  <p:tag name="KSO_WM_FULL_TEXT_BEAUTIFY_COPY_ID" val="10"/>
</p:tagLst>
</file>

<file path=ppt/tags/tag205.xml><?xml version="1.0" encoding="utf-8"?>
<p:tagLst xmlns:p="http://schemas.openxmlformats.org/presentationml/2006/main">
  <p:tag name="AS_UNIQUEID" val="2058"/>
</p:tagLst>
</file>

<file path=ppt/tags/tag206.xml><?xml version="1.0" encoding="utf-8"?>
<p:tagLst xmlns:p="http://schemas.openxmlformats.org/presentationml/2006/main">
  <p:tag name="AS_UNIQUEID" val="2059"/>
</p:tagLst>
</file>

<file path=ppt/tags/tag207.xml><?xml version="1.0" encoding="utf-8"?>
<p:tagLst xmlns:p="http://schemas.openxmlformats.org/presentationml/2006/main">
  <p:tag name="AS_UNIQUEID" val="2060"/>
</p:tagLst>
</file>

<file path=ppt/tags/tag208.xml><?xml version="1.0" encoding="utf-8"?>
<p:tagLst xmlns:p="http://schemas.openxmlformats.org/presentationml/2006/main">
  <p:tag name="AS_UNIQUEID" val="2062"/>
</p:tagLst>
</file>

<file path=ppt/tags/tag209.xml><?xml version="1.0" encoding="utf-8"?>
<p:tagLst xmlns:p="http://schemas.openxmlformats.org/presentationml/2006/main">
  <p:tag name="AS_UNIQUEID" val="2063"/>
</p:tagLst>
</file>

<file path=ppt/tags/tag21.xml><?xml version="1.0" encoding="utf-8"?>
<p:tagLst xmlns:p="http://schemas.openxmlformats.org/presentationml/2006/main">
  <p:tag name="AS_UNIQUEID" val="1560"/>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0.xml><?xml version="1.0" encoding="utf-8"?>
<p:tagLst xmlns:p="http://schemas.openxmlformats.org/presentationml/2006/main">
  <p:tag name="AS_UNIQUEID" val="2064"/>
</p:tagLst>
</file>

<file path=ppt/tags/tag211.xml><?xml version="1.0" encoding="utf-8"?>
<p:tagLst xmlns:p="http://schemas.openxmlformats.org/presentationml/2006/main">
  <p:tag name="AS_UNIQUEID" val="2065"/>
</p:tagLst>
</file>

<file path=ppt/tags/tag212.xml><?xml version="1.0" encoding="utf-8"?>
<p:tagLst xmlns:p="http://schemas.openxmlformats.org/presentationml/2006/main">
  <p:tag name="AS_UNIQUEID" val="2066"/>
</p:tagLst>
</file>

<file path=ppt/tags/tag213.xml><?xml version="1.0" encoding="utf-8"?>
<p:tagLst xmlns:p="http://schemas.openxmlformats.org/presentationml/2006/main">
  <p:tag name="AS_UNIQUEID" val="2067"/>
</p:tagLst>
</file>

<file path=ppt/tags/tag214.xml><?xml version="1.0" encoding="utf-8"?>
<p:tagLst xmlns:p="http://schemas.openxmlformats.org/presentationml/2006/main">
  <p:tag name="AS_UNIQUEID" val="2068"/>
</p:tagLst>
</file>

<file path=ppt/tags/tag215.xml><?xml version="1.0" encoding="utf-8"?>
<p:tagLst xmlns:p="http://schemas.openxmlformats.org/presentationml/2006/main">
  <p:tag name="AS_UNIQUEID" val="2074"/>
</p:tagLst>
</file>

<file path=ppt/tags/tag216.xml><?xml version="1.0" encoding="utf-8"?>
<p:tagLst xmlns:p="http://schemas.openxmlformats.org/presentationml/2006/main">
  <p:tag name="AS_UNIQUEID" val="1911"/>
  <p:tag name="KSO_WM_FULL_TEXT_BEAUTIFY_COPY_ID" val="10"/>
</p:tagLst>
</file>

<file path=ppt/tags/tag217.xml><?xml version="1.0" encoding="utf-8"?>
<p:tagLst xmlns:p="http://schemas.openxmlformats.org/presentationml/2006/main">
  <p:tag name="AS_UNIQUEID" val="2075"/>
</p:tagLst>
</file>

<file path=ppt/tags/tag218.xml><?xml version="1.0" encoding="utf-8"?>
<p:tagLst xmlns:p="http://schemas.openxmlformats.org/presentationml/2006/main">
  <p:tag name="AS_UNIQUEID" val="2076"/>
</p:tagLst>
</file>

<file path=ppt/tags/tag219.xml><?xml version="1.0" encoding="utf-8"?>
<p:tagLst xmlns:p="http://schemas.openxmlformats.org/presentationml/2006/main">
  <p:tag name="AS_UNIQUEID" val="2078"/>
</p:tagLst>
</file>

<file path=ppt/tags/tag22.xml><?xml version="1.0" encoding="utf-8"?>
<p:tagLst xmlns:p="http://schemas.openxmlformats.org/presentationml/2006/main">
  <p:tag name="AS_UNIQUEID" val="156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20.xml><?xml version="1.0" encoding="utf-8"?>
<p:tagLst xmlns:p="http://schemas.openxmlformats.org/presentationml/2006/main">
  <p:tag name="AS_UNIQUEID" val="2079"/>
</p:tagLst>
</file>

<file path=ppt/tags/tag221.xml><?xml version="1.0" encoding="utf-8"?>
<p:tagLst xmlns:p="http://schemas.openxmlformats.org/presentationml/2006/main">
  <p:tag name="AS_UNIQUEID" val="2070"/>
</p:tagLst>
</file>

<file path=ppt/tags/tag222.xml><?xml version="1.0" encoding="utf-8"?>
<p:tagLst xmlns:p="http://schemas.openxmlformats.org/presentationml/2006/main">
  <p:tag name="AS_UNIQUEID" val="2071"/>
</p:tagLst>
</file>

<file path=ppt/tags/tag223.xml><?xml version="1.0" encoding="utf-8"?>
<p:tagLst xmlns:p="http://schemas.openxmlformats.org/presentationml/2006/main">
  <p:tag name="AS_UNIQUEID" val="2072"/>
</p:tagLst>
</file>

<file path=ppt/tags/tag224.xml><?xml version="1.0" encoding="utf-8"?>
<p:tagLst xmlns:p="http://schemas.openxmlformats.org/presentationml/2006/main">
  <p:tag name="AS_UNIQUEID" val="2085"/>
</p:tagLst>
</file>

<file path=ppt/tags/tag225.xml><?xml version="1.0" encoding="utf-8"?>
<p:tagLst xmlns:p="http://schemas.openxmlformats.org/presentationml/2006/main">
  <p:tag name="AS_UNIQUEID" val="1911"/>
  <p:tag name="KSO_WM_FULL_TEXT_BEAUTIFY_COPY_ID" val="10"/>
</p:tagLst>
</file>

<file path=ppt/tags/tag226.xml><?xml version="1.0" encoding="utf-8"?>
<p:tagLst xmlns:p="http://schemas.openxmlformats.org/presentationml/2006/main">
  <p:tag name="AS_UNIQUEID" val="2086"/>
</p:tagLst>
</file>

<file path=ppt/tags/tag227.xml><?xml version="1.0" encoding="utf-8"?>
<p:tagLst xmlns:p="http://schemas.openxmlformats.org/presentationml/2006/main">
  <p:tag name="AS_UNIQUEID" val="2087"/>
</p:tagLst>
</file>

<file path=ppt/tags/tag228.xml><?xml version="1.0" encoding="utf-8"?>
<p:tagLst xmlns:p="http://schemas.openxmlformats.org/presentationml/2006/main">
  <p:tag name="AS_UNIQUEID" val="2088"/>
</p:tagLst>
</file>

<file path=ppt/tags/tag229.xml><?xml version="1.0" encoding="utf-8"?>
<p:tagLst xmlns:p="http://schemas.openxmlformats.org/presentationml/2006/main">
  <p:tag name="AS_UNIQUEID" val="2089"/>
</p:tagLst>
</file>

<file path=ppt/tags/tag23.xml><?xml version="1.0" encoding="utf-8"?>
<p:tagLst xmlns:p="http://schemas.openxmlformats.org/presentationml/2006/main">
  <p:tag name="AS_UNIQUEID" val="156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30.xml><?xml version="1.0" encoding="utf-8"?>
<p:tagLst xmlns:p="http://schemas.openxmlformats.org/presentationml/2006/main">
  <p:tag name="AS_UNIQUEID" val="2090"/>
</p:tagLst>
</file>

<file path=ppt/tags/tag231.xml><?xml version="1.0" encoding="utf-8"?>
<p:tagLst xmlns:p="http://schemas.openxmlformats.org/presentationml/2006/main">
  <p:tag name="AS_UNIQUEID" val="2091"/>
</p:tagLst>
</file>

<file path=ppt/tags/tag232.xml><?xml version="1.0" encoding="utf-8"?>
<p:tagLst xmlns:p="http://schemas.openxmlformats.org/presentationml/2006/main">
  <p:tag name="AS_UNIQUEID" val="2092"/>
</p:tagLst>
</file>

<file path=ppt/tags/tag233.xml><?xml version="1.0" encoding="utf-8"?>
<p:tagLst xmlns:p="http://schemas.openxmlformats.org/presentationml/2006/main">
  <p:tag name="AS_UNIQUEID" val="2093"/>
</p:tagLst>
</file>

<file path=ppt/tags/tag234.xml><?xml version="1.0" encoding="utf-8"?>
<p:tagLst xmlns:p="http://schemas.openxmlformats.org/presentationml/2006/main">
  <p:tag name="AS_UNIQUEID" val="2081"/>
</p:tagLst>
</file>

<file path=ppt/tags/tag235.xml><?xml version="1.0" encoding="utf-8"?>
<p:tagLst xmlns:p="http://schemas.openxmlformats.org/presentationml/2006/main">
  <p:tag name="AS_UNIQUEID" val="2082"/>
</p:tagLst>
</file>

<file path=ppt/tags/tag236.xml><?xml version="1.0" encoding="utf-8"?>
<p:tagLst xmlns:p="http://schemas.openxmlformats.org/presentationml/2006/main">
  <p:tag name="AS_UNIQUEID" val="2083"/>
</p:tagLst>
</file>

<file path=ppt/tags/tag237.xml><?xml version="1.0" encoding="utf-8"?>
<p:tagLst xmlns:p="http://schemas.openxmlformats.org/presentationml/2006/main">
  <p:tag name="AS_UNIQUEID" val="2099"/>
</p:tagLst>
</file>

<file path=ppt/tags/tag238.xml><?xml version="1.0" encoding="utf-8"?>
<p:tagLst xmlns:p="http://schemas.openxmlformats.org/presentationml/2006/main">
  <p:tag name="AS_UNIQUEID" val="2100"/>
</p:tagLst>
</file>

<file path=ppt/tags/tag239.xml><?xml version="1.0" encoding="utf-8"?>
<p:tagLst xmlns:p="http://schemas.openxmlformats.org/presentationml/2006/main">
  <p:tag name="AS_UNIQUEID" val="1911"/>
  <p:tag name="KSO_WM_FULL_TEXT_BEAUTIFY_COPY_ID" val="10"/>
</p:tagLst>
</file>

<file path=ppt/tags/tag24.xml><?xml version="1.0" encoding="utf-8"?>
<p:tagLst xmlns:p="http://schemas.openxmlformats.org/presentationml/2006/main">
  <p:tag name="AS_UNIQUEID" val="156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0.xml><?xml version="1.0" encoding="utf-8"?>
<p:tagLst xmlns:p="http://schemas.openxmlformats.org/presentationml/2006/main">
  <p:tag name="AS_UNIQUEID" val="2101"/>
</p:tagLst>
</file>

<file path=ppt/tags/tag241.xml><?xml version="1.0" encoding="utf-8"?>
<p:tagLst xmlns:p="http://schemas.openxmlformats.org/presentationml/2006/main">
  <p:tag name="AS_UNIQUEID" val="2102"/>
</p:tagLst>
</file>

<file path=ppt/tags/tag242.xml><?xml version="1.0" encoding="utf-8"?>
<p:tagLst xmlns:p="http://schemas.openxmlformats.org/presentationml/2006/main">
  <p:tag name="AS_UNIQUEID" val="2095"/>
</p:tagLst>
</file>

<file path=ppt/tags/tag243.xml><?xml version="1.0" encoding="utf-8"?>
<p:tagLst xmlns:p="http://schemas.openxmlformats.org/presentationml/2006/main">
  <p:tag name="AS_UNIQUEID" val="2096"/>
</p:tagLst>
</file>

<file path=ppt/tags/tag244.xml><?xml version="1.0" encoding="utf-8"?>
<p:tagLst xmlns:p="http://schemas.openxmlformats.org/presentationml/2006/main">
  <p:tag name="AS_UNIQUEID" val="2097"/>
</p:tagLst>
</file>

<file path=ppt/tags/tag245.xml><?xml version="1.0" encoding="utf-8"?>
<p:tagLst xmlns:p="http://schemas.openxmlformats.org/presentationml/2006/main">
  <p:tag name="AS_UNIQUEID" val="2109"/>
</p:tagLst>
</file>

<file path=ppt/tags/tag246.xml><?xml version="1.0" encoding="utf-8"?>
<p:tagLst xmlns:p="http://schemas.openxmlformats.org/presentationml/2006/main">
  <p:tag name="AS_UNIQUEID" val="2110"/>
</p:tagLst>
</file>

<file path=ppt/tags/tag247.xml><?xml version="1.0" encoding="utf-8"?>
<p:tagLst xmlns:p="http://schemas.openxmlformats.org/presentationml/2006/main">
  <p:tag name="AS_UNIQUEID" val="2111"/>
</p:tagLst>
</file>

<file path=ppt/tags/tag248.xml><?xml version="1.0" encoding="utf-8"?>
<p:tagLst xmlns:p="http://schemas.openxmlformats.org/presentationml/2006/main">
  <p:tag name="AS_UNIQUEID" val="2112"/>
</p:tagLst>
</file>

<file path=ppt/tags/tag249.xml><?xml version="1.0" encoding="utf-8"?>
<p:tagLst xmlns:p="http://schemas.openxmlformats.org/presentationml/2006/main">
  <p:tag name="AS_UNIQUEID" val="2113"/>
</p:tagLst>
</file>

<file path=ppt/tags/tag25.xml><?xml version="1.0" encoding="utf-8"?>
<p:tagLst xmlns:p="http://schemas.openxmlformats.org/presentationml/2006/main">
  <p:tag name="AS_UNIQUEID" val="1565"/>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0.xml><?xml version="1.0" encoding="utf-8"?>
<p:tagLst xmlns:p="http://schemas.openxmlformats.org/presentationml/2006/main">
  <p:tag name="AS_UNIQUEID" val="2115"/>
</p:tagLst>
</file>

<file path=ppt/tags/tag251.xml><?xml version="1.0" encoding="utf-8"?>
<p:tagLst xmlns:p="http://schemas.openxmlformats.org/presentationml/2006/main">
  <p:tag name="AS_UNIQUEID" val="1911"/>
  <p:tag name="KSO_WM_FULL_TEXT_BEAUTIFY_COPY_ID" val="10"/>
</p:tagLst>
</file>

<file path=ppt/tags/tag252.xml><?xml version="1.0" encoding="utf-8"?>
<p:tagLst xmlns:p="http://schemas.openxmlformats.org/presentationml/2006/main">
  <p:tag name="AS_UNIQUEID" val="1535"/>
</p:tagLst>
</file>

<file path=ppt/tags/tag253.xml><?xml version="1.0" encoding="utf-8"?>
<p:tagLst xmlns:p="http://schemas.openxmlformats.org/presentationml/2006/main">
  <p:tag name="AS_UNIQUEID" val="2118"/>
</p:tagLst>
</file>

<file path=ppt/tags/tag254.xml><?xml version="1.0" encoding="utf-8"?>
<p:tagLst xmlns:p="http://schemas.openxmlformats.org/presentationml/2006/main">
  <p:tag name="AS_UNIQUEID" val="303"/>
</p:tagLst>
</file>

<file path=ppt/tags/tag255.xml><?xml version="1.0" encoding="utf-8"?>
<p:tagLst xmlns:p="http://schemas.openxmlformats.org/presentationml/2006/main">
  <p:tag name="AS_UNIQUEID" val="311"/>
</p:tagLst>
</file>

<file path=ppt/tags/tag256.xml><?xml version="1.0" encoding="utf-8"?>
<p:tagLst xmlns:p="http://schemas.openxmlformats.org/presentationml/2006/main">
  <p:tag name="AS_UNIQUEID" val="2119"/>
</p:tagLst>
</file>

<file path=ppt/tags/tag257.xml><?xml version="1.0" encoding="utf-8"?>
<p:tagLst xmlns:p="http://schemas.openxmlformats.org/presentationml/2006/main">
  <p:tag name="AS_UNIQUEID" val="2125"/>
</p:tagLst>
</file>

<file path=ppt/tags/tag258.xml><?xml version="1.0" encoding="utf-8"?>
<p:tagLst xmlns:p="http://schemas.openxmlformats.org/presentationml/2006/main">
  <p:tag name="AS_UNIQUEID" val="1911"/>
  <p:tag name="KSO_WM_FULL_TEXT_BEAUTIFY_COPY_ID" val="10"/>
</p:tagLst>
</file>

<file path=ppt/tags/tag259.xml><?xml version="1.0" encoding="utf-8"?>
<p:tagLst xmlns:p="http://schemas.openxmlformats.org/presentationml/2006/main">
  <p:tag name="AS_UNIQUEID" val="2126"/>
</p:tagLst>
</file>

<file path=ppt/tags/tag26.xml><?xml version="1.0" encoding="utf-8"?>
<p:tagLst xmlns:p="http://schemas.openxmlformats.org/presentationml/2006/main">
  <p:tag name="AS_UNIQUEID" val="1566"/>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60.xml><?xml version="1.0" encoding="utf-8"?>
<p:tagLst xmlns:p="http://schemas.openxmlformats.org/presentationml/2006/main">
  <p:tag name="AS_UNIQUEID" val="2127"/>
</p:tagLst>
</file>

<file path=ppt/tags/tag261.xml><?xml version="1.0" encoding="utf-8"?>
<p:tagLst xmlns:p="http://schemas.openxmlformats.org/presentationml/2006/main">
  <p:tag name="AS_UNIQUEID" val="2128"/>
</p:tagLst>
</file>

<file path=ppt/tags/tag262.xml><?xml version="1.0" encoding="utf-8"?>
<p:tagLst xmlns:p="http://schemas.openxmlformats.org/presentationml/2006/main">
  <p:tag name="AS_UNIQUEID" val="2121"/>
</p:tagLst>
</file>

<file path=ppt/tags/tag263.xml><?xml version="1.0" encoding="utf-8"?>
<p:tagLst xmlns:p="http://schemas.openxmlformats.org/presentationml/2006/main">
  <p:tag name="AS_UNIQUEID" val="2122"/>
</p:tagLst>
</file>

<file path=ppt/tags/tag264.xml><?xml version="1.0" encoding="utf-8"?>
<p:tagLst xmlns:p="http://schemas.openxmlformats.org/presentationml/2006/main">
  <p:tag name="AS_UNIQUEID" val="2123"/>
</p:tagLst>
</file>

<file path=ppt/tags/tag265.xml><?xml version="1.0" encoding="utf-8"?>
<p:tagLst xmlns:p="http://schemas.openxmlformats.org/presentationml/2006/main">
  <p:tag name="AS_UNIQUEID" val="2134"/>
</p:tagLst>
</file>

<file path=ppt/tags/tag266.xml><?xml version="1.0" encoding="utf-8"?>
<p:tagLst xmlns:p="http://schemas.openxmlformats.org/presentationml/2006/main">
  <p:tag name="AS_UNIQUEID" val="1911"/>
  <p:tag name="KSO_WM_FULL_TEXT_BEAUTIFY_COPY_ID" val="10"/>
</p:tagLst>
</file>

<file path=ppt/tags/tag267.xml><?xml version="1.0" encoding="utf-8"?>
<p:tagLst xmlns:p="http://schemas.openxmlformats.org/presentationml/2006/main">
  <p:tag name="AS_UNIQUEID" val="2135"/>
</p:tagLst>
</file>

<file path=ppt/tags/tag268.xml><?xml version="1.0" encoding="utf-8"?>
<p:tagLst xmlns:p="http://schemas.openxmlformats.org/presentationml/2006/main">
  <p:tag name="AS_UNIQUEID" val="2136"/>
</p:tagLst>
</file>

<file path=ppt/tags/tag269.xml><?xml version="1.0" encoding="utf-8"?>
<p:tagLst xmlns:p="http://schemas.openxmlformats.org/presentationml/2006/main">
  <p:tag name="AS_UNIQUEID" val="2137"/>
</p:tagLst>
</file>

<file path=ppt/tags/tag27.xml><?xml version="1.0" encoding="utf-8"?>
<p:tagLst xmlns:p="http://schemas.openxmlformats.org/presentationml/2006/main">
  <p:tag name="AS_UNIQUEID" val="1567"/>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70.xml><?xml version="1.0" encoding="utf-8"?>
<p:tagLst xmlns:p="http://schemas.openxmlformats.org/presentationml/2006/main">
  <p:tag name="AS_UNIQUEID" val="2130"/>
</p:tagLst>
</file>

<file path=ppt/tags/tag271.xml><?xml version="1.0" encoding="utf-8"?>
<p:tagLst xmlns:p="http://schemas.openxmlformats.org/presentationml/2006/main">
  <p:tag name="AS_UNIQUEID" val="2131"/>
</p:tagLst>
</file>

<file path=ppt/tags/tag272.xml><?xml version="1.0" encoding="utf-8"?>
<p:tagLst xmlns:p="http://schemas.openxmlformats.org/presentationml/2006/main">
  <p:tag name="AS_UNIQUEID" val="2132"/>
</p:tagLst>
</file>

<file path=ppt/tags/tag273.xml><?xml version="1.0" encoding="utf-8"?>
<p:tagLst xmlns:p="http://schemas.openxmlformats.org/presentationml/2006/main">
  <p:tag name="AS_UNIQUEID" val="2143"/>
</p:tagLst>
</file>

<file path=ppt/tags/tag274.xml><?xml version="1.0" encoding="utf-8"?>
<p:tagLst xmlns:p="http://schemas.openxmlformats.org/presentationml/2006/main">
  <p:tag name="AS_UNIQUEID" val="1911"/>
  <p:tag name="KSO_WM_FULL_TEXT_BEAUTIFY_COPY_ID" val="10"/>
</p:tagLst>
</file>

<file path=ppt/tags/tag275.xml><?xml version="1.0" encoding="utf-8"?>
<p:tagLst xmlns:p="http://schemas.openxmlformats.org/presentationml/2006/main">
  <p:tag name="AS_UNIQUEID" val="2144"/>
</p:tagLst>
</file>

<file path=ppt/tags/tag276.xml><?xml version="1.0" encoding="utf-8"?>
<p:tagLst xmlns:p="http://schemas.openxmlformats.org/presentationml/2006/main">
  <p:tag name="AS_UNIQUEID" val="2145"/>
</p:tagLst>
</file>

<file path=ppt/tags/tag277.xml><?xml version="1.0" encoding="utf-8"?>
<p:tagLst xmlns:p="http://schemas.openxmlformats.org/presentationml/2006/main">
  <p:tag name="AS_UNIQUEID" val="2146"/>
</p:tagLst>
</file>

<file path=ppt/tags/tag278.xml><?xml version="1.0" encoding="utf-8"?>
<p:tagLst xmlns:p="http://schemas.openxmlformats.org/presentationml/2006/main">
  <p:tag name="AS_UNIQUEID" val="2139"/>
</p:tagLst>
</file>

<file path=ppt/tags/tag279.xml><?xml version="1.0" encoding="utf-8"?>
<p:tagLst xmlns:p="http://schemas.openxmlformats.org/presentationml/2006/main">
  <p:tag name="AS_UNIQUEID" val="2140"/>
</p:tagLst>
</file>

<file path=ppt/tags/tag28.xml><?xml version="1.0" encoding="utf-8"?>
<p:tagLst xmlns:p="http://schemas.openxmlformats.org/presentationml/2006/main">
  <p:tag name="AS_UNIQUEID" val="1568"/>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80.xml><?xml version="1.0" encoding="utf-8"?>
<p:tagLst xmlns:p="http://schemas.openxmlformats.org/presentationml/2006/main">
  <p:tag name="AS_UNIQUEID" val="2141"/>
</p:tagLst>
</file>

<file path=ppt/tags/tag281.xml><?xml version="1.0" encoding="utf-8"?>
<p:tagLst xmlns:p="http://schemas.openxmlformats.org/presentationml/2006/main">
  <p:tag name="AS_UNIQUEID" val="1904"/>
</p:tagLst>
</file>

<file path=ppt/tags/tag282.xml><?xml version="1.0" encoding="utf-8"?>
<p:tagLst xmlns:p="http://schemas.openxmlformats.org/presentationml/2006/main">
  <p:tag name="AS_UNIQUEID" val="1905"/>
</p:tagLst>
</file>

<file path=ppt/tags/tag283.xml><?xml version="1.0" encoding="utf-8"?>
<p:tagLst xmlns:p="http://schemas.openxmlformats.org/presentationml/2006/main">
  <p:tag name="AS_UNIQUEID" val="1906"/>
</p:tagLst>
</file>

<file path=ppt/tags/tag284.xml><?xml version="1.0" encoding="utf-8"?>
<p:tagLst xmlns:p="http://schemas.openxmlformats.org/presentationml/2006/main">
  <p:tag name="AS_UNIQUEID" val="1907"/>
</p:tagLst>
</file>

<file path=ppt/tags/tag285.xml><?xml version="1.0" encoding="utf-8"?>
<p:tagLst xmlns:p="http://schemas.openxmlformats.org/presentationml/2006/main">
  <p:tag name="AS_UNIQUEID" val="1908"/>
</p:tagLst>
</file>

<file path=ppt/tags/tag286.xml><?xml version="1.0" encoding="utf-8"?>
<p:tagLst xmlns:p="http://schemas.openxmlformats.org/presentationml/2006/main">
  <p:tag name="AS_UNIQUEID" val="1909"/>
</p:tagLst>
</file>

<file path=ppt/tags/tag287.xml><?xml version="1.0" encoding="utf-8"?>
<p:tagLst xmlns:p="http://schemas.openxmlformats.org/presentationml/2006/main">
  <p:tag name="AS_OS" val="Unix 3.10 unknown"/>
  <p:tag name="AS_RELEASE_DATE" val="2020.11.30"/>
  <p:tag name="AS_TITLE" val="Aspose.Slides for Java"/>
  <p:tag name="AS_VERSION" val="20.11"/>
  <p:tag name="COMMONDATA" val="eyJoZGlkIjoiYjYxMDQ1ZWNjMDQ2NzBlYjhiMzRhMDdiMGU3ODAxZGUifQ=="/>
  <p:tag name="KSO_WPP_MARK_KEY" val="b557d247-e3fe-4878-9b05-2e143d5975ca"/>
  <p:tag name="commondata" val="eyJoZGlkIjoiODViY2JkMjU3NGYzZTEwMzZmMGFkZWViYmNkYWU3NDIifQ=="/>
</p:tagLst>
</file>

<file path=ppt/tags/tag29.xml><?xml version="1.0" encoding="utf-8"?>
<p:tagLst xmlns:p="http://schemas.openxmlformats.org/presentationml/2006/main">
  <p:tag name="AS_UNIQUEID" val="1569"/>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xml><?xml version="1.0" encoding="utf-8"?>
<p:tagLst xmlns:p="http://schemas.openxmlformats.org/presentationml/2006/main">
  <p:tag name="AS_UNIQUEID" val="1539"/>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AS_UNIQUEID" val="1571"/>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1.xml><?xml version="1.0" encoding="utf-8"?>
<p:tagLst xmlns:p="http://schemas.openxmlformats.org/presentationml/2006/main">
  <p:tag name="AS_UNIQUEID" val="1572"/>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2.xml><?xml version="1.0" encoding="utf-8"?>
<p:tagLst xmlns:p="http://schemas.openxmlformats.org/presentationml/2006/main">
  <p:tag name="AS_UNIQUEID" val="1573"/>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3.xml><?xml version="1.0" encoding="utf-8"?>
<p:tagLst xmlns:p="http://schemas.openxmlformats.org/presentationml/2006/main">
  <p:tag name="AS_UNIQUEID" val="1574"/>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4.xml><?xml version="1.0" encoding="utf-8"?>
<p:tagLst xmlns:p="http://schemas.openxmlformats.org/presentationml/2006/main">
  <p:tag name="AS_UNIQUEID" val="1576"/>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5.xml><?xml version="1.0" encoding="utf-8"?>
<p:tagLst xmlns:p="http://schemas.openxmlformats.org/presentationml/2006/main">
  <p:tag name="AS_UNIQUEID" val="1577"/>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6.xml><?xml version="1.0" encoding="utf-8"?>
<p:tagLst xmlns:p="http://schemas.openxmlformats.org/presentationml/2006/main">
  <p:tag name="AS_UNIQUEID" val="1578"/>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7.xml><?xml version="1.0" encoding="utf-8"?>
<p:tagLst xmlns:p="http://schemas.openxmlformats.org/presentationml/2006/main">
  <p:tag name="AS_UNIQUEID" val="1580"/>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8.xml><?xml version="1.0" encoding="utf-8"?>
<p:tagLst xmlns:p="http://schemas.openxmlformats.org/presentationml/2006/main">
  <p:tag name="AS_UNIQUEID" val="1581"/>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9.xml><?xml version="1.0" encoding="utf-8"?>
<p:tagLst xmlns:p="http://schemas.openxmlformats.org/presentationml/2006/main">
  <p:tag name="AS_UNIQUEID" val="1582"/>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xml><?xml version="1.0" encoding="utf-8"?>
<p:tagLst xmlns:p="http://schemas.openxmlformats.org/presentationml/2006/main">
  <p:tag name="AS_UNIQUEID" val="1540"/>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AS_UNIQUEID" val="1583"/>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1.xml><?xml version="1.0" encoding="utf-8"?>
<p:tagLst xmlns:p="http://schemas.openxmlformats.org/presentationml/2006/main">
  <p:tag name="AS_UNIQUEID" val="1584"/>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2.xml><?xml version="1.0" encoding="utf-8"?>
<p:tagLst xmlns:p="http://schemas.openxmlformats.org/presentationml/2006/main">
  <p:tag name="AS_UNIQUEID" val="1585"/>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3.xml><?xml version="1.0" encoding="utf-8"?>
<p:tagLst xmlns:p="http://schemas.openxmlformats.org/presentationml/2006/main">
  <p:tag name="AS_UNIQUEID" val="1587"/>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4.xml><?xml version="1.0" encoding="utf-8"?>
<p:tagLst xmlns:p="http://schemas.openxmlformats.org/presentationml/2006/main">
  <p:tag name="AS_UNIQUEID" val="1588"/>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5.xml><?xml version="1.0" encoding="utf-8"?>
<p:tagLst xmlns:p="http://schemas.openxmlformats.org/presentationml/2006/main">
  <p:tag name="AS_UNIQUEID" val="1589"/>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6.xml><?xml version="1.0" encoding="utf-8"?>
<p:tagLst xmlns:p="http://schemas.openxmlformats.org/presentationml/2006/main">
  <p:tag name="AS_UNIQUEID" val="1590"/>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7.xml><?xml version="1.0" encoding="utf-8"?>
<p:tagLst xmlns:p="http://schemas.openxmlformats.org/presentationml/2006/main">
  <p:tag name="AS_UNIQUEID" val="1591"/>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8.xml><?xml version="1.0" encoding="utf-8"?>
<p:tagLst xmlns:p="http://schemas.openxmlformats.org/presentationml/2006/main">
  <p:tag name="AS_UNIQUEID" val="1593"/>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49.xml><?xml version="1.0" encoding="utf-8"?>
<p:tagLst xmlns:p="http://schemas.openxmlformats.org/presentationml/2006/main">
  <p:tag name="AS_UNIQUEID" val="1594"/>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xml><?xml version="1.0" encoding="utf-8"?>
<p:tagLst xmlns:p="http://schemas.openxmlformats.org/presentationml/2006/main">
  <p:tag name="AS_UNIQUEID" val="1541"/>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AS_UNIQUEID" val="1595"/>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1.xml><?xml version="1.0" encoding="utf-8"?>
<p:tagLst xmlns:p="http://schemas.openxmlformats.org/presentationml/2006/main">
  <p:tag name="AS_UNIQUEID" val="1596"/>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2.xml><?xml version="1.0" encoding="utf-8"?>
<p:tagLst xmlns:p="http://schemas.openxmlformats.org/presentationml/2006/main">
  <p:tag name="AS_UNIQUEID" val="1598"/>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3.xml><?xml version="1.0" encoding="utf-8"?>
<p:tagLst xmlns:p="http://schemas.openxmlformats.org/presentationml/2006/main">
  <p:tag name="AS_UNIQUEID" val="1599"/>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4.xml><?xml version="1.0" encoding="utf-8"?>
<p:tagLst xmlns:p="http://schemas.openxmlformats.org/presentationml/2006/main">
  <p:tag name="AS_UNIQUEID" val="1600"/>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5.xml><?xml version="1.0" encoding="utf-8"?>
<p:tagLst xmlns:p="http://schemas.openxmlformats.org/presentationml/2006/main">
  <p:tag name="AS_UNIQUEID" val="1601"/>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6.xml><?xml version="1.0" encoding="utf-8"?>
<p:tagLst xmlns:p="http://schemas.openxmlformats.org/presentationml/2006/main">
  <p:tag name="AS_UNIQUEID" val="1602"/>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7.xml><?xml version="1.0" encoding="utf-8"?>
<p:tagLst xmlns:p="http://schemas.openxmlformats.org/presentationml/2006/main">
  <p:tag name="AS_UNIQUEID" val="1924"/>
</p:tagLst>
</file>

<file path=ppt/tags/tag58.xml><?xml version="1.0" encoding="utf-8"?>
<p:tagLst xmlns:p="http://schemas.openxmlformats.org/presentationml/2006/main">
  <p:tag name="AS_UNIQUEID" val="1925"/>
</p:tagLst>
</file>

<file path=ppt/tags/tag59.xml><?xml version="1.0" encoding="utf-8"?>
<p:tagLst xmlns:p="http://schemas.openxmlformats.org/presentationml/2006/main">
  <p:tag name="AS_UNIQUEID" val="1926"/>
</p:tagLst>
</file>

<file path=ppt/tags/tag6.xml><?xml version="1.0" encoding="utf-8"?>
<p:tagLst xmlns:p="http://schemas.openxmlformats.org/presentationml/2006/main">
  <p:tag name="AS_UNIQUEID" val="1543"/>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0.xml><?xml version="1.0" encoding="utf-8"?>
<p:tagLst xmlns:p="http://schemas.openxmlformats.org/presentationml/2006/main">
  <p:tag name="AS_UNIQUEID" val="1927"/>
</p:tagLst>
</file>

<file path=ppt/tags/tag61.xml><?xml version="1.0" encoding="utf-8"?>
<p:tagLst xmlns:p="http://schemas.openxmlformats.org/presentationml/2006/main">
  <p:tag name="AS_UNIQUEID" val="1928"/>
</p:tagLst>
</file>

<file path=ppt/tags/tag62.xml><?xml version="1.0" encoding="utf-8"?>
<p:tagLst xmlns:p="http://schemas.openxmlformats.org/presentationml/2006/main">
  <p:tag name="AS_UNIQUEID" val="1929"/>
</p:tagLst>
</file>

<file path=ppt/tags/tag63.xml><?xml version="1.0" encoding="utf-8"?>
<p:tagLst xmlns:p="http://schemas.openxmlformats.org/presentationml/2006/main">
  <p:tag name="AS_UNIQUEID" val="1930"/>
</p:tagLst>
</file>

<file path=ppt/tags/tag64.xml><?xml version="1.0" encoding="utf-8"?>
<p:tagLst xmlns:p="http://schemas.openxmlformats.org/presentationml/2006/main">
  <p:tag name="AS_UNIQUEID" val="1931"/>
</p:tagLst>
</file>

<file path=ppt/tags/tag65.xml><?xml version="1.0" encoding="utf-8"?>
<p:tagLst xmlns:p="http://schemas.openxmlformats.org/presentationml/2006/main">
  <p:tag name="AS_UNIQUEID" val="1932"/>
</p:tagLst>
</file>

<file path=ppt/tags/tag66.xml><?xml version="1.0" encoding="utf-8"?>
<p:tagLst xmlns:p="http://schemas.openxmlformats.org/presentationml/2006/main">
  <p:tag name="AS_UNIQUEID" val="1933"/>
</p:tagLst>
</file>

<file path=ppt/tags/tag67.xml><?xml version="1.0" encoding="utf-8"?>
<p:tagLst xmlns:p="http://schemas.openxmlformats.org/presentationml/2006/main">
  <p:tag name="AS_UNIQUEID" val="1934"/>
</p:tagLst>
</file>

<file path=ppt/tags/tag68.xml><?xml version="1.0" encoding="utf-8"?>
<p:tagLst xmlns:p="http://schemas.openxmlformats.org/presentationml/2006/main">
  <p:tag name="AS_UNIQUEID" val="1935"/>
</p:tagLst>
</file>

<file path=ppt/tags/tag69.xml><?xml version="1.0" encoding="utf-8"?>
<p:tagLst xmlns:p="http://schemas.openxmlformats.org/presentationml/2006/main">
  <p:tag name="AS_UNIQUEID" val="1936"/>
</p:tagLst>
</file>

<file path=ppt/tags/tag7.xml><?xml version="1.0" encoding="utf-8"?>
<p:tagLst xmlns:p="http://schemas.openxmlformats.org/presentationml/2006/main">
  <p:tag name="AS_UNIQUEID" val="1544"/>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0.xml><?xml version="1.0" encoding="utf-8"?>
<p:tagLst xmlns:p="http://schemas.openxmlformats.org/presentationml/2006/main">
  <p:tag name="AS_UNIQUEID" val="1937"/>
</p:tagLst>
</file>

<file path=ppt/tags/tag71.xml><?xml version="1.0" encoding="utf-8"?>
<p:tagLst xmlns:p="http://schemas.openxmlformats.org/presentationml/2006/main">
  <p:tag name="AS_UNIQUEID" val="1938"/>
</p:tagLst>
</file>

<file path=ppt/tags/tag72.xml><?xml version="1.0" encoding="utf-8"?>
<p:tagLst xmlns:p="http://schemas.openxmlformats.org/presentationml/2006/main">
  <p:tag name="AS_UNIQUEID" val="1939"/>
</p:tagLst>
</file>

<file path=ppt/tags/tag73.xml><?xml version="1.0" encoding="utf-8"?>
<p:tagLst xmlns:p="http://schemas.openxmlformats.org/presentationml/2006/main">
  <p:tag name="AS_UNIQUEID" val="1940"/>
</p:tagLst>
</file>

<file path=ppt/tags/tag74.xml><?xml version="1.0" encoding="utf-8"?>
<p:tagLst xmlns:p="http://schemas.openxmlformats.org/presentationml/2006/main">
  <p:tag name="AS_UNIQUEID" val="1941"/>
</p:tagLst>
</file>

<file path=ppt/tags/tag75.xml><?xml version="1.0" encoding="utf-8"?>
<p:tagLst xmlns:p="http://schemas.openxmlformats.org/presentationml/2006/main">
  <p:tag name="AS_UNIQUEID" val="1942"/>
</p:tagLst>
</file>

<file path=ppt/tags/tag76.xml><?xml version="1.0" encoding="utf-8"?>
<p:tagLst xmlns:p="http://schemas.openxmlformats.org/presentationml/2006/main">
  <p:tag name="AS_UNIQUEID" val="1943"/>
</p:tagLst>
</file>

<file path=ppt/tags/tag77.xml><?xml version="1.0" encoding="utf-8"?>
<p:tagLst xmlns:p="http://schemas.openxmlformats.org/presentationml/2006/main">
  <p:tag name="AS_UNIQUEID" val="1945"/>
</p:tagLst>
</file>

<file path=ppt/tags/tag78.xml><?xml version="1.0" encoding="utf-8"?>
<p:tagLst xmlns:p="http://schemas.openxmlformats.org/presentationml/2006/main">
  <p:tag name="AS_UNIQUEID" val="1946"/>
</p:tagLst>
</file>

<file path=ppt/tags/tag79.xml><?xml version="1.0" encoding="utf-8"?>
<p:tagLst xmlns:p="http://schemas.openxmlformats.org/presentationml/2006/main">
  <p:tag name="AS_UNIQUEID" val="1947"/>
</p:tagLst>
</file>

<file path=ppt/tags/tag8.xml><?xml version="1.0" encoding="utf-8"?>
<p:tagLst xmlns:p="http://schemas.openxmlformats.org/presentationml/2006/main">
  <p:tag name="AS_UNIQUEID" val="1545"/>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0.xml><?xml version="1.0" encoding="utf-8"?>
<p:tagLst xmlns:p="http://schemas.openxmlformats.org/presentationml/2006/main">
  <p:tag name="AS_UNIQUEID" val="1948"/>
</p:tagLst>
</file>

<file path=ppt/tags/tag81.xml><?xml version="1.0" encoding="utf-8"?>
<p:tagLst xmlns:p="http://schemas.openxmlformats.org/presentationml/2006/main">
  <p:tag name="AS_UNIQUEID" val="1949"/>
</p:tagLst>
</file>

<file path=ppt/tags/tag82.xml><?xml version="1.0" encoding="utf-8"?>
<p:tagLst xmlns:p="http://schemas.openxmlformats.org/presentationml/2006/main">
  <p:tag name="AS_UNIQUEID" val="1951"/>
</p:tagLst>
</file>

<file path=ppt/tags/tag83.xml><?xml version="1.0" encoding="utf-8"?>
<p:tagLst xmlns:p="http://schemas.openxmlformats.org/presentationml/2006/main">
  <p:tag name="AS_UNIQUEID" val="1952"/>
</p:tagLst>
</file>

<file path=ppt/tags/tag84.xml><?xml version="1.0" encoding="utf-8"?>
<p:tagLst xmlns:p="http://schemas.openxmlformats.org/presentationml/2006/main">
  <p:tag name="AS_UNIQUEID" val="1953"/>
</p:tagLst>
</file>

<file path=ppt/tags/tag85.xml><?xml version="1.0" encoding="utf-8"?>
<p:tagLst xmlns:p="http://schemas.openxmlformats.org/presentationml/2006/main">
  <p:tag name="AS_UNIQUEID" val="1954"/>
</p:tagLst>
</file>

<file path=ppt/tags/tag86.xml><?xml version="1.0" encoding="utf-8"?>
<p:tagLst xmlns:p="http://schemas.openxmlformats.org/presentationml/2006/main">
  <p:tag name="AS_UNIQUEID" val="1956"/>
</p:tagLst>
</file>

<file path=ppt/tags/tag87.xml><?xml version="1.0" encoding="utf-8"?>
<p:tagLst xmlns:p="http://schemas.openxmlformats.org/presentationml/2006/main">
  <p:tag name="AS_UNIQUEID" val="1957"/>
</p:tagLst>
</file>

<file path=ppt/tags/tag88.xml><?xml version="1.0" encoding="utf-8"?>
<p:tagLst xmlns:p="http://schemas.openxmlformats.org/presentationml/2006/main">
  <p:tag name="AS_UNIQUEID" val="1958"/>
</p:tagLst>
</file>

<file path=ppt/tags/tag89.xml><?xml version="1.0" encoding="utf-8"?>
<p:tagLst xmlns:p="http://schemas.openxmlformats.org/presentationml/2006/main">
  <p:tag name="AS_UNIQUEID" val="1959"/>
</p:tagLst>
</file>

<file path=ppt/tags/tag9.xml><?xml version="1.0" encoding="utf-8"?>
<p:tagLst xmlns:p="http://schemas.openxmlformats.org/presentationml/2006/main">
  <p:tag name="AS_UNIQUEID" val="1546"/>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0.xml><?xml version="1.0" encoding="utf-8"?>
<p:tagLst xmlns:p="http://schemas.openxmlformats.org/presentationml/2006/main">
  <p:tag name="AS_UNIQUEID" val="1961"/>
</p:tagLst>
</file>

<file path=ppt/tags/tag91.xml><?xml version="1.0" encoding="utf-8"?>
<p:tagLst xmlns:p="http://schemas.openxmlformats.org/presentationml/2006/main">
  <p:tag name="AS_UNIQUEID" val="1962"/>
</p:tagLst>
</file>

<file path=ppt/tags/tag92.xml><?xml version="1.0" encoding="utf-8"?>
<p:tagLst xmlns:p="http://schemas.openxmlformats.org/presentationml/2006/main">
  <p:tag name="AS_UNIQUEID" val="1963"/>
</p:tagLst>
</file>

<file path=ppt/tags/tag93.xml><?xml version="1.0" encoding="utf-8"?>
<p:tagLst xmlns:p="http://schemas.openxmlformats.org/presentationml/2006/main">
  <p:tag name="AS_UNIQUEID" val="1964"/>
</p:tagLst>
</file>

<file path=ppt/tags/tag94.xml><?xml version="1.0" encoding="utf-8"?>
<p:tagLst xmlns:p="http://schemas.openxmlformats.org/presentationml/2006/main">
  <p:tag name="AS_UNIQUEID" val="1604"/>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95.xml><?xml version="1.0" encoding="utf-8"?>
<p:tagLst xmlns:p="http://schemas.openxmlformats.org/presentationml/2006/main">
  <p:tag name="AS_UNIQUEID" val="1605"/>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96.xml><?xml version="1.0" encoding="utf-8"?>
<p:tagLst xmlns:p="http://schemas.openxmlformats.org/presentationml/2006/main">
  <p:tag name="AS_UNIQUEID" val="1606"/>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97.xml><?xml version="1.0" encoding="utf-8"?>
<p:tagLst xmlns:p="http://schemas.openxmlformats.org/presentationml/2006/main">
  <p:tag name="AS_UNIQUEID" val="1607"/>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98.xml><?xml version="1.0" encoding="utf-8"?>
<p:tagLst xmlns:p="http://schemas.openxmlformats.org/presentationml/2006/main">
  <p:tag name="AS_UNIQUEID" val="1608"/>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99.xml><?xml version="1.0" encoding="utf-8"?>
<p:tagLst xmlns:p="http://schemas.openxmlformats.org/presentationml/2006/main">
  <p:tag name="AS_UNIQUEID" val="1966"/>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1721</Words>
  <Application>WPS 演示</Application>
  <PresentationFormat/>
  <Paragraphs>166</Paragraphs>
  <Slides>25</Slides>
  <Notes>14</Notes>
  <HiddenSlides>0</HiddenSlides>
  <MMClips>0</MMClips>
  <ScaleCrop>false</ScaleCrop>
  <HeadingPairs>
    <vt:vector size="6" baseType="variant">
      <vt:variant>
        <vt:lpstr>已用的字体</vt:lpstr>
      </vt:variant>
      <vt:variant>
        <vt:i4>22</vt:i4>
      </vt:variant>
      <vt:variant>
        <vt:lpstr>主题</vt:lpstr>
      </vt:variant>
      <vt:variant>
        <vt:i4>2</vt:i4>
      </vt:variant>
      <vt:variant>
        <vt:lpstr>幻灯片标题</vt:lpstr>
      </vt:variant>
      <vt:variant>
        <vt:i4>25</vt:i4>
      </vt:variant>
    </vt:vector>
  </HeadingPairs>
  <TitlesOfParts>
    <vt:vector size="49" baseType="lpstr">
      <vt:lpstr>Arial</vt:lpstr>
      <vt:lpstr>宋体</vt:lpstr>
      <vt:lpstr>Wingdings</vt:lpstr>
      <vt:lpstr>微软雅黑</vt:lpstr>
      <vt:lpstr>Wingdings</vt:lpstr>
      <vt:lpstr>Segoe UI</vt:lpstr>
      <vt:lpstr>楷体</vt:lpstr>
      <vt:lpstr>等线</vt:lpstr>
      <vt:lpstr>Broadway</vt:lpstr>
      <vt:lpstr>Gabriola</vt:lpstr>
      <vt:lpstr>微软雅黑 Light</vt:lpstr>
      <vt:lpstr>思源黑体 CN Normal</vt:lpstr>
      <vt:lpstr>黑体</vt:lpstr>
      <vt:lpstr>方正清刻本悦宋简体</vt:lpstr>
      <vt:lpstr>阿里巴巴普惠体 R</vt:lpstr>
      <vt:lpstr>Arial Unicode MS</vt:lpstr>
      <vt:lpstr>Calibri</vt:lpstr>
      <vt:lpstr>Courier New</vt:lpstr>
      <vt:lpstr>Arial</vt:lpstr>
      <vt:lpstr>Calibri</vt:lpstr>
      <vt:lpstr>Times New Roman</vt:lpstr>
      <vt:lpstr>楷体_GB2312</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与哥</cp:lastModifiedBy>
  <cp:revision>22</cp:revision>
  <cp:lastPrinted>2022-09-23T18:38:00Z</cp:lastPrinted>
  <dcterms:created xsi:type="dcterms:W3CDTF">2022-09-23T18:38:00Z</dcterms:created>
  <dcterms:modified xsi:type="dcterms:W3CDTF">2025-03-19T08:14:13Z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C798AD81C54E4587A9A959B7D02037E4</vt:lpwstr>
  </property>
  <property fmtid="{D5CDD505-2E9C-101B-9397-08002B2CF9AE}" pid="7" name="KSOProductBuildVer">
    <vt:lpwstr>2052-12.1.0.20305</vt:lpwstr>
  </property>
</Properties>
</file>