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432" r:id="rId3"/>
    <p:sldId id="485" r:id="rId4"/>
    <p:sldId id="507" r:id="rId5"/>
    <p:sldId id="645" r:id="rId7"/>
    <p:sldId id="686" r:id="rId8"/>
    <p:sldId id="687" r:id="rId9"/>
    <p:sldId id="710" r:id="rId10"/>
    <p:sldId id="711" r:id="rId11"/>
    <p:sldId id="712" r:id="rId12"/>
    <p:sldId id="713" r:id="rId13"/>
    <p:sldId id="581" r:id="rId14"/>
    <p:sldId id="652" r:id="rId15"/>
    <p:sldId id="714" r:id="rId16"/>
    <p:sldId id="715" r:id="rId17"/>
    <p:sldId id="716" r:id="rId18"/>
    <p:sldId id="717" r:id="rId19"/>
    <p:sldId id="718" r:id="rId20"/>
    <p:sldId id="719" r:id="rId21"/>
    <p:sldId id="720" r:id="rId22"/>
    <p:sldId id="666" r:id="rId23"/>
    <p:sldId id="676" r:id="rId24"/>
    <p:sldId id="677" r:id="rId25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5" userDrawn="1">
          <p15:clr>
            <a:srgbClr val="A4A3A4"/>
          </p15:clr>
        </p15:guide>
        <p15:guide id="2" pos="389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样根 林" initials="样根" lastIdx="0" clrIdx="0"/>
  <p:cmAuthor id="2" name="作者" initials="A" lastIdx="0" clrIdx="1"/>
  <p:cmAuthor id="3" name="Author" initials="A" lastIdx="0" clrIdx="2"/>
  <p:cmAuthor id="0" name="新课标第一网" initials="" lastIdx="0" clrIdx="0"/>
  <p:cmAuthor id="4" name="wei" initials="w" lastIdx="0" clrIdx="3"/>
  <p:cmAuthor id="5" name="YANGDAN" initials="Y" lastIdx="0" clrIdx="4"/>
  <p:cmAuthor id="7" name="liyan" initials="l" lastIdx="0" clrIdx="6"/>
  <p:cmAuthor id="6" name="user" initials="u" lastIdx="0" clrIdx="4"/>
  <p:cmAuthor id="8" name="1206988966@qq.com" initials="1" lastIdx="0" clrIdx="2"/>
  <p:cmAuthor id="9" name="姜伟光" initials="姜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778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120" y="126"/>
      </p:cViewPr>
      <p:guideLst>
        <p:guide orient="horz" pos="1925"/>
        <p:guide pos="38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75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74.xml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" Type="http://schemas.openxmlformats.org/officeDocument/2006/relationships/tags" Target="../tags/tag26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213.xml"/><Relationship Id="rId4" Type="http://schemas.openxmlformats.org/officeDocument/2006/relationships/tags" Target="../tags/tag212.xml"/><Relationship Id="rId3" Type="http://schemas.openxmlformats.org/officeDocument/2006/relationships/tags" Target="../tags/tag21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79.xml"/><Relationship Id="rId4" Type="http://schemas.openxmlformats.org/officeDocument/2006/relationships/tags" Target="../tags/tag178.xml"/><Relationship Id="rId3" Type="http://schemas.openxmlformats.org/officeDocument/2006/relationships/tags" Target="../tags/tag17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7A47CEBE-AE55-4527-B888-5D8E1DDAE18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image" Target="../media/image2.jpeg"/><Relationship Id="rId23" Type="http://schemas.openxmlformats.org/officeDocument/2006/relationships/image" Target="../media/image1.png"/><Relationship Id="rId22" Type="http://schemas.openxmlformats.org/officeDocument/2006/relationships/tags" Target="../tags/tag76.xml"/><Relationship Id="rId21" Type="http://schemas.openxmlformats.org/officeDocument/2006/relationships/tags" Target="../tags/tag75.xml"/><Relationship Id="rId20" Type="http://schemas.openxmlformats.org/officeDocument/2006/relationships/tags" Target="../tags/tag74.xml"/><Relationship Id="rId2" Type="http://schemas.openxmlformats.org/officeDocument/2006/relationships/tags" Target="../tags/tag57.xml"/><Relationship Id="rId19" Type="http://schemas.openxmlformats.org/officeDocument/2006/relationships/tags" Target="../tags/tag73.xml"/><Relationship Id="rId18" Type="http://schemas.openxmlformats.org/officeDocument/2006/relationships/tags" Target="../tags/tag72.xml"/><Relationship Id="rId17" Type="http://schemas.openxmlformats.org/officeDocument/2006/relationships/tags" Target="../tags/tag71.xml"/><Relationship Id="rId16" Type="http://schemas.openxmlformats.org/officeDocument/2006/relationships/tags" Target="../tags/tag70.xml"/><Relationship Id="rId15" Type="http://schemas.openxmlformats.org/officeDocument/2006/relationships/tags" Target="../tags/tag69.xml"/><Relationship Id="rId14" Type="http://schemas.openxmlformats.org/officeDocument/2006/relationships/tags" Target="../tags/tag68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image" Target="../media/image3.jpeg"/><Relationship Id="rId2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0879"/>
          <a:stretch>
            <a:fillRect/>
          </a:stretch>
        </p:blipFill>
        <p:spPr>
          <a:xfrm>
            <a:off x="-2" y="-4"/>
            <a:ext cx="12192001" cy="6858001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4"/>
            </p:custDataLst>
          </p:nvPr>
        </p:nvSpPr>
        <p:spPr>
          <a:xfrm>
            <a:off x="0" y="3533774"/>
            <a:ext cx="2181225" cy="3905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 userDrawn="1">
            <p:custDataLst>
              <p:tags r:id="rId5"/>
            </p:custDataLst>
          </p:nvPr>
        </p:nvSpPr>
        <p:spPr>
          <a:xfrm>
            <a:off x="3714751" y="3924300"/>
            <a:ext cx="1314449" cy="279176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0" y="304800"/>
            <a:ext cx="1650844" cy="195262"/>
          </a:xfrm>
          <a:prstGeom prst="rect">
            <a:avLst/>
          </a:prstGeom>
          <a:solidFill>
            <a:srgbClr val="00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541156" y="589364"/>
            <a:ext cx="1650844" cy="195262"/>
          </a:xfrm>
          <a:prstGeom prst="rect">
            <a:avLst/>
          </a:prstGeom>
          <a:solidFill>
            <a:srgbClr val="00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8"/>
            </p:custDataLst>
          </p:nvPr>
        </p:nvSpPr>
        <p:spPr>
          <a:xfrm>
            <a:off x="-2" y="6300789"/>
            <a:ext cx="12192001" cy="195261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>
            <p:custDataLst>
              <p:tags r:id="rId9"/>
            </p:custDataLst>
          </p:nvPr>
        </p:nvSpPr>
        <p:spPr>
          <a:xfrm>
            <a:off x="506506" y="5468825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10"/>
            </p:custDataLst>
          </p:nvPr>
        </p:nvSpPr>
        <p:spPr>
          <a:xfrm>
            <a:off x="4162425" y="5267322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>
            <p:custDataLst>
              <p:tags r:id="rId11"/>
            </p:custDataLst>
          </p:nvPr>
        </p:nvSpPr>
        <p:spPr>
          <a:xfrm>
            <a:off x="6838951" y="5042746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>
            <p:custDataLst>
              <p:tags r:id="rId12"/>
            </p:custDataLst>
          </p:nvPr>
        </p:nvSpPr>
        <p:spPr>
          <a:xfrm>
            <a:off x="0" y="5705475"/>
            <a:ext cx="2653553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r="10879"/>
          <a:stretch>
            <a:fillRect/>
          </a:stretch>
        </p:blipFill>
        <p:spPr>
          <a:xfrm>
            <a:off x="-2" y="-4"/>
            <a:ext cx="12192001" cy="6858001"/>
          </a:xfrm>
          <a:prstGeom prst="rect">
            <a:avLst/>
          </a:prstGeom>
        </p:spPr>
      </p:pic>
      <p:sp>
        <p:nvSpPr>
          <p:cNvPr id="14" name="矩形 13"/>
          <p:cNvSpPr/>
          <p:nvPr userDrawn="1">
            <p:custDataLst>
              <p:tags r:id="rId14"/>
            </p:custDataLst>
          </p:nvPr>
        </p:nvSpPr>
        <p:spPr>
          <a:xfrm>
            <a:off x="0" y="3533774"/>
            <a:ext cx="2181225" cy="3905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15"/>
            </p:custDataLst>
          </p:nvPr>
        </p:nvSpPr>
        <p:spPr>
          <a:xfrm>
            <a:off x="3714751" y="3924300"/>
            <a:ext cx="1314449" cy="279176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6"/>
            </p:custDataLst>
          </p:nvPr>
        </p:nvSpPr>
        <p:spPr>
          <a:xfrm>
            <a:off x="0" y="304800"/>
            <a:ext cx="1650844" cy="195262"/>
          </a:xfrm>
          <a:prstGeom prst="rect">
            <a:avLst/>
          </a:prstGeom>
          <a:solidFill>
            <a:srgbClr val="00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>
            <p:custDataLst>
              <p:tags r:id="rId17"/>
            </p:custDataLst>
          </p:nvPr>
        </p:nvSpPr>
        <p:spPr>
          <a:xfrm>
            <a:off x="10541156" y="589364"/>
            <a:ext cx="1650844" cy="195262"/>
          </a:xfrm>
          <a:prstGeom prst="rect">
            <a:avLst/>
          </a:prstGeom>
          <a:solidFill>
            <a:srgbClr val="00F1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>
            <p:custDataLst>
              <p:tags r:id="rId18"/>
            </p:custDataLst>
          </p:nvPr>
        </p:nvSpPr>
        <p:spPr>
          <a:xfrm>
            <a:off x="-2" y="6300789"/>
            <a:ext cx="12192001" cy="195261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>
            <p:custDataLst>
              <p:tags r:id="rId19"/>
            </p:custDataLst>
          </p:nvPr>
        </p:nvSpPr>
        <p:spPr>
          <a:xfrm>
            <a:off x="506506" y="5468825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>
            <p:custDataLst>
              <p:tags r:id="rId20"/>
            </p:custDataLst>
          </p:nvPr>
        </p:nvSpPr>
        <p:spPr>
          <a:xfrm>
            <a:off x="4162425" y="5267322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>
            <p:custDataLst>
              <p:tags r:id="rId21"/>
            </p:custDataLst>
          </p:nvPr>
        </p:nvSpPr>
        <p:spPr>
          <a:xfrm>
            <a:off x="6838951" y="5042746"/>
            <a:ext cx="5353049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 userDrawn="1">
            <p:custDataLst>
              <p:tags r:id="rId22"/>
            </p:custDataLst>
          </p:nvPr>
        </p:nvSpPr>
        <p:spPr>
          <a:xfrm>
            <a:off x="0" y="5705475"/>
            <a:ext cx="2653553" cy="123825"/>
          </a:xfrm>
          <a:prstGeom prst="rect">
            <a:avLst/>
          </a:prstGeom>
          <a:solidFill>
            <a:srgbClr val="1147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22655" cy="922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874713" y="1711718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874713" y="3820680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3507804" y="1711720"/>
            <a:ext cx="5175190" cy="4164397"/>
          </a:xfrm>
          <a:custGeom>
            <a:avLst/>
            <a:gdLst>
              <a:gd name="connsiteX0" fmla="*/ 0 w 5175190"/>
              <a:gd name="connsiteY0" fmla="*/ 0 h 4164397"/>
              <a:gd name="connsiteX1" fmla="*/ 5175190 w 5175190"/>
              <a:gd name="connsiteY1" fmla="*/ 0 h 4164397"/>
              <a:gd name="connsiteX2" fmla="*/ 5175190 w 5175190"/>
              <a:gd name="connsiteY2" fmla="*/ 4164397 h 4164397"/>
              <a:gd name="connsiteX3" fmla="*/ 0 w 5175190"/>
              <a:gd name="connsiteY3" fmla="*/ 4164397 h 4164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5190" h="4164397">
                <a:moveTo>
                  <a:pt x="0" y="0"/>
                </a:moveTo>
                <a:lnTo>
                  <a:pt x="5175190" y="0"/>
                </a:lnTo>
                <a:lnTo>
                  <a:pt x="5175190" y="4164397"/>
                </a:lnTo>
                <a:lnTo>
                  <a:pt x="0" y="416439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8760826" y="1702607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8760826" y="3820681"/>
            <a:ext cx="2556462" cy="2055437"/>
          </a:xfrm>
          <a:custGeom>
            <a:avLst/>
            <a:gdLst>
              <a:gd name="connsiteX0" fmla="*/ 0 w 2556462"/>
              <a:gd name="connsiteY0" fmla="*/ 0 h 2055437"/>
              <a:gd name="connsiteX1" fmla="*/ 2556462 w 2556462"/>
              <a:gd name="connsiteY1" fmla="*/ 0 h 2055437"/>
              <a:gd name="connsiteX2" fmla="*/ 2556462 w 2556462"/>
              <a:gd name="connsiteY2" fmla="*/ 2055437 h 2055437"/>
              <a:gd name="connsiteX3" fmla="*/ 0 w 2556462"/>
              <a:gd name="connsiteY3" fmla="*/ 2055437 h 205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6462" h="2055437">
                <a:moveTo>
                  <a:pt x="0" y="0"/>
                </a:moveTo>
                <a:lnTo>
                  <a:pt x="2556462" y="0"/>
                </a:lnTo>
                <a:lnTo>
                  <a:pt x="2556462" y="2055437"/>
                </a:lnTo>
                <a:lnTo>
                  <a:pt x="0" y="205543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zh-CN" altLang="en-US"/>
              <a:t>单击图标添加图片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60495" y="701745"/>
            <a:ext cx="10969200" cy="705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l="28306" t="15412" r="8539" b="27749"/>
          <a:stretch>
            <a:fillRect/>
          </a:stretch>
        </p:blipFill>
        <p:spPr>
          <a:xfrm>
            <a:off x="0" y="-27404"/>
            <a:ext cx="12240720" cy="6885404"/>
          </a:xfrm>
          <a:prstGeom prst="rect">
            <a:avLst/>
          </a:prstGeom>
        </p:spPr>
      </p:pic>
      <p:sp>
        <p:nvSpPr>
          <p:cNvPr id="2" name="矩形 1"/>
          <p:cNvSpPr/>
          <p:nvPr userDrawn="1">
            <p:custDataLst>
              <p:tags r:id="rId4"/>
            </p:custDataLst>
          </p:nvPr>
        </p:nvSpPr>
        <p:spPr>
          <a:xfrm>
            <a:off x="0" y="-27404"/>
            <a:ext cx="12240720" cy="688540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3"/>
          <a:srcRect l="28306" t="15412" r="8539" b="27749"/>
          <a:stretch>
            <a:fillRect/>
          </a:stretch>
        </p:blipFill>
        <p:spPr>
          <a:xfrm>
            <a:off x="0" y="-27404"/>
            <a:ext cx="12240720" cy="6885404"/>
          </a:xfrm>
          <a:prstGeom prst="rect">
            <a:avLst/>
          </a:prstGeom>
        </p:spPr>
      </p:pic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0" y="-27404"/>
            <a:ext cx="12240720" cy="6885404"/>
          </a:xfrm>
          <a:prstGeom prst="rect">
            <a:avLst/>
          </a:prstGeom>
          <a:solidFill>
            <a:schemeClr val="tx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-27305"/>
            <a:ext cx="922655" cy="922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04055" y="833190"/>
            <a:ext cx="10969200" cy="7056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5730" y="13970"/>
            <a:ext cx="1439545" cy="1439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94300" y="52902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5730" y="13970"/>
            <a:ext cx="856615" cy="856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23080" y="1099255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8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tags" Target="../tags/tag100.xml"/><Relationship Id="rId25" Type="http://schemas.openxmlformats.org/officeDocument/2006/relationships/image" Target="../media/image1.png"/><Relationship Id="rId24" Type="http://schemas.openxmlformats.org/officeDocument/2006/relationships/image" Target="file:///D:\qq&#25991;&#20214;\712321467\Image\C2C\Image2\%7b75232B38-A165-1FB7-499C-2E1C792CACB5%7d.png" TargetMode="External"/><Relationship Id="rId23" Type="http://schemas.openxmlformats.org/officeDocument/2006/relationships/image" Target="../media/image4.png"/><Relationship Id="rId22" Type="http://schemas.openxmlformats.org/officeDocument/2006/relationships/tags" Target="../tags/tag99.xml"/><Relationship Id="rId21" Type="http://schemas.openxmlformats.org/officeDocument/2006/relationships/tags" Target="../tags/tag98.xml"/><Relationship Id="rId20" Type="http://schemas.openxmlformats.org/officeDocument/2006/relationships/tags" Target="../tags/tag9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96.xml"/><Relationship Id="rId18" Type="http://schemas.openxmlformats.org/officeDocument/2006/relationships/tags" Target="../tags/tag95.xml"/><Relationship Id="rId17" Type="http://schemas.openxmlformats.org/officeDocument/2006/relationships/tags" Target="../tags/tag94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>
          <a:xfrm>
            <a:off x="1048455" y="72016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25730" y="13970"/>
            <a:ext cx="922655" cy="922655"/>
          </a:xfrm>
          <a:prstGeom prst="rect">
            <a:avLst/>
          </a:prstGeom>
        </p:spPr>
      </p:pic>
    </p:spTree>
    <p:custDataLst>
      <p:tags r:id="rId2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image" Target="../media/image5.jpeg"/><Relationship Id="rId1" Type="http://schemas.openxmlformats.org/officeDocument/2006/relationships/tags" Target="../tags/tag10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image" Target="../media/image14.png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8.xml"/><Relationship Id="rId1" Type="http://schemas.openxmlformats.org/officeDocument/2006/relationships/tags" Target="../tags/tag17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image" Target="../media/image5.jpeg"/><Relationship Id="rId1" Type="http://schemas.openxmlformats.org/officeDocument/2006/relationships/tags" Target="../tags/tag18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tags" Target="../tags/tag188.xml"/><Relationship Id="rId7" Type="http://schemas.openxmlformats.org/officeDocument/2006/relationships/image" Target="../media/image15.jpeg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image" Target="../media/image5.jpeg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3.xml"/><Relationship Id="rId17" Type="http://schemas.openxmlformats.org/officeDocument/2006/relationships/tags" Target="../tags/tag194.xml"/><Relationship Id="rId16" Type="http://schemas.openxmlformats.org/officeDocument/2006/relationships/image" Target="../media/image18.jpeg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image" Target="../media/image17.jpeg"/><Relationship Id="rId11" Type="http://schemas.openxmlformats.org/officeDocument/2006/relationships/tags" Target="../tags/tag190.xml"/><Relationship Id="rId10" Type="http://schemas.openxmlformats.org/officeDocument/2006/relationships/tags" Target="../tags/tag189.xml"/><Relationship Id="rId1" Type="http://schemas.openxmlformats.org/officeDocument/2006/relationships/tags" Target="../tags/tag18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5.jpeg"/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image" Target="../media/image5.jpeg"/><Relationship Id="rId1" Type="http://schemas.openxmlformats.org/officeDocument/2006/relationships/tags" Target="../tags/tag19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7.jpeg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" Type="http://schemas.openxmlformats.org/officeDocument/2006/relationships/image" Target="../media/image5.jpeg"/><Relationship Id="rId1" Type="http://schemas.openxmlformats.org/officeDocument/2006/relationships/tags" Target="../tags/tag20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18.jpeg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tags" Target="../tags/tag216.xml"/><Relationship Id="rId3" Type="http://schemas.openxmlformats.org/officeDocument/2006/relationships/tags" Target="../tags/tag215.xml"/><Relationship Id="rId2" Type="http://schemas.openxmlformats.org/officeDocument/2006/relationships/image" Target="../media/image5.jpeg"/><Relationship Id="rId1" Type="http://schemas.openxmlformats.org/officeDocument/2006/relationships/tags" Target="../tags/tag214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jpeg"/><Relationship Id="rId8" Type="http://schemas.openxmlformats.org/officeDocument/2006/relationships/tags" Target="../tags/tag227.xml"/><Relationship Id="rId7" Type="http://schemas.openxmlformats.org/officeDocument/2006/relationships/image" Target="../media/image19.jpeg"/><Relationship Id="rId6" Type="http://schemas.openxmlformats.org/officeDocument/2006/relationships/tags" Target="../tags/tag226.xml"/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image" Target="../media/image5.jpe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2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4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1.jpeg"/><Relationship Id="rId6" Type="http://schemas.openxmlformats.org/officeDocument/2006/relationships/tags" Target="../tags/tag235.xml"/><Relationship Id="rId5" Type="http://schemas.openxmlformats.org/officeDocument/2006/relationships/tags" Target="../tags/tag234.xml"/><Relationship Id="rId4" Type="http://schemas.openxmlformats.org/officeDocument/2006/relationships/tags" Target="../tags/tag233.xml"/><Relationship Id="rId3" Type="http://schemas.openxmlformats.org/officeDocument/2006/relationships/tags" Target="../tags/tag232.xml"/><Relationship Id="rId2" Type="http://schemas.openxmlformats.org/officeDocument/2006/relationships/image" Target="../media/image5.jpeg"/><Relationship Id="rId1" Type="http://schemas.openxmlformats.org/officeDocument/2006/relationships/tags" Target="../tags/tag23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2.jpeg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image" Target="../media/image5.jpeg"/><Relationship Id="rId1" Type="http://schemas.openxmlformats.org/officeDocument/2006/relationships/tags" Target="../tags/tag239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" Type="http://schemas.openxmlformats.org/officeDocument/2006/relationships/image" Target="../media/image5.jpeg"/><Relationship Id="rId1" Type="http://schemas.openxmlformats.org/officeDocument/2006/relationships/tags" Target="../tags/tag247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image" Target="../media/image5.jpeg"/><Relationship Id="rId1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7.xml"/><Relationship Id="rId3" Type="http://schemas.openxmlformats.org/officeDocument/2006/relationships/tags" Target="../tags/tag256.xml"/><Relationship Id="rId2" Type="http://schemas.openxmlformats.org/officeDocument/2006/relationships/image" Target="../media/image5.jpeg"/><Relationship Id="rId1" Type="http://schemas.openxmlformats.org/officeDocument/2006/relationships/tags" Target="../tags/tag25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image" Target="../media/image5.jpeg"/><Relationship Id="rId1" Type="http://schemas.openxmlformats.org/officeDocument/2006/relationships/tags" Target="../tags/tag258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image" Target="../media/image5.jpeg"/><Relationship Id="rId1" Type="http://schemas.openxmlformats.org/officeDocument/2006/relationships/tags" Target="../tags/tag26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image" Target="../media/image5.jpeg"/><Relationship Id="rId1" Type="http://schemas.openxmlformats.org/officeDocument/2006/relationships/tags" Target="../tags/tag10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image" Target="../media/image7.jpeg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image" Target="../media/image5.jpe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3.xml"/><Relationship Id="rId11" Type="http://schemas.openxmlformats.org/officeDocument/2006/relationships/tags" Target="../tags/tag122.xml"/><Relationship Id="rId10" Type="http://schemas.openxmlformats.org/officeDocument/2006/relationships/image" Target="../media/image8.jpeg"/><Relationship Id="rId1" Type="http://schemas.openxmlformats.org/officeDocument/2006/relationships/tags" Target="../tags/tag11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image" Target="../media/image5.jpeg"/><Relationship Id="rId1" Type="http://schemas.openxmlformats.org/officeDocument/2006/relationships/tags" Target="../tags/tag1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39.xml"/><Relationship Id="rId7" Type="http://schemas.openxmlformats.org/officeDocument/2006/relationships/image" Target="../media/image10.jpeg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4.xml"/><Relationship Id="rId1" Type="http://schemas.openxmlformats.org/officeDocument/2006/relationships/tags" Target="../tags/tag13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48.xml"/><Relationship Id="rId7" Type="http://schemas.openxmlformats.org/officeDocument/2006/relationships/image" Target="../media/image11.jpeg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5.xml"/><Relationship Id="rId1" Type="http://schemas.openxmlformats.org/officeDocument/2006/relationships/tags" Target="../tags/tag14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157.xml"/><Relationship Id="rId7" Type="http://schemas.openxmlformats.org/officeDocument/2006/relationships/image" Target="../media/image12.jpeg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6.xml"/><Relationship Id="rId1" Type="http://schemas.openxmlformats.org/officeDocument/2006/relationships/tags" Target="../tags/tag15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image" Target="../media/image13.jpeg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image" Target="../media/image5.jpeg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1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635" y="1003300"/>
            <a:ext cx="12192000" cy="585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4540251" y="2041445"/>
            <a:ext cx="311277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</a:t>
            </a:r>
            <a:r>
              <a:rPr lang="en-US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节】</a:t>
            </a:r>
            <a:r>
              <a:rPr lang="en-US" altLang="zh-CN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2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56945" y="3827780"/>
            <a:ext cx="10084435" cy="1699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土壤</a:t>
            </a:r>
            <a:endParaRPr lang="en-US" altLang="zh-CN" sz="2000" smtClean="0">
              <a:solidFill>
                <a:schemeClr val="bg1"/>
              </a:solidFill>
              <a:latin typeface="Broadway" panose="04040905080B02020502" pitchFamily="82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93140"/>
            <a:ext cx="12192000" cy="5864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95165" y="27114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土壤剖面构造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5963285" y="1195705"/>
            <a:ext cx="6086475" cy="491045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76802" name="图片 3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941820" y="1360805"/>
            <a:ext cx="3930015" cy="439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8326755" y="119570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</a:rPr>
              <a:t>耕作土壤层</a:t>
            </a:r>
            <a:endParaRPr lang="zh-CN" altLang="en-US" b="1">
              <a:solidFill>
                <a:schemeClr val="tx1"/>
              </a:solidFill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240665" y="1195705"/>
          <a:ext cx="6058535" cy="4909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0725"/>
                <a:gridCol w="4067810"/>
              </a:tblGrid>
              <a:tr h="1527175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2000" b="1" smtClean="0"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</a:rPr>
                        <a:t>耕作</a:t>
                      </a:r>
                      <a:r>
                        <a:rPr lang="zh-CN" sz="2000" b="1" smtClean="0"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</a:rPr>
                        <a:t>土壤层</a:t>
                      </a:r>
                      <a:endParaRPr lang="zh-CN" sz="1800" b="1"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2000" b="1"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</a:rPr>
                        <a:t>特点</a:t>
                      </a:r>
                      <a:endParaRPr lang="zh-CN" sz="1800" b="1"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249045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b="1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耕作层</a:t>
                      </a:r>
                      <a:endParaRPr lang="zh-CN" sz="1800" b="1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 defTabSz="914400" rtl="0" eaLnBrk="1" latinLnBrk="0" hangingPunct="1">
                        <a:lnSpc>
                          <a:spcPct val="125000"/>
                        </a:lnSpc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土质疏松，有机质比例高，颜色较暗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250315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b="1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犁底层</a:t>
                      </a:r>
                      <a:endParaRPr lang="zh-CN" sz="1800" b="1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 defTabSz="914400" rtl="0" eaLnBrk="1" latinLnBrk="0" hangingPunct="1">
                        <a:lnSpc>
                          <a:spcPct val="125000"/>
                        </a:lnSpc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土层紧实，颜色较浅，具有保肥保水作用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883285">
                <a:tc>
                  <a:txBody>
                    <a:bodyPr wrap="square"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sz="1800" b="1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自然土层</a:t>
                      </a:r>
                      <a:endParaRPr lang="zh-CN" sz="1800" b="1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 defTabSz="914400" rtl="0" eaLnBrk="1" latinLnBrk="0" hangingPunct="1">
                        <a:lnSpc>
                          <a:spcPct val="125000"/>
                        </a:lnSpc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华光姚体_CNKI" panose="02000500000000000000" pitchFamily="2" charset="-122"/>
                          <a:ea typeface="华光姚体_CNKI" panose="02000500000000000000" pitchFamily="2" charset="-122"/>
                          <a:cs typeface="+mn-cs"/>
                        </a:rPr>
                        <a:t>未经耕作熟化，不利于作物生长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华光姚体_CNKI" panose="02000500000000000000" pitchFamily="2" charset="-122"/>
                        <a:ea typeface="华光姚体_CNKI" panose="02000500000000000000" pitchFamily="2" charset="-122"/>
                        <a:cs typeface="+mn-cs"/>
                      </a:endParaRPr>
                    </a:p>
                  </a:txBody>
                  <a:tcPr marL="68579" marR="68579" marT="0" marB="0" vert="horz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69010"/>
            <a:ext cx="12192000" cy="58889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14730" y="2354580"/>
            <a:ext cx="10110470" cy="25908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147445" y="3529330"/>
            <a:ext cx="10084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二、土壤的主要形成因素</a:t>
            </a:r>
            <a:endParaRPr lang="zh-CN" altLang="en-US" sz="4400" b="1" smtClean="0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91870"/>
            <a:ext cx="12192000" cy="5866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-10795" y="991235"/>
            <a:ext cx="12192000" cy="185229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224655" y="27241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14300" y="1289050"/>
            <a:ext cx="11962765" cy="95313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pitchFamily="2" charset="2"/>
              <a:buNone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土壤是环境各要素综合作用的产物。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buFont typeface="Wingdings" panose="05000000000000000000" pitchFamily="2" charset="2"/>
              <a:buNone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土壤的主要形成因素包括成土母质、生物、气候、地貌、时间等。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0723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53340" y="3213100"/>
            <a:ext cx="3006090" cy="2261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201150" y="3212465"/>
            <a:ext cx="2980055" cy="2261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86435" y="5317490"/>
            <a:ext cx="15119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成土母质</a:t>
            </a:r>
            <a:endParaRPr lang="zh-CN" altLang="en-US" sz="2400" b="1">
              <a:solidFill>
                <a:schemeClr val="bg1"/>
              </a:solidFill>
            </a:endParaRPr>
          </a:p>
        </p:txBody>
      </p:sp>
      <p:pic>
        <p:nvPicPr>
          <p:cNvPr id="108" name="图片 107"/>
          <p:cNvPicPr/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952750" y="3212465"/>
            <a:ext cx="2995930" cy="2262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"/>
          <p:cNvSpPr txBox="1"/>
          <p:nvPr>
            <p:custDataLst>
              <p:tags r:id="rId13"/>
            </p:custDataLst>
          </p:nvPr>
        </p:nvSpPr>
        <p:spPr>
          <a:xfrm>
            <a:off x="4224655" y="5317490"/>
            <a:ext cx="1262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生物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10508615" y="5317490"/>
            <a:ext cx="1262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地貌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  <p:pic>
        <p:nvPicPr>
          <p:cNvPr id="109" name="图片 108"/>
          <p:cNvPicPr/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948680" y="3212465"/>
            <a:ext cx="3252470" cy="22618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7162800" y="5317490"/>
            <a:ext cx="1262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solidFill>
                  <a:schemeClr val="bg1"/>
                </a:solidFill>
                <a:sym typeface="+mn-ea"/>
              </a:rPr>
              <a:t>气候</a:t>
            </a:r>
            <a:endParaRPr lang="zh-CN" altLang="en-US" sz="2400" b="1">
              <a:solidFill>
                <a:schemeClr val="bg1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" grpId="1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95680"/>
            <a:ext cx="12192000" cy="5862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5535295" y="1403985"/>
            <a:ext cx="6195060" cy="37973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32450" y="2521585"/>
            <a:ext cx="6014085" cy="181483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岩石的风化产物，是土壤发育的物质基础，成为成土母质。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成土母质决定了土壤矿物质的成分和养分状况，影响土壤的质地。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514215" y="318770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成土母质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30723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63855" y="1403350"/>
            <a:ext cx="5171440" cy="37979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" grpId="1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49325"/>
            <a:ext cx="12192000" cy="5908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497205" y="1748790"/>
            <a:ext cx="6195060" cy="37973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88010" y="2093595"/>
            <a:ext cx="6014085" cy="310769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生物是影响土壤发育的最基本也是最活跃的因素。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生物残体为土壤提供有机质。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植物、动物、微生物的综合作用，加快岩石风化和土壤形成的过程，改善成土母质的性状，促进土壤矿物质颗粒团聚。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186555" y="209550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生物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08" name="图片 107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92265" y="1748790"/>
            <a:ext cx="5424170" cy="3797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" grpId="1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22020"/>
            <a:ext cx="12192000" cy="59359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5535295" y="1443355"/>
            <a:ext cx="6195060" cy="37973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5625465" y="2306320"/>
            <a:ext cx="6014085" cy="224536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岩石风化的强度和速度与温度、降水量呈正相关。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气候的分布规律在很大程度上影响和控制了土壤的分布规律。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285750" indent="-285750" defTabSz="914400">
              <a:buClrTx/>
              <a:buSzTx/>
              <a:buFontTx/>
              <a:buNone/>
            </a:pP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111625" y="194310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气候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09" name="图片 108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7205" y="1403985"/>
            <a:ext cx="5134610" cy="3876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5" grpId="1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82980"/>
            <a:ext cx="12192000" cy="5875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-1270" y="4906010"/>
            <a:ext cx="12192635" cy="208407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635" y="5219700"/>
            <a:ext cx="12192000" cy="138366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 defTabSz="914400"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湿热地区风化作用强烈，土壤形成速度比干冷地区快很多，因而土层深厚。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charset="0"/>
            </a:endParaRPr>
          </a:p>
          <a:p>
            <a:pPr marL="457200" indent="-457200" defTabSz="914400"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干旱或寒冷地区风化壳薄，发育的土壤层也较薄。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charset="0"/>
            </a:endParaRPr>
          </a:p>
          <a:p>
            <a:pPr marL="457200" indent="-457200" defTabSz="914400">
              <a:buClrTx/>
              <a:buSzTx/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charset="0"/>
              </a:rPr>
              <a:t>湿热地区化学风化和淋溶作用强，土壤黏粒比重高。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Wingdings" panose="05000000000000000000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342765" y="178435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地貌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10" name="图片 109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44590" y="1216660"/>
            <a:ext cx="5219700" cy="368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1" name="图片 110"/>
          <p:cNvPicPr/>
          <p:nvPr>
            <p:custDataLst>
              <p:tags r:id="rId8"/>
            </p:custDataLst>
          </p:nvPr>
        </p:nvPicPr>
        <p:blipFill>
          <a:blip r:embed="rId9"/>
          <a:srcRect l="22859" r="7539" b="14153"/>
          <a:stretch>
            <a:fillRect/>
          </a:stretch>
        </p:blipFill>
        <p:spPr>
          <a:xfrm>
            <a:off x="1290955" y="1207135"/>
            <a:ext cx="4954270" cy="37541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" grpId="1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35355"/>
            <a:ext cx="12192000" cy="603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406400" y="1748790"/>
            <a:ext cx="6195060" cy="396748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97205" y="1886585"/>
            <a:ext cx="6014085" cy="353822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地貌对土壤发育的影响是多方面的。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由于水热条件的不同，山顶与山麓、阳坡与阴坡、迎风坡与背风坡的土壤发育不同。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从山顶到低平洼地，由于成土母质的颗粒存在由粗到细的变化规律，依次分布着砾质土、砂土、壤土和黏土。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434205" y="241300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地貌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12" name="图片 111"/>
          <p:cNvPicPr/>
          <p:nvPr>
            <p:custDataLst>
              <p:tags r:id="rId6"/>
            </p:custDataLst>
          </p:nvPr>
        </p:nvPicPr>
        <p:blipFill>
          <a:blip r:embed="rId7"/>
          <a:srcRect b="11358"/>
          <a:stretch>
            <a:fillRect/>
          </a:stretch>
        </p:blipFill>
        <p:spPr>
          <a:xfrm>
            <a:off x="6601460" y="1748790"/>
            <a:ext cx="5360670" cy="3967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81075"/>
            <a:ext cx="12192000" cy="5876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321310" y="1736725"/>
            <a:ext cx="6195060" cy="396748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12115" y="2296795"/>
            <a:ext cx="6014085" cy="267652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在上述成土因素综合作用下，土壤发育的时间越长，土壤层越厚，土层分化越明显。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在自然状态下，形成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厘米厚可供耕作的土壤，一般需要</a:t>
            </a: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100——1000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4358005" y="396875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13" name="图片 112"/>
          <p:cNvPicPr/>
          <p:nvPr>
            <p:custDataLst>
              <p:tags r:id="rId6"/>
            </p:custDataLst>
          </p:nvPr>
        </p:nvPicPr>
        <p:blipFill>
          <a:blip r:embed="rId7"/>
          <a:srcRect l="6806" r="6421" b="12507"/>
          <a:stretch>
            <a:fillRect/>
          </a:stretch>
        </p:blipFill>
        <p:spPr>
          <a:xfrm>
            <a:off x="6516370" y="1736725"/>
            <a:ext cx="5577840" cy="40779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" grpId="1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1078230"/>
            <a:ext cx="12192000" cy="57797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 flipV="1">
            <a:off x="406400" y="1748790"/>
            <a:ext cx="6195060" cy="396748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06400" y="2609850"/>
            <a:ext cx="6014085" cy="224536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除自然原因外，人类活动对土壤的影响极为深刻。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自然土壤在人类长期的耕作和培育下，形成了有利于农业生产的耕作土壤。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3322320" y="162560"/>
            <a:ext cx="752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土壤的主要形成因素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人类活动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pic>
        <p:nvPicPr>
          <p:cNvPr id="114" name="图片 11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601460" y="1748790"/>
            <a:ext cx="5298440" cy="3889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5" grpId="1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34085"/>
            <a:ext cx="12192000" cy="5923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14730" y="2354580"/>
            <a:ext cx="10110470" cy="2590800"/>
          </a:xfrm>
          <a:prstGeom prst="rect">
            <a:avLst/>
          </a:prstGeom>
          <a:solidFill>
            <a:schemeClr val="accent2">
              <a:lumMod val="60000"/>
              <a:lumOff val="40000"/>
              <a:alpha val="5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40765" y="3265805"/>
            <a:ext cx="10084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一、观察土壤</a:t>
            </a:r>
            <a:endParaRPr lang="en-US" altLang="zh-CN" sz="2000" smtClean="0">
              <a:solidFill>
                <a:schemeClr val="bg1"/>
              </a:solidFill>
              <a:latin typeface="Broadway" panose="04040905080B02020502" pitchFamily="82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1030605"/>
            <a:ext cx="12192000" cy="6061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14730" y="2354580"/>
            <a:ext cx="10110470" cy="259080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1040765" y="3547110"/>
            <a:ext cx="10084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三、土壤的功能与养护</a:t>
            </a:r>
            <a:endParaRPr lang="en-US" altLang="zh-CN" sz="2000" smtClean="0">
              <a:solidFill>
                <a:schemeClr val="bg1"/>
              </a:solidFill>
              <a:latin typeface="Broadway" panose="04040905080B02020502" pitchFamily="82" charset="0"/>
              <a:ea typeface="微软雅黑 Light" panose="020B0502040204020203" pitchFamily="34" charset="-12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59485"/>
            <a:ext cx="12192000" cy="5898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456565" y="1415415"/>
            <a:ext cx="10595610" cy="497014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161" name="文本框 17"/>
          <p:cNvSpPr/>
          <p:nvPr>
            <p:custDataLst>
              <p:tags r:id="rId4"/>
            </p:custDataLst>
          </p:nvPr>
        </p:nvSpPr>
        <p:spPr>
          <a:xfrm>
            <a:off x="529590" y="2204085"/>
            <a:ext cx="3338830" cy="310769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5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土壤与其所在的环境之间有着活跃的物质和能量交换，是联系有机界和无机界的关键环节。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153" name="文本框 25"/>
          <p:cNvSpPr/>
          <p:nvPr>
            <p:custDataLst>
              <p:tags r:id="rId5"/>
            </p:custDataLst>
          </p:nvPr>
        </p:nvSpPr>
        <p:spPr>
          <a:xfrm>
            <a:off x="7954645" y="2419985"/>
            <a:ext cx="3097530" cy="267652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Calibri" panose="020F0502020204030204"/>
              </a:defRPr>
            </a:lvl5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为植物生长提供了扎根立足的条件，促使地理环境以至地球面貌发生了根本的改变。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16" name="图片 115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868420" y="1810385"/>
            <a:ext cx="4194810" cy="323786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1" grpId="0"/>
      <p:bldP spid="5" grpId="0" animBg="1"/>
      <p:bldP spid="6153" grpId="0"/>
      <p:bldP spid="6161" grpId="1"/>
      <p:bldP spid="5" grpId="1" animBg="1"/>
      <p:bldP spid="615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69645"/>
            <a:ext cx="12192000" cy="5888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0" y="1429385"/>
            <a:ext cx="6052820" cy="470090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土壤具有重要的蓄水、保水功能 。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土壤水是陆地水体的一部分。大气降水的一部分储存在土壤中，既有效减少地表径流量，又可以持续提供植物所需的水分。正因为如此，农作物可以抵御适度的早情。</a:t>
            </a:r>
            <a:endParaRPr lang="zh-CN" altLang="en-US" sz="32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457200" marR="0" lvl="0" indent="-457200" algn="l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zh-CN" altLang="en-US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1" name="图片 100"/>
          <p:cNvPicPr/>
          <p:nvPr>
            <p:custDataLst>
              <p:tags r:id="rId4"/>
            </p:custDataLst>
          </p:nvPr>
        </p:nvPicPr>
        <p:blipFill>
          <a:blip r:embed="rId5"/>
          <a:srcRect l="12988" r="8735" b="6019"/>
          <a:stretch>
            <a:fillRect/>
          </a:stretch>
        </p:blipFill>
        <p:spPr>
          <a:xfrm>
            <a:off x="6337300" y="1663700"/>
            <a:ext cx="5854700" cy="45758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79170"/>
            <a:ext cx="12192000" cy="5878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951355" y="23939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定义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0" y="1231900"/>
            <a:ext cx="6454140" cy="397573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73990" y="1450340"/>
            <a:ext cx="5734050" cy="353822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1．概念：指陆地表层具有一定肥力，能够生长植物的疏松表层。</a:t>
            </a:r>
            <a:endParaRPr lang="en-US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2．组成：由矿物质、有机质、水分和空气四种物质组成。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3．野外土壤观察的内容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800100" lvl="1" indent="-342900">
              <a:buFont typeface="Wingdings" panose="05000000000000000000" charset="0"/>
              <a:buChar char="Ø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土壤颜色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800100" lvl="1" indent="-342900">
              <a:buFont typeface="Wingdings" panose="05000000000000000000" charset="0"/>
              <a:buChar char="Ø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土壤质地</a:t>
            </a:r>
            <a:endParaRPr 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800100" lvl="1" indent="-342900">
              <a:buFont typeface="Wingdings" panose="05000000000000000000" charset="0"/>
              <a:buChar char="Ø"/>
            </a:pPr>
            <a:r>
              <a:rPr 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土壤剖面构造</a:t>
            </a:r>
            <a:endParaRPr lang="zh-CN" altLang="zh-CN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7410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5504" t="19539" r="48045" b="48622"/>
          <a:stretch>
            <a:fillRect/>
          </a:stretch>
        </p:blipFill>
        <p:spPr>
          <a:xfrm>
            <a:off x="6116955" y="1341755"/>
            <a:ext cx="5664200" cy="38658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63930"/>
            <a:ext cx="12192000" cy="58940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639310" y="334010"/>
            <a:ext cx="4892675" cy="598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土壤颜色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0" y="5249545"/>
            <a:ext cx="12192000" cy="160718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981075" y="5504180"/>
            <a:ext cx="10835005" cy="159956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土壤最重要的外部特征之一。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有些土壤就是用颜色来命名的，如黑土、红壤等。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charset="0"/>
              <a:buChar char="n"/>
            </a:pP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01" name="图片 100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54100" y="963295"/>
            <a:ext cx="4638675" cy="417766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938780" y="1129030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黑土</a:t>
            </a:r>
            <a:endParaRPr lang="zh-CN" altLang="en-US" b="1">
              <a:solidFill>
                <a:srgbClr val="FF0000"/>
              </a:solidFill>
            </a:endParaRPr>
          </a:p>
        </p:txBody>
      </p:sp>
      <p:pic>
        <p:nvPicPr>
          <p:cNvPr id="102" name="图片 101"/>
          <p:cNvPicPr/>
          <p:nvPr>
            <p:custDataLst>
              <p:tags r:id="rId9"/>
            </p:custDataLst>
          </p:nvPr>
        </p:nvPicPr>
        <p:blipFill>
          <a:blip r:embed="rId10"/>
          <a:srcRect l="9014" t="12126" r="3226" b="5547"/>
          <a:stretch>
            <a:fillRect/>
          </a:stretch>
        </p:blipFill>
        <p:spPr>
          <a:xfrm>
            <a:off x="6375400" y="963930"/>
            <a:ext cx="4612640" cy="416750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8281035" y="1129030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红土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6" grpId="0"/>
      <p:bldP spid="6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84250"/>
            <a:ext cx="12192000" cy="587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483100" y="111760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土壤质地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0" y="5249545"/>
            <a:ext cx="12192000" cy="160718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78180" y="5361305"/>
            <a:ext cx="10835005" cy="138366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土壤矿物质颗粒按照粒径大小可分为石砾、砂粒、粉粒、黏粒等。不同粒级的矿物质在土壤中所占的相对比例，称为土壤质地。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n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从土壤质地上看，土壤一般分为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砂土、壤土和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黏土。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106" name="图片 105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69515" y="807085"/>
            <a:ext cx="7252970" cy="4442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22655"/>
            <a:ext cx="12192000" cy="5935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967480" y="22415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土壤质地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5669915" y="1270000"/>
            <a:ext cx="6522720" cy="3727450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106160" y="2105025"/>
            <a:ext cx="5650230" cy="181483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砂土成分以砂粒占优势，大孔隙多，毛细管孔隙少，通气、透水性强，保水、蓄水性能弱，而且有机质易分解，保肥性能弱，但易耕作。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3" name="图片 102"/>
          <p:cNvPicPr/>
          <p:nvPr>
            <p:custDataLst>
              <p:tags r:id="rId6"/>
            </p:custDataLst>
          </p:nvPr>
        </p:nvPicPr>
        <p:blipFill>
          <a:blip r:embed="rId7"/>
          <a:srcRect l="31171" t="16059"/>
          <a:stretch>
            <a:fillRect/>
          </a:stretch>
        </p:blipFill>
        <p:spPr>
          <a:xfrm>
            <a:off x="0" y="1027430"/>
            <a:ext cx="5669280" cy="472376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482850" y="5236210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</a:rPr>
              <a:t>砂土</a:t>
            </a:r>
            <a:endParaRPr lang="zh-CN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 animBg="1"/>
      <p:bldP spid="2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952500"/>
            <a:ext cx="12192000" cy="590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764280" y="16192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土壤质地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635" y="1889760"/>
            <a:ext cx="6522085" cy="308419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97205" y="2305050"/>
            <a:ext cx="5772150" cy="224536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壤土中所含的砂粒、粉粒、黏粒的比例适中，兼有砂土和黏土的优点，不仅通气透水性能良好，而且蓄水、保肥性能强，是农业生产理想的土壤质地。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4" name="图片 103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814820" y="1379855"/>
            <a:ext cx="4964430" cy="449643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9240520" y="5286375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</a:rPr>
              <a:t>壤土</a:t>
            </a:r>
            <a:endParaRPr lang="zh-CN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5" grpId="0" animBg="1"/>
      <p:bldP spid="2" grpId="0" animBg="1"/>
      <p:bldP spid="5" grpId="1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1022985"/>
            <a:ext cx="12192000" cy="58350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5248910" y="334010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土壤质地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5669280" y="1537970"/>
            <a:ext cx="6522720" cy="337502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6021705" y="2264410"/>
            <a:ext cx="6014085" cy="1814830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黏土成分中黏粒占优势，通气、透水性差，蓄水、保水性能强，而且有机质分解缓慢，易积累，保肥性能好，但质地黏重，不易耕作。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05" name="图片 104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635" y="1179195"/>
            <a:ext cx="5669915" cy="4797425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2331720" y="5382260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</a:rPr>
              <a:t>黏土</a:t>
            </a:r>
            <a:endParaRPr lang="zh-CN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2" grpId="0" animBg="1"/>
      <p:bldP spid="5" grpId="1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rcRect b="4435"/>
          <a:stretch>
            <a:fillRect/>
          </a:stretch>
        </p:blipFill>
        <p:spPr>
          <a:xfrm>
            <a:off x="0" y="1017905"/>
            <a:ext cx="12192000" cy="5720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529455" y="271145"/>
            <a:ext cx="4892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土壤剖面构造</a:t>
            </a:r>
            <a:endParaRPr lang="zh-CN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 flipV="1">
            <a:off x="5499735" y="1915160"/>
            <a:ext cx="6535420" cy="3641725"/>
          </a:xfrm>
          <a:prstGeom prst="rect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596255" y="2349500"/>
            <a:ext cx="6014085" cy="2676525"/>
          </a:xfrm>
          <a:prstGeom prst="rect">
            <a:avLst/>
          </a:prstGeom>
          <a:noFill/>
          <a:effectLst>
            <a:outerShdw blurRad="165100" dist="635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土壤剖面是指从地面垂直向下的土壤纵剖面，由一些形态特征各异的、大致呈水平展布的土层所构成。这些土层是土壤形成过程中物质转化、迁移和积累的结果。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marL="457200" indent="-457200">
              <a:buFont typeface="Wingdings" panose="05000000000000000000" charset="0"/>
              <a:buChar char="l"/>
            </a:pP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森林土壤剖面和耕作土壤剖面不同。</a:t>
            </a:r>
            <a:endParaRPr lang="zh-CN" altLang="en-US" sz="28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331720" y="5382260"/>
            <a:ext cx="704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</a:rPr>
              <a:t>黏土</a:t>
            </a:r>
            <a:endParaRPr lang="zh-CN" altLang="en-US" b="1">
              <a:solidFill>
                <a:srgbClr val="FFFF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b="6100"/>
          <a:stretch>
            <a:fillRect/>
          </a:stretch>
        </p:blipFill>
        <p:spPr>
          <a:xfrm>
            <a:off x="500380" y="1548765"/>
            <a:ext cx="4878705" cy="51898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文本框 6"/>
          <p:cNvSpPr txBox="1"/>
          <p:nvPr>
            <p:custDataLst>
              <p:tags r:id="rId9"/>
            </p:custDataLst>
          </p:nvPr>
        </p:nvSpPr>
        <p:spPr>
          <a:xfrm>
            <a:off x="2127250" y="1180465"/>
            <a:ext cx="1360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FF00"/>
                </a:solidFill>
              </a:rPr>
              <a:t>自然土壤层</a:t>
            </a:r>
            <a:endParaRPr lang="zh-CN" altLang="en-US" b="1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5" grpId="0" animBg="1"/>
      <p:bldP spid="2" grpId="0" animBg="1"/>
      <p:bldP spid="5" grpId="1" animBg="1"/>
      <p:bldP spid="2" grpId="1" animBg="1"/>
    </p:bldLst>
  </p:timing>
</p:sld>
</file>

<file path=ppt/tags/tag1.xml><?xml version="1.0" encoding="utf-8"?>
<p:tagLst xmlns:p="http://schemas.openxmlformats.org/presentationml/2006/main">
  <p:tag name="AS_UNIQUEID" val="15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154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1.xml><?xml version="1.0" encoding="utf-8"?>
<p:tagLst xmlns:p="http://schemas.openxmlformats.org/presentationml/2006/main">
  <p:tag name="AS_UNIQUEID" val="2299"/>
</p:tagLst>
</file>

<file path=ppt/tags/tag102.xml><?xml version="1.0" encoding="utf-8"?>
<p:tagLst xmlns:p="http://schemas.openxmlformats.org/presentationml/2006/main">
  <p:tag name="AS_UNIQUEID" val="1534"/>
</p:tagLst>
</file>

<file path=ppt/tags/tag103.xml><?xml version="1.0" encoding="utf-8"?>
<p:tagLst xmlns:p="http://schemas.openxmlformats.org/presentationml/2006/main">
  <p:tag name="AS_UNIQUEID" val="1535"/>
</p:tagLst>
</file>

<file path=ppt/tags/tag104.xml><?xml version="1.0" encoding="utf-8"?>
<p:tagLst xmlns:p="http://schemas.openxmlformats.org/presentationml/2006/main">
  <p:tag name="AS_UNIQUEID" val="2308"/>
  <p:tag name="KSO_WM_UNIT_PLACING_PICTURE_USER_VIEWPORT" val="{&quot;height&quot;:10800,&quot;width&quot;:18672}"/>
</p:tagLst>
</file>

<file path=ppt/tags/tag105.xml><?xml version="1.0" encoding="utf-8"?>
<p:tagLst xmlns:p="http://schemas.openxmlformats.org/presentationml/2006/main">
  <p:tag name="AS_UNIQUEID" val="1911"/>
  <p:tag name="KSO_WM_FULL_TEXT_BEAUTIFY_COPY_ID" val="10"/>
</p:tagLst>
</file>

<file path=ppt/tags/tag106.xml><?xml version="1.0" encoding="utf-8"?>
<p:tagLst xmlns:p="http://schemas.openxmlformats.org/presentationml/2006/main">
  <p:tag name="AS_UNIQUEID" val="1535"/>
</p:tagLst>
</file>

<file path=ppt/tags/tag107.xml><?xml version="1.0" encoding="utf-8"?>
<p:tagLst xmlns:p="http://schemas.openxmlformats.org/presentationml/2006/main">
  <p:tag name="AS_UNIQUEID" val="2314"/>
  <p:tag name="KSO_WM_UNIT_PLACING_PICTURE_USER_VIEWPORT" val="{&quot;height&quot;:10800,&quot;width&quot;:18672}"/>
</p:tagLst>
</file>

<file path=ppt/tags/tag108.xml><?xml version="1.0" encoding="utf-8"?>
<p:tagLst xmlns:p="http://schemas.openxmlformats.org/presentationml/2006/main">
  <p:tag name="AS_UNIQUEID" val="2315"/>
</p:tagLst>
</file>

<file path=ppt/tags/tag109.xml><?xml version="1.0" encoding="utf-8"?>
<p:tagLst xmlns:p="http://schemas.openxmlformats.org/presentationml/2006/main">
  <p:tag name="AS_UNIQUEID" val="1911"/>
  <p:tag name="KSO_WM_FULL_TEXT_BEAUTIFY_COPY_ID" val="10"/>
</p:tagLst>
</file>

<file path=ppt/tags/tag11.xml><?xml version="1.0" encoding="utf-8"?>
<p:tagLst xmlns:p="http://schemas.openxmlformats.org/presentationml/2006/main">
  <p:tag name="AS_UNIQUEID" val="15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2316"/>
</p:tagLst>
</file>

<file path=ppt/tags/tag111.xml><?xml version="1.0" encoding="utf-8"?>
<p:tagLst xmlns:p="http://schemas.openxmlformats.org/presentationml/2006/main">
  <p:tag name="AS_UNIQUEID" val="2317"/>
</p:tagLst>
</file>

<file path=ppt/tags/tag112.xml><?xml version="1.0" encoding="utf-8"?>
<p:tagLst xmlns:p="http://schemas.openxmlformats.org/presentationml/2006/main">
  <p:tag name="AS_UNIQUEID" val="2310"/>
</p:tagLst>
</file>

<file path=ppt/tags/tag113.xml><?xml version="1.0" encoding="utf-8"?>
<p:tagLst xmlns:p="http://schemas.openxmlformats.org/presentationml/2006/main">
  <p:tag name="AS_UNIQUEID" val="2311"/>
</p:tagLst>
</file>

<file path=ppt/tags/tag114.xml><?xml version="1.0" encoding="utf-8"?>
<p:tagLst xmlns:p="http://schemas.openxmlformats.org/presentationml/2006/main">
  <p:tag name="AS_UNIQUEID" val="2312"/>
</p:tagLst>
</file>

<file path=ppt/tags/tag115.xml><?xml version="1.0" encoding="utf-8"?>
<p:tagLst xmlns:p="http://schemas.openxmlformats.org/presentationml/2006/main">
  <p:tag name="AS_UNIQUEID" val="2323"/>
  <p:tag name="KSO_WM_UNIT_PLACING_PICTURE_USER_VIEWPORT" val="{&quot;height&quot;:10800,&quot;width&quot;:18672}"/>
</p:tagLst>
</file>

<file path=ppt/tags/tag116.xml><?xml version="1.0" encoding="utf-8"?>
<p:tagLst xmlns:p="http://schemas.openxmlformats.org/presentationml/2006/main">
  <p:tag name="AS_UNIQUEID" val="2324"/>
</p:tagLst>
</file>

<file path=ppt/tags/tag117.xml><?xml version="1.0" encoding="utf-8"?>
<p:tagLst xmlns:p="http://schemas.openxmlformats.org/presentationml/2006/main">
  <p:tag name="AS_UNIQUEID" val="1911"/>
  <p:tag name="KSO_WM_FULL_TEXT_BEAUTIFY_COPY_ID" val="10"/>
</p:tagLst>
</file>

<file path=ppt/tags/tag118.xml><?xml version="1.0" encoding="utf-8"?>
<p:tagLst xmlns:p="http://schemas.openxmlformats.org/presentationml/2006/main">
  <p:tag name="AS_UNIQUEID" val="2325"/>
</p:tagLst>
</file>

<file path=ppt/tags/tag119.xml><?xml version="1.0" encoding="utf-8"?>
<p:tagLst xmlns:p="http://schemas.openxmlformats.org/presentationml/2006/main">
  <p:tag name="AS_UNIQUEID" val="2326"/>
</p:tagLst>
</file>

<file path=ppt/tags/tag12.xml><?xml version="1.0" encoding="utf-8"?>
<p:tagLst xmlns:p="http://schemas.openxmlformats.org/presentationml/2006/main">
  <p:tag name="AS_UNIQUEID" val="15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2327"/>
</p:tagLst>
</file>

<file path=ppt/tags/tag121.xml><?xml version="1.0" encoding="utf-8"?>
<p:tagLst xmlns:p="http://schemas.openxmlformats.org/presentationml/2006/main">
  <p:tag name="AS_UNIQUEID" val="2328"/>
</p:tagLst>
</file>

<file path=ppt/tags/tag122.xml><?xml version="1.0" encoding="utf-8"?>
<p:tagLst xmlns:p="http://schemas.openxmlformats.org/presentationml/2006/main">
  <p:tag name="AS_UNIQUEID" val="2329"/>
</p:tagLst>
</file>

<file path=ppt/tags/tag123.xml><?xml version="1.0" encoding="utf-8"?>
<p:tagLst xmlns:p="http://schemas.openxmlformats.org/presentationml/2006/main">
  <p:tag name="AS_UNIQUEID" val="2319"/>
</p:tagLst>
</file>

<file path=ppt/tags/tag124.xml><?xml version="1.0" encoding="utf-8"?>
<p:tagLst xmlns:p="http://schemas.openxmlformats.org/presentationml/2006/main">
  <p:tag name="AS_UNIQUEID" val="2320"/>
</p:tagLst>
</file>

<file path=ppt/tags/tag125.xml><?xml version="1.0" encoding="utf-8"?>
<p:tagLst xmlns:p="http://schemas.openxmlformats.org/presentationml/2006/main">
  <p:tag name="AS_UNIQUEID" val="2321"/>
</p:tagLst>
</file>

<file path=ppt/tags/tag126.xml><?xml version="1.0" encoding="utf-8"?>
<p:tagLst xmlns:p="http://schemas.openxmlformats.org/presentationml/2006/main">
  <p:tag name="AS_UNIQUEID" val="2335"/>
  <p:tag name="KSO_WM_UNIT_PLACING_PICTURE_USER_VIEWPORT" val="{&quot;height&quot;:10800,&quot;width&quot;:18672}"/>
</p:tagLst>
</file>

<file path=ppt/tags/tag127.xml><?xml version="1.0" encoding="utf-8"?>
<p:tagLst xmlns:p="http://schemas.openxmlformats.org/presentationml/2006/main">
  <p:tag name="AS_UNIQUEID" val="2336"/>
</p:tagLst>
</file>

<file path=ppt/tags/tag128.xml><?xml version="1.0" encoding="utf-8"?>
<p:tagLst xmlns:p="http://schemas.openxmlformats.org/presentationml/2006/main">
  <p:tag name="AS_UNIQUEID" val="1911"/>
  <p:tag name="KSO_WM_FULL_TEXT_BEAUTIFY_COPY_ID" val="10"/>
</p:tagLst>
</file>

<file path=ppt/tags/tag129.xml><?xml version="1.0" encoding="utf-8"?>
<p:tagLst xmlns:p="http://schemas.openxmlformats.org/presentationml/2006/main">
  <p:tag name="AS_UNIQUEID" val="2337"/>
</p:tagLst>
</file>

<file path=ppt/tags/tag13.xml><?xml version="1.0" encoding="utf-8"?>
<p:tagLst xmlns:p="http://schemas.openxmlformats.org/presentationml/2006/main">
  <p:tag name="AS_UNIQUEID" val="15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2338"/>
</p:tagLst>
</file>

<file path=ppt/tags/tag131.xml><?xml version="1.0" encoding="utf-8"?>
<p:tagLst xmlns:p="http://schemas.openxmlformats.org/presentationml/2006/main">
  <p:tag name="AS_UNIQUEID" val="2331"/>
</p:tagLst>
</file>

<file path=ppt/tags/tag132.xml><?xml version="1.0" encoding="utf-8"?>
<p:tagLst xmlns:p="http://schemas.openxmlformats.org/presentationml/2006/main">
  <p:tag name="AS_UNIQUEID" val="2332"/>
</p:tagLst>
</file>

<file path=ppt/tags/tag133.xml><?xml version="1.0" encoding="utf-8"?>
<p:tagLst xmlns:p="http://schemas.openxmlformats.org/presentationml/2006/main">
  <p:tag name="AS_UNIQUEID" val="2333"/>
</p:tagLst>
</file>

<file path=ppt/tags/tag134.xml><?xml version="1.0" encoding="utf-8"?>
<p:tagLst xmlns:p="http://schemas.openxmlformats.org/presentationml/2006/main">
  <p:tag name="AS_UNIQUEID" val="2344"/>
  <p:tag name="KSO_WM_UNIT_PLACING_PICTURE_USER_VIEWPORT" val="{&quot;height&quot;:10800,&quot;width&quot;:18672}"/>
</p:tagLst>
</file>

<file path=ppt/tags/tag135.xml><?xml version="1.0" encoding="utf-8"?>
<p:tagLst xmlns:p="http://schemas.openxmlformats.org/presentationml/2006/main">
  <p:tag name="AS_UNIQUEID" val="2345"/>
</p:tagLst>
</file>

<file path=ppt/tags/tag136.xml><?xml version="1.0" encoding="utf-8"?>
<p:tagLst xmlns:p="http://schemas.openxmlformats.org/presentationml/2006/main">
  <p:tag name="AS_UNIQUEID" val="1911"/>
  <p:tag name="KSO_WM_FULL_TEXT_BEAUTIFY_COPY_ID" val="10"/>
</p:tagLst>
</file>

<file path=ppt/tags/tag137.xml><?xml version="1.0" encoding="utf-8"?>
<p:tagLst xmlns:p="http://schemas.openxmlformats.org/presentationml/2006/main">
  <p:tag name="AS_UNIQUEID" val="2346"/>
</p:tagLst>
</file>

<file path=ppt/tags/tag138.xml><?xml version="1.0" encoding="utf-8"?>
<p:tagLst xmlns:p="http://schemas.openxmlformats.org/presentationml/2006/main">
  <p:tag name="AS_UNIQUEID" val="2347"/>
</p:tagLst>
</file>

<file path=ppt/tags/tag139.xml><?xml version="1.0" encoding="utf-8"?>
<p:tagLst xmlns:p="http://schemas.openxmlformats.org/presentationml/2006/main">
  <p:tag name="AS_UNIQUEID" val="2348"/>
</p:tagLst>
</file>

<file path=ppt/tags/tag14.xml><?xml version="1.0" encoding="utf-8"?>
<p:tagLst xmlns:p="http://schemas.openxmlformats.org/presentationml/2006/main">
  <p:tag name="AS_UNIQUEID" val="15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2340"/>
</p:tagLst>
</file>

<file path=ppt/tags/tag141.xml><?xml version="1.0" encoding="utf-8"?>
<p:tagLst xmlns:p="http://schemas.openxmlformats.org/presentationml/2006/main">
  <p:tag name="AS_UNIQUEID" val="2341"/>
</p:tagLst>
</file>

<file path=ppt/tags/tag142.xml><?xml version="1.0" encoding="utf-8"?>
<p:tagLst xmlns:p="http://schemas.openxmlformats.org/presentationml/2006/main">
  <p:tag name="AS_UNIQUEID" val="2342"/>
</p:tagLst>
</file>

<file path=ppt/tags/tag143.xml><?xml version="1.0" encoding="utf-8"?>
<p:tagLst xmlns:p="http://schemas.openxmlformats.org/presentationml/2006/main">
  <p:tag name="AS_UNIQUEID" val="2354"/>
  <p:tag name="KSO_WM_UNIT_PLACING_PICTURE_USER_VIEWPORT" val="{&quot;height&quot;:10800,&quot;width&quot;:18672}"/>
</p:tagLst>
</file>

<file path=ppt/tags/tag144.xml><?xml version="1.0" encoding="utf-8"?>
<p:tagLst xmlns:p="http://schemas.openxmlformats.org/presentationml/2006/main">
  <p:tag name="AS_UNIQUEID" val="2355"/>
</p:tagLst>
</file>

<file path=ppt/tags/tag145.xml><?xml version="1.0" encoding="utf-8"?>
<p:tagLst xmlns:p="http://schemas.openxmlformats.org/presentationml/2006/main">
  <p:tag name="AS_UNIQUEID" val="1911"/>
  <p:tag name="KSO_WM_FULL_TEXT_BEAUTIFY_COPY_ID" val="10"/>
</p:tagLst>
</file>

<file path=ppt/tags/tag146.xml><?xml version="1.0" encoding="utf-8"?>
<p:tagLst xmlns:p="http://schemas.openxmlformats.org/presentationml/2006/main">
  <p:tag name="AS_UNIQUEID" val="2356"/>
</p:tagLst>
</file>

<file path=ppt/tags/tag147.xml><?xml version="1.0" encoding="utf-8"?>
<p:tagLst xmlns:p="http://schemas.openxmlformats.org/presentationml/2006/main">
  <p:tag name="AS_UNIQUEID" val="2357"/>
</p:tagLst>
</file>

<file path=ppt/tags/tag148.xml><?xml version="1.0" encoding="utf-8"?>
<p:tagLst xmlns:p="http://schemas.openxmlformats.org/presentationml/2006/main">
  <p:tag name="AS_UNIQUEID" val="2358"/>
</p:tagLst>
</file>

<file path=ppt/tags/tag149.xml><?xml version="1.0" encoding="utf-8"?>
<p:tagLst xmlns:p="http://schemas.openxmlformats.org/presentationml/2006/main">
  <p:tag name="AS_UNIQUEID" val="2350"/>
</p:tagLst>
</file>

<file path=ppt/tags/tag15.xml><?xml version="1.0" encoding="utf-8"?>
<p:tagLst xmlns:p="http://schemas.openxmlformats.org/presentationml/2006/main">
  <p:tag name="AS_UNIQUEID" val="155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2351"/>
</p:tagLst>
</file>

<file path=ppt/tags/tag151.xml><?xml version="1.0" encoding="utf-8"?>
<p:tagLst xmlns:p="http://schemas.openxmlformats.org/presentationml/2006/main">
  <p:tag name="AS_UNIQUEID" val="2352"/>
</p:tagLst>
</file>

<file path=ppt/tags/tag152.xml><?xml version="1.0" encoding="utf-8"?>
<p:tagLst xmlns:p="http://schemas.openxmlformats.org/presentationml/2006/main">
  <p:tag name="AS_UNIQUEID" val="2364"/>
  <p:tag name="KSO_WM_UNIT_PLACING_PICTURE_USER_VIEWPORT" val="{&quot;height&quot;:10800,&quot;width&quot;:18672}"/>
</p:tagLst>
</file>

<file path=ppt/tags/tag153.xml><?xml version="1.0" encoding="utf-8"?>
<p:tagLst xmlns:p="http://schemas.openxmlformats.org/presentationml/2006/main">
  <p:tag name="AS_UNIQUEID" val="2365"/>
</p:tagLst>
</file>

<file path=ppt/tags/tag154.xml><?xml version="1.0" encoding="utf-8"?>
<p:tagLst xmlns:p="http://schemas.openxmlformats.org/presentationml/2006/main">
  <p:tag name="AS_UNIQUEID" val="1911"/>
  <p:tag name="KSO_WM_FULL_TEXT_BEAUTIFY_COPY_ID" val="10"/>
</p:tagLst>
</file>

<file path=ppt/tags/tag155.xml><?xml version="1.0" encoding="utf-8"?>
<p:tagLst xmlns:p="http://schemas.openxmlformats.org/presentationml/2006/main">
  <p:tag name="AS_UNIQUEID" val="2366"/>
</p:tagLst>
</file>

<file path=ppt/tags/tag156.xml><?xml version="1.0" encoding="utf-8"?>
<p:tagLst xmlns:p="http://schemas.openxmlformats.org/presentationml/2006/main">
  <p:tag name="AS_UNIQUEID" val="2367"/>
</p:tagLst>
</file>

<file path=ppt/tags/tag157.xml><?xml version="1.0" encoding="utf-8"?>
<p:tagLst xmlns:p="http://schemas.openxmlformats.org/presentationml/2006/main">
  <p:tag name="AS_UNIQUEID" val="2368"/>
</p:tagLst>
</file>

<file path=ppt/tags/tag158.xml><?xml version="1.0" encoding="utf-8"?>
<p:tagLst xmlns:p="http://schemas.openxmlformats.org/presentationml/2006/main">
  <p:tag name="AS_UNIQUEID" val="2360"/>
</p:tagLst>
</file>

<file path=ppt/tags/tag159.xml><?xml version="1.0" encoding="utf-8"?>
<p:tagLst xmlns:p="http://schemas.openxmlformats.org/presentationml/2006/main">
  <p:tag name="AS_UNIQUEID" val="2361"/>
</p:tagLst>
</file>

<file path=ppt/tags/tag16.xml><?xml version="1.0" encoding="utf-8"?>
<p:tagLst xmlns:p="http://schemas.openxmlformats.org/presentationml/2006/main">
  <p:tag name="AS_UNIQUEID" val="155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2362"/>
</p:tagLst>
</file>

<file path=ppt/tags/tag161.xml><?xml version="1.0" encoding="utf-8"?>
<p:tagLst xmlns:p="http://schemas.openxmlformats.org/presentationml/2006/main">
  <p:tag name="AS_UNIQUEID" val="2374"/>
  <p:tag name="KSO_WM_UNIT_PLACING_PICTURE_USER_VIEWPORT" val="{&quot;height&quot;:10800,&quot;width&quot;:18672}"/>
</p:tagLst>
</file>

<file path=ppt/tags/tag162.xml><?xml version="1.0" encoding="utf-8"?>
<p:tagLst xmlns:p="http://schemas.openxmlformats.org/presentationml/2006/main">
  <p:tag name="AS_UNIQUEID" val="2375"/>
</p:tagLst>
</file>

<file path=ppt/tags/tag163.xml><?xml version="1.0" encoding="utf-8"?>
<p:tagLst xmlns:p="http://schemas.openxmlformats.org/presentationml/2006/main">
  <p:tag name="AS_UNIQUEID" val="1911"/>
  <p:tag name="KSO_WM_FULL_TEXT_BEAUTIFY_COPY_ID" val="10"/>
</p:tagLst>
</file>

<file path=ppt/tags/tag164.xml><?xml version="1.0" encoding="utf-8"?>
<p:tagLst xmlns:p="http://schemas.openxmlformats.org/presentationml/2006/main">
  <p:tag name="AS_UNIQUEID" val="2376"/>
</p:tagLst>
</file>

<file path=ppt/tags/tag165.xml><?xml version="1.0" encoding="utf-8"?>
<p:tagLst xmlns:p="http://schemas.openxmlformats.org/presentationml/2006/main">
  <p:tag name="AS_UNIQUEID" val="2377"/>
</p:tagLst>
</file>

<file path=ppt/tags/tag166.xml><?xml version="1.0" encoding="utf-8"?>
<p:tagLst xmlns:p="http://schemas.openxmlformats.org/presentationml/2006/main">
  <p:tag name="AS_UNIQUEID" val="2241"/>
  <p:tag name="KSO_WM_FULL_TEXT_BEAUTIFY_COPY_ID" val="2"/>
</p:tagLst>
</file>

<file path=ppt/tags/tag167.xml><?xml version="1.0" encoding="utf-8"?>
<p:tagLst xmlns:p="http://schemas.openxmlformats.org/presentationml/2006/main">
  <p:tag name="AS_UNIQUEID" val="2378"/>
</p:tagLst>
</file>

<file path=ppt/tags/tag168.xml><?xml version="1.0" encoding="utf-8"?>
<p:tagLst xmlns:p="http://schemas.openxmlformats.org/presentationml/2006/main">
  <p:tag name="AS_UNIQUEID" val="2370"/>
</p:tagLst>
</file>

<file path=ppt/tags/tag169.xml><?xml version="1.0" encoding="utf-8"?>
<p:tagLst xmlns:p="http://schemas.openxmlformats.org/presentationml/2006/main">
  <p:tag name="AS_UNIQUEID" val="2371"/>
</p:tagLst>
</file>

<file path=ppt/tags/tag17.xml><?xml version="1.0" encoding="utf-8"?>
<p:tagLst xmlns:p="http://schemas.openxmlformats.org/presentationml/2006/main">
  <p:tag name="AS_UNIQUEID" val="155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2372"/>
</p:tagLst>
</file>

<file path=ppt/tags/tag171.xml><?xml version="1.0" encoding="utf-8"?>
<p:tagLst xmlns:p="http://schemas.openxmlformats.org/presentationml/2006/main">
  <p:tag name="AS_UNIQUEID" val="2384"/>
  <p:tag name="KSO_WM_UNIT_PLACING_PICTURE_USER_VIEWPORT" val="{&quot;height&quot;:10800,&quot;width&quot;:18672}"/>
</p:tagLst>
</file>

<file path=ppt/tags/tag172.xml><?xml version="1.0" encoding="utf-8"?>
<p:tagLst xmlns:p="http://schemas.openxmlformats.org/presentationml/2006/main">
  <p:tag name="AS_UNIQUEID" val="2385"/>
</p:tagLst>
</file>

<file path=ppt/tags/tag173.xml><?xml version="1.0" encoding="utf-8"?>
<p:tagLst xmlns:p="http://schemas.openxmlformats.org/presentationml/2006/main">
  <p:tag name="AS_UNIQUEID" val="1911"/>
  <p:tag name="KSO_WM_FULL_TEXT_BEAUTIFY_COPY_ID" val="10"/>
</p:tagLst>
</file>

<file path=ppt/tags/tag174.xml><?xml version="1.0" encoding="utf-8"?>
<p:tagLst xmlns:p="http://schemas.openxmlformats.org/presentationml/2006/main">
  <p:tag name="AS_UNIQUEID" val="1113"/>
</p:tagLst>
</file>

<file path=ppt/tags/tag175.xml><?xml version="1.0" encoding="utf-8"?>
<p:tagLst xmlns:p="http://schemas.openxmlformats.org/presentationml/2006/main">
  <p:tag name="AS_UNIQUEID" val="2386"/>
</p:tagLst>
</file>

<file path=ppt/tags/tag176.xml><?xml version="1.0" encoding="utf-8"?>
<p:tagLst xmlns:p="http://schemas.openxmlformats.org/presentationml/2006/main">
  <p:tag name="AS_UNIQUEID" val="1112"/>
  <p:tag name="KSO_WM_UNIT_TABLE_BEAUTIFY" val="smartTable{b7387600-d259-4516-ae65-b898af7afaba}"/>
  <p:tag name="TABLE_ENDDRAG_ORIGIN_RECT" val="477*386"/>
  <p:tag name="TABLE_ENDDRAG_RECT" val="18*78*477*386"/>
</p:tagLst>
</file>

<file path=ppt/tags/tag177.xml><?xml version="1.0" encoding="utf-8"?>
<p:tagLst xmlns:p="http://schemas.openxmlformats.org/presentationml/2006/main">
  <p:tag name="AS_UNIQUEID" val="2380"/>
</p:tagLst>
</file>

<file path=ppt/tags/tag178.xml><?xml version="1.0" encoding="utf-8"?>
<p:tagLst xmlns:p="http://schemas.openxmlformats.org/presentationml/2006/main">
  <p:tag name="AS_UNIQUEID" val="2381"/>
</p:tagLst>
</file>

<file path=ppt/tags/tag179.xml><?xml version="1.0" encoding="utf-8"?>
<p:tagLst xmlns:p="http://schemas.openxmlformats.org/presentationml/2006/main">
  <p:tag name="AS_UNIQUEID" val="2382"/>
</p:tagLst>
</file>

<file path=ppt/tags/tag18.xml><?xml version="1.0" encoding="utf-8"?>
<p:tagLst xmlns:p="http://schemas.openxmlformats.org/presentationml/2006/main">
  <p:tag name="AS_UNIQUEID" val="155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2393"/>
  <p:tag name="KSO_WM_UNIT_PLACING_PICTURE_USER_VIEWPORT" val="{&quot;height&quot;:10800,&quot;width&quot;:18672}"/>
</p:tagLst>
</file>

<file path=ppt/tags/tag181.xml><?xml version="1.0" encoding="utf-8"?>
<p:tagLst xmlns:p="http://schemas.openxmlformats.org/presentationml/2006/main">
  <p:tag name="AS_UNIQUEID" val="1911"/>
  <p:tag name="KSO_WM_FULL_TEXT_BEAUTIFY_COPY_ID" val="10"/>
</p:tagLst>
</file>

<file path=ppt/tags/tag182.xml><?xml version="1.0" encoding="utf-8"?>
<p:tagLst xmlns:p="http://schemas.openxmlformats.org/presentationml/2006/main">
  <p:tag name="AS_UNIQUEID" val="1535"/>
</p:tagLst>
</file>

<file path=ppt/tags/tag183.xml><?xml version="1.0" encoding="utf-8"?>
<p:tagLst xmlns:p="http://schemas.openxmlformats.org/presentationml/2006/main">
  <p:tag name="AS_UNIQUEID" val="2399"/>
  <p:tag name="KSO_WM_UNIT_PLACING_PICTURE_USER_VIEWPORT" val="{&quot;height&quot;:10800,&quot;width&quot;:18672}"/>
</p:tagLst>
</file>

<file path=ppt/tags/tag184.xml><?xml version="1.0" encoding="utf-8"?>
<p:tagLst xmlns:p="http://schemas.openxmlformats.org/presentationml/2006/main">
  <p:tag name="AS_UNIQUEID" val="1911"/>
  <p:tag name="KSO_WM_FULL_TEXT_BEAUTIFY_COPY_ID" val="10"/>
</p:tagLst>
</file>

<file path=ppt/tags/tag185.xml><?xml version="1.0" encoding="utf-8"?>
<p:tagLst xmlns:p="http://schemas.openxmlformats.org/presentationml/2006/main">
  <p:tag name="AS_UNIQUEID" val="2400"/>
</p:tagLst>
</file>

<file path=ppt/tags/tag186.xml><?xml version="1.0" encoding="utf-8"?>
<p:tagLst xmlns:p="http://schemas.openxmlformats.org/presentationml/2006/main">
  <p:tag name="AS_UNIQUEID" val="2401"/>
</p:tagLst>
</file>

<file path=ppt/tags/tag187.xml><?xml version="1.0" encoding="utf-8"?>
<p:tagLst xmlns:p="http://schemas.openxmlformats.org/presentationml/2006/main">
  <p:tag name="AS_UNIQUEID" val="2402"/>
</p:tagLst>
</file>

<file path=ppt/tags/tag188.xml><?xml version="1.0" encoding="utf-8"?>
<p:tagLst xmlns:p="http://schemas.openxmlformats.org/presentationml/2006/main">
  <p:tag name="AS_UNIQUEID" val="2403"/>
</p:tagLst>
</file>

<file path=ppt/tags/tag189.xml><?xml version="1.0" encoding="utf-8"?>
<p:tagLst xmlns:p="http://schemas.openxmlformats.org/presentationml/2006/main">
  <p:tag name="AS_UNIQUEID" val="2404"/>
</p:tagLst>
</file>

<file path=ppt/tags/tag19.xml><?xml version="1.0" encoding="utf-8"?>
<p:tagLst xmlns:p="http://schemas.openxmlformats.org/presentationml/2006/main">
  <p:tag name="AS_UNIQUEID" val="155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2405"/>
</p:tagLst>
</file>

<file path=ppt/tags/tag191.xml><?xml version="1.0" encoding="utf-8"?>
<p:tagLst xmlns:p="http://schemas.openxmlformats.org/presentationml/2006/main">
  <p:tag name="AS_UNIQUEID" val="2406"/>
</p:tagLst>
</file>

<file path=ppt/tags/tag192.xml><?xml version="1.0" encoding="utf-8"?>
<p:tagLst xmlns:p="http://schemas.openxmlformats.org/presentationml/2006/main">
  <p:tag name="AS_UNIQUEID" val="2407"/>
</p:tagLst>
</file>

<file path=ppt/tags/tag193.xml><?xml version="1.0" encoding="utf-8"?>
<p:tagLst xmlns:p="http://schemas.openxmlformats.org/presentationml/2006/main">
  <p:tag name="AS_UNIQUEID" val="2408"/>
</p:tagLst>
</file>

<file path=ppt/tags/tag194.xml><?xml version="1.0" encoding="utf-8"?>
<p:tagLst xmlns:p="http://schemas.openxmlformats.org/presentationml/2006/main">
  <p:tag name="AS_UNIQUEID" val="2409"/>
</p:tagLst>
</file>

<file path=ppt/tags/tag195.xml><?xml version="1.0" encoding="utf-8"?>
<p:tagLst xmlns:p="http://schemas.openxmlformats.org/presentationml/2006/main">
  <p:tag name="AS_UNIQUEID" val="2395"/>
</p:tagLst>
</file>

<file path=ppt/tags/tag196.xml><?xml version="1.0" encoding="utf-8"?>
<p:tagLst xmlns:p="http://schemas.openxmlformats.org/presentationml/2006/main">
  <p:tag name="AS_UNIQUEID" val="2396"/>
</p:tagLst>
</file>

<file path=ppt/tags/tag197.xml><?xml version="1.0" encoding="utf-8"?>
<p:tagLst xmlns:p="http://schemas.openxmlformats.org/presentationml/2006/main">
  <p:tag name="AS_UNIQUEID" val="2397"/>
</p:tagLst>
</file>

<file path=ppt/tags/tag198.xml><?xml version="1.0" encoding="utf-8"?>
<p:tagLst xmlns:p="http://schemas.openxmlformats.org/presentationml/2006/main">
  <p:tag name="AS_UNIQUEID" val="2415"/>
  <p:tag name="KSO_WM_UNIT_PLACING_PICTURE_USER_VIEWPORT" val="{&quot;height&quot;:10800,&quot;width&quot;:18672}"/>
</p:tagLst>
</file>

<file path=ppt/tags/tag199.xml><?xml version="1.0" encoding="utf-8"?>
<p:tagLst xmlns:p="http://schemas.openxmlformats.org/presentationml/2006/main">
  <p:tag name="AS_UNIQUEID" val="1911"/>
  <p:tag name="KSO_WM_FULL_TEXT_BEAUTIFY_COPY_ID" val="10"/>
</p:tagLst>
</file>

<file path=ppt/tags/tag2.xml><?xml version="1.0" encoding="utf-8"?>
<p:tagLst xmlns:p="http://schemas.openxmlformats.org/presentationml/2006/main">
  <p:tag name="AS_UNIQUEID" val="15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155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2416"/>
</p:tagLst>
</file>

<file path=ppt/tags/tag201.xml><?xml version="1.0" encoding="utf-8"?>
<p:tagLst xmlns:p="http://schemas.openxmlformats.org/presentationml/2006/main">
  <p:tag name="AS_UNIQUEID" val="2417"/>
</p:tagLst>
</file>

<file path=ppt/tags/tag202.xml><?xml version="1.0" encoding="utf-8"?>
<p:tagLst xmlns:p="http://schemas.openxmlformats.org/presentationml/2006/main">
  <p:tag name="AS_UNIQUEID" val="2418"/>
</p:tagLst>
</file>

<file path=ppt/tags/tag203.xml><?xml version="1.0" encoding="utf-8"?>
<p:tagLst xmlns:p="http://schemas.openxmlformats.org/presentationml/2006/main">
  <p:tag name="AS_UNIQUEID" val="2411"/>
</p:tagLst>
</file>

<file path=ppt/tags/tag204.xml><?xml version="1.0" encoding="utf-8"?>
<p:tagLst xmlns:p="http://schemas.openxmlformats.org/presentationml/2006/main">
  <p:tag name="AS_UNIQUEID" val="2412"/>
</p:tagLst>
</file>

<file path=ppt/tags/tag205.xml><?xml version="1.0" encoding="utf-8"?>
<p:tagLst xmlns:p="http://schemas.openxmlformats.org/presentationml/2006/main">
  <p:tag name="AS_UNIQUEID" val="2413"/>
</p:tagLst>
</file>

<file path=ppt/tags/tag206.xml><?xml version="1.0" encoding="utf-8"?>
<p:tagLst xmlns:p="http://schemas.openxmlformats.org/presentationml/2006/main">
  <p:tag name="AS_UNIQUEID" val="2424"/>
  <p:tag name="KSO_WM_UNIT_PLACING_PICTURE_USER_VIEWPORT" val="{&quot;height&quot;:10800,&quot;width&quot;:18672}"/>
</p:tagLst>
</file>

<file path=ppt/tags/tag207.xml><?xml version="1.0" encoding="utf-8"?>
<p:tagLst xmlns:p="http://schemas.openxmlformats.org/presentationml/2006/main">
  <p:tag name="AS_UNIQUEID" val="1911"/>
  <p:tag name="KSO_WM_FULL_TEXT_BEAUTIFY_COPY_ID" val="10"/>
</p:tagLst>
</file>

<file path=ppt/tags/tag208.xml><?xml version="1.0" encoding="utf-8"?>
<p:tagLst xmlns:p="http://schemas.openxmlformats.org/presentationml/2006/main">
  <p:tag name="AS_UNIQUEID" val="2425"/>
</p:tagLst>
</file>

<file path=ppt/tags/tag209.xml><?xml version="1.0" encoding="utf-8"?>
<p:tagLst xmlns:p="http://schemas.openxmlformats.org/presentationml/2006/main">
  <p:tag name="AS_UNIQUEID" val="2426"/>
</p:tagLst>
</file>

<file path=ppt/tags/tag21.xml><?xml version="1.0" encoding="utf-8"?>
<p:tagLst xmlns:p="http://schemas.openxmlformats.org/presentationml/2006/main">
  <p:tag name="AS_UNIQUEID" val="156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2427"/>
</p:tagLst>
</file>

<file path=ppt/tags/tag211.xml><?xml version="1.0" encoding="utf-8"?>
<p:tagLst xmlns:p="http://schemas.openxmlformats.org/presentationml/2006/main">
  <p:tag name="AS_UNIQUEID" val="2420"/>
</p:tagLst>
</file>

<file path=ppt/tags/tag212.xml><?xml version="1.0" encoding="utf-8"?>
<p:tagLst xmlns:p="http://schemas.openxmlformats.org/presentationml/2006/main">
  <p:tag name="AS_UNIQUEID" val="2421"/>
</p:tagLst>
</file>

<file path=ppt/tags/tag213.xml><?xml version="1.0" encoding="utf-8"?>
<p:tagLst xmlns:p="http://schemas.openxmlformats.org/presentationml/2006/main">
  <p:tag name="AS_UNIQUEID" val="2422"/>
</p:tagLst>
</file>

<file path=ppt/tags/tag214.xml><?xml version="1.0" encoding="utf-8"?>
<p:tagLst xmlns:p="http://schemas.openxmlformats.org/presentationml/2006/main">
  <p:tag name="AS_UNIQUEID" val="2433"/>
  <p:tag name="KSO_WM_UNIT_PLACING_PICTURE_USER_VIEWPORT" val="{&quot;height&quot;:10800,&quot;width&quot;:18672}"/>
</p:tagLst>
</file>

<file path=ppt/tags/tag215.xml><?xml version="1.0" encoding="utf-8"?>
<p:tagLst xmlns:p="http://schemas.openxmlformats.org/presentationml/2006/main">
  <p:tag name="AS_UNIQUEID" val="1911"/>
  <p:tag name="KSO_WM_FULL_TEXT_BEAUTIFY_COPY_ID" val="10"/>
</p:tagLst>
</file>

<file path=ppt/tags/tag216.xml><?xml version="1.0" encoding="utf-8"?>
<p:tagLst xmlns:p="http://schemas.openxmlformats.org/presentationml/2006/main">
  <p:tag name="AS_UNIQUEID" val="2434"/>
</p:tagLst>
</file>

<file path=ppt/tags/tag217.xml><?xml version="1.0" encoding="utf-8"?>
<p:tagLst xmlns:p="http://schemas.openxmlformats.org/presentationml/2006/main">
  <p:tag name="AS_UNIQUEID" val="2435"/>
</p:tagLst>
</file>

<file path=ppt/tags/tag218.xml><?xml version="1.0" encoding="utf-8"?>
<p:tagLst xmlns:p="http://schemas.openxmlformats.org/presentationml/2006/main">
  <p:tag name="AS_UNIQUEID" val="2436"/>
</p:tagLst>
</file>

<file path=ppt/tags/tag219.xml><?xml version="1.0" encoding="utf-8"?>
<p:tagLst xmlns:p="http://schemas.openxmlformats.org/presentationml/2006/main">
  <p:tag name="AS_UNIQUEID" val="2429"/>
</p:tagLst>
</file>

<file path=ppt/tags/tag22.xml><?xml version="1.0" encoding="utf-8"?>
<p:tagLst xmlns:p="http://schemas.openxmlformats.org/presentationml/2006/main">
  <p:tag name="AS_UNIQUEID" val="156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2430"/>
</p:tagLst>
</file>

<file path=ppt/tags/tag221.xml><?xml version="1.0" encoding="utf-8"?>
<p:tagLst xmlns:p="http://schemas.openxmlformats.org/presentationml/2006/main">
  <p:tag name="AS_UNIQUEID" val="2431"/>
</p:tagLst>
</file>

<file path=ppt/tags/tag222.xml><?xml version="1.0" encoding="utf-8"?>
<p:tagLst xmlns:p="http://schemas.openxmlformats.org/presentationml/2006/main">
  <p:tag name="AS_UNIQUEID" val="2442"/>
  <p:tag name="KSO_WM_UNIT_PLACING_PICTURE_USER_VIEWPORT" val="{&quot;height&quot;:10800,&quot;width&quot;:18672}"/>
</p:tagLst>
</file>

<file path=ppt/tags/tag223.xml><?xml version="1.0" encoding="utf-8"?>
<p:tagLst xmlns:p="http://schemas.openxmlformats.org/presentationml/2006/main">
  <p:tag name="AS_UNIQUEID" val="1911"/>
  <p:tag name="KSO_WM_FULL_TEXT_BEAUTIFY_COPY_ID" val="10"/>
</p:tagLst>
</file>

<file path=ppt/tags/tag224.xml><?xml version="1.0" encoding="utf-8"?>
<p:tagLst xmlns:p="http://schemas.openxmlformats.org/presentationml/2006/main">
  <p:tag name="AS_UNIQUEID" val="2443"/>
</p:tagLst>
</file>

<file path=ppt/tags/tag225.xml><?xml version="1.0" encoding="utf-8"?>
<p:tagLst xmlns:p="http://schemas.openxmlformats.org/presentationml/2006/main">
  <p:tag name="AS_UNIQUEID" val="2444"/>
</p:tagLst>
</file>

<file path=ppt/tags/tag226.xml><?xml version="1.0" encoding="utf-8"?>
<p:tagLst xmlns:p="http://schemas.openxmlformats.org/presentationml/2006/main">
  <p:tag name="AS_UNIQUEID" val="2445"/>
</p:tagLst>
</file>

<file path=ppt/tags/tag227.xml><?xml version="1.0" encoding="utf-8"?>
<p:tagLst xmlns:p="http://schemas.openxmlformats.org/presentationml/2006/main">
  <p:tag name="AS_UNIQUEID" val="2446"/>
</p:tagLst>
</file>

<file path=ppt/tags/tag228.xml><?xml version="1.0" encoding="utf-8"?>
<p:tagLst xmlns:p="http://schemas.openxmlformats.org/presentationml/2006/main">
  <p:tag name="AS_UNIQUEID" val="2438"/>
</p:tagLst>
</file>

<file path=ppt/tags/tag229.xml><?xml version="1.0" encoding="utf-8"?>
<p:tagLst xmlns:p="http://schemas.openxmlformats.org/presentationml/2006/main">
  <p:tag name="AS_UNIQUEID" val="2439"/>
</p:tagLst>
</file>

<file path=ppt/tags/tag23.xml><?xml version="1.0" encoding="utf-8"?>
<p:tagLst xmlns:p="http://schemas.openxmlformats.org/presentationml/2006/main">
  <p:tag name="AS_UNIQUEID" val="156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0.xml><?xml version="1.0" encoding="utf-8"?>
<p:tagLst xmlns:p="http://schemas.openxmlformats.org/presentationml/2006/main">
  <p:tag name="AS_UNIQUEID" val="2440"/>
</p:tagLst>
</file>

<file path=ppt/tags/tag231.xml><?xml version="1.0" encoding="utf-8"?>
<p:tagLst xmlns:p="http://schemas.openxmlformats.org/presentationml/2006/main">
  <p:tag name="AS_UNIQUEID" val="2452"/>
  <p:tag name="KSO_WM_UNIT_PLACING_PICTURE_USER_VIEWPORT" val="{&quot;height&quot;:10800,&quot;width&quot;:18672}"/>
</p:tagLst>
</file>

<file path=ppt/tags/tag232.xml><?xml version="1.0" encoding="utf-8"?>
<p:tagLst xmlns:p="http://schemas.openxmlformats.org/presentationml/2006/main">
  <p:tag name="AS_UNIQUEID" val="1911"/>
  <p:tag name="KSO_WM_FULL_TEXT_BEAUTIFY_COPY_ID" val="10"/>
</p:tagLst>
</file>

<file path=ppt/tags/tag233.xml><?xml version="1.0" encoding="utf-8"?>
<p:tagLst xmlns:p="http://schemas.openxmlformats.org/presentationml/2006/main">
  <p:tag name="AS_UNIQUEID" val="2453"/>
</p:tagLst>
</file>

<file path=ppt/tags/tag234.xml><?xml version="1.0" encoding="utf-8"?>
<p:tagLst xmlns:p="http://schemas.openxmlformats.org/presentationml/2006/main">
  <p:tag name="AS_UNIQUEID" val="2454"/>
</p:tagLst>
</file>

<file path=ppt/tags/tag235.xml><?xml version="1.0" encoding="utf-8"?>
<p:tagLst xmlns:p="http://schemas.openxmlformats.org/presentationml/2006/main">
  <p:tag name="AS_UNIQUEID" val="2455"/>
</p:tagLst>
</file>

<file path=ppt/tags/tag236.xml><?xml version="1.0" encoding="utf-8"?>
<p:tagLst xmlns:p="http://schemas.openxmlformats.org/presentationml/2006/main">
  <p:tag name="AS_UNIQUEID" val="2448"/>
</p:tagLst>
</file>

<file path=ppt/tags/tag237.xml><?xml version="1.0" encoding="utf-8"?>
<p:tagLst xmlns:p="http://schemas.openxmlformats.org/presentationml/2006/main">
  <p:tag name="AS_UNIQUEID" val="2449"/>
</p:tagLst>
</file>

<file path=ppt/tags/tag238.xml><?xml version="1.0" encoding="utf-8"?>
<p:tagLst xmlns:p="http://schemas.openxmlformats.org/presentationml/2006/main">
  <p:tag name="AS_UNIQUEID" val="2450"/>
</p:tagLst>
</file>

<file path=ppt/tags/tag239.xml><?xml version="1.0" encoding="utf-8"?>
<p:tagLst xmlns:p="http://schemas.openxmlformats.org/presentationml/2006/main">
  <p:tag name="AS_UNIQUEID" val="2461"/>
  <p:tag name="KSO_WM_UNIT_PLACING_PICTURE_USER_VIEWPORT" val="{&quot;height&quot;:10800,&quot;width&quot;:18672}"/>
</p:tagLst>
</file>

<file path=ppt/tags/tag24.xml><?xml version="1.0" encoding="utf-8"?>
<p:tagLst xmlns:p="http://schemas.openxmlformats.org/presentationml/2006/main">
  <p:tag name="AS_UNIQUEID" val="156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0.xml><?xml version="1.0" encoding="utf-8"?>
<p:tagLst xmlns:p="http://schemas.openxmlformats.org/presentationml/2006/main">
  <p:tag name="AS_UNIQUEID" val="1911"/>
  <p:tag name="KSO_WM_FULL_TEXT_BEAUTIFY_COPY_ID" val="10"/>
</p:tagLst>
</file>

<file path=ppt/tags/tag241.xml><?xml version="1.0" encoding="utf-8"?>
<p:tagLst xmlns:p="http://schemas.openxmlformats.org/presentationml/2006/main">
  <p:tag name="AS_UNIQUEID" val="2462"/>
</p:tagLst>
</file>

<file path=ppt/tags/tag242.xml><?xml version="1.0" encoding="utf-8"?>
<p:tagLst xmlns:p="http://schemas.openxmlformats.org/presentationml/2006/main">
  <p:tag name="AS_UNIQUEID" val="2463"/>
</p:tagLst>
</file>

<file path=ppt/tags/tag243.xml><?xml version="1.0" encoding="utf-8"?>
<p:tagLst xmlns:p="http://schemas.openxmlformats.org/presentationml/2006/main">
  <p:tag name="AS_UNIQUEID" val="2464"/>
</p:tagLst>
</file>

<file path=ppt/tags/tag244.xml><?xml version="1.0" encoding="utf-8"?>
<p:tagLst xmlns:p="http://schemas.openxmlformats.org/presentationml/2006/main">
  <p:tag name="AS_UNIQUEID" val="2457"/>
</p:tagLst>
</file>

<file path=ppt/tags/tag245.xml><?xml version="1.0" encoding="utf-8"?>
<p:tagLst xmlns:p="http://schemas.openxmlformats.org/presentationml/2006/main">
  <p:tag name="AS_UNIQUEID" val="2458"/>
</p:tagLst>
</file>

<file path=ppt/tags/tag246.xml><?xml version="1.0" encoding="utf-8"?>
<p:tagLst xmlns:p="http://schemas.openxmlformats.org/presentationml/2006/main">
  <p:tag name="AS_UNIQUEID" val="2459"/>
</p:tagLst>
</file>

<file path=ppt/tags/tag247.xml><?xml version="1.0" encoding="utf-8"?>
<p:tagLst xmlns:p="http://schemas.openxmlformats.org/presentationml/2006/main">
  <p:tag name="AS_UNIQUEID" val="2470"/>
  <p:tag name="KSO_WM_UNIT_PLACING_PICTURE_USER_VIEWPORT" val="{&quot;height&quot;:10800,&quot;width&quot;:18672}"/>
</p:tagLst>
</file>

<file path=ppt/tags/tag248.xml><?xml version="1.0" encoding="utf-8"?>
<p:tagLst xmlns:p="http://schemas.openxmlformats.org/presentationml/2006/main">
  <p:tag name="AS_UNIQUEID" val="1911"/>
  <p:tag name="KSO_WM_FULL_TEXT_BEAUTIFY_COPY_ID" val="10"/>
</p:tagLst>
</file>

<file path=ppt/tags/tag249.xml><?xml version="1.0" encoding="utf-8"?>
<p:tagLst xmlns:p="http://schemas.openxmlformats.org/presentationml/2006/main">
  <p:tag name="AS_UNIQUEID" val="2471"/>
</p:tagLst>
</file>

<file path=ppt/tags/tag25.xml><?xml version="1.0" encoding="utf-8"?>
<p:tagLst xmlns:p="http://schemas.openxmlformats.org/presentationml/2006/main">
  <p:tag name="AS_UNIQUEID" val="156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0.xml><?xml version="1.0" encoding="utf-8"?>
<p:tagLst xmlns:p="http://schemas.openxmlformats.org/presentationml/2006/main">
  <p:tag name="AS_UNIQUEID" val="2472"/>
</p:tagLst>
</file>

<file path=ppt/tags/tag251.xml><?xml version="1.0" encoding="utf-8"?>
<p:tagLst xmlns:p="http://schemas.openxmlformats.org/presentationml/2006/main">
  <p:tag name="AS_UNIQUEID" val="2473"/>
</p:tagLst>
</file>

<file path=ppt/tags/tag252.xml><?xml version="1.0" encoding="utf-8"?>
<p:tagLst xmlns:p="http://schemas.openxmlformats.org/presentationml/2006/main">
  <p:tag name="AS_UNIQUEID" val="2466"/>
</p:tagLst>
</file>

<file path=ppt/tags/tag253.xml><?xml version="1.0" encoding="utf-8"?>
<p:tagLst xmlns:p="http://schemas.openxmlformats.org/presentationml/2006/main">
  <p:tag name="AS_UNIQUEID" val="2467"/>
</p:tagLst>
</file>

<file path=ppt/tags/tag254.xml><?xml version="1.0" encoding="utf-8"?>
<p:tagLst xmlns:p="http://schemas.openxmlformats.org/presentationml/2006/main">
  <p:tag name="AS_UNIQUEID" val="2468"/>
</p:tagLst>
</file>

<file path=ppt/tags/tag255.xml><?xml version="1.0" encoding="utf-8"?>
<p:tagLst xmlns:p="http://schemas.openxmlformats.org/presentationml/2006/main">
  <p:tag name="AS_UNIQUEID" val="2481"/>
  <p:tag name="KSO_WM_UNIT_PLACING_PICTURE_USER_VIEWPORT" val="{&quot;height&quot;:10800,&quot;width&quot;:18672}"/>
</p:tagLst>
</file>

<file path=ppt/tags/tag256.xml><?xml version="1.0" encoding="utf-8"?>
<p:tagLst xmlns:p="http://schemas.openxmlformats.org/presentationml/2006/main">
  <p:tag name="AS_UNIQUEID" val="1911"/>
  <p:tag name="KSO_WM_FULL_TEXT_BEAUTIFY_COPY_ID" val="10"/>
</p:tagLst>
</file>

<file path=ppt/tags/tag257.xml><?xml version="1.0" encoding="utf-8"?>
<p:tagLst xmlns:p="http://schemas.openxmlformats.org/presentationml/2006/main">
  <p:tag name="AS_UNIQUEID" val="1535"/>
</p:tagLst>
</file>

<file path=ppt/tags/tag258.xml><?xml version="1.0" encoding="utf-8"?>
<p:tagLst xmlns:p="http://schemas.openxmlformats.org/presentationml/2006/main">
  <p:tag name="AS_UNIQUEID" val="2484"/>
  <p:tag name="KSO_WM_UNIT_PLACING_PICTURE_USER_VIEWPORT" val="{&quot;height&quot;:10800,&quot;width&quot;:18672}"/>
</p:tagLst>
</file>

<file path=ppt/tags/tag259.xml><?xml version="1.0" encoding="utf-8"?>
<p:tagLst xmlns:p="http://schemas.openxmlformats.org/presentationml/2006/main">
  <p:tag name="AS_UNIQUEID" val="1911"/>
  <p:tag name="KSO_WM_FULL_TEXT_BEAUTIFY_COPY_ID" val="10"/>
</p:tagLst>
</file>

<file path=ppt/tags/tag26.xml><?xml version="1.0" encoding="utf-8"?>
<p:tagLst xmlns:p="http://schemas.openxmlformats.org/presentationml/2006/main">
  <p:tag name="AS_UNIQUEID" val="15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0.xml><?xml version="1.0" encoding="utf-8"?>
<p:tagLst xmlns:p="http://schemas.openxmlformats.org/presentationml/2006/main">
  <p:tag name="AS_UNIQUEID" val="303"/>
</p:tagLst>
</file>

<file path=ppt/tags/tag261.xml><?xml version="1.0" encoding="utf-8"?>
<p:tagLst xmlns:p="http://schemas.openxmlformats.org/presentationml/2006/main">
  <p:tag name="AS_UNIQUEID" val="311"/>
</p:tagLst>
</file>

<file path=ppt/tags/tag262.xml><?xml version="1.0" encoding="utf-8"?>
<p:tagLst xmlns:p="http://schemas.openxmlformats.org/presentationml/2006/main">
  <p:tag name="AS_UNIQUEID" val="2485"/>
</p:tagLst>
</file>

<file path=ppt/tags/tag263.xml><?xml version="1.0" encoding="utf-8"?>
<p:tagLst xmlns:p="http://schemas.openxmlformats.org/presentationml/2006/main">
  <p:tag name="AS_UNIQUEID" val="2491"/>
  <p:tag name="KSO_WM_UNIT_PLACING_PICTURE_USER_VIEWPORT" val="{&quot;height&quot;:10800,&quot;width&quot;:18672}"/>
</p:tagLst>
</file>

<file path=ppt/tags/tag264.xml><?xml version="1.0" encoding="utf-8"?>
<p:tagLst xmlns:p="http://schemas.openxmlformats.org/presentationml/2006/main">
  <p:tag name="AS_UNIQUEID" val="1911"/>
  <p:tag name="KSO_WM_FULL_TEXT_BEAUTIFY_COPY_ID" val="10"/>
</p:tagLst>
</file>

<file path=ppt/tags/tag265.xml><?xml version="1.0" encoding="utf-8"?>
<p:tagLst xmlns:p="http://schemas.openxmlformats.org/presentationml/2006/main">
  <p:tag name="AS_UNIQUEID" val="2492"/>
</p:tagLst>
</file>

<file path=ppt/tags/tag266.xml><?xml version="1.0" encoding="utf-8"?>
<p:tagLst xmlns:p="http://schemas.openxmlformats.org/presentationml/2006/main">
  <p:tag name="AS_UNIQUEID" val="2487"/>
</p:tagLst>
</file>

<file path=ppt/tags/tag267.xml><?xml version="1.0" encoding="utf-8"?>
<p:tagLst xmlns:p="http://schemas.openxmlformats.org/presentationml/2006/main">
  <p:tag name="AS_UNIQUEID" val="2488"/>
</p:tagLst>
</file>

<file path=ppt/tags/tag268.xml><?xml version="1.0" encoding="utf-8"?>
<p:tagLst xmlns:p="http://schemas.openxmlformats.org/presentationml/2006/main">
  <p:tag name="AS_UNIQUEID" val="2489"/>
</p:tagLst>
</file>

<file path=ppt/tags/tag269.xml><?xml version="1.0" encoding="utf-8"?>
<p:tagLst xmlns:p="http://schemas.openxmlformats.org/presentationml/2006/main">
  <p:tag name="AS_UNIQUEID" val="1904"/>
</p:tagLst>
</file>

<file path=ppt/tags/tag27.xml><?xml version="1.0" encoding="utf-8"?>
<p:tagLst xmlns:p="http://schemas.openxmlformats.org/presentationml/2006/main">
  <p:tag name="AS_UNIQUEID" val="15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0.xml><?xml version="1.0" encoding="utf-8"?>
<p:tagLst xmlns:p="http://schemas.openxmlformats.org/presentationml/2006/main">
  <p:tag name="AS_UNIQUEID" val="1905"/>
</p:tagLst>
</file>

<file path=ppt/tags/tag271.xml><?xml version="1.0" encoding="utf-8"?>
<p:tagLst xmlns:p="http://schemas.openxmlformats.org/presentationml/2006/main">
  <p:tag name="AS_UNIQUEID" val="1906"/>
</p:tagLst>
</file>

<file path=ppt/tags/tag272.xml><?xml version="1.0" encoding="utf-8"?>
<p:tagLst xmlns:p="http://schemas.openxmlformats.org/presentationml/2006/main">
  <p:tag name="AS_UNIQUEID" val="1907"/>
</p:tagLst>
</file>

<file path=ppt/tags/tag273.xml><?xml version="1.0" encoding="utf-8"?>
<p:tagLst xmlns:p="http://schemas.openxmlformats.org/presentationml/2006/main">
  <p:tag name="AS_UNIQUEID" val="1908"/>
</p:tagLst>
</file>

<file path=ppt/tags/tag274.xml><?xml version="1.0" encoding="utf-8"?>
<p:tagLst xmlns:p="http://schemas.openxmlformats.org/presentationml/2006/main">
  <p:tag name="AS_UNIQUEID" val="1909"/>
</p:tagLst>
</file>

<file path=ppt/tags/tag275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COMMONDATA" val="eyJoZGlkIjoiYjYxMDQ1ZWNjMDQ2NzBlYjhiMzRhMDdiMGU3ODAxZGUifQ=="/>
  <p:tag name="KSO_WPP_MARK_KEY" val="e6d950fd-caf4-4cf9-98b8-86e7ee278a00"/>
  <p:tag name="commondata" val="eyJoZGlkIjoiODViY2JkMjU3NGYzZTEwMzZmMGFkZWViYmNkYWU3NDIifQ=="/>
</p:tagLst>
</file>

<file path=ppt/tags/tag28.xml><?xml version="1.0" encoding="utf-8"?>
<p:tagLst xmlns:p="http://schemas.openxmlformats.org/presentationml/2006/main">
  <p:tag name="AS_UNIQUEID" val="15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AS_UNIQUEID" val="15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AS_UNIQUEID" val="15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15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AS_UNIQUEID" val="15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AS_UNIQUEID" val="15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AS_UNIQUEID" val="15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AS_UNIQUEID" val="15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AS_UNIQUEID" val="157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AS_UNIQUEID" val="15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15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15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15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15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158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15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15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15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15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15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15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15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15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15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15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15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15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15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15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16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16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16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2254"/>
</p:tagLst>
</file>

<file path=ppt/tags/tag58.xml><?xml version="1.0" encoding="utf-8"?>
<p:tagLst xmlns:p="http://schemas.openxmlformats.org/presentationml/2006/main">
  <p:tag name="AS_UNIQUEID" val="2255"/>
</p:tagLst>
</file>

<file path=ppt/tags/tag59.xml><?xml version="1.0" encoding="utf-8"?>
<p:tagLst xmlns:p="http://schemas.openxmlformats.org/presentationml/2006/main">
  <p:tag name="AS_UNIQUEID" val="2256"/>
</p:tagLst>
</file>

<file path=ppt/tags/tag6.xml><?xml version="1.0" encoding="utf-8"?>
<p:tagLst xmlns:p="http://schemas.openxmlformats.org/presentationml/2006/main">
  <p:tag name="AS_UNIQUEID" val="15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2257"/>
</p:tagLst>
</file>

<file path=ppt/tags/tag61.xml><?xml version="1.0" encoding="utf-8"?>
<p:tagLst xmlns:p="http://schemas.openxmlformats.org/presentationml/2006/main">
  <p:tag name="AS_UNIQUEID" val="2258"/>
</p:tagLst>
</file>

<file path=ppt/tags/tag62.xml><?xml version="1.0" encoding="utf-8"?>
<p:tagLst xmlns:p="http://schemas.openxmlformats.org/presentationml/2006/main">
  <p:tag name="AS_UNIQUEID" val="2259"/>
</p:tagLst>
</file>

<file path=ppt/tags/tag63.xml><?xml version="1.0" encoding="utf-8"?>
<p:tagLst xmlns:p="http://schemas.openxmlformats.org/presentationml/2006/main">
  <p:tag name="AS_UNIQUEID" val="2260"/>
</p:tagLst>
</file>

<file path=ppt/tags/tag64.xml><?xml version="1.0" encoding="utf-8"?>
<p:tagLst xmlns:p="http://schemas.openxmlformats.org/presentationml/2006/main">
  <p:tag name="AS_UNIQUEID" val="2261"/>
</p:tagLst>
</file>

<file path=ppt/tags/tag65.xml><?xml version="1.0" encoding="utf-8"?>
<p:tagLst xmlns:p="http://schemas.openxmlformats.org/presentationml/2006/main">
  <p:tag name="AS_UNIQUEID" val="2262"/>
</p:tagLst>
</file>

<file path=ppt/tags/tag66.xml><?xml version="1.0" encoding="utf-8"?>
<p:tagLst xmlns:p="http://schemas.openxmlformats.org/presentationml/2006/main">
  <p:tag name="AS_UNIQUEID" val="2263"/>
</p:tagLst>
</file>

<file path=ppt/tags/tag67.xml><?xml version="1.0" encoding="utf-8"?>
<p:tagLst xmlns:p="http://schemas.openxmlformats.org/presentationml/2006/main">
  <p:tag name="AS_UNIQUEID" val="2264"/>
</p:tagLst>
</file>

<file path=ppt/tags/tag68.xml><?xml version="1.0" encoding="utf-8"?>
<p:tagLst xmlns:p="http://schemas.openxmlformats.org/presentationml/2006/main">
  <p:tag name="AS_UNIQUEID" val="2265"/>
</p:tagLst>
</file>

<file path=ppt/tags/tag69.xml><?xml version="1.0" encoding="utf-8"?>
<p:tagLst xmlns:p="http://schemas.openxmlformats.org/presentationml/2006/main">
  <p:tag name="AS_UNIQUEID" val="2266"/>
</p:tagLst>
</file>

<file path=ppt/tags/tag7.xml><?xml version="1.0" encoding="utf-8"?>
<p:tagLst xmlns:p="http://schemas.openxmlformats.org/presentationml/2006/main">
  <p:tag name="AS_UNIQUEID" val="15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2267"/>
</p:tagLst>
</file>

<file path=ppt/tags/tag71.xml><?xml version="1.0" encoding="utf-8"?>
<p:tagLst xmlns:p="http://schemas.openxmlformats.org/presentationml/2006/main">
  <p:tag name="AS_UNIQUEID" val="2268"/>
</p:tagLst>
</file>

<file path=ppt/tags/tag72.xml><?xml version="1.0" encoding="utf-8"?>
<p:tagLst xmlns:p="http://schemas.openxmlformats.org/presentationml/2006/main">
  <p:tag name="AS_UNIQUEID" val="2269"/>
</p:tagLst>
</file>

<file path=ppt/tags/tag73.xml><?xml version="1.0" encoding="utf-8"?>
<p:tagLst xmlns:p="http://schemas.openxmlformats.org/presentationml/2006/main">
  <p:tag name="AS_UNIQUEID" val="2270"/>
</p:tagLst>
</file>

<file path=ppt/tags/tag74.xml><?xml version="1.0" encoding="utf-8"?>
<p:tagLst xmlns:p="http://schemas.openxmlformats.org/presentationml/2006/main">
  <p:tag name="AS_UNIQUEID" val="2271"/>
</p:tagLst>
</file>

<file path=ppt/tags/tag75.xml><?xml version="1.0" encoding="utf-8"?>
<p:tagLst xmlns:p="http://schemas.openxmlformats.org/presentationml/2006/main">
  <p:tag name="AS_UNIQUEID" val="2272"/>
</p:tagLst>
</file>

<file path=ppt/tags/tag76.xml><?xml version="1.0" encoding="utf-8"?>
<p:tagLst xmlns:p="http://schemas.openxmlformats.org/presentationml/2006/main">
  <p:tag name="AS_UNIQUEID" val="2273"/>
</p:tagLst>
</file>

<file path=ppt/tags/tag77.xml><?xml version="1.0" encoding="utf-8"?>
<p:tagLst xmlns:p="http://schemas.openxmlformats.org/presentationml/2006/main">
  <p:tag name="AS_UNIQUEID" val="2275"/>
</p:tagLst>
</file>

<file path=ppt/tags/tag78.xml><?xml version="1.0" encoding="utf-8"?>
<p:tagLst xmlns:p="http://schemas.openxmlformats.org/presentationml/2006/main">
  <p:tag name="AS_UNIQUEID" val="2276"/>
</p:tagLst>
</file>

<file path=ppt/tags/tag79.xml><?xml version="1.0" encoding="utf-8"?>
<p:tagLst xmlns:p="http://schemas.openxmlformats.org/presentationml/2006/main">
  <p:tag name="AS_UNIQUEID" val="2277"/>
</p:tagLst>
</file>

<file path=ppt/tags/tag8.xml><?xml version="1.0" encoding="utf-8"?>
<p:tagLst xmlns:p="http://schemas.openxmlformats.org/presentationml/2006/main">
  <p:tag name="AS_UNIQUEID" val="15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2278"/>
</p:tagLst>
</file>

<file path=ppt/tags/tag81.xml><?xml version="1.0" encoding="utf-8"?>
<p:tagLst xmlns:p="http://schemas.openxmlformats.org/presentationml/2006/main">
  <p:tag name="AS_UNIQUEID" val="2279"/>
</p:tagLst>
</file>

<file path=ppt/tags/tag82.xml><?xml version="1.0" encoding="utf-8"?>
<p:tagLst xmlns:p="http://schemas.openxmlformats.org/presentationml/2006/main">
  <p:tag name="AS_UNIQUEID" val="2281"/>
</p:tagLst>
</file>

<file path=ppt/tags/tag83.xml><?xml version="1.0" encoding="utf-8"?>
<p:tagLst xmlns:p="http://schemas.openxmlformats.org/presentationml/2006/main">
  <p:tag name="AS_UNIQUEID" val="2282"/>
</p:tagLst>
</file>

<file path=ppt/tags/tag84.xml><?xml version="1.0" encoding="utf-8"?>
<p:tagLst xmlns:p="http://schemas.openxmlformats.org/presentationml/2006/main">
  <p:tag name="AS_UNIQUEID" val="2283"/>
</p:tagLst>
</file>

<file path=ppt/tags/tag85.xml><?xml version="1.0" encoding="utf-8"?>
<p:tagLst xmlns:p="http://schemas.openxmlformats.org/presentationml/2006/main">
  <p:tag name="AS_UNIQUEID" val="2284"/>
</p:tagLst>
</file>

<file path=ppt/tags/tag86.xml><?xml version="1.0" encoding="utf-8"?>
<p:tagLst xmlns:p="http://schemas.openxmlformats.org/presentationml/2006/main">
  <p:tag name="AS_UNIQUEID" val="2286"/>
</p:tagLst>
</file>

<file path=ppt/tags/tag87.xml><?xml version="1.0" encoding="utf-8"?>
<p:tagLst xmlns:p="http://schemas.openxmlformats.org/presentationml/2006/main">
  <p:tag name="AS_UNIQUEID" val="2287"/>
</p:tagLst>
</file>

<file path=ppt/tags/tag88.xml><?xml version="1.0" encoding="utf-8"?>
<p:tagLst xmlns:p="http://schemas.openxmlformats.org/presentationml/2006/main">
  <p:tag name="AS_UNIQUEID" val="2288"/>
</p:tagLst>
</file>

<file path=ppt/tags/tag89.xml><?xml version="1.0" encoding="utf-8"?>
<p:tagLst xmlns:p="http://schemas.openxmlformats.org/presentationml/2006/main">
  <p:tag name="AS_UNIQUEID" val="2289"/>
</p:tagLst>
</file>

<file path=ppt/tags/tag9.xml><?xml version="1.0" encoding="utf-8"?>
<p:tagLst xmlns:p="http://schemas.openxmlformats.org/presentationml/2006/main">
  <p:tag name="AS_UNIQUEID" val="15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2291"/>
</p:tagLst>
</file>

<file path=ppt/tags/tag91.xml><?xml version="1.0" encoding="utf-8"?>
<p:tagLst xmlns:p="http://schemas.openxmlformats.org/presentationml/2006/main">
  <p:tag name="AS_UNIQUEID" val="2292"/>
</p:tagLst>
</file>

<file path=ppt/tags/tag92.xml><?xml version="1.0" encoding="utf-8"?>
<p:tagLst xmlns:p="http://schemas.openxmlformats.org/presentationml/2006/main">
  <p:tag name="AS_UNIQUEID" val="2293"/>
</p:tagLst>
</file>

<file path=ppt/tags/tag93.xml><?xml version="1.0" encoding="utf-8"?>
<p:tagLst xmlns:p="http://schemas.openxmlformats.org/presentationml/2006/main">
  <p:tag name="AS_UNIQUEID" val="2294"/>
</p:tagLst>
</file>

<file path=ppt/tags/tag94.xml><?xml version="1.0" encoding="utf-8"?>
<p:tagLst xmlns:p="http://schemas.openxmlformats.org/presentationml/2006/main">
  <p:tag name="AS_UNIQUEID" val="1604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5.xml><?xml version="1.0" encoding="utf-8"?>
<p:tagLst xmlns:p="http://schemas.openxmlformats.org/presentationml/2006/main">
  <p:tag name="AS_UNIQUEID" val="1605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6.xml><?xml version="1.0" encoding="utf-8"?>
<p:tagLst xmlns:p="http://schemas.openxmlformats.org/presentationml/2006/main">
  <p:tag name="AS_UNIQUEID" val="16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7.xml><?xml version="1.0" encoding="utf-8"?>
<p:tagLst xmlns:p="http://schemas.openxmlformats.org/presentationml/2006/main">
  <p:tag name="AS_UNIQUEID" val="16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8.xml><?xml version="1.0" encoding="utf-8"?>
<p:tagLst xmlns:p="http://schemas.openxmlformats.org/presentationml/2006/main">
  <p:tag name="AS_UNIQUEID" val="16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99.xml><?xml version="1.0" encoding="utf-8"?>
<p:tagLst xmlns:p="http://schemas.openxmlformats.org/presentationml/2006/main">
  <p:tag name="AS_UNIQUEID" val="2296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1452</Words>
  <Application>WPS 演示</Application>
  <PresentationFormat/>
  <Paragraphs>142</Paragraphs>
  <Slides>22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Broadway</vt:lpstr>
      <vt:lpstr>Gabriola</vt:lpstr>
      <vt:lpstr>微软雅黑 Light</vt:lpstr>
      <vt:lpstr>Segoe UI</vt:lpstr>
      <vt:lpstr>楷体</vt:lpstr>
      <vt:lpstr>Calibri Light</vt:lpstr>
      <vt:lpstr>等线</vt:lpstr>
      <vt:lpstr>Arial Unicode MS</vt:lpstr>
      <vt:lpstr>Calibri</vt:lpstr>
      <vt:lpstr>华光姚体_CNKI</vt:lpstr>
      <vt:lpstr>Times New Roman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与哥</cp:lastModifiedBy>
  <cp:revision>10</cp:revision>
  <cp:lastPrinted>2022-10-08T16:49:00Z</cp:lastPrinted>
  <dcterms:created xsi:type="dcterms:W3CDTF">2022-10-08T16:49:00Z</dcterms:created>
  <dcterms:modified xsi:type="dcterms:W3CDTF">2025-03-19T08:15:32Z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DE52B16389724815BB6BF788F9FE866D</vt:lpwstr>
  </property>
  <property fmtid="{D5CDD505-2E9C-101B-9397-08002B2CF9AE}" pid="7" name="KSOProductBuildVer">
    <vt:lpwstr>2052-12.1.0.20305</vt:lpwstr>
  </property>
</Properties>
</file>