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08" r:id="rId2"/>
    <p:sldId id="535" r:id="rId3"/>
    <p:sldId id="547" r:id="rId4"/>
    <p:sldId id="550" r:id="rId5"/>
    <p:sldId id="543" r:id="rId6"/>
    <p:sldId id="551" r:id="rId7"/>
    <p:sldId id="553" r:id="rId8"/>
    <p:sldId id="555" r:id="rId9"/>
    <p:sldId id="560" r:id="rId10"/>
    <p:sldId id="562" r:id="rId11"/>
    <p:sldId id="567" r:id="rId12"/>
    <p:sldId id="572" r:id="rId13"/>
    <p:sldId id="592" r:id="rId14"/>
    <p:sldId id="536" r:id="rId15"/>
    <p:sldId id="564" r:id="rId16"/>
    <p:sldId id="565" r:id="rId17"/>
    <p:sldId id="611" r:id="rId18"/>
    <p:sldId id="618" r:id="rId19"/>
    <p:sldId id="604" r:id="rId20"/>
  </p:sldIdLst>
  <p:sldSz cx="12192000" cy="6858000"/>
  <p:notesSz cx="6858000" cy="9144000"/>
  <p:embeddedFontLst>
    <p:embeddedFont>
      <p:font typeface="汉仪黑方简" panose="02010600030101010101" charset="-122"/>
      <p:regular r:id="rId23"/>
    </p:embeddedFont>
    <p:embeddedFont>
      <p:font typeface="Bradley Hand ITC" panose="03070402050302030203" pitchFamily="66" charset="0"/>
      <p:regular r:id="rId24"/>
    </p:embeddedFont>
    <p:embeddedFont>
      <p:font typeface="黑体" panose="02010609060101010101" pitchFamily="49" charset="-122"/>
      <p:regular r:id="rId25"/>
    </p:embeddedFont>
    <p:embeddedFont>
      <p:font typeface="楷体" panose="02010609060101010101" pitchFamily="49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9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0" clrIdx="0"/>
  <p:cmAuthor id="1" name="zhaojunting" initials="z" lastIdx="0" clrIdx="0"/>
  <p:cmAuthor id="2" name="lenovo" initials="l" lastIdx="1" clrIdx="1"/>
  <p:cmAuthor id="3" name="Author" initials="A" lastIdx="0" clrIdx="2"/>
  <p:cmAuthor id="4" name="wei" initials="w" lastIdx="0" clrIdx="3"/>
  <p:cmAuthor id="5" name="xyht" initials="x" lastIdx="1" clrIdx="4"/>
  <p:cmAuthor id="6" name="ming qiu" initials="m" lastIdx="0" clrIdx="1"/>
  <p:cmAuthor id="7" name="1206988966@qq.com" initials="1" lastIdx="0" clrIdx="2"/>
  <p:cmAuthor id="8" name="姜伟光" initials="姜" lastIdx="0" clrIdx="0"/>
  <p:cmAuthor id="9" name="Admin" initials="A" lastIdx="0" clrIdx="9"/>
  <p:cmAuthor id="10" name="86183" initials="8" lastIdx="0" clrIdx="9"/>
  <p:cmAuthor id="11" name="my" initials="m" lastIdx="0" clrIdx="10"/>
  <p:cmAuthor id="75" name="作者" initials="A" lastIdx="0" clrIdx="24"/>
  <p:cmAuthor id="76" name="40655" initials="4" lastIdx="0" clrIdx="2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3A12"/>
    <a:srgbClr val="B28600"/>
    <a:srgbClr val="7987A4"/>
    <a:srgbClr val="95BBA5"/>
    <a:srgbClr val="629A7B"/>
    <a:srgbClr val="55876C"/>
    <a:srgbClr val="468E5A"/>
    <a:srgbClr val="8EAF9E"/>
    <a:srgbClr val="9EC7A7"/>
    <a:srgbClr val="A2C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howGuides="1">
      <p:cViewPr varScale="1">
        <p:scale>
          <a:sx n="88" d="100"/>
          <a:sy n="88" d="100"/>
        </p:scale>
        <p:origin x="52" y="68"/>
      </p:cViewPr>
      <p:guideLst>
        <p:guide orient="horz" pos="2160"/>
        <p:guide pos="34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2724" y="76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2FCF1-5010-4EF9-8130-624637221B32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59F42-0518-4860-8118-8808382A89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2.jpe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1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Master" Target="../slideMasters/slideMaster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0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9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5" Type="http://schemas.openxmlformats.org/officeDocument/2006/relationships/image" Target="../media/image1.jpe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9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" Type="http://schemas.openxmlformats.org/officeDocument/2006/relationships/tags" Target="../tags/tag23.xml"/><Relationship Id="rId21" Type="http://schemas.openxmlformats.org/officeDocument/2006/relationships/tags" Target="../tags/tag41.xml"/><Relationship Id="rId34" Type="http://schemas.openxmlformats.org/officeDocument/2006/relationships/tags" Target="../tags/tag54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tags" Target="../tags/tag53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29" Type="http://schemas.openxmlformats.org/officeDocument/2006/relationships/tags" Target="../tags/tag49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tags" Target="../tags/tag52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tags" Target="../tags/tag51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tags" Target="../tags/tag50.xml"/><Relationship Id="rId35" Type="http://schemas.openxmlformats.org/officeDocument/2006/relationships/slideMaster" Target="../slideMasters/slideMaster1.xml"/><Relationship Id="rId8" Type="http://schemas.openxmlformats.org/officeDocument/2006/relationships/tags" Target="../tags/tag28.xml"/></Relationships>
</file>

<file path=ppt/slideLayouts/_rels/slideLayout5.xml.rels><?xml version="1.0" encoding="UTF-8" standalone="yes"?>
<Relationships xmlns="http://schemas.openxmlformats.org/package/2006/relationships"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tags" Target="../tags/tag80.xml"/><Relationship Id="rId3" Type="http://schemas.openxmlformats.org/officeDocument/2006/relationships/tags" Target="../tags/tag57.xml"/><Relationship Id="rId21" Type="http://schemas.openxmlformats.org/officeDocument/2006/relationships/tags" Target="../tags/tag75.xml"/><Relationship Id="rId34" Type="http://schemas.openxmlformats.org/officeDocument/2006/relationships/tags" Target="../tags/tag88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tags" Target="../tags/tag79.xml"/><Relationship Id="rId33" Type="http://schemas.openxmlformats.org/officeDocument/2006/relationships/tags" Target="../tags/tag87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29" Type="http://schemas.openxmlformats.org/officeDocument/2006/relationships/tags" Target="../tags/tag83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32" Type="http://schemas.openxmlformats.org/officeDocument/2006/relationships/tags" Target="../tags/tag86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28" Type="http://schemas.openxmlformats.org/officeDocument/2006/relationships/tags" Target="../tags/tag82.xml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tags" Target="../tags/tag85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tags" Target="../tags/tag81.xml"/><Relationship Id="rId30" Type="http://schemas.openxmlformats.org/officeDocument/2006/relationships/tags" Target="../tags/tag84.xml"/><Relationship Id="rId35" Type="http://schemas.openxmlformats.org/officeDocument/2006/relationships/slideMaster" Target="../slideMasters/slideMaster1.xml"/><Relationship Id="rId8" Type="http://schemas.openxmlformats.org/officeDocument/2006/relationships/tags" Target="../tags/tag62.xml"/></Relationships>
</file>

<file path=ppt/slideLayouts/_rels/slideLayout6.xml.rels><?xml version="1.0" encoding="UTF-8" standalone="yes"?>
<Relationships xmlns="http://schemas.openxmlformats.org/package/2006/relationships"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tags" Target="../tags/tag114.xml"/><Relationship Id="rId3" Type="http://schemas.openxmlformats.org/officeDocument/2006/relationships/tags" Target="../tags/tag91.xml"/><Relationship Id="rId21" Type="http://schemas.openxmlformats.org/officeDocument/2006/relationships/tags" Target="../tags/tag109.xml"/><Relationship Id="rId34" Type="http://schemas.openxmlformats.org/officeDocument/2006/relationships/tags" Target="../tags/tag122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tags" Target="../tags/tag113.xml"/><Relationship Id="rId33" Type="http://schemas.openxmlformats.org/officeDocument/2006/relationships/tags" Target="../tags/tag121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tags" Target="../tags/tag108.xml"/><Relationship Id="rId29" Type="http://schemas.openxmlformats.org/officeDocument/2006/relationships/tags" Target="../tags/tag117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tags" Target="../tags/tag112.xml"/><Relationship Id="rId32" Type="http://schemas.openxmlformats.org/officeDocument/2006/relationships/tags" Target="../tags/tag120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tags" Target="../tags/tag111.xml"/><Relationship Id="rId28" Type="http://schemas.openxmlformats.org/officeDocument/2006/relationships/tags" Target="../tags/tag116.xml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31" Type="http://schemas.openxmlformats.org/officeDocument/2006/relationships/tags" Target="../tags/tag119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tags" Target="../tags/tag110.xml"/><Relationship Id="rId27" Type="http://schemas.openxmlformats.org/officeDocument/2006/relationships/tags" Target="../tags/tag115.xml"/><Relationship Id="rId30" Type="http://schemas.openxmlformats.org/officeDocument/2006/relationships/tags" Target="../tags/tag118.xml"/><Relationship Id="rId35" Type="http://schemas.openxmlformats.org/officeDocument/2006/relationships/slideMaster" Target="../slideMasters/slideMaster1.xml"/><Relationship Id="rId8" Type="http://schemas.openxmlformats.org/officeDocument/2006/relationships/tags" Target="../tags/tag9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724835754,983968954&amp;fm=193"/>
          <p:cNvPicPr>
            <a:picLocks noChangeAspect="1"/>
          </p:cNvPicPr>
          <p:nvPr userDrawn="1"/>
        </p:nvPicPr>
        <p:blipFill>
          <a:blip r:embed="rId20"/>
          <a:srcRect b="4352"/>
          <a:stretch>
            <a:fillRect/>
          </a:stretch>
        </p:blipFill>
        <p:spPr>
          <a:xfrm>
            <a:off x="0" y="2540"/>
            <a:ext cx="12218035" cy="685546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3727531" y="6282220"/>
            <a:ext cx="8501897" cy="1151890"/>
            <a:chOff x="-629" y="8642"/>
            <a:chExt cx="9567" cy="1814"/>
          </a:xfrm>
          <a:solidFill>
            <a:srgbClr val="55876C"/>
          </a:solidFill>
        </p:grpSpPr>
        <p:sp>
          <p:nvSpPr>
            <p:cNvPr id="2" name="矩形 1"/>
            <p:cNvSpPr/>
            <p:nvPr/>
          </p:nvSpPr>
          <p:spPr>
            <a:xfrm flipH="1">
              <a:off x="-20" y="8642"/>
              <a:ext cx="8958" cy="907"/>
            </a:xfrm>
            <a:prstGeom prst="rect">
              <a:avLst/>
            </a:prstGeom>
            <a:solidFill>
              <a:srgbClr val="558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" name="饼形 2"/>
            <p:cNvSpPr/>
            <p:nvPr/>
          </p:nvSpPr>
          <p:spPr>
            <a:xfrm>
              <a:off x="-629" y="8642"/>
              <a:ext cx="1237" cy="1814"/>
            </a:xfrm>
            <a:prstGeom prst="pie">
              <a:avLst>
                <a:gd name="adj1" fmla="val 10889786"/>
                <a:gd name="adj2" fmla="val 16200000"/>
              </a:avLst>
            </a:prstGeom>
            <a:solidFill>
              <a:srgbClr val="558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文本框 8"/>
          <p:cNvSpPr txBox="1"/>
          <p:nvPr userDrawn="1"/>
        </p:nvSpPr>
        <p:spPr>
          <a:xfrm>
            <a:off x="4295775" y="6365455"/>
            <a:ext cx="78098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人教版普通高中地理教科书必修第二册</a:t>
            </a:r>
          </a:p>
        </p:txBody>
      </p:sp>
      <p:sp>
        <p:nvSpPr>
          <p:cNvPr id="5" name="标题 4" descr="7b0a2020202022776f7264617274223a20227b5c2269645c223a32353030333436382c5c227469645c223a31333538357d220a7d0a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268470" y="5104765"/>
            <a:ext cx="7967345" cy="1196340"/>
          </a:xfrm>
          <a:prstGeom prst="rect">
            <a:avLst/>
          </a:prstGeom>
        </p:spPr>
        <p:txBody>
          <a:bodyPr>
            <a:scene3d>
              <a:camera prst="perspectiveBelow" fov="0">
                <a:rot lat="0" lon="0" rev="0"/>
              </a:camera>
              <a:lightRig rig="flat" dir="t">
                <a:rot lat="0" lon="0" rev="0"/>
              </a:lightRig>
            </a:scene3d>
            <a:sp3d prstMaterial="matte">
              <a:extrusionClr>
                <a:srgbClr val="FD7F2D"/>
              </a:extrusionClr>
              <a:contourClr>
                <a:srgbClr val="FF0000"/>
              </a:contourClr>
            </a:sp3d>
          </a:bodyPr>
          <a:lstStyle>
            <a:lvl1pPr algn="l" eaLnBrk="1" fontAlgn="auto" latinLnBrk="0" hangingPunct="1">
              <a:lnSpc>
                <a:spcPct val="120000"/>
              </a:lnSpc>
              <a:defRPr sz="4400" b="0" i="0">
                <a:ln w="7063" cmpd="sng">
                  <a:solidFill>
                    <a:srgbClr val="396F58"/>
                  </a:solidFill>
                  <a:miter/>
                </a:ln>
                <a:solidFill>
                  <a:schemeClr val="bg1">
                    <a:lumMod val="95000"/>
                  </a:schemeClr>
                </a:solidFill>
                <a:effectLst>
                  <a:innerShdw blurRad="15697" dist="50800" dir="13500000">
                    <a:srgbClr val="BF0000">
                      <a:alpha val="58000"/>
                    </a:srgbClr>
                  </a:innerShdw>
                  <a:reflection blurRad="37672" stA="55000" endA="300" endPos="600" dist="114300" dir="5400000" sy="-100000" algn="bl" rotWithShape="0"/>
                </a:effectLst>
                <a:latin typeface="汉仪黑方简" panose="00020600040101010101" charset="-122"/>
                <a:ea typeface="汉仪黑方简" panose="00020600040101010101" charset="-122"/>
                <a:cs typeface="汉仪黑方简" panose="00020600040101010101" charset="-122"/>
              </a:defRPr>
            </a:lvl1pPr>
          </a:lstStyle>
          <a:p>
            <a:r>
              <a:rPr lang="zh-CN" altLang="en-US"/>
              <a:t>节单击此处编辑母版标题样式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15" name="图片 14" descr="qrcode_for_gh_c5fdb1852ef6_258"/>
          <p:cNvPicPr>
            <a:picLocks noChangeAspect="1"/>
          </p:cNvPicPr>
          <p:nvPr userDrawn="1"/>
        </p:nvPicPr>
        <p:blipFill>
          <a:blip r:embed="rId21" cstate="print">
            <a:clrChange>
              <a:clrFrom>
                <a:srgbClr val="DBDBDB">
                  <a:alpha val="100000"/>
                </a:srgbClr>
              </a:clrFrom>
              <a:clrTo>
                <a:srgbClr val="DBDBD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19" y="189228"/>
            <a:ext cx="1189355" cy="1189355"/>
          </a:xfrm>
          <a:prstGeom prst="rect">
            <a:avLst/>
          </a:prstGeom>
        </p:spPr>
      </p:pic>
      <p:grpSp>
        <p:nvGrpSpPr>
          <p:cNvPr id="2050" name="组合 1"/>
          <p:cNvGrpSpPr/>
          <p:nvPr userDrawn="1"/>
        </p:nvGrpSpPr>
        <p:grpSpPr>
          <a:xfrm>
            <a:off x="0" y="6365240"/>
            <a:ext cx="1655445" cy="492760"/>
            <a:chOff x="738" y="3473"/>
            <a:chExt cx="13094" cy="3440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737" y="3472"/>
              <a:ext cx="13095" cy="3440"/>
            </a:xfrm>
            <a:prstGeom prst="rect">
              <a:avLst/>
            </a:prstGeom>
            <a:noFill/>
            <a:ln w="12700" cmpd="sng">
              <a:solidFill>
                <a:srgbClr val="55876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3"/>
              </p:custDataLst>
            </p:nvPr>
          </p:nvSpPr>
          <p:spPr>
            <a:xfrm>
              <a:off x="1057" y="3811"/>
              <a:ext cx="12472" cy="2835"/>
            </a:xfrm>
            <a:prstGeom prst="rect">
              <a:avLst/>
            </a:prstGeom>
            <a:noFill/>
            <a:ln w="12700" cmpd="sng">
              <a:solidFill>
                <a:srgbClr val="55876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2" name="任意多边形 11"/>
            <p:cNvSpPr/>
            <p:nvPr>
              <p:custDataLst>
                <p:tags r:id="rId4"/>
              </p:custDataLst>
            </p:nvPr>
          </p:nvSpPr>
          <p:spPr>
            <a:xfrm>
              <a:off x="1882" y="4135"/>
              <a:ext cx="1005" cy="1882"/>
            </a:xfrm>
            <a:custGeom>
              <a:avLst/>
              <a:gdLst>
                <a:gd name="connisteX0" fmla="*/ 224155 w 638175"/>
                <a:gd name="connsiteY0" fmla="*/ 238125 h 1195070"/>
                <a:gd name="connisteX1" fmla="*/ 195580 w 638175"/>
                <a:gd name="connsiteY1" fmla="*/ 161925 h 1195070"/>
                <a:gd name="connisteX2" fmla="*/ 109855 w 638175"/>
                <a:gd name="connsiteY2" fmla="*/ 133350 h 1195070"/>
                <a:gd name="connisteX3" fmla="*/ 62230 w 638175"/>
                <a:gd name="connsiteY3" fmla="*/ 95250 h 1195070"/>
                <a:gd name="connisteX4" fmla="*/ 57150 w 638175"/>
                <a:gd name="connsiteY4" fmla="*/ 28575 h 1195070"/>
                <a:gd name="connisteX5" fmla="*/ 123825 w 638175"/>
                <a:gd name="connsiteY5" fmla="*/ 0 h 1195070"/>
                <a:gd name="connisteX6" fmla="*/ 171450 w 638175"/>
                <a:gd name="connsiteY6" fmla="*/ 23495 h 1195070"/>
                <a:gd name="connisteX7" fmla="*/ 243205 w 638175"/>
                <a:gd name="connsiteY7" fmla="*/ 66675 h 1195070"/>
                <a:gd name="connisteX8" fmla="*/ 271780 w 638175"/>
                <a:gd name="connsiteY8" fmla="*/ 133350 h 1195070"/>
                <a:gd name="connisteX9" fmla="*/ 304800 w 638175"/>
                <a:gd name="connsiteY9" fmla="*/ 185420 h 1195070"/>
                <a:gd name="connisteX10" fmla="*/ 333375 w 638175"/>
                <a:gd name="connsiteY10" fmla="*/ 233045 h 1195070"/>
                <a:gd name="connisteX11" fmla="*/ 376555 w 638175"/>
                <a:gd name="connsiteY11" fmla="*/ 204470 h 1195070"/>
                <a:gd name="connisteX12" fmla="*/ 424180 w 638175"/>
                <a:gd name="connsiteY12" fmla="*/ 171450 h 1195070"/>
                <a:gd name="connisteX13" fmla="*/ 466725 w 638175"/>
                <a:gd name="connsiteY13" fmla="*/ 175895 h 1195070"/>
                <a:gd name="connisteX14" fmla="*/ 495300 w 638175"/>
                <a:gd name="connsiteY14" fmla="*/ 213995 h 1195070"/>
                <a:gd name="connisteX15" fmla="*/ 490855 w 638175"/>
                <a:gd name="connsiteY15" fmla="*/ 266700 h 1195070"/>
                <a:gd name="connisteX16" fmla="*/ 443230 w 638175"/>
                <a:gd name="connsiteY16" fmla="*/ 309245 h 1195070"/>
                <a:gd name="connisteX17" fmla="*/ 390525 w 638175"/>
                <a:gd name="connsiteY17" fmla="*/ 342900 h 1195070"/>
                <a:gd name="connisteX18" fmla="*/ 367030 w 638175"/>
                <a:gd name="connsiteY18" fmla="*/ 361950 h 1195070"/>
                <a:gd name="connisteX19" fmla="*/ 352425 w 638175"/>
                <a:gd name="connsiteY19" fmla="*/ 385445 h 1195070"/>
                <a:gd name="connisteX20" fmla="*/ 342900 w 638175"/>
                <a:gd name="connsiteY20" fmla="*/ 404495 h 1195070"/>
                <a:gd name="connisteX21" fmla="*/ 357505 w 638175"/>
                <a:gd name="connsiteY21" fmla="*/ 419100 h 1195070"/>
                <a:gd name="connisteX22" fmla="*/ 376555 w 638175"/>
                <a:gd name="connsiteY22" fmla="*/ 390525 h 1195070"/>
                <a:gd name="connisteX23" fmla="*/ 438150 w 638175"/>
                <a:gd name="connsiteY23" fmla="*/ 347345 h 1195070"/>
                <a:gd name="connisteX24" fmla="*/ 466725 w 638175"/>
                <a:gd name="connsiteY24" fmla="*/ 318770 h 1195070"/>
                <a:gd name="connisteX25" fmla="*/ 500380 w 638175"/>
                <a:gd name="connsiteY25" fmla="*/ 328295 h 1195070"/>
                <a:gd name="connisteX26" fmla="*/ 509905 w 638175"/>
                <a:gd name="connsiteY26" fmla="*/ 375920 h 1195070"/>
                <a:gd name="connisteX27" fmla="*/ 504825 w 638175"/>
                <a:gd name="connsiteY27" fmla="*/ 404495 h 1195070"/>
                <a:gd name="connisteX28" fmla="*/ 481330 w 638175"/>
                <a:gd name="connsiteY28" fmla="*/ 442595 h 1195070"/>
                <a:gd name="connisteX29" fmla="*/ 419100 w 638175"/>
                <a:gd name="connsiteY29" fmla="*/ 499745 h 1195070"/>
                <a:gd name="connisteX30" fmla="*/ 386080 w 638175"/>
                <a:gd name="connsiteY30" fmla="*/ 542925 h 1195070"/>
                <a:gd name="connisteX31" fmla="*/ 400050 w 638175"/>
                <a:gd name="connsiteY31" fmla="*/ 566420 h 1195070"/>
                <a:gd name="connisteX32" fmla="*/ 471805 w 638175"/>
                <a:gd name="connsiteY32" fmla="*/ 571500 h 1195070"/>
                <a:gd name="connisteX33" fmla="*/ 500380 w 638175"/>
                <a:gd name="connsiteY33" fmla="*/ 609600 h 1195070"/>
                <a:gd name="connisteX34" fmla="*/ 557530 w 638175"/>
                <a:gd name="connsiteY34" fmla="*/ 638175 h 1195070"/>
                <a:gd name="connisteX35" fmla="*/ 586105 w 638175"/>
                <a:gd name="connsiteY35" fmla="*/ 676275 h 1195070"/>
                <a:gd name="connisteX36" fmla="*/ 605155 w 638175"/>
                <a:gd name="connsiteY36" fmla="*/ 723900 h 1195070"/>
                <a:gd name="connisteX37" fmla="*/ 609600 w 638175"/>
                <a:gd name="connsiteY37" fmla="*/ 1052195 h 1195070"/>
                <a:gd name="connisteX38" fmla="*/ 614680 w 638175"/>
                <a:gd name="connsiteY38" fmla="*/ 1076325 h 1195070"/>
                <a:gd name="connisteX39" fmla="*/ 638175 w 638175"/>
                <a:gd name="connsiteY39" fmla="*/ 1123950 h 1195070"/>
                <a:gd name="connisteX40" fmla="*/ 633730 w 638175"/>
                <a:gd name="connsiteY40" fmla="*/ 1176020 h 1195070"/>
                <a:gd name="connisteX41" fmla="*/ 581025 w 638175"/>
                <a:gd name="connsiteY41" fmla="*/ 1195070 h 1195070"/>
                <a:gd name="connisteX42" fmla="*/ 528955 w 638175"/>
                <a:gd name="connsiteY42" fmla="*/ 1190625 h 1195070"/>
                <a:gd name="connisteX43" fmla="*/ 500380 w 638175"/>
                <a:gd name="connsiteY43" fmla="*/ 1118870 h 1195070"/>
                <a:gd name="connisteX44" fmla="*/ 495300 w 638175"/>
                <a:gd name="connsiteY44" fmla="*/ 1052195 h 1195070"/>
                <a:gd name="connisteX45" fmla="*/ 490855 w 638175"/>
                <a:gd name="connsiteY45" fmla="*/ 762000 h 1195070"/>
                <a:gd name="connisteX46" fmla="*/ 476250 w 638175"/>
                <a:gd name="connsiteY46" fmla="*/ 737870 h 1195070"/>
                <a:gd name="connisteX47" fmla="*/ 438150 w 638175"/>
                <a:gd name="connsiteY47" fmla="*/ 699770 h 1195070"/>
                <a:gd name="connisteX48" fmla="*/ 381000 w 638175"/>
                <a:gd name="connsiteY48" fmla="*/ 680720 h 1195070"/>
                <a:gd name="connisteX49" fmla="*/ 290830 w 638175"/>
                <a:gd name="connsiteY49" fmla="*/ 642620 h 1195070"/>
                <a:gd name="connisteX50" fmla="*/ 243205 w 638175"/>
                <a:gd name="connsiteY50" fmla="*/ 652145 h 1195070"/>
                <a:gd name="connisteX51" fmla="*/ 171450 w 638175"/>
                <a:gd name="connsiteY51" fmla="*/ 695325 h 1195070"/>
                <a:gd name="connisteX52" fmla="*/ 114300 w 638175"/>
                <a:gd name="connsiteY52" fmla="*/ 718820 h 1195070"/>
                <a:gd name="connisteX53" fmla="*/ 57150 w 638175"/>
                <a:gd name="connsiteY53" fmla="*/ 733425 h 1195070"/>
                <a:gd name="connisteX54" fmla="*/ 5080 w 638175"/>
                <a:gd name="connsiteY54" fmla="*/ 723900 h 1195070"/>
                <a:gd name="connisteX55" fmla="*/ 0 w 638175"/>
                <a:gd name="connsiteY55" fmla="*/ 690245 h 1195070"/>
                <a:gd name="connisteX56" fmla="*/ 71755 w 638175"/>
                <a:gd name="connsiteY56" fmla="*/ 657225 h 1195070"/>
                <a:gd name="connisteX57" fmla="*/ 109855 w 638175"/>
                <a:gd name="connsiteY57" fmla="*/ 619125 h 1195070"/>
                <a:gd name="connisteX58" fmla="*/ 152400 w 638175"/>
                <a:gd name="connsiteY58" fmla="*/ 594995 h 1195070"/>
                <a:gd name="connisteX59" fmla="*/ 190500 w 638175"/>
                <a:gd name="connsiteY59" fmla="*/ 575945 h 1195070"/>
                <a:gd name="connisteX60" fmla="*/ 161925 w 638175"/>
                <a:gd name="connsiteY60" fmla="*/ 542925 h 1195070"/>
                <a:gd name="connisteX61" fmla="*/ 100330 w 638175"/>
                <a:gd name="connsiteY61" fmla="*/ 495300 h 1195070"/>
                <a:gd name="connisteX62" fmla="*/ 47625 w 638175"/>
                <a:gd name="connsiteY62" fmla="*/ 442595 h 1195070"/>
                <a:gd name="connisteX63" fmla="*/ 28575 w 638175"/>
                <a:gd name="connsiteY63" fmla="*/ 400050 h 1195070"/>
                <a:gd name="connisteX64" fmla="*/ 28575 w 638175"/>
                <a:gd name="connsiteY64" fmla="*/ 347345 h 1195070"/>
                <a:gd name="connisteX65" fmla="*/ 76200 w 638175"/>
                <a:gd name="connsiteY65" fmla="*/ 352425 h 1195070"/>
                <a:gd name="connisteX66" fmla="*/ 147955 w 638175"/>
                <a:gd name="connsiteY66" fmla="*/ 419100 h 1195070"/>
                <a:gd name="connisteX67" fmla="*/ 224155 w 638175"/>
                <a:gd name="connsiteY67" fmla="*/ 442595 h 1195070"/>
                <a:gd name="connisteX68" fmla="*/ 224155 w 638175"/>
                <a:gd name="connsiteY68" fmla="*/ 442595 h 1195070"/>
                <a:gd name="connisteX69" fmla="*/ 219075 w 638175"/>
                <a:gd name="connsiteY69" fmla="*/ 409575 h 1195070"/>
                <a:gd name="connisteX70" fmla="*/ 186055 w 638175"/>
                <a:gd name="connsiteY70" fmla="*/ 381000 h 1195070"/>
                <a:gd name="connisteX71" fmla="*/ 142875 w 638175"/>
                <a:gd name="connsiteY71" fmla="*/ 342900 h 1195070"/>
                <a:gd name="connisteX72" fmla="*/ 109855 w 638175"/>
                <a:gd name="connsiteY72" fmla="*/ 304800 h 1195070"/>
                <a:gd name="connisteX73" fmla="*/ 76200 w 638175"/>
                <a:gd name="connsiteY73" fmla="*/ 266700 h 1195070"/>
                <a:gd name="connisteX74" fmla="*/ 71755 w 638175"/>
                <a:gd name="connsiteY74" fmla="*/ 233045 h 1195070"/>
                <a:gd name="connisteX75" fmla="*/ 95250 w 638175"/>
                <a:gd name="connsiteY75" fmla="*/ 200025 h 1195070"/>
                <a:gd name="connisteX76" fmla="*/ 133350 w 638175"/>
                <a:gd name="connsiteY76" fmla="*/ 200025 h 1195070"/>
                <a:gd name="connisteX77" fmla="*/ 180975 w 638175"/>
                <a:gd name="connsiteY77" fmla="*/ 213995 h 1195070"/>
                <a:gd name="connisteX78" fmla="*/ 224155 w 638175"/>
                <a:gd name="connsiteY78" fmla="*/ 238125 h 11950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  <a:cxn ang="0">
                  <a:pos x="connisteX48" y="connsiteY48"/>
                </a:cxn>
                <a:cxn ang="0">
                  <a:pos x="connisteX49" y="connsiteY49"/>
                </a:cxn>
                <a:cxn ang="0">
                  <a:pos x="connisteX50" y="connsiteY50"/>
                </a:cxn>
                <a:cxn ang="0">
                  <a:pos x="connisteX51" y="connsiteY51"/>
                </a:cxn>
                <a:cxn ang="0">
                  <a:pos x="connisteX52" y="connsiteY52"/>
                </a:cxn>
                <a:cxn ang="0">
                  <a:pos x="connisteX53" y="connsiteY53"/>
                </a:cxn>
                <a:cxn ang="0">
                  <a:pos x="connisteX54" y="connsiteY54"/>
                </a:cxn>
                <a:cxn ang="0">
                  <a:pos x="connisteX55" y="connsiteY55"/>
                </a:cxn>
                <a:cxn ang="0">
                  <a:pos x="connisteX56" y="connsiteY56"/>
                </a:cxn>
                <a:cxn ang="0">
                  <a:pos x="connisteX57" y="connsiteY57"/>
                </a:cxn>
                <a:cxn ang="0">
                  <a:pos x="connisteX58" y="connsiteY58"/>
                </a:cxn>
                <a:cxn ang="0">
                  <a:pos x="connisteX59" y="connsiteY59"/>
                </a:cxn>
                <a:cxn ang="0">
                  <a:pos x="connisteX60" y="connsiteY60"/>
                </a:cxn>
                <a:cxn ang="0">
                  <a:pos x="connisteX61" y="connsiteY61"/>
                </a:cxn>
                <a:cxn ang="0">
                  <a:pos x="connisteX62" y="connsiteY62"/>
                </a:cxn>
                <a:cxn ang="0">
                  <a:pos x="connisteX63" y="connsiteY63"/>
                </a:cxn>
                <a:cxn ang="0">
                  <a:pos x="connisteX64" y="connsiteY64"/>
                </a:cxn>
                <a:cxn ang="0">
                  <a:pos x="connisteX65" y="connsiteY65"/>
                </a:cxn>
                <a:cxn ang="0">
                  <a:pos x="connisteX66" y="connsiteY66"/>
                </a:cxn>
                <a:cxn ang="0">
                  <a:pos x="connisteX67" y="connsiteY67"/>
                </a:cxn>
                <a:cxn ang="0">
                  <a:pos x="connisteX68" y="connsiteY68"/>
                </a:cxn>
                <a:cxn ang="0">
                  <a:pos x="connisteX69" y="connsiteY69"/>
                </a:cxn>
                <a:cxn ang="0">
                  <a:pos x="connisteX70" y="connsiteY70"/>
                </a:cxn>
                <a:cxn ang="0">
                  <a:pos x="connisteX71" y="connsiteY71"/>
                </a:cxn>
                <a:cxn ang="0">
                  <a:pos x="connisteX72" y="connsiteY72"/>
                </a:cxn>
                <a:cxn ang="0">
                  <a:pos x="connisteX73" y="connsiteY73"/>
                </a:cxn>
                <a:cxn ang="0">
                  <a:pos x="connisteX74" y="connsiteY74"/>
                </a:cxn>
                <a:cxn ang="0">
                  <a:pos x="connisteX75" y="connsiteY75"/>
                </a:cxn>
                <a:cxn ang="0">
                  <a:pos x="connisteX76" y="connsiteY76"/>
                </a:cxn>
                <a:cxn ang="0">
                  <a:pos x="connisteX77" y="connsiteY77"/>
                </a:cxn>
                <a:cxn ang="0">
                  <a:pos x="connisteX78" y="connsiteY78"/>
                </a:cxn>
              </a:cxnLst>
              <a:rect l="l" t="t" r="r" b="b"/>
              <a:pathLst>
                <a:path w="638175" h="1195070">
                  <a:moveTo>
                    <a:pt x="224155" y="238125"/>
                  </a:moveTo>
                  <a:lnTo>
                    <a:pt x="195580" y="161925"/>
                  </a:lnTo>
                  <a:lnTo>
                    <a:pt x="109855" y="133350"/>
                  </a:lnTo>
                  <a:lnTo>
                    <a:pt x="62230" y="95250"/>
                  </a:lnTo>
                  <a:lnTo>
                    <a:pt x="57150" y="28575"/>
                  </a:lnTo>
                  <a:lnTo>
                    <a:pt x="123825" y="0"/>
                  </a:lnTo>
                  <a:lnTo>
                    <a:pt x="171450" y="23495"/>
                  </a:lnTo>
                  <a:lnTo>
                    <a:pt x="243205" y="66675"/>
                  </a:lnTo>
                  <a:lnTo>
                    <a:pt x="271780" y="133350"/>
                  </a:lnTo>
                  <a:lnTo>
                    <a:pt x="304800" y="185420"/>
                  </a:lnTo>
                  <a:lnTo>
                    <a:pt x="333375" y="233045"/>
                  </a:lnTo>
                  <a:lnTo>
                    <a:pt x="376555" y="204470"/>
                  </a:lnTo>
                  <a:lnTo>
                    <a:pt x="424180" y="171450"/>
                  </a:lnTo>
                  <a:lnTo>
                    <a:pt x="466725" y="175895"/>
                  </a:lnTo>
                  <a:lnTo>
                    <a:pt x="495300" y="213995"/>
                  </a:lnTo>
                  <a:lnTo>
                    <a:pt x="490855" y="266700"/>
                  </a:lnTo>
                  <a:lnTo>
                    <a:pt x="443230" y="309245"/>
                  </a:lnTo>
                  <a:lnTo>
                    <a:pt x="390525" y="342900"/>
                  </a:lnTo>
                  <a:lnTo>
                    <a:pt x="367030" y="361950"/>
                  </a:lnTo>
                  <a:lnTo>
                    <a:pt x="352425" y="385445"/>
                  </a:lnTo>
                  <a:lnTo>
                    <a:pt x="342900" y="404495"/>
                  </a:lnTo>
                  <a:lnTo>
                    <a:pt x="357505" y="419100"/>
                  </a:lnTo>
                  <a:lnTo>
                    <a:pt x="376555" y="390525"/>
                  </a:lnTo>
                  <a:lnTo>
                    <a:pt x="438150" y="347345"/>
                  </a:lnTo>
                  <a:lnTo>
                    <a:pt x="466725" y="318770"/>
                  </a:lnTo>
                  <a:lnTo>
                    <a:pt x="500380" y="328295"/>
                  </a:lnTo>
                  <a:lnTo>
                    <a:pt x="509905" y="375920"/>
                  </a:lnTo>
                  <a:lnTo>
                    <a:pt x="504825" y="404495"/>
                  </a:lnTo>
                  <a:lnTo>
                    <a:pt x="481330" y="442595"/>
                  </a:lnTo>
                  <a:lnTo>
                    <a:pt x="419100" y="499745"/>
                  </a:lnTo>
                  <a:lnTo>
                    <a:pt x="386080" y="542925"/>
                  </a:lnTo>
                  <a:lnTo>
                    <a:pt x="400050" y="566420"/>
                  </a:lnTo>
                  <a:lnTo>
                    <a:pt x="471805" y="571500"/>
                  </a:lnTo>
                  <a:lnTo>
                    <a:pt x="500380" y="609600"/>
                  </a:lnTo>
                  <a:lnTo>
                    <a:pt x="557530" y="638175"/>
                  </a:lnTo>
                  <a:lnTo>
                    <a:pt x="586105" y="676275"/>
                  </a:lnTo>
                  <a:lnTo>
                    <a:pt x="605155" y="723900"/>
                  </a:lnTo>
                  <a:lnTo>
                    <a:pt x="609600" y="1052195"/>
                  </a:lnTo>
                  <a:lnTo>
                    <a:pt x="614680" y="1076325"/>
                  </a:lnTo>
                  <a:lnTo>
                    <a:pt x="638175" y="1123950"/>
                  </a:lnTo>
                  <a:lnTo>
                    <a:pt x="633730" y="1176020"/>
                  </a:lnTo>
                  <a:lnTo>
                    <a:pt x="581025" y="1195070"/>
                  </a:lnTo>
                  <a:lnTo>
                    <a:pt x="528955" y="1190625"/>
                  </a:lnTo>
                  <a:lnTo>
                    <a:pt x="500380" y="1118870"/>
                  </a:lnTo>
                  <a:lnTo>
                    <a:pt x="495300" y="1052195"/>
                  </a:lnTo>
                  <a:lnTo>
                    <a:pt x="490855" y="762000"/>
                  </a:lnTo>
                  <a:lnTo>
                    <a:pt x="476250" y="737870"/>
                  </a:lnTo>
                  <a:lnTo>
                    <a:pt x="438150" y="699770"/>
                  </a:lnTo>
                  <a:lnTo>
                    <a:pt x="381000" y="680720"/>
                  </a:lnTo>
                  <a:lnTo>
                    <a:pt x="290830" y="642620"/>
                  </a:lnTo>
                  <a:lnTo>
                    <a:pt x="243205" y="652145"/>
                  </a:lnTo>
                  <a:lnTo>
                    <a:pt x="171450" y="695325"/>
                  </a:lnTo>
                  <a:lnTo>
                    <a:pt x="114300" y="718820"/>
                  </a:lnTo>
                  <a:lnTo>
                    <a:pt x="57150" y="733425"/>
                  </a:lnTo>
                  <a:lnTo>
                    <a:pt x="5080" y="723900"/>
                  </a:lnTo>
                  <a:lnTo>
                    <a:pt x="0" y="690245"/>
                  </a:lnTo>
                  <a:lnTo>
                    <a:pt x="71755" y="657225"/>
                  </a:lnTo>
                  <a:lnTo>
                    <a:pt x="109855" y="619125"/>
                  </a:lnTo>
                  <a:lnTo>
                    <a:pt x="152400" y="594995"/>
                  </a:lnTo>
                  <a:lnTo>
                    <a:pt x="190500" y="575945"/>
                  </a:lnTo>
                  <a:lnTo>
                    <a:pt x="161925" y="542925"/>
                  </a:lnTo>
                  <a:lnTo>
                    <a:pt x="100330" y="495300"/>
                  </a:lnTo>
                  <a:lnTo>
                    <a:pt x="47625" y="442595"/>
                  </a:lnTo>
                  <a:lnTo>
                    <a:pt x="28575" y="400050"/>
                  </a:lnTo>
                  <a:lnTo>
                    <a:pt x="28575" y="347345"/>
                  </a:lnTo>
                  <a:lnTo>
                    <a:pt x="76200" y="352425"/>
                  </a:lnTo>
                  <a:lnTo>
                    <a:pt x="147955" y="419100"/>
                  </a:lnTo>
                  <a:lnTo>
                    <a:pt x="224155" y="442595"/>
                  </a:lnTo>
                  <a:lnTo>
                    <a:pt x="219075" y="409575"/>
                  </a:lnTo>
                  <a:lnTo>
                    <a:pt x="186055" y="381000"/>
                  </a:lnTo>
                  <a:lnTo>
                    <a:pt x="142875" y="342900"/>
                  </a:lnTo>
                  <a:lnTo>
                    <a:pt x="109855" y="304800"/>
                  </a:lnTo>
                  <a:lnTo>
                    <a:pt x="76200" y="266700"/>
                  </a:lnTo>
                  <a:lnTo>
                    <a:pt x="71755" y="233045"/>
                  </a:lnTo>
                  <a:lnTo>
                    <a:pt x="95250" y="200025"/>
                  </a:lnTo>
                  <a:lnTo>
                    <a:pt x="133350" y="200025"/>
                  </a:lnTo>
                  <a:lnTo>
                    <a:pt x="180975" y="213995"/>
                  </a:lnTo>
                  <a:lnTo>
                    <a:pt x="224155" y="238125"/>
                  </a:lnTo>
                  <a:close/>
                </a:path>
              </a:pathLst>
            </a:custGeom>
            <a:noFill/>
            <a:ln w="12700">
              <a:solidFill>
                <a:srgbClr val="50A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3" name="任意多边形 12"/>
            <p:cNvSpPr/>
            <p:nvPr>
              <p:custDataLst>
                <p:tags r:id="rId5"/>
              </p:custDataLst>
            </p:nvPr>
          </p:nvSpPr>
          <p:spPr>
            <a:xfrm>
              <a:off x="1995" y="5290"/>
              <a:ext cx="592" cy="585"/>
            </a:xfrm>
            <a:custGeom>
              <a:avLst/>
              <a:gdLst>
                <a:gd name="connisteX0" fmla="*/ 95250 w 375920"/>
                <a:gd name="connsiteY0" fmla="*/ 19050 h 371475"/>
                <a:gd name="connisteX1" fmla="*/ 57150 w 375920"/>
                <a:gd name="connsiteY1" fmla="*/ 4445 h 371475"/>
                <a:gd name="connisteX2" fmla="*/ 4445 w 375920"/>
                <a:gd name="connsiteY2" fmla="*/ 23495 h 371475"/>
                <a:gd name="connisteX3" fmla="*/ 0 w 375920"/>
                <a:gd name="connsiteY3" fmla="*/ 57150 h 371475"/>
                <a:gd name="connisteX4" fmla="*/ 4445 w 375920"/>
                <a:gd name="connsiteY4" fmla="*/ 261620 h 371475"/>
                <a:gd name="connisteX5" fmla="*/ 28575 w 375920"/>
                <a:gd name="connsiteY5" fmla="*/ 299720 h 371475"/>
                <a:gd name="connisteX6" fmla="*/ 118745 w 375920"/>
                <a:gd name="connsiteY6" fmla="*/ 347345 h 371475"/>
                <a:gd name="connisteX7" fmla="*/ 257175 w 375920"/>
                <a:gd name="connsiteY7" fmla="*/ 366395 h 371475"/>
                <a:gd name="connisteX8" fmla="*/ 347345 w 375920"/>
                <a:gd name="connsiteY8" fmla="*/ 371475 h 371475"/>
                <a:gd name="connisteX9" fmla="*/ 375920 w 375920"/>
                <a:gd name="connsiteY9" fmla="*/ 328295 h 371475"/>
                <a:gd name="connisteX10" fmla="*/ 361950 w 375920"/>
                <a:gd name="connsiteY10" fmla="*/ 290195 h 371475"/>
                <a:gd name="connisteX11" fmla="*/ 309245 w 375920"/>
                <a:gd name="connsiteY11" fmla="*/ 247650 h 371475"/>
                <a:gd name="connisteX12" fmla="*/ 238125 w 375920"/>
                <a:gd name="connsiteY12" fmla="*/ 223520 h 371475"/>
                <a:gd name="connisteX13" fmla="*/ 228600 w 375920"/>
                <a:gd name="connsiteY13" fmla="*/ 204470 h 371475"/>
                <a:gd name="connisteX14" fmla="*/ 242570 w 375920"/>
                <a:gd name="connsiteY14" fmla="*/ 152400 h 371475"/>
                <a:gd name="connisteX15" fmla="*/ 261620 w 375920"/>
                <a:gd name="connsiteY15" fmla="*/ 99695 h 371475"/>
                <a:gd name="connisteX16" fmla="*/ 271145 w 375920"/>
                <a:gd name="connsiteY16" fmla="*/ 38100 h 371475"/>
                <a:gd name="connisteX17" fmla="*/ 242570 w 375920"/>
                <a:gd name="connsiteY17" fmla="*/ 0 h 371475"/>
                <a:gd name="connisteX18" fmla="*/ 185420 w 375920"/>
                <a:gd name="connsiteY18" fmla="*/ 0 h 371475"/>
                <a:gd name="connisteX19" fmla="*/ 161925 w 375920"/>
                <a:gd name="connsiteY19" fmla="*/ 19050 h 371475"/>
                <a:gd name="connisteX20" fmla="*/ 161925 w 375920"/>
                <a:gd name="connsiteY20" fmla="*/ 76200 h 371475"/>
                <a:gd name="connisteX21" fmla="*/ 142875 w 375920"/>
                <a:gd name="connsiteY21" fmla="*/ 156845 h 371475"/>
                <a:gd name="connisteX22" fmla="*/ 142875 w 375920"/>
                <a:gd name="connsiteY22" fmla="*/ 204470 h 371475"/>
                <a:gd name="connisteX23" fmla="*/ 128270 w 375920"/>
                <a:gd name="connsiteY23" fmla="*/ 204470 h 371475"/>
                <a:gd name="connisteX24" fmla="*/ 109220 w 375920"/>
                <a:gd name="connsiteY24" fmla="*/ 190500 h 371475"/>
                <a:gd name="connisteX25" fmla="*/ 99695 w 375920"/>
                <a:gd name="connsiteY25" fmla="*/ 123825 h 371475"/>
                <a:gd name="connisteX26" fmla="*/ 99695 w 375920"/>
                <a:gd name="connsiteY26" fmla="*/ 52070 h 371475"/>
                <a:gd name="connisteX27" fmla="*/ 95250 w 375920"/>
                <a:gd name="connsiteY27" fmla="*/ 19050 h 3714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</a:cxnLst>
              <a:rect l="l" t="t" r="r" b="b"/>
              <a:pathLst>
                <a:path w="375920" h="371475">
                  <a:moveTo>
                    <a:pt x="95250" y="19050"/>
                  </a:moveTo>
                  <a:lnTo>
                    <a:pt x="57150" y="4445"/>
                  </a:lnTo>
                  <a:lnTo>
                    <a:pt x="4445" y="23495"/>
                  </a:lnTo>
                  <a:lnTo>
                    <a:pt x="0" y="57150"/>
                  </a:lnTo>
                  <a:lnTo>
                    <a:pt x="4445" y="261620"/>
                  </a:lnTo>
                  <a:lnTo>
                    <a:pt x="28575" y="299720"/>
                  </a:lnTo>
                  <a:lnTo>
                    <a:pt x="118745" y="347345"/>
                  </a:lnTo>
                  <a:lnTo>
                    <a:pt x="257175" y="366395"/>
                  </a:lnTo>
                  <a:lnTo>
                    <a:pt x="347345" y="371475"/>
                  </a:lnTo>
                  <a:lnTo>
                    <a:pt x="375920" y="328295"/>
                  </a:lnTo>
                  <a:lnTo>
                    <a:pt x="361950" y="290195"/>
                  </a:lnTo>
                  <a:lnTo>
                    <a:pt x="309245" y="247650"/>
                  </a:lnTo>
                  <a:lnTo>
                    <a:pt x="238125" y="223520"/>
                  </a:lnTo>
                  <a:lnTo>
                    <a:pt x="228600" y="204470"/>
                  </a:lnTo>
                  <a:lnTo>
                    <a:pt x="242570" y="152400"/>
                  </a:lnTo>
                  <a:lnTo>
                    <a:pt x="261620" y="99695"/>
                  </a:lnTo>
                  <a:lnTo>
                    <a:pt x="271145" y="38100"/>
                  </a:lnTo>
                  <a:lnTo>
                    <a:pt x="242570" y="0"/>
                  </a:lnTo>
                  <a:lnTo>
                    <a:pt x="185420" y="0"/>
                  </a:lnTo>
                  <a:lnTo>
                    <a:pt x="161925" y="19050"/>
                  </a:lnTo>
                  <a:lnTo>
                    <a:pt x="161925" y="76200"/>
                  </a:lnTo>
                  <a:lnTo>
                    <a:pt x="142875" y="156845"/>
                  </a:lnTo>
                  <a:lnTo>
                    <a:pt x="142875" y="204470"/>
                  </a:lnTo>
                  <a:lnTo>
                    <a:pt x="128270" y="204470"/>
                  </a:lnTo>
                  <a:lnTo>
                    <a:pt x="109220" y="190500"/>
                  </a:lnTo>
                  <a:lnTo>
                    <a:pt x="99695" y="123825"/>
                  </a:lnTo>
                  <a:lnTo>
                    <a:pt x="99695" y="52070"/>
                  </a:lnTo>
                  <a:lnTo>
                    <a:pt x="95250" y="19050"/>
                  </a:lnTo>
                  <a:close/>
                </a:path>
              </a:pathLst>
            </a:custGeom>
            <a:noFill/>
            <a:ln w="12700">
              <a:solidFill>
                <a:srgbClr val="50A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4" name="任意多边形 13"/>
            <p:cNvSpPr/>
            <p:nvPr>
              <p:custDataLst>
                <p:tags r:id="rId6"/>
              </p:custDataLst>
            </p:nvPr>
          </p:nvSpPr>
          <p:spPr>
            <a:xfrm>
              <a:off x="4297" y="4630"/>
              <a:ext cx="810" cy="870"/>
            </a:xfrm>
            <a:custGeom>
              <a:avLst/>
              <a:gdLst>
                <a:gd name="connisteX0" fmla="*/ 285750 w 514350"/>
                <a:gd name="connsiteY0" fmla="*/ 9525 h 552450"/>
                <a:gd name="connisteX1" fmla="*/ 47625 w 514350"/>
                <a:gd name="connsiteY1" fmla="*/ 28575 h 552450"/>
                <a:gd name="connisteX2" fmla="*/ 0 w 514350"/>
                <a:gd name="connsiteY2" fmla="*/ 76200 h 552450"/>
                <a:gd name="connisteX3" fmla="*/ 28575 w 514350"/>
                <a:gd name="connsiteY3" fmla="*/ 261620 h 552450"/>
                <a:gd name="connisteX4" fmla="*/ 85725 w 514350"/>
                <a:gd name="connsiteY4" fmla="*/ 385445 h 552450"/>
                <a:gd name="connisteX5" fmla="*/ 219075 w 514350"/>
                <a:gd name="connsiteY5" fmla="*/ 514350 h 552450"/>
                <a:gd name="connisteX6" fmla="*/ 300355 w 514350"/>
                <a:gd name="connsiteY6" fmla="*/ 552450 h 552450"/>
                <a:gd name="connisteX7" fmla="*/ 476250 w 514350"/>
                <a:gd name="connsiteY7" fmla="*/ 385445 h 552450"/>
                <a:gd name="connisteX8" fmla="*/ 514350 w 514350"/>
                <a:gd name="connsiteY8" fmla="*/ 276225 h 552450"/>
                <a:gd name="connisteX9" fmla="*/ 509905 w 514350"/>
                <a:gd name="connsiteY9" fmla="*/ 71120 h 552450"/>
                <a:gd name="connisteX10" fmla="*/ 457200 w 514350"/>
                <a:gd name="connsiteY10" fmla="*/ 13970 h 552450"/>
                <a:gd name="connisteX11" fmla="*/ 333375 w 514350"/>
                <a:gd name="connsiteY11" fmla="*/ 0 h 552450"/>
                <a:gd name="connisteX12" fmla="*/ 285750 w 514350"/>
                <a:gd name="connsiteY12" fmla="*/ 9525 h 5524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l="l" t="t" r="r" b="b"/>
              <a:pathLst>
                <a:path w="514350" h="552450">
                  <a:moveTo>
                    <a:pt x="285750" y="9525"/>
                  </a:moveTo>
                  <a:lnTo>
                    <a:pt x="47625" y="28575"/>
                  </a:lnTo>
                  <a:lnTo>
                    <a:pt x="0" y="76200"/>
                  </a:lnTo>
                  <a:lnTo>
                    <a:pt x="28575" y="261620"/>
                  </a:lnTo>
                  <a:lnTo>
                    <a:pt x="85725" y="385445"/>
                  </a:lnTo>
                  <a:lnTo>
                    <a:pt x="219075" y="514350"/>
                  </a:lnTo>
                  <a:lnTo>
                    <a:pt x="300355" y="552450"/>
                  </a:lnTo>
                  <a:lnTo>
                    <a:pt x="476250" y="385445"/>
                  </a:lnTo>
                  <a:lnTo>
                    <a:pt x="514350" y="276225"/>
                  </a:lnTo>
                  <a:lnTo>
                    <a:pt x="509905" y="71120"/>
                  </a:lnTo>
                  <a:lnTo>
                    <a:pt x="457200" y="13970"/>
                  </a:lnTo>
                  <a:lnTo>
                    <a:pt x="333375" y="0"/>
                  </a:lnTo>
                  <a:lnTo>
                    <a:pt x="285750" y="9525"/>
                  </a:lnTo>
                  <a:close/>
                </a:path>
              </a:pathLst>
            </a:custGeom>
            <a:noFill/>
            <a:ln w="12700">
              <a:solidFill>
                <a:srgbClr val="50A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6" name="任意多边形 15"/>
            <p:cNvSpPr/>
            <p:nvPr>
              <p:custDataLst>
                <p:tags r:id="rId7"/>
              </p:custDataLst>
            </p:nvPr>
          </p:nvSpPr>
          <p:spPr>
            <a:xfrm>
              <a:off x="6532" y="4300"/>
              <a:ext cx="1605" cy="1650"/>
            </a:xfrm>
            <a:custGeom>
              <a:avLst/>
              <a:gdLst>
                <a:gd name="connisteX0" fmla="*/ 138430 w 1019175"/>
                <a:gd name="connsiteY0" fmla="*/ 0 h 1047750"/>
                <a:gd name="connisteX1" fmla="*/ 95250 w 1019175"/>
                <a:gd name="connsiteY1" fmla="*/ 76200 h 1047750"/>
                <a:gd name="connisteX2" fmla="*/ 167005 w 1019175"/>
                <a:gd name="connsiteY2" fmla="*/ 166370 h 1047750"/>
                <a:gd name="connisteX3" fmla="*/ 243205 w 1019175"/>
                <a:gd name="connsiteY3" fmla="*/ 285750 h 1047750"/>
                <a:gd name="connisteX4" fmla="*/ 138430 w 1019175"/>
                <a:gd name="connsiteY4" fmla="*/ 414020 h 1047750"/>
                <a:gd name="connisteX5" fmla="*/ 0 w 1019175"/>
                <a:gd name="connsiteY5" fmla="*/ 561975 h 1047750"/>
                <a:gd name="connisteX6" fmla="*/ 14605 w 1019175"/>
                <a:gd name="connsiteY6" fmla="*/ 614045 h 1047750"/>
                <a:gd name="connisteX7" fmla="*/ 38100 w 1019175"/>
                <a:gd name="connsiteY7" fmla="*/ 671195 h 1047750"/>
                <a:gd name="connisteX8" fmla="*/ 95250 w 1019175"/>
                <a:gd name="connsiteY8" fmla="*/ 652145 h 1047750"/>
                <a:gd name="connisteX9" fmla="*/ 152400 w 1019175"/>
                <a:gd name="connsiteY9" fmla="*/ 594995 h 1047750"/>
                <a:gd name="connisteX10" fmla="*/ 214630 w 1019175"/>
                <a:gd name="connsiteY10" fmla="*/ 509270 h 1047750"/>
                <a:gd name="connisteX11" fmla="*/ 233680 w 1019175"/>
                <a:gd name="connsiteY11" fmla="*/ 514350 h 1047750"/>
                <a:gd name="connisteX12" fmla="*/ 224155 w 1019175"/>
                <a:gd name="connsiteY12" fmla="*/ 699770 h 1047750"/>
                <a:gd name="connisteX13" fmla="*/ 219075 w 1019175"/>
                <a:gd name="connsiteY13" fmla="*/ 823595 h 1047750"/>
                <a:gd name="connisteX14" fmla="*/ 228600 w 1019175"/>
                <a:gd name="connsiteY14" fmla="*/ 899795 h 1047750"/>
                <a:gd name="connisteX15" fmla="*/ 247650 w 1019175"/>
                <a:gd name="connsiteY15" fmla="*/ 971550 h 1047750"/>
                <a:gd name="connisteX16" fmla="*/ 271780 w 1019175"/>
                <a:gd name="connsiteY16" fmla="*/ 1033145 h 1047750"/>
                <a:gd name="connisteX17" fmla="*/ 309880 w 1019175"/>
                <a:gd name="connsiteY17" fmla="*/ 1047750 h 1047750"/>
                <a:gd name="connisteX18" fmla="*/ 357505 w 1019175"/>
                <a:gd name="connsiteY18" fmla="*/ 1009650 h 1047750"/>
                <a:gd name="connisteX19" fmla="*/ 357505 w 1019175"/>
                <a:gd name="connsiteY19" fmla="*/ 952500 h 1047750"/>
                <a:gd name="connisteX20" fmla="*/ 357505 w 1019175"/>
                <a:gd name="connsiteY20" fmla="*/ 756920 h 1047750"/>
                <a:gd name="connisteX21" fmla="*/ 342900 w 1019175"/>
                <a:gd name="connsiteY21" fmla="*/ 561975 h 1047750"/>
                <a:gd name="connisteX22" fmla="*/ 352425 w 1019175"/>
                <a:gd name="connsiteY22" fmla="*/ 490220 h 1047750"/>
                <a:gd name="connisteX23" fmla="*/ 395605 w 1019175"/>
                <a:gd name="connsiteY23" fmla="*/ 480695 h 1047750"/>
                <a:gd name="connisteX24" fmla="*/ 443230 w 1019175"/>
                <a:gd name="connsiteY24" fmla="*/ 547370 h 1047750"/>
                <a:gd name="connisteX25" fmla="*/ 466725 w 1019175"/>
                <a:gd name="connsiteY25" fmla="*/ 638175 h 1047750"/>
                <a:gd name="connisteX26" fmla="*/ 462280 w 1019175"/>
                <a:gd name="connsiteY26" fmla="*/ 880745 h 1047750"/>
                <a:gd name="connisteX27" fmla="*/ 471805 w 1019175"/>
                <a:gd name="connsiteY27" fmla="*/ 947420 h 1047750"/>
                <a:gd name="connisteX28" fmla="*/ 490855 w 1019175"/>
                <a:gd name="connsiteY28" fmla="*/ 990600 h 1047750"/>
                <a:gd name="connisteX29" fmla="*/ 567055 w 1019175"/>
                <a:gd name="connsiteY29" fmla="*/ 985520 h 1047750"/>
                <a:gd name="connisteX30" fmla="*/ 590550 w 1019175"/>
                <a:gd name="connsiteY30" fmla="*/ 909320 h 1047750"/>
                <a:gd name="connisteX31" fmla="*/ 581025 w 1019175"/>
                <a:gd name="connsiteY31" fmla="*/ 781050 h 1047750"/>
                <a:gd name="connisteX32" fmla="*/ 571500 w 1019175"/>
                <a:gd name="connsiteY32" fmla="*/ 623570 h 1047750"/>
                <a:gd name="connisteX33" fmla="*/ 571500 w 1019175"/>
                <a:gd name="connsiteY33" fmla="*/ 476250 h 1047750"/>
                <a:gd name="connisteX34" fmla="*/ 633730 w 1019175"/>
                <a:gd name="connsiteY34" fmla="*/ 518795 h 1047750"/>
                <a:gd name="connisteX35" fmla="*/ 652780 w 1019175"/>
                <a:gd name="connsiteY35" fmla="*/ 642620 h 1047750"/>
                <a:gd name="connisteX36" fmla="*/ 657225 w 1019175"/>
                <a:gd name="connsiteY36" fmla="*/ 790575 h 1047750"/>
                <a:gd name="connisteX37" fmla="*/ 666750 w 1019175"/>
                <a:gd name="connsiteY37" fmla="*/ 876300 h 1047750"/>
                <a:gd name="connisteX38" fmla="*/ 695325 w 1019175"/>
                <a:gd name="connsiteY38" fmla="*/ 966470 h 1047750"/>
                <a:gd name="connisteX39" fmla="*/ 767080 w 1019175"/>
                <a:gd name="connsiteY39" fmla="*/ 966470 h 1047750"/>
                <a:gd name="connisteX40" fmla="*/ 795655 w 1019175"/>
                <a:gd name="connsiteY40" fmla="*/ 923925 h 1047750"/>
                <a:gd name="connisteX41" fmla="*/ 819150 w 1019175"/>
                <a:gd name="connsiteY41" fmla="*/ 804545 h 1047750"/>
                <a:gd name="connisteX42" fmla="*/ 805180 w 1019175"/>
                <a:gd name="connsiteY42" fmla="*/ 600075 h 1047750"/>
                <a:gd name="connisteX43" fmla="*/ 771525 w 1019175"/>
                <a:gd name="connsiteY43" fmla="*/ 485775 h 1047750"/>
                <a:gd name="connisteX44" fmla="*/ 762000 w 1019175"/>
                <a:gd name="connsiteY44" fmla="*/ 442595 h 1047750"/>
                <a:gd name="connisteX45" fmla="*/ 790575 w 1019175"/>
                <a:gd name="connsiteY45" fmla="*/ 428625 h 1047750"/>
                <a:gd name="connisteX46" fmla="*/ 843280 w 1019175"/>
                <a:gd name="connsiteY46" fmla="*/ 480695 h 1047750"/>
                <a:gd name="connisteX47" fmla="*/ 857250 w 1019175"/>
                <a:gd name="connsiteY47" fmla="*/ 556895 h 1047750"/>
                <a:gd name="connisteX48" fmla="*/ 857250 w 1019175"/>
                <a:gd name="connsiteY48" fmla="*/ 747395 h 1047750"/>
                <a:gd name="connisteX49" fmla="*/ 876300 w 1019175"/>
                <a:gd name="connsiteY49" fmla="*/ 895350 h 1047750"/>
                <a:gd name="connisteX50" fmla="*/ 900430 w 1019175"/>
                <a:gd name="connsiteY50" fmla="*/ 966470 h 1047750"/>
                <a:gd name="connisteX51" fmla="*/ 976630 w 1019175"/>
                <a:gd name="connsiteY51" fmla="*/ 981075 h 1047750"/>
                <a:gd name="connisteX52" fmla="*/ 1014730 w 1019175"/>
                <a:gd name="connsiteY52" fmla="*/ 937895 h 1047750"/>
                <a:gd name="connisteX53" fmla="*/ 1019175 w 1019175"/>
                <a:gd name="connsiteY53" fmla="*/ 861695 h 1047750"/>
                <a:gd name="connisteX54" fmla="*/ 976630 w 1019175"/>
                <a:gd name="connsiteY54" fmla="*/ 819150 h 1047750"/>
                <a:gd name="connisteX55" fmla="*/ 1000125 w 1019175"/>
                <a:gd name="connsiteY55" fmla="*/ 704850 h 1047750"/>
                <a:gd name="connisteX56" fmla="*/ 1000125 w 1019175"/>
                <a:gd name="connsiteY56" fmla="*/ 575945 h 1047750"/>
                <a:gd name="connisteX57" fmla="*/ 990600 w 1019175"/>
                <a:gd name="connsiteY57" fmla="*/ 447675 h 1047750"/>
                <a:gd name="connisteX58" fmla="*/ 919480 w 1019175"/>
                <a:gd name="connsiteY58" fmla="*/ 375920 h 1047750"/>
                <a:gd name="connisteX59" fmla="*/ 885825 w 1019175"/>
                <a:gd name="connsiteY59" fmla="*/ 352425 h 1047750"/>
                <a:gd name="connisteX60" fmla="*/ 942975 w 1019175"/>
                <a:gd name="connsiteY60" fmla="*/ 290195 h 1047750"/>
                <a:gd name="connisteX61" fmla="*/ 938530 w 1019175"/>
                <a:gd name="connsiteY61" fmla="*/ 190500 h 1047750"/>
                <a:gd name="connisteX62" fmla="*/ 847725 w 1019175"/>
                <a:gd name="connsiteY62" fmla="*/ 90170 h 1047750"/>
                <a:gd name="connisteX63" fmla="*/ 738505 w 1019175"/>
                <a:gd name="connsiteY63" fmla="*/ 57150 h 1047750"/>
                <a:gd name="connisteX64" fmla="*/ 605155 w 1019175"/>
                <a:gd name="connsiteY64" fmla="*/ 57150 h 1047750"/>
                <a:gd name="connisteX65" fmla="*/ 500380 w 1019175"/>
                <a:gd name="connsiteY65" fmla="*/ 104775 h 1047750"/>
                <a:gd name="connisteX66" fmla="*/ 452755 w 1019175"/>
                <a:gd name="connsiteY66" fmla="*/ 213995 h 1047750"/>
                <a:gd name="connisteX67" fmla="*/ 447675 w 1019175"/>
                <a:gd name="connsiteY67" fmla="*/ 314325 h 1047750"/>
                <a:gd name="connisteX68" fmla="*/ 495300 w 1019175"/>
                <a:gd name="connsiteY68" fmla="*/ 375920 h 1047750"/>
                <a:gd name="connisteX69" fmla="*/ 495300 w 1019175"/>
                <a:gd name="connsiteY69" fmla="*/ 375920 h 1047750"/>
                <a:gd name="connisteX70" fmla="*/ 447675 w 1019175"/>
                <a:gd name="connsiteY70" fmla="*/ 400050 h 1047750"/>
                <a:gd name="connisteX71" fmla="*/ 400050 w 1019175"/>
                <a:gd name="connsiteY71" fmla="*/ 390525 h 1047750"/>
                <a:gd name="connisteX72" fmla="*/ 371475 w 1019175"/>
                <a:gd name="connsiteY72" fmla="*/ 361950 h 1047750"/>
                <a:gd name="connisteX73" fmla="*/ 390525 w 1019175"/>
                <a:gd name="connsiteY73" fmla="*/ 261620 h 1047750"/>
                <a:gd name="connisteX74" fmla="*/ 376555 w 1019175"/>
                <a:gd name="connsiteY74" fmla="*/ 190500 h 1047750"/>
                <a:gd name="connisteX75" fmla="*/ 333375 w 1019175"/>
                <a:gd name="connsiteY75" fmla="*/ 109220 h 1047750"/>
                <a:gd name="connisteX76" fmla="*/ 281305 w 1019175"/>
                <a:gd name="connsiteY76" fmla="*/ 57150 h 1047750"/>
                <a:gd name="connisteX77" fmla="*/ 219075 w 1019175"/>
                <a:gd name="connsiteY77" fmla="*/ 13970 h 1047750"/>
                <a:gd name="connisteX78" fmla="*/ 200025 w 1019175"/>
                <a:gd name="connsiteY78" fmla="*/ 0 h 1047750"/>
                <a:gd name="connisteX79" fmla="*/ 138430 w 1019175"/>
                <a:gd name="connsiteY79" fmla="*/ 0 h 10477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  <a:cxn ang="0">
                  <a:pos x="connisteX48" y="connsiteY48"/>
                </a:cxn>
                <a:cxn ang="0">
                  <a:pos x="connisteX49" y="connsiteY49"/>
                </a:cxn>
                <a:cxn ang="0">
                  <a:pos x="connisteX50" y="connsiteY50"/>
                </a:cxn>
                <a:cxn ang="0">
                  <a:pos x="connisteX51" y="connsiteY51"/>
                </a:cxn>
                <a:cxn ang="0">
                  <a:pos x="connisteX52" y="connsiteY52"/>
                </a:cxn>
                <a:cxn ang="0">
                  <a:pos x="connisteX53" y="connsiteY53"/>
                </a:cxn>
                <a:cxn ang="0">
                  <a:pos x="connisteX54" y="connsiteY54"/>
                </a:cxn>
                <a:cxn ang="0">
                  <a:pos x="connisteX55" y="connsiteY55"/>
                </a:cxn>
                <a:cxn ang="0">
                  <a:pos x="connisteX56" y="connsiteY56"/>
                </a:cxn>
                <a:cxn ang="0">
                  <a:pos x="connisteX57" y="connsiteY57"/>
                </a:cxn>
                <a:cxn ang="0">
                  <a:pos x="connisteX58" y="connsiteY58"/>
                </a:cxn>
                <a:cxn ang="0">
                  <a:pos x="connisteX59" y="connsiteY59"/>
                </a:cxn>
                <a:cxn ang="0">
                  <a:pos x="connisteX60" y="connsiteY60"/>
                </a:cxn>
                <a:cxn ang="0">
                  <a:pos x="connisteX61" y="connsiteY61"/>
                </a:cxn>
                <a:cxn ang="0">
                  <a:pos x="connisteX62" y="connsiteY62"/>
                </a:cxn>
                <a:cxn ang="0">
                  <a:pos x="connisteX63" y="connsiteY63"/>
                </a:cxn>
                <a:cxn ang="0">
                  <a:pos x="connisteX64" y="connsiteY64"/>
                </a:cxn>
                <a:cxn ang="0">
                  <a:pos x="connisteX65" y="connsiteY65"/>
                </a:cxn>
                <a:cxn ang="0">
                  <a:pos x="connisteX66" y="connsiteY66"/>
                </a:cxn>
                <a:cxn ang="0">
                  <a:pos x="connisteX67" y="connsiteY67"/>
                </a:cxn>
                <a:cxn ang="0">
                  <a:pos x="connisteX68" y="connsiteY68"/>
                </a:cxn>
                <a:cxn ang="0">
                  <a:pos x="connisteX69" y="connsiteY69"/>
                </a:cxn>
                <a:cxn ang="0">
                  <a:pos x="connisteX70" y="connsiteY70"/>
                </a:cxn>
                <a:cxn ang="0">
                  <a:pos x="connisteX71" y="connsiteY71"/>
                </a:cxn>
                <a:cxn ang="0">
                  <a:pos x="connisteX72" y="connsiteY72"/>
                </a:cxn>
                <a:cxn ang="0">
                  <a:pos x="connisteX73" y="connsiteY73"/>
                </a:cxn>
                <a:cxn ang="0">
                  <a:pos x="connisteX74" y="connsiteY74"/>
                </a:cxn>
                <a:cxn ang="0">
                  <a:pos x="connisteX75" y="connsiteY75"/>
                </a:cxn>
                <a:cxn ang="0">
                  <a:pos x="connisteX76" y="connsiteY76"/>
                </a:cxn>
                <a:cxn ang="0">
                  <a:pos x="connisteX77" y="connsiteY77"/>
                </a:cxn>
                <a:cxn ang="0">
                  <a:pos x="connisteX78" y="connsiteY78"/>
                </a:cxn>
                <a:cxn ang="0">
                  <a:pos x="connisteX79" y="connsiteY79"/>
                </a:cxn>
              </a:cxnLst>
              <a:rect l="l" t="t" r="r" b="b"/>
              <a:pathLst>
                <a:path w="1019175" h="1047750">
                  <a:moveTo>
                    <a:pt x="138430" y="0"/>
                  </a:moveTo>
                  <a:lnTo>
                    <a:pt x="95250" y="76200"/>
                  </a:lnTo>
                  <a:lnTo>
                    <a:pt x="167005" y="166370"/>
                  </a:lnTo>
                  <a:lnTo>
                    <a:pt x="243205" y="285750"/>
                  </a:lnTo>
                  <a:lnTo>
                    <a:pt x="138430" y="414020"/>
                  </a:lnTo>
                  <a:lnTo>
                    <a:pt x="0" y="561975"/>
                  </a:lnTo>
                  <a:lnTo>
                    <a:pt x="14605" y="614045"/>
                  </a:lnTo>
                  <a:lnTo>
                    <a:pt x="38100" y="671195"/>
                  </a:lnTo>
                  <a:lnTo>
                    <a:pt x="95250" y="652145"/>
                  </a:lnTo>
                  <a:lnTo>
                    <a:pt x="152400" y="594995"/>
                  </a:lnTo>
                  <a:lnTo>
                    <a:pt x="214630" y="509270"/>
                  </a:lnTo>
                  <a:lnTo>
                    <a:pt x="233680" y="514350"/>
                  </a:lnTo>
                  <a:lnTo>
                    <a:pt x="224155" y="699770"/>
                  </a:lnTo>
                  <a:lnTo>
                    <a:pt x="219075" y="823595"/>
                  </a:lnTo>
                  <a:lnTo>
                    <a:pt x="228600" y="899795"/>
                  </a:lnTo>
                  <a:lnTo>
                    <a:pt x="247650" y="971550"/>
                  </a:lnTo>
                  <a:lnTo>
                    <a:pt x="271780" y="1033145"/>
                  </a:lnTo>
                  <a:lnTo>
                    <a:pt x="309880" y="1047750"/>
                  </a:lnTo>
                  <a:lnTo>
                    <a:pt x="357505" y="1009650"/>
                  </a:lnTo>
                  <a:lnTo>
                    <a:pt x="357505" y="952500"/>
                  </a:lnTo>
                  <a:lnTo>
                    <a:pt x="357505" y="756920"/>
                  </a:lnTo>
                  <a:lnTo>
                    <a:pt x="342900" y="561975"/>
                  </a:lnTo>
                  <a:lnTo>
                    <a:pt x="352425" y="490220"/>
                  </a:lnTo>
                  <a:lnTo>
                    <a:pt x="395605" y="480695"/>
                  </a:lnTo>
                  <a:lnTo>
                    <a:pt x="443230" y="547370"/>
                  </a:lnTo>
                  <a:lnTo>
                    <a:pt x="466725" y="638175"/>
                  </a:lnTo>
                  <a:lnTo>
                    <a:pt x="462280" y="880745"/>
                  </a:lnTo>
                  <a:lnTo>
                    <a:pt x="471805" y="947420"/>
                  </a:lnTo>
                  <a:lnTo>
                    <a:pt x="490855" y="990600"/>
                  </a:lnTo>
                  <a:lnTo>
                    <a:pt x="567055" y="985520"/>
                  </a:lnTo>
                  <a:lnTo>
                    <a:pt x="590550" y="909320"/>
                  </a:lnTo>
                  <a:lnTo>
                    <a:pt x="581025" y="781050"/>
                  </a:lnTo>
                  <a:lnTo>
                    <a:pt x="571500" y="623570"/>
                  </a:lnTo>
                  <a:lnTo>
                    <a:pt x="571500" y="476250"/>
                  </a:lnTo>
                  <a:lnTo>
                    <a:pt x="633730" y="518795"/>
                  </a:lnTo>
                  <a:lnTo>
                    <a:pt x="652780" y="642620"/>
                  </a:lnTo>
                  <a:lnTo>
                    <a:pt x="657225" y="790575"/>
                  </a:lnTo>
                  <a:lnTo>
                    <a:pt x="666750" y="876300"/>
                  </a:lnTo>
                  <a:lnTo>
                    <a:pt x="695325" y="966470"/>
                  </a:lnTo>
                  <a:lnTo>
                    <a:pt x="767080" y="966470"/>
                  </a:lnTo>
                  <a:lnTo>
                    <a:pt x="795655" y="923925"/>
                  </a:lnTo>
                  <a:lnTo>
                    <a:pt x="819150" y="804545"/>
                  </a:lnTo>
                  <a:lnTo>
                    <a:pt x="805180" y="600075"/>
                  </a:lnTo>
                  <a:lnTo>
                    <a:pt x="771525" y="485775"/>
                  </a:lnTo>
                  <a:lnTo>
                    <a:pt x="762000" y="442595"/>
                  </a:lnTo>
                  <a:lnTo>
                    <a:pt x="790575" y="428625"/>
                  </a:lnTo>
                  <a:lnTo>
                    <a:pt x="843280" y="480695"/>
                  </a:lnTo>
                  <a:lnTo>
                    <a:pt x="857250" y="556895"/>
                  </a:lnTo>
                  <a:lnTo>
                    <a:pt x="857250" y="747395"/>
                  </a:lnTo>
                  <a:lnTo>
                    <a:pt x="876300" y="895350"/>
                  </a:lnTo>
                  <a:lnTo>
                    <a:pt x="900430" y="966470"/>
                  </a:lnTo>
                  <a:lnTo>
                    <a:pt x="976630" y="981075"/>
                  </a:lnTo>
                  <a:lnTo>
                    <a:pt x="1014730" y="937895"/>
                  </a:lnTo>
                  <a:lnTo>
                    <a:pt x="1019175" y="861695"/>
                  </a:lnTo>
                  <a:lnTo>
                    <a:pt x="976630" y="819150"/>
                  </a:lnTo>
                  <a:lnTo>
                    <a:pt x="1000125" y="704850"/>
                  </a:lnTo>
                  <a:lnTo>
                    <a:pt x="1000125" y="575945"/>
                  </a:lnTo>
                  <a:lnTo>
                    <a:pt x="990600" y="447675"/>
                  </a:lnTo>
                  <a:lnTo>
                    <a:pt x="919480" y="375920"/>
                  </a:lnTo>
                  <a:lnTo>
                    <a:pt x="885825" y="352425"/>
                  </a:lnTo>
                  <a:lnTo>
                    <a:pt x="942975" y="290195"/>
                  </a:lnTo>
                  <a:lnTo>
                    <a:pt x="938530" y="190500"/>
                  </a:lnTo>
                  <a:lnTo>
                    <a:pt x="847725" y="90170"/>
                  </a:lnTo>
                  <a:lnTo>
                    <a:pt x="738505" y="57150"/>
                  </a:lnTo>
                  <a:lnTo>
                    <a:pt x="605155" y="57150"/>
                  </a:lnTo>
                  <a:lnTo>
                    <a:pt x="500380" y="104775"/>
                  </a:lnTo>
                  <a:lnTo>
                    <a:pt x="452755" y="213995"/>
                  </a:lnTo>
                  <a:lnTo>
                    <a:pt x="447675" y="314325"/>
                  </a:lnTo>
                  <a:lnTo>
                    <a:pt x="495300" y="375920"/>
                  </a:lnTo>
                  <a:lnTo>
                    <a:pt x="447675" y="400050"/>
                  </a:lnTo>
                  <a:lnTo>
                    <a:pt x="400050" y="390525"/>
                  </a:lnTo>
                  <a:lnTo>
                    <a:pt x="371475" y="361950"/>
                  </a:lnTo>
                  <a:lnTo>
                    <a:pt x="390525" y="261620"/>
                  </a:lnTo>
                  <a:lnTo>
                    <a:pt x="376555" y="190500"/>
                  </a:lnTo>
                  <a:lnTo>
                    <a:pt x="333375" y="109220"/>
                  </a:lnTo>
                  <a:lnTo>
                    <a:pt x="281305" y="57150"/>
                  </a:lnTo>
                  <a:lnTo>
                    <a:pt x="219075" y="13970"/>
                  </a:lnTo>
                  <a:lnTo>
                    <a:pt x="200025" y="0"/>
                  </a:lnTo>
                  <a:lnTo>
                    <a:pt x="138430" y="0"/>
                  </a:lnTo>
                  <a:close/>
                </a:path>
              </a:pathLst>
            </a:custGeom>
            <a:noFill/>
            <a:ln w="12700">
              <a:solidFill>
                <a:srgbClr val="50A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7" name="任意多边形 16"/>
            <p:cNvSpPr/>
            <p:nvPr>
              <p:custDataLst>
                <p:tags r:id="rId8"/>
              </p:custDataLst>
            </p:nvPr>
          </p:nvSpPr>
          <p:spPr>
            <a:xfrm>
              <a:off x="7477" y="4607"/>
              <a:ext cx="285" cy="180"/>
            </a:xfrm>
            <a:custGeom>
              <a:avLst/>
              <a:gdLst>
                <a:gd name="connisteX0" fmla="*/ 123825 w 180975"/>
                <a:gd name="connsiteY0" fmla="*/ 5080 h 114300"/>
                <a:gd name="connisteX1" fmla="*/ 33655 w 180975"/>
                <a:gd name="connsiteY1" fmla="*/ 0 h 114300"/>
                <a:gd name="connisteX2" fmla="*/ 0 w 180975"/>
                <a:gd name="connsiteY2" fmla="*/ 33655 h 114300"/>
                <a:gd name="connisteX3" fmla="*/ 33655 w 180975"/>
                <a:gd name="connsiteY3" fmla="*/ 104775 h 114300"/>
                <a:gd name="connisteX4" fmla="*/ 76200 w 180975"/>
                <a:gd name="connsiteY4" fmla="*/ 104775 h 114300"/>
                <a:gd name="connisteX5" fmla="*/ 142875 w 180975"/>
                <a:gd name="connsiteY5" fmla="*/ 114300 h 114300"/>
                <a:gd name="connisteX6" fmla="*/ 180975 w 180975"/>
                <a:gd name="connsiteY6" fmla="*/ 76200 h 114300"/>
                <a:gd name="connisteX7" fmla="*/ 180975 w 180975"/>
                <a:gd name="connsiteY7" fmla="*/ 28575 h 114300"/>
                <a:gd name="connisteX8" fmla="*/ 123825 w 180975"/>
                <a:gd name="connsiteY8" fmla="*/ 5080 h 1143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rect l="l" t="t" r="r" b="b"/>
              <a:pathLst>
                <a:path w="180975" h="114300">
                  <a:moveTo>
                    <a:pt x="123825" y="5080"/>
                  </a:moveTo>
                  <a:lnTo>
                    <a:pt x="33655" y="0"/>
                  </a:lnTo>
                  <a:lnTo>
                    <a:pt x="0" y="33655"/>
                  </a:lnTo>
                  <a:lnTo>
                    <a:pt x="33655" y="104775"/>
                  </a:lnTo>
                  <a:lnTo>
                    <a:pt x="76200" y="104775"/>
                  </a:lnTo>
                  <a:lnTo>
                    <a:pt x="142875" y="114300"/>
                  </a:lnTo>
                  <a:lnTo>
                    <a:pt x="180975" y="76200"/>
                  </a:lnTo>
                  <a:lnTo>
                    <a:pt x="180975" y="28575"/>
                  </a:lnTo>
                  <a:lnTo>
                    <a:pt x="123825" y="5080"/>
                  </a:lnTo>
                  <a:close/>
                </a:path>
              </a:pathLst>
            </a:custGeom>
            <a:noFill/>
            <a:ln w="12700">
              <a:solidFill>
                <a:srgbClr val="50A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8" name="任意多边形 17"/>
            <p:cNvSpPr/>
            <p:nvPr>
              <p:custDataLst>
                <p:tags r:id="rId9"/>
              </p:custDataLst>
            </p:nvPr>
          </p:nvSpPr>
          <p:spPr>
            <a:xfrm>
              <a:off x="9007" y="4585"/>
              <a:ext cx="637" cy="877"/>
            </a:xfrm>
            <a:custGeom>
              <a:avLst/>
              <a:gdLst>
                <a:gd name="connisteX0" fmla="*/ 214630 w 405130"/>
                <a:gd name="connsiteY0" fmla="*/ 0 h 556895"/>
                <a:gd name="connisteX1" fmla="*/ 190500 w 405130"/>
                <a:gd name="connsiteY1" fmla="*/ 13970 h 556895"/>
                <a:gd name="connisteX2" fmla="*/ 167005 w 405130"/>
                <a:gd name="connsiteY2" fmla="*/ 66675 h 556895"/>
                <a:gd name="connisteX3" fmla="*/ 142875 w 405130"/>
                <a:gd name="connsiteY3" fmla="*/ 171450 h 556895"/>
                <a:gd name="connisteX4" fmla="*/ 147955 w 405130"/>
                <a:gd name="connsiteY4" fmla="*/ 233045 h 556895"/>
                <a:gd name="connisteX5" fmla="*/ 109855 w 405130"/>
                <a:gd name="connsiteY5" fmla="*/ 242570 h 556895"/>
                <a:gd name="connisteX6" fmla="*/ 90805 w 405130"/>
                <a:gd name="connsiteY6" fmla="*/ 257175 h 556895"/>
                <a:gd name="connisteX7" fmla="*/ 90805 w 405130"/>
                <a:gd name="connsiteY7" fmla="*/ 299720 h 556895"/>
                <a:gd name="connisteX8" fmla="*/ 90805 w 405130"/>
                <a:gd name="connsiteY8" fmla="*/ 337820 h 556895"/>
                <a:gd name="connisteX9" fmla="*/ 133350 w 405130"/>
                <a:gd name="connsiteY9" fmla="*/ 356870 h 556895"/>
                <a:gd name="connisteX10" fmla="*/ 161925 w 405130"/>
                <a:gd name="connsiteY10" fmla="*/ 381000 h 556895"/>
                <a:gd name="connisteX11" fmla="*/ 167005 w 405130"/>
                <a:gd name="connsiteY11" fmla="*/ 419100 h 556895"/>
                <a:gd name="connisteX12" fmla="*/ 85725 w 405130"/>
                <a:gd name="connsiteY12" fmla="*/ 428625 h 556895"/>
                <a:gd name="connisteX13" fmla="*/ 52705 w 405130"/>
                <a:gd name="connsiteY13" fmla="*/ 428625 h 556895"/>
                <a:gd name="connisteX14" fmla="*/ 0 w 405130"/>
                <a:gd name="connsiteY14" fmla="*/ 485775 h 556895"/>
                <a:gd name="connisteX15" fmla="*/ 19050 w 405130"/>
                <a:gd name="connsiteY15" fmla="*/ 533400 h 556895"/>
                <a:gd name="connisteX16" fmla="*/ 81280 w 405130"/>
                <a:gd name="connsiteY16" fmla="*/ 556895 h 556895"/>
                <a:gd name="connisteX17" fmla="*/ 309880 w 405130"/>
                <a:gd name="connsiteY17" fmla="*/ 542925 h 556895"/>
                <a:gd name="connisteX18" fmla="*/ 390525 w 405130"/>
                <a:gd name="connsiteY18" fmla="*/ 523875 h 556895"/>
                <a:gd name="connisteX19" fmla="*/ 405130 w 405130"/>
                <a:gd name="connsiteY19" fmla="*/ 466725 h 556895"/>
                <a:gd name="connisteX20" fmla="*/ 347980 w 405130"/>
                <a:gd name="connsiteY20" fmla="*/ 433070 h 556895"/>
                <a:gd name="connisteX21" fmla="*/ 271780 w 405130"/>
                <a:gd name="connsiteY21" fmla="*/ 419100 h 556895"/>
                <a:gd name="connisteX22" fmla="*/ 266700 w 405130"/>
                <a:gd name="connsiteY22" fmla="*/ 390525 h 556895"/>
                <a:gd name="connisteX23" fmla="*/ 276225 w 405130"/>
                <a:gd name="connsiteY23" fmla="*/ 352425 h 556895"/>
                <a:gd name="connisteX24" fmla="*/ 300355 w 405130"/>
                <a:gd name="connsiteY24" fmla="*/ 337820 h 556895"/>
                <a:gd name="connisteX25" fmla="*/ 333375 w 405130"/>
                <a:gd name="connsiteY25" fmla="*/ 323850 h 556895"/>
                <a:gd name="connisteX26" fmla="*/ 333375 w 405130"/>
                <a:gd name="connsiteY26" fmla="*/ 266700 h 556895"/>
                <a:gd name="connisteX27" fmla="*/ 304800 w 405130"/>
                <a:gd name="connsiteY27" fmla="*/ 233045 h 556895"/>
                <a:gd name="connisteX28" fmla="*/ 271780 w 405130"/>
                <a:gd name="connsiteY28" fmla="*/ 213995 h 556895"/>
                <a:gd name="connisteX29" fmla="*/ 252730 w 405130"/>
                <a:gd name="connsiteY29" fmla="*/ 194945 h 556895"/>
                <a:gd name="connisteX30" fmla="*/ 252730 w 405130"/>
                <a:gd name="connsiteY30" fmla="*/ 133350 h 556895"/>
                <a:gd name="connisteX31" fmla="*/ 214630 w 405130"/>
                <a:gd name="connsiteY31" fmla="*/ 0 h 5568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</a:cxnLst>
              <a:rect l="l" t="t" r="r" b="b"/>
              <a:pathLst>
                <a:path w="405130" h="556895">
                  <a:moveTo>
                    <a:pt x="214630" y="0"/>
                  </a:moveTo>
                  <a:lnTo>
                    <a:pt x="190500" y="13970"/>
                  </a:lnTo>
                  <a:lnTo>
                    <a:pt x="167005" y="66675"/>
                  </a:lnTo>
                  <a:lnTo>
                    <a:pt x="142875" y="171450"/>
                  </a:lnTo>
                  <a:lnTo>
                    <a:pt x="147955" y="233045"/>
                  </a:lnTo>
                  <a:lnTo>
                    <a:pt x="109855" y="242570"/>
                  </a:lnTo>
                  <a:lnTo>
                    <a:pt x="90805" y="257175"/>
                  </a:lnTo>
                  <a:lnTo>
                    <a:pt x="90805" y="299720"/>
                  </a:lnTo>
                  <a:lnTo>
                    <a:pt x="90805" y="337820"/>
                  </a:lnTo>
                  <a:lnTo>
                    <a:pt x="133350" y="356870"/>
                  </a:lnTo>
                  <a:lnTo>
                    <a:pt x="161925" y="381000"/>
                  </a:lnTo>
                  <a:lnTo>
                    <a:pt x="167005" y="419100"/>
                  </a:lnTo>
                  <a:lnTo>
                    <a:pt x="85725" y="428625"/>
                  </a:lnTo>
                  <a:lnTo>
                    <a:pt x="52705" y="428625"/>
                  </a:lnTo>
                  <a:lnTo>
                    <a:pt x="0" y="485775"/>
                  </a:lnTo>
                  <a:lnTo>
                    <a:pt x="19050" y="533400"/>
                  </a:lnTo>
                  <a:lnTo>
                    <a:pt x="81280" y="556895"/>
                  </a:lnTo>
                  <a:lnTo>
                    <a:pt x="309880" y="542925"/>
                  </a:lnTo>
                  <a:lnTo>
                    <a:pt x="390525" y="523875"/>
                  </a:lnTo>
                  <a:lnTo>
                    <a:pt x="405130" y="466725"/>
                  </a:lnTo>
                  <a:lnTo>
                    <a:pt x="347980" y="433070"/>
                  </a:lnTo>
                  <a:lnTo>
                    <a:pt x="271780" y="419100"/>
                  </a:lnTo>
                  <a:lnTo>
                    <a:pt x="266700" y="390525"/>
                  </a:lnTo>
                  <a:lnTo>
                    <a:pt x="276225" y="352425"/>
                  </a:lnTo>
                  <a:lnTo>
                    <a:pt x="300355" y="337820"/>
                  </a:lnTo>
                  <a:lnTo>
                    <a:pt x="333375" y="323850"/>
                  </a:lnTo>
                  <a:lnTo>
                    <a:pt x="333375" y="266700"/>
                  </a:lnTo>
                  <a:lnTo>
                    <a:pt x="304800" y="233045"/>
                  </a:lnTo>
                  <a:lnTo>
                    <a:pt x="271780" y="213995"/>
                  </a:lnTo>
                  <a:lnTo>
                    <a:pt x="252730" y="194945"/>
                  </a:lnTo>
                  <a:lnTo>
                    <a:pt x="252730" y="133350"/>
                  </a:lnTo>
                  <a:lnTo>
                    <a:pt x="214630" y="0"/>
                  </a:lnTo>
                  <a:close/>
                </a:path>
              </a:pathLst>
            </a:custGeom>
            <a:noFill/>
            <a:ln w="12700">
              <a:solidFill>
                <a:srgbClr val="50A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9" name="任意多边形 18"/>
            <p:cNvSpPr/>
            <p:nvPr>
              <p:custDataLst>
                <p:tags r:id="rId10"/>
              </p:custDataLst>
            </p:nvPr>
          </p:nvSpPr>
          <p:spPr>
            <a:xfrm>
              <a:off x="9600" y="4547"/>
              <a:ext cx="1035" cy="1297"/>
            </a:xfrm>
            <a:custGeom>
              <a:avLst/>
              <a:gdLst>
                <a:gd name="connisteX0" fmla="*/ 123825 w 657225"/>
                <a:gd name="connsiteY0" fmla="*/ 419100 h 824230"/>
                <a:gd name="connisteX1" fmla="*/ 42545 w 657225"/>
                <a:gd name="connsiteY1" fmla="*/ 376555 h 824230"/>
                <a:gd name="connisteX2" fmla="*/ 0 w 657225"/>
                <a:gd name="connsiteY2" fmla="*/ 266700 h 824230"/>
                <a:gd name="connisteX3" fmla="*/ 23495 w 657225"/>
                <a:gd name="connsiteY3" fmla="*/ 214630 h 824230"/>
                <a:gd name="connisteX4" fmla="*/ 99695 w 657225"/>
                <a:gd name="connsiteY4" fmla="*/ 142875 h 824230"/>
                <a:gd name="connisteX5" fmla="*/ 166370 w 657225"/>
                <a:gd name="connsiteY5" fmla="*/ 85725 h 824230"/>
                <a:gd name="connisteX6" fmla="*/ 238125 w 657225"/>
                <a:gd name="connsiteY6" fmla="*/ 76200 h 824230"/>
                <a:gd name="connisteX7" fmla="*/ 271145 w 657225"/>
                <a:gd name="connsiteY7" fmla="*/ 57150 h 824230"/>
                <a:gd name="connisteX8" fmla="*/ 276225 w 657225"/>
                <a:gd name="connsiteY8" fmla="*/ 24130 h 824230"/>
                <a:gd name="connisteX9" fmla="*/ 342900 w 657225"/>
                <a:gd name="connsiteY9" fmla="*/ 0 h 824230"/>
                <a:gd name="connisteX10" fmla="*/ 390525 w 657225"/>
                <a:gd name="connsiteY10" fmla="*/ 9525 h 824230"/>
                <a:gd name="connisteX11" fmla="*/ 400050 w 657225"/>
                <a:gd name="connsiteY11" fmla="*/ 66675 h 824230"/>
                <a:gd name="connisteX12" fmla="*/ 438150 w 657225"/>
                <a:gd name="connsiteY12" fmla="*/ 95250 h 824230"/>
                <a:gd name="connisteX13" fmla="*/ 523875 w 657225"/>
                <a:gd name="connsiteY13" fmla="*/ 100330 h 824230"/>
                <a:gd name="connisteX14" fmla="*/ 581025 w 657225"/>
                <a:gd name="connsiteY14" fmla="*/ 152400 h 824230"/>
                <a:gd name="connisteX15" fmla="*/ 609600 w 657225"/>
                <a:gd name="connsiteY15" fmla="*/ 214630 h 824230"/>
                <a:gd name="connisteX16" fmla="*/ 600075 w 657225"/>
                <a:gd name="connsiteY16" fmla="*/ 295275 h 824230"/>
                <a:gd name="connisteX17" fmla="*/ 566420 w 657225"/>
                <a:gd name="connsiteY17" fmla="*/ 376555 h 824230"/>
                <a:gd name="connisteX18" fmla="*/ 495300 w 657225"/>
                <a:gd name="connsiteY18" fmla="*/ 386080 h 824230"/>
                <a:gd name="connisteX19" fmla="*/ 452120 w 657225"/>
                <a:gd name="connsiteY19" fmla="*/ 371475 h 824230"/>
                <a:gd name="connisteX20" fmla="*/ 442595 w 657225"/>
                <a:gd name="connsiteY20" fmla="*/ 342900 h 824230"/>
                <a:gd name="connisteX21" fmla="*/ 438150 w 657225"/>
                <a:gd name="connsiteY21" fmla="*/ 586105 h 824230"/>
                <a:gd name="connisteX22" fmla="*/ 447675 w 657225"/>
                <a:gd name="connsiteY22" fmla="*/ 704850 h 824230"/>
                <a:gd name="connisteX23" fmla="*/ 556895 w 657225"/>
                <a:gd name="connsiteY23" fmla="*/ 723900 h 824230"/>
                <a:gd name="connisteX24" fmla="*/ 657225 w 657225"/>
                <a:gd name="connsiteY24" fmla="*/ 738505 h 824230"/>
                <a:gd name="connisteX25" fmla="*/ 647700 w 657225"/>
                <a:gd name="connsiteY25" fmla="*/ 786130 h 824230"/>
                <a:gd name="connisteX26" fmla="*/ 552450 w 657225"/>
                <a:gd name="connsiteY26" fmla="*/ 809625 h 824230"/>
                <a:gd name="connisteX27" fmla="*/ 356870 w 657225"/>
                <a:gd name="connsiteY27" fmla="*/ 824230 h 824230"/>
                <a:gd name="connisteX28" fmla="*/ 209550 w 657225"/>
                <a:gd name="connsiteY28" fmla="*/ 757555 h 824230"/>
                <a:gd name="connisteX29" fmla="*/ 161925 w 657225"/>
                <a:gd name="connsiteY29" fmla="*/ 614680 h 824230"/>
                <a:gd name="connisteX30" fmla="*/ 175895 w 657225"/>
                <a:gd name="connsiteY30" fmla="*/ 471805 h 824230"/>
                <a:gd name="connisteX31" fmla="*/ 185420 w 657225"/>
                <a:gd name="connsiteY31" fmla="*/ 290830 h 824230"/>
                <a:gd name="connisteX32" fmla="*/ 171450 w 657225"/>
                <a:gd name="connsiteY32" fmla="*/ 238125 h 824230"/>
                <a:gd name="connisteX33" fmla="*/ 156845 w 657225"/>
                <a:gd name="connsiteY33" fmla="*/ 224155 h 824230"/>
                <a:gd name="connisteX34" fmla="*/ 118745 w 657225"/>
                <a:gd name="connsiteY34" fmla="*/ 262255 h 824230"/>
                <a:gd name="connisteX35" fmla="*/ 156845 w 657225"/>
                <a:gd name="connsiteY35" fmla="*/ 304800 h 824230"/>
                <a:gd name="connisteX36" fmla="*/ 171450 w 657225"/>
                <a:gd name="connsiteY36" fmla="*/ 342900 h 824230"/>
                <a:gd name="connisteX37" fmla="*/ 166370 w 657225"/>
                <a:gd name="connsiteY37" fmla="*/ 376555 h 824230"/>
                <a:gd name="connisteX38" fmla="*/ 123825 w 657225"/>
                <a:gd name="connsiteY38" fmla="*/ 419100 h 8242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</a:cxnLst>
              <a:rect l="l" t="t" r="r" b="b"/>
              <a:pathLst>
                <a:path w="657225" h="824230">
                  <a:moveTo>
                    <a:pt x="123825" y="419100"/>
                  </a:moveTo>
                  <a:lnTo>
                    <a:pt x="42545" y="376555"/>
                  </a:lnTo>
                  <a:lnTo>
                    <a:pt x="0" y="266700"/>
                  </a:lnTo>
                  <a:lnTo>
                    <a:pt x="23495" y="214630"/>
                  </a:lnTo>
                  <a:lnTo>
                    <a:pt x="99695" y="142875"/>
                  </a:lnTo>
                  <a:lnTo>
                    <a:pt x="166370" y="85725"/>
                  </a:lnTo>
                  <a:lnTo>
                    <a:pt x="238125" y="76200"/>
                  </a:lnTo>
                  <a:lnTo>
                    <a:pt x="271145" y="57150"/>
                  </a:lnTo>
                  <a:lnTo>
                    <a:pt x="276225" y="24130"/>
                  </a:lnTo>
                  <a:lnTo>
                    <a:pt x="342900" y="0"/>
                  </a:lnTo>
                  <a:lnTo>
                    <a:pt x="390525" y="9525"/>
                  </a:lnTo>
                  <a:lnTo>
                    <a:pt x="400050" y="66675"/>
                  </a:lnTo>
                  <a:lnTo>
                    <a:pt x="438150" y="95250"/>
                  </a:lnTo>
                  <a:lnTo>
                    <a:pt x="523875" y="100330"/>
                  </a:lnTo>
                  <a:lnTo>
                    <a:pt x="581025" y="152400"/>
                  </a:lnTo>
                  <a:lnTo>
                    <a:pt x="609600" y="214630"/>
                  </a:lnTo>
                  <a:lnTo>
                    <a:pt x="600075" y="295275"/>
                  </a:lnTo>
                  <a:lnTo>
                    <a:pt x="566420" y="376555"/>
                  </a:lnTo>
                  <a:lnTo>
                    <a:pt x="495300" y="386080"/>
                  </a:lnTo>
                  <a:lnTo>
                    <a:pt x="452120" y="371475"/>
                  </a:lnTo>
                  <a:lnTo>
                    <a:pt x="442595" y="342900"/>
                  </a:lnTo>
                  <a:lnTo>
                    <a:pt x="438150" y="586105"/>
                  </a:lnTo>
                  <a:lnTo>
                    <a:pt x="447675" y="704850"/>
                  </a:lnTo>
                  <a:lnTo>
                    <a:pt x="556895" y="723900"/>
                  </a:lnTo>
                  <a:lnTo>
                    <a:pt x="657225" y="738505"/>
                  </a:lnTo>
                  <a:lnTo>
                    <a:pt x="647700" y="786130"/>
                  </a:lnTo>
                  <a:lnTo>
                    <a:pt x="552450" y="809625"/>
                  </a:lnTo>
                  <a:lnTo>
                    <a:pt x="356870" y="824230"/>
                  </a:lnTo>
                  <a:lnTo>
                    <a:pt x="209550" y="757555"/>
                  </a:lnTo>
                  <a:lnTo>
                    <a:pt x="161925" y="614680"/>
                  </a:lnTo>
                  <a:lnTo>
                    <a:pt x="175895" y="471805"/>
                  </a:lnTo>
                  <a:lnTo>
                    <a:pt x="185420" y="290830"/>
                  </a:lnTo>
                  <a:lnTo>
                    <a:pt x="171450" y="238125"/>
                  </a:lnTo>
                  <a:lnTo>
                    <a:pt x="156845" y="224155"/>
                  </a:lnTo>
                  <a:lnTo>
                    <a:pt x="118745" y="262255"/>
                  </a:lnTo>
                  <a:lnTo>
                    <a:pt x="156845" y="304800"/>
                  </a:lnTo>
                  <a:lnTo>
                    <a:pt x="171450" y="342900"/>
                  </a:lnTo>
                  <a:lnTo>
                    <a:pt x="166370" y="376555"/>
                  </a:lnTo>
                  <a:lnTo>
                    <a:pt x="123825" y="419100"/>
                  </a:lnTo>
                  <a:close/>
                </a:path>
              </a:pathLst>
            </a:custGeom>
            <a:noFill/>
            <a:ln w="12700">
              <a:solidFill>
                <a:srgbClr val="50A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0" name="任意多边形 19"/>
            <p:cNvSpPr/>
            <p:nvPr>
              <p:custDataLst>
                <p:tags r:id="rId11"/>
              </p:custDataLst>
            </p:nvPr>
          </p:nvSpPr>
          <p:spPr>
            <a:xfrm>
              <a:off x="10005" y="4825"/>
              <a:ext cx="157" cy="847"/>
            </a:xfrm>
            <a:custGeom>
              <a:avLst/>
              <a:gdLst>
                <a:gd name="connisteX0" fmla="*/ 99695 w 99695"/>
                <a:gd name="connsiteY0" fmla="*/ 47625 h 537845"/>
                <a:gd name="connisteX1" fmla="*/ 38100 w 99695"/>
                <a:gd name="connsiteY1" fmla="*/ 0 h 537845"/>
                <a:gd name="connisteX2" fmla="*/ 9525 w 99695"/>
                <a:gd name="connsiteY2" fmla="*/ 33020 h 537845"/>
                <a:gd name="connisteX3" fmla="*/ 4445 w 99695"/>
                <a:gd name="connsiteY3" fmla="*/ 438150 h 537845"/>
                <a:gd name="connisteX4" fmla="*/ 0 w 99695"/>
                <a:gd name="connsiteY4" fmla="*/ 504825 h 537845"/>
                <a:gd name="connisteX5" fmla="*/ 42545 w 99695"/>
                <a:gd name="connsiteY5" fmla="*/ 537845 h 537845"/>
                <a:gd name="connisteX6" fmla="*/ 71120 w 99695"/>
                <a:gd name="connsiteY6" fmla="*/ 533400 h 537845"/>
                <a:gd name="connisteX7" fmla="*/ 80645 w 99695"/>
                <a:gd name="connsiteY7" fmla="*/ 452120 h 537845"/>
                <a:gd name="connisteX8" fmla="*/ 95250 w 99695"/>
                <a:gd name="connsiteY8" fmla="*/ 219075 h 537845"/>
                <a:gd name="connisteX9" fmla="*/ 99695 w 99695"/>
                <a:gd name="connsiteY9" fmla="*/ 47625 h 5378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l" t="t" r="r" b="b"/>
              <a:pathLst>
                <a:path w="99695" h="537845">
                  <a:moveTo>
                    <a:pt x="99695" y="47625"/>
                  </a:moveTo>
                  <a:lnTo>
                    <a:pt x="38100" y="0"/>
                  </a:lnTo>
                  <a:lnTo>
                    <a:pt x="9525" y="33020"/>
                  </a:lnTo>
                  <a:lnTo>
                    <a:pt x="4445" y="438150"/>
                  </a:lnTo>
                  <a:lnTo>
                    <a:pt x="0" y="504825"/>
                  </a:lnTo>
                  <a:lnTo>
                    <a:pt x="42545" y="537845"/>
                  </a:lnTo>
                  <a:lnTo>
                    <a:pt x="71120" y="533400"/>
                  </a:lnTo>
                  <a:lnTo>
                    <a:pt x="80645" y="452120"/>
                  </a:lnTo>
                  <a:lnTo>
                    <a:pt x="95250" y="219075"/>
                  </a:lnTo>
                  <a:lnTo>
                    <a:pt x="99695" y="47625"/>
                  </a:lnTo>
                  <a:close/>
                </a:path>
              </a:pathLst>
            </a:custGeom>
            <a:noFill/>
            <a:ln w="12700">
              <a:solidFill>
                <a:srgbClr val="50A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1" name="任意多边形 20"/>
            <p:cNvSpPr/>
            <p:nvPr>
              <p:custDataLst>
                <p:tags r:id="rId12"/>
              </p:custDataLst>
            </p:nvPr>
          </p:nvSpPr>
          <p:spPr>
            <a:xfrm>
              <a:off x="10297" y="4847"/>
              <a:ext cx="112" cy="157"/>
            </a:xfrm>
            <a:custGeom>
              <a:avLst/>
              <a:gdLst>
                <a:gd name="connisteX0" fmla="*/ 9525 w 71755"/>
                <a:gd name="connsiteY0" fmla="*/ 0 h 100330"/>
                <a:gd name="connisteX1" fmla="*/ 71755 w 71755"/>
                <a:gd name="connsiteY1" fmla="*/ 5080 h 100330"/>
                <a:gd name="connisteX2" fmla="*/ 71755 w 71755"/>
                <a:gd name="connsiteY2" fmla="*/ 38100 h 100330"/>
                <a:gd name="connisteX3" fmla="*/ 62230 w 71755"/>
                <a:gd name="connsiteY3" fmla="*/ 76200 h 100330"/>
                <a:gd name="connisteX4" fmla="*/ 43180 w 71755"/>
                <a:gd name="connsiteY4" fmla="*/ 85725 h 100330"/>
                <a:gd name="connisteX5" fmla="*/ 0 w 71755"/>
                <a:gd name="connsiteY5" fmla="*/ 100330 h 100330"/>
                <a:gd name="connisteX6" fmla="*/ 9525 w 71755"/>
                <a:gd name="connsiteY6" fmla="*/ 0 h 1003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71755" h="100330">
                  <a:moveTo>
                    <a:pt x="9525" y="0"/>
                  </a:moveTo>
                  <a:lnTo>
                    <a:pt x="71755" y="5080"/>
                  </a:lnTo>
                  <a:lnTo>
                    <a:pt x="71755" y="38100"/>
                  </a:lnTo>
                  <a:lnTo>
                    <a:pt x="62230" y="76200"/>
                  </a:lnTo>
                  <a:lnTo>
                    <a:pt x="43180" y="85725"/>
                  </a:lnTo>
                  <a:lnTo>
                    <a:pt x="0" y="100330"/>
                  </a:lnTo>
                  <a:lnTo>
                    <a:pt x="9525" y="0"/>
                  </a:lnTo>
                  <a:close/>
                </a:path>
              </a:pathLst>
            </a:custGeom>
            <a:noFill/>
            <a:ln w="12700">
              <a:solidFill>
                <a:srgbClr val="50A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2" name="任意多边形 21"/>
            <p:cNvSpPr/>
            <p:nvPr>
              <p:custDataLst>
                <p:tags r:id="rId13"/>
              </p:custDataLst>
            </p:nvPr>
          </p:nvSpPr>
          <p:spPr>
            <a:xfrm>
              <a:off x="11595" y="4397"/>
              <a:ext cx="690" cy="1237"/>
            </a:xfrm>
            <a:custGeom>
              <a:avLst/>
              <a:gdLst>
                <a:gd name="connisteX0" fmla="*/ 19050 w 438150"/>
                <a:gd name="connsiteY0" fmla="*/ 9525 h 786130"/>
                <a:gd name="connisteX1" fmla="*/ 161925 w 438150"/>
                <a:gd name="connsiteY1" fmla="*/ 0 h 786130"/>
                <a:gd name="connisteX2" fmla="*/ 337820 w 438150"/>
                <a:gd name="connsiteY2" fmla="*/ 5080 h 786130"/>
                <a:gd name="connisteX3" fmla="*/ 371475 w 438150"/>
                <a:gd name="connsiteY3" fmla="*/ 28575 h 786130"/>
                <a:gd name="connisteX4" fmla="*/ 400050 w 438150"/>
                <a:gd name="connsiteY4" fmla="*/ 71755 h 786130"/>
                <a:gd name="connisteX5" fmla="*/ 390525 w 438150"/>
                <a:gd name="connsiteY5" fmla="*/ 95250 h 786130"/>
                <a:gd name="connisteX6" fmla="*/ 342900 w 438150"/>
                <a:gd name="connsiteY6" fmla="*/ 114300 h 786130"/>
                <a:gd name="connisteX7" fmla="*/ 276225 w 438150"/>
                <a:gd name="connsiteY7" fmla="*/ 152400 h 786130"/>
                <a:gd name="connisteX8" fmla="*/ 266700 w 438150"/>
                <a:gd name="connsiteY8" fmla="*/ 367030 h 786130"/>
                <a:gd name="connisteX9" fmla="*/ 333375 w 438150"/>
                <a:gd name="connsiteY9" fmla="*/ 386080 h 786130"/>
                <a:gd name="connisteX10" fmla="*/ 371475 w 438150"/>
                <a:gd name="connsiteY10" fmla="*/ 390525 h 786130"/>
                <a:gd name="connisteX11" fmla="*/ 385445 w 438150"/>
                <a:gd name="connsiteY11" fmla="*/ 419100 h 786130"/>
                <a:gd name="connisteX12" fmla="*/ 390525 w 438150"/>
                <a:gd name="connsiteY12" fmla="*/ 447675 h 786130"/>
                <a:gd name="connisteX13" fmla="*/ 390525 w 438150"/>
                <a:gd name="connsiteY13" fmla="*/ 490855 h 786130"/>
                <a:gd name="connisteX14" fmla="*/ 323850 w 438150"/>
                <a:gd name="connsiteY14" fmla="*/ 514350 h 786130"/>
                <a:gd name="connisteX15" fmla="*/ 266700 w 438150"/>
                <a:gd name="connsiteY15" fmla="*/ 528955 h 786130"/>
                <a:gd name="connisteX16" fmla="*/ 261620 w 438150"/>
                <a:gd name="connsiteY16" fmla="*/ 666750 h 786130"/>
                <a:gd name="connisteX17" fmla="*/ 323850 w 438150"/>
                <a:gd name="connsiteY17" fmla="*/ 666750 h 786130"/>
                <a:gd name="connisteX18" fmla="*/ 381000 w 438150"/>
                <a:gd name="connsiteY18" fmla="*/ 666750 h 786130"/>
                <a:gd name="connisteX19" fmla="*/ 438150 w 438150"/>
                <a:gd name="connsiteY19" fmla="*/ 709930 h 786130"/>
                <a:gd name="connisteX20" fmla="*/ 438150 w 438150"/>
                <a:gd name="connsiteY20" fmla="*/ 728980 h 786130"/>
                <a:gd name="connisteX21" fmla="*/ 428625 w 438150"/>
                <a:gd name="connsiteY21" fmla="*/ 757555 h 786130"/>
                <a:gd name="connisteX22" fmla="*/ 375920 w 438150"/>
                <a:gd name="connsiteY22" fmla="*/ 771525 h 786130"/>
                <a:gd name="connisteX23" fmla="*/ 299720 w 438150"/>
                <a:gd name="connsiteY23" fmla="*/ 786130 h 786130"/>
                <a:gd name="connisteX24" fmla="*/ 123825 w 438150"/>
                <a:gd name="connsiteY24" fmla="*/ 776605 h 786130"/>
                <a:gd name="connisteX25" fmla="*/ 33020 w 438150"/>
                <a:gd name="connsiteY25" fmla="*/ 776605 h 786130"/>
                <a:gd name="connisteX26" fmla="*/ 9525 w 438150"/>
                <a:gd name="connsiteY26" fmla="*/ 709930 h 786130"/>
                <a:gd name="connisteX27" fmla="*/ 38100 w 438150"/>
                <a:gd name="connsiteY27" fmla="*/ 671830 h 786130"/>
                <a:gd name="connisteX28" fmla="*/ 104775 w 438150"/>
                <a:gd name="connsiteY28" fmla="*/ 671830 h 786130"/>
                <a:gd name="connisteX29" fmla="*/ 123825 w 438150"/>
                <a:gd name="connsiteY29" fmla="*/ 647700 h 786130"/>
                <a:gd name="connisteX30" fmla="*/ 137795 w 438150"/>
                <a:gd name="connsiteY30" fmla="*/ 514350 h 786130"/>
                <a:gd name="connisteX31" fmla="*/ 104775 w 438150"/>
                <a:gd name="connsiteY31" fmla="*/ 509905 h 786130"/>
                <a:gd name="connisteX32" fmla="*/ 76200 w 438150"/>
                <a:gd name="connsiteY32" fmla="*/ 500380 h 786130"/>
                <a:gd name="connisteX33" fmla="*/ 47625 w 438150"/>
                <a:gd name="connsiteY33" fmla="*/ 481330 h 786130"/>
                <a:gd name="connisteX34" fmla="*/ 28575 w 438150"/>
                <a:gd name="connsiteY34" fmla="*/ 424180 h 786130"/>
                <a:gd name="connisteX35" fmla="*/ 66675 w 438150"/>
                <a:gd name="connsiteY35" fmla="*/ 376555 h 786130"/>
                <a:gd name="connisteX36" fmla="*/ 123825 w 438150"/>
                <a:gd name="connsiteY36" fmla="*/ 376555 h 786130"/>
                <a:gd name="connisteX37" fmla="*/ 156845 w 438150"/>
                <a:gd name="connsiteY37" fmla="*/ 361950 h 786130"/>
                <a:gd name="connisteX38" fmla="*/ 137795 w 438150"/>
                <a:gd name="connsiteY38" fmla="*/ 147955 h 786130"/>
                <a:gd name="connisteX39" fmla="*/ 90170 w 438150"/>
                <a:gd name="connsiteY39" fmla="*/ 133350 h 786130"/>
                <a:gd name="connisteX40" fmla="*/ 42545 w 438150"/>
                <a:gd name="connsiteY40" fmla="*/ 133350 h 786130"/>
                <a:gd name="connisteX41" fmla="*/ 19050 w 438150"/>
                <a:gd name="connsiteY41" fmla="*/ 104775 h 786130"/>
                <a:gd name="connisteX42" fmla="*/ 0 w 438150"/>
                <a:gd name="connsiteY42" fmla="*/ 43180 h 786130"/>
                <a:gd name="connisteX43" fmla="*/ 19050 w 438150"/>
                <a:gd name="connsiteY43" fmla="*/ 9525 h 7861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</a:cxnLst>
              <a:rect l="l" t="t" r="r" b="b"/>
              <a:pathLst>
                <a:path w="438150" h="786130">
                  <a:moveTo>
                    <a:pt x="19050" y="9525"/>
                  </a:moveTo>
                  <a:lnTo>
                    <a:pt x="161925" y="0"/>
                  </a:lnTo>
                  <a:lnTo>
                    <a:pt x="337820" y="5080"/>
                  </a:lnTo>
                  <a:lnTo>
                    <a:pt x="371475" y="28575"/>
                  </a:lnTo>
                  <a:lnTo>
                    <a:pt x="400050" y="71755"/>
                  </a:lnTo>
                  <a:lnTo>
                    <a:pt x="390525" y="95250"/>
                  </a:lnTo>
                  <a:lnTo>
                    <a:pt x="342900" y="114300"/>
                  </a:lnTo>
                  <a:lnTo>
                    <a:pt x="276225" y="152400"/>
                  </a:lnTo>
                  <a:lnTo>
                    <a:pt x="266700" y="367030"/>
                  </a:lnTo>
                  <a:lnTo>
                    <a:pt x="333375" y="386080"/>
                  </a:lnTo>
                  <a:lnTo>
                    <a:pt x="371475" y="390525"/>
                  </a:lnTo>
                  <a:lnTo>
                    <a:pt x="385445" y="419100"/>
                  </a:lnTo>
                  <a:lnTo>
                    <a:pt x="390525" y="447675"/>
                  </a:lnTo>
                  <a:lnTo>
                    <a:pt x="390525" y="490855"/>
                  </a:lnTo>
                  <a:lnTo>
                    <a:pt x="323850" y="514350"/>
                  </a:lnTo>
                  <a:lnTo>
                    <a:pt x="266700" y="528955"/>
                  </a:lnTo>
                  <a:lnTo>
                    <a:pt x="261620" y="666750"/>
                  </a:lnTo>
                  <a:lnTo>
                    <a:pt x="323850" y="666750"/>
                  </a:lnTo>
                  <a:lnTo>
                    <a:pt x="381000" y="666750"/>
                  </a:lnTo>
                  <a:lnTo>
                    <a:pt x="438150" y="709930"/>
                  </a:lnTo>
                  <a:lnTo>
                    <a:pt x="438150" y="728980"/>
                  </a:lnTo>
                  <a:lnTo>
                    <a:pt x="428625" y="757555"/>
                  </a:lnTo>
                  <a:lnTo>
                    <a:pt x="375920" y="771525"/>
                  </a:lnTo>
                  <a:lnTo>
                    <a:pt x="299720" y="786130"/>
                  </a:lnTo>
                  <a:lnTo>
                    <a:pt x="123825" y="776605"/>
                  </a:lnTo>
                  <a:lnTo>
                    <a:pt x="33020" y="776605"/>
                  </a:lnTo>
                  <a:lnTo>
                    <a:pt x="9525" y="709930"/>
                  </a:lnTo>
                  <a:lnTo>
                    <a:pt x="38100" y="671830"/>
                  </a:lnTo>
                  <a:lnTo>
                    <a:pt x="104775" y="671830"/>
                  </a:lnTo>
                  <a:lnTo>
                    <a:pt x="123825" y="647700"/>
                  </a:lnTo>
                  <a:lnTo>
                    <a:pt x="137795" y="514350"/>
                  </a:lnTo>
                  <a:lnTo>
                    <a:pt x="104775" y="509905"/>
                  </a:lnTo>
                  <a:lnTo>
                    <a:pt x="76200" y="500380"/>
                  </a:lnTo>
                  <a:lnTo>
                    <a:pt x="47625" y="481330"/>
                  </a:lnTo>
                  <a:lnTo>
                    <a:pt x="28575" y="424180"/>
                  </a:lnTo>
                  <a:lnTo>
                    <a:pt x="66675" y="376555"/>
                  </a:lnTo>
                  <a:lnTo>
                    <a:pt x="123825" y="376555"/>
                  </a:lnTo>
                  <a:lnTo>
                    <a:pt x="156845" y="361950"/>
                  </a:lnTo>
                  <a:lnTo>
                    <a:pt x="137795" y="147955"/>
                  </a:lnTo>
                  <a:lnTo>
                    <a:pt x="90170" y="133350"/>
                  </a:lnTo>
                  <a:lnTo>
                    <a:pt x="42545" y="133350"/>
                  </a:lnTo>
                  <a:lnTo>
                    <a:pt x="19050" y="104775"/>
                  </a:lnTo>
                  <a:lnTo>
                    <a:pt x="0" y="43180"/>
                  </a:lnTo>
                  <a:lnTo>
                    <a:pt x="19050" y="9525"/>
                  </a:lnTo>
                  <a:close/>
                </a:path>
              </a:pathLst>
            </a:custGeom>
            <a:noFill/>
            <a:ln w="12700">
              <a:solidFill>
                <a:srgbClr val="50A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3" name="任意多边形 22"/>
            <p:cNvSpPr/>
            <p:nvPr>
              <p:custDataLst>
                <p:tags r:id="rId14"/>
              </p:custDataLst>
            </p:nvPr>
          </p:nvSpPr>
          <p:spPr>
            <a:xfrm>
              <a:off x="12247" y="4240"/>
              <a:ext cx="937" cy="1567"/>
            </a:xfrm>
            <a:custGeom>
              <a:avLst/>
              <a:gdLst>
                <a:gd name="connsiteX0" fmla="*/ 113 w 938"/>
                <a:gd name="connsiteY0" fmla="*/ 45 h 1567"/>
                <a:gd name="connsiteX1" fmla="*/ 210 w 938"/>
                <a:gd name="connsiteY1" fmla="*/ 22 h 1567"/>
                <a:gd name="connsiteX2" fmla="*/ 465 w 938"/>
                <a:gd name="connsiteY2" fmla="*/ 15 h 1567"/>
                <a:gd name="connsiteX3" fmla="*/ 660 w 938"/>
                <a:gd name="connsiteY3" fmla="*/ 0 h 1567"/>
                <a:gd name="connsiteX4" fmla="*/ 818 w 938"/>
                <a:gd name="connsiteY4" fmla="*/ 142 h 1567"/>
                <a:gd name="connsiteX5" fmla="*/ 908 w 938"/>
                <a:gd name="connsiteY5" fmla="*/ 277 h 1567"/>
                <a:gd name="connsiteX6" fmla="*/ 938 w 938"/>
                <a:gd name="connsiteY6" fmla="*/ 360 h 1567"/>
                <a:gd name="connsiteX7" fmla="*/ 900 w 938"/>
                <a:gd name="connsiteY7" fmla="*/ 510 h 1567"/>
                <a:gd name="connsiteX8" fmla="*/ 743 w 938"/>
                <a:gd name="connsiteY8" fmla="*/ 667 h 1567"/>
                <a:gd name="connsiteX9" fmla="*/ 563 w 938"/>
                <a:gd name="connsiteY9" fmla="*/ 772 h 1567"/>
                <a:gd name="connsiteX10" fmla="*/ 563 w 938"/>
                <a:gd name="connsiteY10" fmla="*/ 870 h 1567"/>
                <a:gd name="connsiteX11" fmla="*/ 563 w 938"/>
                <a:gd name="connsiteY11" fmla="*/ 930 h 1567"/>
                <a:gd name="connsiteX12" fmla="*/ 608 w 938"/>
                <a:gd name="connsiteY12" fmla="*/ 937 h 1567"/>
                <a:gd name="connsiteX13" fmla="*/ 743 w 938"/>
                <a:gd name="connsiteY13" fmla="*/ 960 h 1567"/>
                <a:gd name="connsiteX14" fmla="*/ 780 w 938"/>
                <a:gd name="connsiteY14" fmla="*/ 1035 h 1567"/>
                <a:gd name="connsiteX15" fmla="*/ 765 w 938"/>
                <a:gd name="connsiteY15" fmla="*/ 1162 h 1567"/>
                <a:gd name="connsiteX16" fmla="*/ 690 w 938"/>
                <a:gd name="connsiteY16" fmla="*/ 1177 h 1567"/>
                <a:gd name="connsiteX17" fmla="*/ 668 w 938"/>
                <a:gd name="connsiteY17" fmla="*/ 1177 h 1567"/>
                <a:gd name="connsiteX18" fmla="*/ 615 w 938"/>
                <a:gd name="connsiteY18" fmla="*/ 1200 h 1567"/>
                <a:gd name="connsiteX19" fmla="*/ 600 w 938"/>
                <a:gd name="connsiteY19" fmla="*/ 1245 h 1567"/>
                <a:gd name="connsiteX20" fmla="*/ 593 w 938"/>
                <a:gd name="connsiteY20" fmla="*/ 1372 h 1567"/>
                <a:gd name="connsiteX21" fmla="*/ 675 w 938"/>
                <a:gd name="connsiteY21" fmla="*/ 1380 h 1567"/>
                <a:gd name="connsiteX22" fmla="*/ 780 w 938"/>
                <a:gd name="connsiteY22" fmla="*/ 1380 h 1567"/>
                <a:gd name="connsiteX23" fmla="*/ 923 w 938"/>
                <a:gd name="connsiteY23" fmla="*/ 1380 h 1567"/>
                <a:gd name="connsiteX24" fmla="*/ 938 w 938"/>
                <a:gd name="connsiteY24" fmla="*/ 1440 h 1567"/>
                <a:gd name="connsiteX25" fmla="*/ 885 w 938"/>
                <a:gd name="connsiteY25" fmla="*/ 1567 h 1567"/>
                <a:gd name="connsiteX26" fmla="*/ 698 w 938"/>
                <a:gd name="connsiteY26" fmla="*/ 1567 h 1567"/>
                <a:gd name="connsiteX27" fmla="*/ 75 w 938"/>
                <a:gd name="connsiteY27" fmla="*/ 1567 h 1567"/>
                <a:gd name="connsiteX28" fmla="*/ 30 w 938"/>
                <a:gd name="connsiteY28" fmla="*/ 1500 h 1567"/>
                <a:gd name="connsiteX29" fmla="*/ 30 w 938"/>
                <a:gd name="connsiteY29" fmla="*/ 1372 h 1567"/>
                <a:gd name="connsiteX30" fmla="*/ 135 w 938"/>
                <a:gd name="connsiteY30" fmla="*/ 1342 h 1567"/>
                <a:gd name="connsiteX31" fmla="*/ 300 w 938"/>
                <a:gd name="connsiteY31" fmla="*/ 1357 h 1567"/>
                <a:gd name="connsiteX32" fmla="*/ 368 w 938"/>
                <a:gd name="connsiteY32" fmla="*/ 1327 h 1567"/>
                <a:gd name="connsiteX33" fmla="*/ 368 w 938"/>
                <a:gd name="connsiteY33" fmla="*/ 1222 h 1567"/>
                <a:gd name="connsiteX34" fmla="*/ 300 w 938"/>
                <a:gd name="connsiteY34" fmla="*/ 1140 h 1567"/>
                <a:gd name="connsiteX35" fmla="*/ 218 w 938"/>
                <a:gd name="connsiteY35" fmla="*/ 1117 h 1567"/>
                <a:gd name="connsiteX36" fmla="*/ 195 w 938"/>
                <a:gd name="connsiteY36" fmla="*/ 1012 h 1567"/>
                <a:gd name="connsiteX37" fmla="*/ 285 w 938"/>
                <a:gd name="connsiteY37" fmla="*/ 945 h 1567"/>
                <a:gd name="connsiteX38" fmla="*/ 375 w 938"/>
                <a:gd name="connsiteY38" fmla="*/ 937 h 1567"/>
                <a:gd name="connsiteX39" fmla="*/ 338 w 938"/>
                <a:gd name="connsiteY39" fmla="*/ 825 h 1567"/>
                <a:gd name="connsiteX40" fmla="*/ 338 w 938"/>
                <a:gd name="connsiteY40" fmla="*/ 795 h 1567"/>
                <a:gd name="connsiteX41" fmla="*/ 225 w 938"/>
                <a:gd name="connsiteY41" fmla="*/ 765 h 1567"/>
                <a:gd name="connsiteX42" fmla="*/ 75 w 938"/>
                <a:gd name="connsiteY42" fmla="*/ 690 h 1567"/>
                <a:gd name="connsiteX43" fmla="*/ 0 w 938"/>
                <a:gd name="connsiteY43" fmla="*/ 517 h 1567"/>
                <a:gd name="connsiteX44" fmla="*/ 0 w 938"/>
                <a:gd name="connsiteY44" fmla="*/ 217 h 1567"/>
                <a:gd name="connsiteX45" fmla="*/ 45 w 938"/>
                <a:gd name="connsiteY45" fmla="*/ 67 h 1567"/>
                <a:gd name="connsiteX46" fmla="*/ 113 w 938"/>
                <a:gd name="connsiteY46" fmla="*/ 45 h 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38" h="1567">
                  <a:moveTo>
                    <a:pt x="113" y="45"/>
                  </a:moveTo>
                  <a:lnTo>
                    <a:pt x="210" y="22"/>
                  </a:lnTo>
                  <a:lnTo>
                    <a:pt x="465" y="15"/>
                  </a:lnTo>
                  <a:lnTo>
                    <a:pt x="660" y="0"/>
                  </a:lnTo>
                  <a:lnTo>
                    <a:pt x="818" y="142"/>
                  </a:lnTo>
                  <a:lnTo>
                    <a:pt x="908" y="277"/>
                  </a:lnTo>
                  <a:lnTo>
                    <a:pt x="938" y="360"/>
                  </a:lnTo>
                  <a:lnTo>
                    <a:pt x="900" y="510"/>
                  </a:lnTo>
                  <a:lnTo>
                    <a:pt x="743" y="667"/>
                  </a:lnTo>
                  <a:lnTo>
                    <a:pt x="563" y="772"/>
                  </a:lnTo>
                  <a:lnTo>
                    <a:pt x="563" y="870"/>
                  </a:lnTo>
                  <a:lnTo>
                    <a:pt x="563" y="930"/>
                  </a:lnTo>
                  <a:lnTo>
                    <a:pt x="608" y="937"/>
                  </a:lnTo>
                  <a:lnTo>
                    <a:pt x="743" y="960"/>
                  </a:lnTo>
                  <a:lnTo>
                    <a:pt x="780" y="1035"/>
                  </a:lnTo>
                  <a:lnTo>
                    <a:pt x="765" y="1162"/>
                  </a:lnTo>
                  <a:lnTo>
                    <a:pt x="690" y="1177"/>
                  </a:lnTo>
                  <a:lnTo>
                    <a:pt x="668" y="1177"/>
                  </a:lnTo>
                  <a:lnTo>
                    <a:pt x="615" y="1200"/>
                  </a:lnTo>
                  <a:lnTo>
                    <a:pt x="600" y="1245"/>
                  </a:lnTo>
                  <a:lnTo>
                    <a:pt x="593" y="1372"/>
                  </a:lnTo>
                  <a:lnTo>
                    <a:pt x="675" y="1380"/>
                  </a:lnTo>
                  <a:lnTo>
                    <a:pt x="780" y="1380"/>
                  </a:lnTo>
                  <a:lnTo>
                    <a:pt x="923" y="1380"/>
                  </a:lnTo>
                  <a:lnTo>
                    <a:pt x="938" y="1440"/>
                  </a:lnTo>
                  <a:lnTo>
                    <a:pt x="885" y="1567"/>
                  </a:lnTo>
                  <a:lnTo>
                    <a:pt x="698" y="1567"/>
                  </a:lnTo>
                  <a:lnTo>
                    <a:pt x="75" y="1567"/>
                  </a:lnTo>
                  <a:lnTo>
                    <a:pt x="30" y="1500"/>
                  </a:lnTo>
                  <a:lnTo>
                    <a:pt x="30" y="1372"/>
                  </a:lnTo>
                  <a:lnTo>
                    <a:pt x="135" y="1342"/>
                  </a:lnTo>
                  <a:lnTo>
                    <a:pt x="300" y="1357"/>
                  </a:lnTo>
                  <a:lnTo>
                    <a:pt x="368" y="1327"/>
                  </a:lnTo>
                  <a:lnTo>
                    <a:pt x="368" y="1222"/>
                  </a:lnTo>
                  <a:lnTo>
                    <a:pt x="300" y="1140"/>
                  </a:lnTo>
                  <a:lnTo>
                    <a:pt x="218" y="1117"/>
                  </a:lnTo>
                  <a:lnTo>
                    <a:pt x="195" y="1012"/>
                  </a:lnTo>
                  <a:lnTo>
                    <a:pt x="285" y="945"/>
                  </a:lnTo>
                  <a:lnTo>
                    <a:pt x="375" y="937"/>
                  </a:lnTo>
                  <a:lnTo>
                    <a:pt x="338" y="825"/>
                  </a:lnTo>
                  <a:lnTo>
                    <a:pt x="338" y="795"/>
                  </a:lnTo>
                  <a:lnTo>
                    <a:pt x="225" y="765"/>
                  </a:lnTo>
                  <a:lnTo>
                    <a:pt x="75" y="690"/>
                  </a:lnTo>
                  <a:lnTo>
                    <a:pt x="0" y="517"/>
                  </a:lnTo>
                  <a:lnTo>
                    <a:pt x="0" y="217"/>
                  </a:lnTo>
                  <a:lnTo>
                    <a:pt x="45" y="67"/>
                  </a:lnTo>
                  <a:lnTo>
                    <a:pt x="113" y="45"/>
                  </a:lnTo>
                  <a:close/>
                </a:path>
              </a:pathLst>
            </a:custGeom>
            <a:noFill/>
            <a:ln w="12700">
              <a:solidFill>
                <a:srgbClr val="50A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4" name="任意多边形 23"/>
            <p:cNvSpPr/>
            <p:nvPr>
              <p:custDataLst>
                <p:tags r:id="rId15"/>
              </p:custDataLst>
            </p:nvPr>
          </p:nvSpPr>
          <p:spPr>
            <a:xfrm>
              <a:off x="12405" y="4480"/>
              <a:ext cx="180" cy="97"/>
            </a:xfrm>
            <a:custGeom>
              <a:avLst/>
              <a:gdLst>
                <a:gd name="connisteX0" fmla="*/ 114300 w 114300"/>
                <a:gd name="connsiteY0" fmla="*/ 23495 h 61595"/>
                <a:gd name="connisteX1" fmla="*/ 76200 w 114300"/>
                <a:gd name="connsiteY1" fmla="*/ 0 h 61595"/>
                <a:gd name="connisteX2" fmla="*/ 0 w 114300"/>
                <a:gd name="connsiteY2" fmla="*/ 9525 h 61595"/>
                <a:gd name="connisteX3" fmla="*/ 47625 w 114300"/>
                <a:gd name="connsiteY3" fmla="*/ 61595 h 61595"/>
                <a:gd name="connisteX4" fmla="*/ 109220 w 114300"/>
                <a:gd name="connsiteY4" fmla="*/ 61595 h 61595"/>
                <a:gd name="connisteX5" fmla="*/ 114300 w 114300"/>
                <a:gd name="connsiteY5" fmla="*/ 23495 h 615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114300" h="61595">
                  <a:moveTo>
                    <a:pt x="114300" y="23495"/>
                  </a:moveTo>
                  <a:lnTo>
                    <a:pt x="76200" y="0"/>
                  </a:lnTo>
                  <a:lnTo>
                    <a:pt x="0" y="9525"/>
                  </a:lnTo>
                  <a:lnTo>
                    <a:pt x="47625" y="61595"/>
                  </a:lnTo>
                  <a:lnTo>
                    <a:pt x="109220" y="61595"/>
                  </a:lnTo>
                  <a:lnTo>
                    <a:pt x="114300" y="23495"/>
                  </a:lnTo>
                  <a:close/>
                </a:path>
              </a:pathLst>
            </a:custGeom>
            <a:noFill/>
            <a:ln w="12700">
              <a:solidFill>
                <a:srgbClr val="50A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6" name="任意多边形 25"/>
            <p:cNvSpPr/>
            <p:nvPr>
              <p:custDataLst>
                <p:tags r:id="rId16"/>
              </p:custDataLst>
            </p:nvPr>
          </p:nvSpPr>
          <p:spPr>
            <a:xfrm>
              <a:off x="12817" y="4495"/>
              <a:ext cx="150" cy="75"/>
            </a:xfrm>
            <a:custGeom>
              <a:avLst/>
              <a:gdLst>
                <a:gd name="connisteX0" fmla="*/ 0 w 95250"/>
                <a:gd name="connsiteY0" fmla="*/ 0 h 47625"/>
                <a:gd name="connisteX1" fmla="*/ 66675 w 95250"/>
                <a:gd name="connsiteY1" fmla="*/ 13970 h 47625"/>
                <a:gd name="connisteX2" fmla="*/ 95250 w 95250"/>
                <a:gd name="connsiteY2" fmla="*/ 42545 h 47625"/>
                <a:gd name="connisteX3" fmla="*/ 57150 w 95250"/>
                <a:gd name="connsiteY3" fmla="*/ 42545 h 47625"/>
                <a:gd name="connisteX4" fmla="*/ 19050 w 95250"/>
                <a:gd name="connsiteY4" fmla="*/ 47625 h 47625"/>
                <a:gd name="connisteX5" fmla="*/ 0 w 95250"/>
                <a:gd name="connsiteY5" fmla="*/ 0 h 4762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95250" h="47625">
                  <a:moveTo>
                    <a:pt x="0" y="0"/>
                  </a:moveTo>
                  <a:lnTo>
                    <a:pt x="66675" y="13970"/>
                  </a:lnTo>
                  <a:lnTo>
                    <a:pt x="95250" y="42545"/>
                  </a:lnTo>
                  <a:lnTo>
                    <a:pt x="57150" y="42545"/>
                  </a:lnTo>
                  <a:lnTo>
                    <a:pt x="19050" y="47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50A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7" name="任意多边形 26"/>
            <p:cNvSpPr/>
            <p:nvPr>
              <p:custDataLst>
                <p:tags r:id="rId17"/>
              </p:custDataLst>
            </p:nvPr>
          </p:nvSpPr>
          <p:spPr>
            <a:xfrm>
              <a:off x="12450" y="4772"/>
              <a:ext cx="82" cy="52"/>
            </a:xfrm>
            <a:custGeom>
              <a:avLst/>
              <a:gdLst>
                <a:gd name="connisteX0" fmla="*/ 52070 w 52070"/>
                <a:gd name="connsiteY0" fmla="*/ 0 h 33655"/>
                <a:gd name="connisteX1" fmla="*/ 0 w 52070"/>
                <a:gd name="connsiteY1" fmla="*/ 19050 h 33655"/>
                <a:gd name="connisteX2" fmla="*/ 42545 w 52070"/>
                <a:gd name="connsiteY2" fmla="*/ 33655 h 33655"/>
                <a:gd name="connisteX3" fmla="*/ 52070 w 52070"/>
                <a:gd name="connsiteY3" fmla="*/ 0 h 3365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52070" h="33655">
                  <a:moveTo>
                    <a:pt x="52070" y="0"/>
                  </a:moveTo>
                  <a:lnTo>
                    <a:pt x="0" y="19050"/>
                  </a:lnTo>
                  <a:lnTo>
                    <a:pt x="42545" y="33655"/>
                  </a:lnTo>
                  <a:lnTo>
                    <a:pt x="52070" y="0"/>
                  </a:lnTo>
                  <a:close/>
                </a:path>
              </a:pathLst>
            </a:custGeom>
            <a:noFill/>
            <a:ln w="12700">
              <a:solidFill>
                <a:srgbClr val="50A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8" name="任意多边形 27"/>
            <p:cNvSpPr/>
            <p:nvPr>
              <p:custDataLst>
                <p:tags r:id="rId18"/>
              </p:custDataLst>
            </p:nvPr>
          </p:nvSpPr>
          <p:spPr>
            <a:xfrm>
              <a:off x="12810" y="4767"/>
              <a:ext cx="90" cy="52"/>
            </a:xfrm>
            <a:custGeom>
              <a:avLst/>
              <a:gdLst>
                <a:gd name="connisteX0" fmla="*/ 0 w 57150"/>
                <a:gd name="connsiteY0" fmla="*/ 0 h 33020"/>
                <a:gd name="connisteX1" fmla="*/ 0 w 57150"/>
                <a:gd name="connsiteY1" fmla="*/ 33020 h 33020"/>
                <a:gd name="connisteX2" fmla="*/ 42545 w 57150"/>
                <a:gd name="connsiteY2" fmla="*/ 33020 h 33020"/>
                <a:gd name="connisteX3" fmla="*/ 57150 w 57150"/>
                <a:gd name="connsiteY3" fmla="*/ 4445 h 33020"/>
                <a:gd name="connisteX4" fmla="*/ 0 w 57150"/>
                <a:gd name="connsiteY4" fmla="*/ 0 h 3302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57150" h="33020">
                  <a:moveTo>
                    <a:pt x="0" y="0"/>
                  </a:moveTo>
                  <a:lnTo>
                    <a:pt x="0" y="33020"/>
                  </a:lnTo>
                  <a:lnTo>
                    <a:pt x="42545" y="33020"/>
                  </a:lnTo>
                  <a:lnTo>
                    <a:pt x="57150" y="44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50A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335915" y="99060"/>
            <a:ext cx="1233715" cy="1008000"/>
            <a:chOff x="586" y="298"/>
            <a:chExt cx="1943" cy="1587"/>
          </a:xfrm>
        </p:grpSpPr>
        <p:sp>
          <p:nvSpPr>
            <p:cNvPr id="3" name="椭圆 2"/>
            <p:cNvSpPr/>
            <p:nvPr userDrawn="1"/>
          </p:nvSpPr>
          <p:spPr>
            <a:xfrm>
              <a:off x="586" y="298"/>
              <a:ext cx="1644" cy="1587"/>
            </a:xfrm>
            <a:prstGeom prst="ellipse">
              <a:avLst/>
            </a:prstGeom>
            <a:solidFill>
              <a:srgbClr val="55876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 userDrawn="1">
              <p:custDataLst>
                <p:tags r:id="rId4"/>
              </p:custDataLst>
            </p:nvPr>
          </p:nvSpPr>
          <p:spPr>
            <a:xfrm>
              <a:off x="1395" y="609"/>
              <a:ext cx="1134" cy="1134"/>
            </a:xfrm>
            <a:prstGeom prst="ellipse">
              <a:avLst/>
            </a:prstGeom>
            <a:solidFill>
              <a:srgbClr val="9EC7A7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 userDrawn="1"/>
        </p:nvSpPr>
        <p:spPr>
          <a:xfrm>
            <a:off x="1582420" y="84455"/>
            <a:ext cx="1395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latin typeface="黑体" panose="02010609060101010101" charset="-122"/>
                <a:ea typeface="黑体" panose="02010609060101010101" charset="-122"/>
              </a:rPr>
              <a:t>总结</a:t>
            </a:r>
          </a:p>
        </p:txBody>
      </p:sp>
      <p:grpSp>
        <p:nvGrpSpPr>
          <p:cNvPr id="42" name="组合 41"/>
          <p:cNvGrpSpPr/>
          <p:nvPr userDrawn="1"/>
        </p:nvGrpSpPr>
        <p:grpSpPr>
          <a:xfrm>
            <a:off x="1647825" y="729615"/>
            <a:ext cx="10079355" cy="0"/>
            <a:chOff x="2707" y="1455"/>
            <a:chExt cx="15873" cy="0"/>
          </a:xfrm>
        </p:grpSpPr>
        <p:cxnSp>
          <p:nvCxnSpPr>
            <p:cNvPr id="21" name="直接连接符 20"/>
            <p:cNvCxnSpPr/>
            <p:nvPr userDrawn="1">
              <p:custDataLst>
                <p:tags r:id="rId2"/>
              </p:custDataLst>
            </p:nvPr>
          </p:nvCxnSpPr>
          <p:spPr>
            <a:xfrm>
              <a:off x="2707" y="1455"/>
              <a:ext cx="2835" cy="0"/>
            </a:xfrm>
            <a:prstGeom prst="line">
              <a:avLst/>
            </a:prstGeom>
            <a:ln w="44450">
              <a:solidFill>
                <a:srgbClr val="6CB67D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 userDrawn="1">
              <p:custDataLst>
                <p:tags r:id="rId3"/>
              </p:custDataLst>
            </p:nvPr>
          </p:nvCxnSpPr>
          <p:spPr>
            <a:xfrm>
              <a:off x="5542" y="1455"/>
              <a:ext cx="13039" cy="0"/>
            </a:xfrm>
            <a:prstGeom prst="line">
              <a:avLst/>
            </a:prstGeom>
            <a:ln w="444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41" name="文本框 40"/>
          <p:cNvSpPr txBox="1"/>
          <p:nvPr userDrawn="1">
            <p:custDataLst>
              <p:tags r:id="rId1"/>
            </p:custDataLst>
          </p:nvPr>
        </p:nvSpPr>
        <p:spPr>
          <a:xfrm>
            <a:off x="2990850" y="361315"/>
            <a:ext cx="1700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Bradley Hand ITC" panose="03070402050302030203" charset="0"/>
                <a:cs typeface="Bradley Hand ITC" panose="03070402050302030203" charset="0"/>
                <a:sym typeface="+mn-ea"/>
              </a:rPr>
              <a:t>C</a:t>
            </a:r>
            <a:r>
              <a:rPr lang="zh-CN" altLang="en-US" b="1">
                <a:latin typeface="Bradley Hand ITC" panose="03070402050302030203" charset="0"/>
                <a:cs typeface="Bradley Hand ITC" panose="03070402050302030203" charset="0"/>
                <a:sym typeface="+mn-ea"/>
              </a:rPr>
              <a:t>onclusion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-1422400"/>
            <a:ext cx="12192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1" name="组合 320"/>
          <p:cNvGrpSpPr/>
          <p:nvPr userDrawn="1">
            <p:custDataLst>
              <p:tags r:id="rId1"/>
            </p:custDataLst>
          </p:nvPr>
        </p:nvGrpSpPr>
        <p:grpSpPr>
          <a:xfrm>
            <a:off x="0" y="-39370"/>
            <a:ext cx="1368425" cy="1196975"/>
            <a:chOff x="4902992" y="1988820"/>
            <a:chExt cx="3671890" cy="3212465"/>
          </a:xfrm>
        </p:grpSpPr>
        <p:sp>
          <p:nvSpPr>
            <p:cNvPr id="322" name="PA-任意多边形 15"/>
            <p:cNvSpPr/>
            <p:nvPr>
              <p:custDataLst>
                <p:tags r:id="rId2"/>
              </p:custDataLst>
            </p:nvPr>
          </p:nvSpPr>
          <p:spPr>
            <a:xfrm>
              <a:off x="5746861" y="1988820"/>
              <a:ext cx="1107613" cy="381365"/>
            </a:xfrm>
            <a:custGeom>
              <a:avLst/>
              <a:gdLst>
                <a:gd name="connsiteX0" fmla="*/ 0 w 1931125"/>
                <a:gd name="connsiteY0" fmla="*/ 0 h 664910"/>
                <a:gd name="connsiteX1" fmla="*/ 1931125 w 1931125"/>
                <a:gd name="connsiteY1" fmla="*/ 195 h 664910"/>
                <a:gd name="connsiteX2" fmla="*/ 1921816 w 1931125"/>
                <a:gd name="connsiteY2" fmla="*/ 62267 h 664910"/>
                <a:gd name="connsiteX3" fmla="*/ 1784987 w 1931125"/>
                <a:gd name="connsiteY3" fmla="*/ 347745 h 664910"/>
                <a:gd name="connsiteX4" fmla="*/ 1784987 w 1931125"/>
                <a:gd name="connsiteY4" fmla="*/ 347746 h 664910"/>
                <a:gd name="connsiteX5" fmla="*/ 668322 w 1931125"/>
                <a:gd name="connsiteY5" fmla="*/ 504065 h 66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1125" h="664910">
                  <a:moveTo>
                    <a:pt x="0" y="0"/>
                  </a:moveTo>
                  <a:lnTo>
                    <a:pt x="1931125" y="195"/>
                  </a:lnTo>
                  <a:lnTo>
                    <a:pt x="1921816" y="62267"/>
                  </a:lnTo>
                  <a:cubicBezTo>
                    <a:pt x="1896597" y="162711"/>
                    <a:pt x="1851266" y="259866"/>
                    <a:pt x="1784987" y="347745"/>
                  </a:cubicBezTo>
                  <a:lnTo>
                    <a:pt x="1784987" y="347746"/>
                  </a:lnTo>
                  <a:cubicBezTo>
                    <a:pt x="1519862" y="699259"/>
                    <a:pt x="1019913" y="769246"/>
                    <a:pt x="668322" y="504065"/>
                  </a:cubicBezTo>
                  <a:close/>
                </a:path>
              </a:pathLst>
            </a:custGeom>
            <a:blipFill dpi="0" rotWithShape="1">
              <a:blip r:embed="rId9"/>
              <a:srcRect/>
              <a:stretch>
                <a:fillRect l="-164000" r="-243000" b="-74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3" name="PA-任意多边形 20"/>
            <p:cNvSpPr/>
            <p:nvPr>
              <p:custDataLst>
                <p:tags r:id="rId3"/>
              </p:custDataLst>
            </p:nvPr>
          </p:nvSpPr>
          <p:spPr>
            <a:xfrm>
              <a:off x="4902992" y="1988960"/>
              <a:ext cx="1951322" cy="1613641"/>
            </a:xfrm>
            <a:custGeom>
              <a:avLst/>
              <a:gdLst>
                <a:gd name="connsiteX0" fmla="*/ 1256412 w 3402132"/>
                <a:gd name="connsiteY0" fmla="*/ 0 h 2813384"/>
                <a:gd name="connsiteX1" fmla="*/ 3084838 w 3402132"/>
                <a:gd name="connsiteY1" fmla="*/ 1379056 h 2813384"/>
                <a:gd name="connsiteX2" fmla="*/ 3241264 w 3402132"/>
                <a:gd name="connsiteY2" fmla="*/ 2496017 h 2813384"/>
                <a:gd name="connsiteX3" fmla="*/ 3241265 w 3402132"/>
                <a:gd name="connsiteY3" fmla="*/ 2496014 h 2813384"/>
                <a:gd name="connsiteX4" fmla="*/ 2124319 w 3402132"/>
                <a:gd name="connsiteY4" fmla="*/ 2652560 h 2813384"/>
                <a:gd name="connsiteX5" fmla="*/ 1498 w 3402132"/>
                <a:gd name="connsiteY5" fmla="*/ 1051460 h 2813384"/>
                <a:gd name="connsiteX6" fmla="*/ 0 w 3402132"/>
                <a:gd name="connsiteY6" fmla="*/ 1050095 h 2813384"/>
                <a:gd name="connsiteX7" fmla="*/ 53 w 3402132"/>
                <a:gd name="connsiteY7" fmla="*/ 63 h 28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2132" h="2813384">
                  <a:moveTo>
                    <a:pt x="1256412" y="0"/>
                  </a:moveTo>
                  <a:lnTo>
                    <a:pt x="3084838" y="1379056"/>
                  </a:lnTo>
                  <a:cubicBezTo>
                    <a:pt x="3436470" y="1644268"/>
                    <a:pt x="3506507" y="2144349"/>
                    <a:pt x="3241264" y="2496017"/>
                  </a:cubicBezTo>
                  <a:lnTo>
                    <a:pt x="3241265" y="2496014"/>
                  </a:lnTo>
                  <a:cubicBezTo>
                    <a:pt x="2976027" y="2847688"/>
                    <a:pt x="2475947" y="2917773"/>
                    <a:pt x="2124319" y="2652560"/>
                  </a:cubicBezTo>
                  <a:lnTo>
                    <a:pt x="1498" y="1051460"/>
                  </a:lnTo>
                  <a:lnTo>
                    <a:pt x="0" y="1050095"/>
                  </a:lnTo>
                  <a:lnTo>
                    <a:pt x="53" y="63"/>
                  </a:lnTo>
                  <a:close/>
                </a:path>
              </a:pathLst>
            </a:custGeom>
            <a:blipFill dpi="0" rotWithShape="1">
              <a:blip r:embed="rId9"/>
              <a:srcRect/>
              <a:stretch>
                <a:fillRect l="-50000" r="-138000" b="-99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4" name="PA-任意多边形 21"/>
            <p:cNvSpPr/>
            <p:nvPr>
              <p:custDataLst>
                <p:tags r:id="rId4"/>
              </p:custDataLst>
            </p:nvPr>
          </p:nvSpPr>
          <p:spPr>
            <a:xfrm>
              <a:off x="4917614" y="2696684"/>
              <a:ext cx="657775" cy="1181285"/>
            </a:xfrm>
            <a:custGeom>
              <a:avLst/>
              <a:gdLst>
                <a:gd name="connsiteX0" fmla="*/ 0 w 1146831"/>
                <a:gd name="connsiteY0" fmla="*/ 0 h 2059572"/>
                <a:gd name="connsiteX1" fmla="*/ 829513 w 1146831"/>
                <a:gd name="connsiteY1" fmla="*/ 625645 h 2059572"/>
                <a:gd name="connsiteX2" fmla="*/ 986051 w 1146831"/>
                <a:gd name="connsiteY2" fmla="*/ 1742359 h 2059572"/>
                <a:gd name="connsiteX3" fmla="*/ 986050 w 1146831"/>
                <a:gd name="connsiteY3" fmla="*/ 1742360 h 2059572"/>
                <a:gd name="connsiteX4" fmla="*/ 7368 w 1146831"/>
                <a:gd name="connsiteY4" fmla="*/ 1982567 h 2059572"/>
                <a:gd name="connsiteX5" fmla="*/ 144 w 1146831"/>
                <a:gd name="connsiteY5" fmla="*/ 1978181 h 20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6831" h="2059572">
                  <a:moveTo>
                    <a:pt x="0" y="0"/>
                  </a:moveTo>
                  <a:lnTo>
                    <a:pt x="829513" y="625645"/>
                  </a:lnTo>
                  <a:cubicBezTo>
                    <a:pt x="1181119" y="890837"/>
                    <a:pt x="1251203" y="1390807"/>
                    <a:pt x="986051" y="1742359"/>
                  </a:cubicBezTo>
                  <a:lnTo>
                    <a:pt x="986050" y="1742360"/>
                  </a:lnTo>
                  <a:cubicBezTo>
                    <a:pt x="754041" y="2049971"/>
                    <a:pt x="342243" y="2142019"/>
                    <a:pt x="7368" y="1982567"/>
                  </a:cubicBezTo>
                  <a:lnTo>
                    <a:pt x="144" y="1978181"/>
                  </a:lnTo>
                  <a:close/>
                </a:path>
              </a:pathLst>
            </a:custGeom>
            <a:blipFill dpi="0" rotWithShape="1">
              <a:blip r:embed="rId9"/>
              <a:srcRect/>
              <a:stretch>
                <a:fillRect l="-149000" t="-60000" r="-603000" b="-11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5" name="PA-圆角矩形 10"/>
            <p:cNvSpPr/>
            <p:nvPr>
              <p:custDataLst>
                <p:tags r:id="rId5"/>
              </p:custDataLst>
            </p:nvPr>
          </p:nvSpPr>
          <p:spPr>
            <a:xfrm>
              <a:off x="6707934" y="2067770"/>
              <a:ext cx="1866948" cy="1632977"/>
            </a:xfrm>
            <a:custGeom>
              <a:avLst/>
              <a:gdLst>
                <a:gd name="connsiteX0" fmla="*/ 839832 w 3255026"/>
                <a:gd name="connsiteY0" fmla="*/ 1083 h 2847096"/>
                <a:gd name="connsiteX1" fmla="*/ 1277862 w 3255026"/>
                <a:gd name="connsiteY1" fmla="*/ 160853 h 2847096"/>
                <a:gd name="connsiteX2" fmla="*/ 2937680 w 3255026"/>
                <a:gd name="connsiteY2" fmla="*/ 1412740 h 2847096"/>
                <a:gd name="connsiteX3" fmla="*/ 3094173 w 3255026"/>
                <a:gd name="connsiteY3" fmla="*/ 2529751 h 2847096"/>
                <a:gd name="connsiteX4" fmla="*/ 1977160 w 3255026"/>
                <a:gd name="connsiteY4" fmla="*/ 2686243 h 2847096"/>
                <a:gd name="connsiteX5" fmla="*/ 317348 w 3255026"/>
                <a:gd name="connsiteY5" fmla="*/ 1434359 h 2847096"/>
                <a:gd name="connsiteX6" fmla="*/ 160854 w 3255026"/>
                <a:gd name="connsiteY6" fmla="*/ 317350 h 2847096"/>
                <a:gd name="connsiteX7" fmla="*/ 839832 w 3255026"/>
                <a:gd name="connsiteY7" fmla="*/ 1083 h 284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5026" h="2847096">
                  <a:moveTo>
                    <a:pt x="839832" y="1083"/>
                  </a:moveTo>
                  <a:cubicBezTo>
                    <a:pt x="993242" y="9077"/>
                    <a:pt x="1145989" y="61392"/>
                    <a:pt x="1277862" y="160853"/>
                  </a:cubicBezTo>
                  <a:lnTo>
                    <a:pt x="2937680" y="1412740"/>
                  </a:lnTo>
                  <a:cubicBezTo>
                    <a:pt x="3289349" y="1677978"/>
                    <a:pt x="3359412" y="2178082"/>
                    <a:pt x="3094173" y="2529751"/>
                  </a:cubicBezTo>
                  <a:cubicBezTo>
                    <a:pt x="2828930" y="2881419"/>
                    <a:pt x="2328827" y="2951484"/>
                    <a:pt x="1977160" y="2686243"/>
                  </a:cubicBezTo>
                  <a:lnTo>
                    <a:pt x="317348" y="1434359"/>
                  </a:lnTo>
                  <a:cubicBezTo>
                    <a:pt x="-34321" y="1169119"/>
                    <a:pt x="-104386" y="669016"/>
                    <a:pt x="160854" y="317350"/>
                  </a:cubicBezTo>
                  <a:cubicBezTo>
                    <a:pt x="326628" y="97556"/>
                    <a:pt x="584145" y="-12234"/>
                    <a:pt x="839832" y="1083"/>
                  </a:cubicBezTo>
                  <a:close/>
                </a:path>
              </a:pathLst>
            </a:custGeom>
            <a:blipFill dpi="0" rotWithShape="1">
              <a:blip r:embed="rId9"/>
              <a:srcRect/>
              <a:stretch>
                <a:fillRect l="-148000" t="-5000" r="-52000" b="-9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6" name="PA-圆角矩形 11"/>
            <p:cNvSpPr/>
            <p:nvPr>
              <p:custDataLst>
                <p:tags r:id="rId6"/>
              </p:custDataLst>
            </p:nvPr>
          </p:nvSpPr>
          <p:spPr>
            <a:xfrm>
              <a:off x="6675882" y="3267477"/>
              <a:ext cx="1866948" cy="1632976"/>
            </a:xfrm>
            <a:custGeom>
              <a:avLst/>
              <a:gdLst>
                <a:gd name="connsiteX0" fmla="*/ 839829 w 3255025"/>
                <a:gd name="connsiteY0" fmla="*/ 1083 h 2847095"/>
                <a:gd name="connsiteX1" fmla="*/ 1277864 w 3255025"/>
                <a:gd name="connsiteY1" fmla="*/ 160851 h 2847095"/>
                <a:gd name="connsiteX2" fmla="*/ 2937677 w 3255025"/>
                <a:gd name="connsiteY2" fmla="*/ 1412739 h 2847095"/>
                <a:gd name="connsiteX3" fmla="*/ 3094172 w 3255025"/>
                <a:gd name="connsiteY3" fmla="*/ 2529750 h 2847095"/>
                <a:gd name="connsiteX4" fmla="*/ 1977162 w 3255025"/>
                <a:gd name="connsiteY4" fmla="*/ 2686244 h 2847095"/>
                <a:gd name="connsiteX5" fmla="*/ 317347 w 3255025"/>
                <a:gd name="connsiteY5" fmla="*/ 1434357 h 2847095"/>
                <a:gd name="connsiteX6" fmla="*/ 160856 w 3255025"/>
                <a:gd name="connsiteY6" fmla="*/ 317346 h 2847095"/>
                <a:gd name="connsiteX7" fmla="*/ 839829 w 3255025"/>
                <a:gd name="connsiteY7" fmla="*/ 1083 h 284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5025" h="2847095">
                  <a:moveTo>
                    <a:pt x="839829" y="1083"/>
                  </a:moveTo>
                  <a:cubicBezTo>
                    <a:pt x="993239" y="9075"/>
                    <a:pt x="1145987" y="61390"/>
                    <a:pt x="1277864" y="160851"/>
                  </a:cubicBezTo>
                  <a:lnTo>
                    <a:pt x="2937677" y="1412739"/>
                  </a:lnTo>
                  <a:cubicBezTo>
                    <a:pt x="3289346" y="1677979"/>
                    <a:pt x="3359413" y="2178080"/>
                    <a:pt x="3094172" y="2529750"/>
                  </a:cubicBezTo>
                  <a:cubicBezTo>
                    <a:pt x="2828932" y="2881415"/>
                    <a:pt x="2328829" y="2951482"/>
                    <a:pt x="1977162" y="2686244"/>
                  </a:cubicBezTo>
                  <a:lnTo>
                    <a:pt x="317347" y="1434357"/>
                  </a:lnTo>
                  <a:cubicBezTo>
                    <a:pt x="-34323" y="1169116"/>
                    <a:pt x="-104387" y="669016"/>
                    <a:pt x="160856" y="317346"/>
                  </a:cubicBezTo>
                  <a:cubicBezTo>
                    <a:pt x="326628" y="97554"/>
                    <a:pt x="584149" y="-12235"/>
                    <a:pt x="839829" y="1083"/>
                  </a:cubicBezTo>
                  <a:close/>
                </a:path>
              </a:pathLst>
            </a:custGeom>
            <a:blipFill dpi="0" rotWithShape="1">
              <a:blip r:embed="rId9"/>
              <a:srcRect/>
              <a:stretch>
                <a:fillRect l="-147000" t="-78000" r="-54000" b="-18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7" name="PA-圆角矩形 12"/>
            <p:cNvSpPr/>
            <p:nvPr>
              <p:custDataLst>
                <p:tags r:id="rId7"/>
              </p:custDataLst>
            </p:nvPr>
          </p:nvSpPr>
          <p:spPr>
            <a:xfrm>
              <a:off x="5448494" y="3568307"/>
              <a:ext cx="1866947" cy="1632978"/>
            </a:xfrm>
            <a:custGeom>
              <a:avLst/>
              <a:gdLst>
                <a:gd name="connsiteX0" fmla="*/ 839829 w 3255024"/>
                <a:gd name="connsiteY0" fmla="*/ 1083 h 2847098"/>
                <a:gd name="connsiteX1" fmla="*/ 1277864 w 3255024"/>
                <a:gd name="connsiteY1" fmla="*/ 160855 h 2847098"/>
                <a:gd name="connsiteX2" fmla="*/ 2937676 w 3255024"/>
                <a:gd name="connsiteY2" fmla="*/ 1412742 h 2847098"/>
                <a:gd name="connsiteX3" fmla="*/ 3094172 w 3255024"/>
                <a:gd name="connsiteY3" fmla="*/ 2529753 h 2847098"/>
                <a:gd name="connsiteX4" fmla="*/ 1977159 w 3255024"/>
                <a:gd name="connsiteY4" fmla="*/ 2686245 h 2847098"/>
                <a:gd name="connsiteX5" fmla="*/ 317346 w 3255024"/>
                <a:gd name="connsiteY5" fmla="*/ 1434359 h 2847098"/>
                <a:gd name="connsiteX6" fmla="*/ 160853 w 3255024"/>
                <a:gd name="connsiteY6" fmla="*/ 317351 h 2847098"/>
                <a:gd name="connsiteX7" fmla="*/ 839829 w 3255024"/>
                <a:gd name="connsiteY7" fmla="*/ 1083 h 284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5024" h="2847098">
                  <a:moveTo>
                    <a:pt x="839829" y="1083"/>
                  </a:moveTo>
                  <a:cubicBezTo>
                    <a:pt x="993239" y="9079"/>
                    <a:pt x="1145990" y="61392"/>
                    <a:pt x="1277864" y="160855"/>
                  </a:cubicBezTo>
                  <a:lnTo>
                    <a:pt x="2937676" y="1412742"/>
                  </a:lnTo>
                  <a:cubicBezTo>
                    <a:pt x="3289346" y="1677981"/>
                    <a:pt x="3359412" y="2178085"/>
                    <a:pt x="3094172" y="2529753"/>
                  </a:cubicBezTo>
                  <a:cubicBezTo>
                    <a:pt x="2828930" y="2881422"/>
                    <a:pt x="2328827" y="2951484"/>
                    <a:pt x="1977159" y="2686245"/>
                  </a:cubicBezTo>
                  <a:lnTo>
                    <a:pt x="317346" y="1434359"/>
                  </a:lnTo>
                  <a:cubicBezTo>
                    <a:pt x="-34321" y="1169121"/>
                    <a:pt x="-104386" y="669018"/>
                    <a:pt x="160853" y="317351"/>
                  </a:cubicBezTo>
                  <a:cubicBezTo>
                    <a:pt x="326627" y="97557"/>
                    <a:pt x="584146" y="-12235"/>
                    <a:pt x="839829" y="1083"/>
                  </a:cubicBezTo>
                  <a:close/>
                </a:path>
              </a:pathLst>
            </a:custGeom>
            <a:blipFill dpi="0" rotWithShape="1">
              <a:blip r:embed="rId9"/>
              <a:srcRect/>
              <a:stretch>
                <a:fillRect l="-81000" t="-97000" r="-119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-1422400"/>
            <a:ext cx="12192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 userDrawn="1"/>
        </p:nvSpPr>
        <p:spPr>
          <a:xfrm>
            <a:off x="11320780" y="0"/>
            <a:ext cx="871220" cy="10121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372" h="1594">
                <a:moveTo>
                  <a:pt x="0" y="458"/>
                </a:moveTo>
                <a:cubicBezTo>
                  <a:pt x="0" y="295"/>
                  <a:pt x="34" y="140"/>
                  <a:pt x="96" y="0"/>
                </a:cubicBezTo>
                <a:lnTo>
                  <a:pt x="1372" y="0"/>
                </a:lnTo>
                <a:lnTo>
                  <a:pt x="1372" y="1570"/>
                </a:lnTo>
                <a:cubicBezTo>
                  <a:pt x="1296" y="1586"/>
                  <a:pt x="1217" y="1594"/>
                  <a:pt x="1137" y="1594"/>
                </a:cubicBezTo>
                <a:cubicBezTo>
                  <a:pt x="509" y="1594"/>
                  <a:pt x="0" y="1085"/>
                  <a:pt x="0" y="458"/>
                </a:cubicBezTo>
                <a:close/>
              </a:path>
            </a:pathLst>
          </a:custGeom>
          <a:solidFill>
            <a:srgbClr val="629A7B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 userDrawn="1"/>
        </p:nvSpPr>
        <p:spPr>
          <a:xfrm>
            <a:off x="11647170" y="0"/>
            <a:ext cx="551761" cy="684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8" h="964">
                <a:moveTo>
                  <a:pt x="0" y="397"/>
                </a:moveTo>
                <a:cubicBezTo>
                  <a:pt x="0" y="242"/>
                  <a:pt x="62" y="102"/>
                  <a:pt x="162" y="0"/>
                </a:cubicBezTo>
                <a:lnTo>
                  <a:pt x="718" y="0"/>
                </a:lnTo>
                <a:lnTo>
                  <a:pt x="718" y="943"/>
                </a:lnTo>
                <a:cubicBezTo>
                  <a:pt x="670" y="957"/>
                  <a:pt x="619" y="964"/>
                  <a:pt x="567" y="964"/>
                </a:cubicBezTo>
                <a:cubicBezTo>
                  <a:pt x="254" y="964"/>
                  <a:pt x="0" y="710"/>
                  <a:pt x="0" y="397"/>
                </a:cubicBezTo>
                <a:close/>
              </a:path>
            </a:pathLst>
          </a:custGeom>
          <a:blipFill rotWithShape="1">
            <a:blip r:embed="rId2">
              <a:alphaModFix amt="69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idx="23"/>
          </p:nvPr>
        </p:nvSpPr>
        <p:spPr>
          <a:xfrm>
            <a:off x="335915" y="219075"/>
            <a:ext cx="11189970" cy="1499870"/>
          </a:xfrm>
          <a:prstGeom prst="rect">
            <a:avLst/>
          </a:prstGeom>
        </p:spPr>
        <p:txBody>
          <a:bodyPr/>
          <a:lstStyle>
            <a:lvl1pPr marL="0" indent="0" eaLnBrk="1" fontAlgn="auto" latinLnBrk="0" hangingPunct="1">
              <a:lnSpc>
                <a:spcPct val="125000"/>
              </a:lnSpc>
              <a:spcBef>
                <a:spcPts val="0"/>
              </a:spcBef>
              <a:buNone/>
              <a:defRPr sz="3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>
          <a:xfrm>
            <a:off x="335915" y="2512060"/>
            <a:ext cx="11189970" cy="1499870"/>
          </a:xfrm>
          <a:prstGeom prst="rect">
            <a:avLst/>
          </a:prstGeom>
        </p:spPr>
        <p:txBody>
          <a:bodyPr/>
          <a:lstStyle>
            <a:lvl1pPr marL="0" indent="0" eaLnBrk="1" fontAlgn="auto" latinLnBrk="0" hangingPunct="1">
              <a:lnSpc>
                <a:spcPct val="125000"/>
              </a:lnSpc>
              <a:spcBef>
                <a:spcPts val="0"/>
              </a:spcBef>
              <a:buNone/>
              <a:defRPr sz="2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任意多边形 10"/>
          <p:cNvSpPr/>
          <p:nvPr userDrawn="1">
            <p:custDataLst>
              <p:tags r:id="rId2"/>
            </p:custDataLst>
          </p:nvPr>
        </p:nvSpPr>
        <p:spPr>
          <a:xfrm>
            <a:off x="10553700" y="0"/>
            <a:ext cx="720090" cy="1188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402" h="7631">
                <a:moveTo>
                  <a:pt x="3402" y="5967"/>
                </a:moveTo>
                <a:cubicBezTo>
                  <a:pt x="3431" y="6867"/>
                  <a:pt x="2566" y="7666"/>
                  <a:pt x="1720" y="7630"/>
                </a:cubicBezTo>
                <a:cubicBezTo>
                  <a:pt x="776" y="7671"/>
                  <a:pt x="15" y="6770"/>
                  <a:pt x="38" y="5967"/>
                </a:cubicBezTo>
                <a:lnTo>
                  <a:pt x="0" y="5967"/>
                </a:lnTo>
                <a:lnTo>
                  <a:pt x="0" y="0"/>
                </a:lnTo>
                <a:lnTo>
                  <a:pt x="3402" y="0"/>
                </a:lnTo>
                <a:lnTo>
                  <a:pt x="3402" y="5967"/>
                </a:lnTo>
                <a:lnTo>
                  <a:pt x="3402" y="5967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 userDrawn="1">
            <p:custDataLst>
              <p:tags r:id="rId3"/>
            </p:custDataLst>
          </p:nvPr>
        </p:nvSpPr>
        <p:spPr>
          <a:xfrm>
            <a:off x="10055860" y="0"/>
            <a:ext cx="698500" cy="10020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402" h="7631">
                <a:moveTo>
                  <a:pt x="3402" y="5967"/>
                </a:moveTo>
                <a:cubicBezTo>
                  <a:pt x="3431" y="6867"/>
                  <a:pt x="2566" y="7666"/>
                  <a:pt x="1720" y="7630"/>
                </a:cubicBezTo>
                <a:cubicBezTo>
                  <a:pt x="776" y="7671"/>
                  <a:pt x="15" y="6770"/>
                  <a:pt x="38" y="5967"/>
                </a:cubicBezTo>
                <a:lnTo>
                  <a:pt x="0" y="5967"/>
                </a:lnTo>
                <a:lnTo>
                  <a:pt x="0" y="0"/>
                </a:lnTo>
                <a:lnTo>
                  <a:pt x="3402" y="0"/>
                </a:lnTo>
                <a:lnTo>
                  <a:pt x="3402" y="5967"/>
                </a:lnTo>
                <a:lnTo>
                  <a:pt x="3402" y="5967"/>
                </a:lnTo>
                <a:close/>
              </a:path>
            </a:pathLst>
          </a:custGeom>
          <a:gradFill rotWithShape="1">
            <a:gsLst>
              <a:gs pos="0">
                <a:srgbClr val="468E5A"/>
              </a:gs>
              <a:gs pos="100000">
                <a:srgbClr val="42925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 userDrawn="1">
            <p:custDataLst>
              <p:tags r:id="rId1"/>
            </p:custDataLst>
          </p:nvPr>
        </p:nvSpPr>
        <p:spPr>
          <a:xfrm rot="10800000" flipH="1">
            <a:off x="0" y="0"/>
            <a:ext cx="7849870" cy="6850380"/>
          </a:xfrm>
          <a:prstGeom prst="rtTriangle">
            <a:avLst/>
          </a:prstGeom>
          <a:solidFill>
            <a:srgbClr val="95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6830695" y="1998980"/>
            <a:ext cx="3383280" cy="3689985"/>
            <a:chOff x="10065" y="2678"/>
            <a:chExt cx="5328" cy="5811"/>
          </a:xfrm>
        </p:grpSpPr>
        <p:pic>
          <p:nvPicPr>
            <p:cNvPr id="6" name="图片 5" descr="qrcode_for_gh_c5fdb1852ef6_25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0609" y="2678"/>
              <a:ext cx="4505" cy="450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7" name="TextBox 3"/>
            <p:cNvSpPr txBox="1"/>
            <p:nvPr>
              <p:custDataLst>
                <p:tags r:id="rId7"/>
              </p:custDataLst>
            </p:nvPr>
          </p:nvSpPr>
          <p:spPr>
            <a:xfrm>
              <a:off x="10065" y="7667"/>
              <a:ext cx="53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公众号：老丁侃地理</a:t>
              </a: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2494916" y="1988185"/>
            <a:ext cx="2133600" cy="2475230"/>
            <a:chOff x="1319383" y="150709"/>
            <a:chExt cx="1489821" cy="1728192"/>
          </a:xfrm>
          <a:effectLst>
            <a:outerShdw blurRad="3175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六边形 4"/>
            <p:cNvSpPr/>
            <p:nvPr>
              <p:custDataLst>
                <p:tags r:id="rId3"/>
              </p:custDataLst>
            </p:nvPr>
          </p:nvSpPr>
          <p:spPr>
            <a:xfrm rot="5400000">
              <a:off x="1200197" y="269894"/>
              <a:ext cx="1728192" cy="1489821"/>
            </a:xfrm>
            <a:prstGeom prst="hexagon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>
                <a:solidFill>
                  <a:srgbClr val="E9A939"/>
                </a:solidFill>
              </a:endParaRPr>
            </a:p>
          </p:txBody>
        </p:sp>
        <p:sp>
          <p:nvSpPr>
            <p:cNvPr id="14" name="六边形 13"/>
            <p:cNvSpPr/>
            <p:nvPr>
              <p:custDataLst>
                <p:tags r:id="rId4"/>
              </p:custDataLst>
            </p:nvPr>
          </p:nvSpPr>
          <p:spPr>
            <a:xfrm rot="5400000">
              <a:off x="1300555" y="356409"/>
              <a:ext cx="1527476" cy="1316790"/>
            </a:xfrm>
            <a:prstGeom prst="hexagon">
              <a:avLst/>
            </a:prstGeom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 dirty="0">
                <a:solidFill>
                  <a:srgbClr val="E9A939"/>
                </a:solidFill>
              </a:endParaRPr>
            </a:p>
          </p:txBody>
        </p:sp>
        <p:sp>
          <p:nvSpPr>
            <p:cNvPr id="15" name="矩形 25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457601" y="641371"/>
              <a:ext cx="1213382" cy="708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1">
                <a:buFont typeface="Arial" panose="020B0604020202020204" pitchFamily="34" charset="0"/>
                <a:buNone/>
              </a:pPr>
              <a:endParaRPr lang="zh-CN" altLang="en-US" sz="6600" b="1" cap="all" dirty="0">
                <a:solidFill>
                  <a:srgbClr val="E9A9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文本框 15"/>
          <p:cNvSpPr txBox="1"/>
          <p:nvPr userDrawn="1">
            <p:custDataLst>
              <p:tags r:id="rId2"/>
            </p:custDataLst>
          </p:nvPr>
        </p:nvSpPr>
        <p:spPr>
          <a:xfrm flipH="1">
            <a:off x="2499995" y="2348230"/>
            <a:ext cx="2004695" cy="911860"/>
          </a:xfrm>
          <a:prstGeom prst="rect">
            <a:avLst/>
          </a:prstGeom>
          <a:noFill/>
          <a:effectLst>
            <a:reflection blurRad="6350" stA="52000" endA="300" endPos="0" dist="254000" dir="5400000" sy="-100000" algn="bl" rotWithShape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zh-CN" altLang="en-US" sz="5400" b="1" dirty="0">
                <a:solidFill>
                  <a:srgbClr val="629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感谢关注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 userDrawn="1">
            <p:custDataLst>
              <p:tags r:id="rId1"/>
            </p:custDataLst>
          </p:nvPr>
        </p:nvSpPr>
        <p:spPr>
          <a:xfrm rot="10800000" flipH="1">
            <a:off x="0" y="0"/>
            <a:ext cx="7849870" cy="6850380"/>
          </a:xfrm>
          <a:prstGeom prst="rtTriangle">
            <a:avLst/>
          </a:prstGeom>
          <a:solidFill>
            <a:srgbClr val="95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60" y="1809115"/>
            <a:ext cx="3240000" cy="3240000"/>
          </a:xfrm>
          <a:prstGeom prst="rect">
            <a:avLst/>
          </a:prstGeom>
        </p:spPr>
      </p:pic>
      <p:sp>
        <p:nvSpPr>
          <p:cNvPr id="26" name="任意多边形 25"/>
          <p:cNvSpPr/>
          <p:nvPr userDrawn="1">
            <p:custDataLst>
              <p:tags r:id="rId3"/>
            </p:custDataLst>
          </p:nvPr>
        </p:nvSpPr>
        <p:spPr>
          <a:xfrm>
            <a:off x="1733550" y="2560955"/>
            <a:ext cx="4544695" cy="1828165"/>
          </a:xfrm>
          <a:custGeom>
            <a:avLst/>
            <a:gdLst>
              <a:gd name="connsiteX0" fmla="*/ 368297 w 3246120"/>
              <a:gd name="connsiteY0" fmla="*/ 88606 h 705910"/>
              <a:gd name="connsiteX1" fmla="*/ 103948 w 3246120"/>
              <a:gd name="connsiteY1" fmla="*/ 352955 h 705910"/>
              <a:gd name="connsiteX2" fmla="*/ 368297 w 3246120"/>
              <a:gd name="connsiteY2" fmla="*/ 617304 h 705910"/>
              <a:gd name="connsiteX3" fmla="*/ 2887968 w 3246120"/>
              <a:gd name="connsiteY3" fmla="*/ 617304 h 705910"/>
              <a:gd name="connsiteX4" fmla="*/ 3152317 w 3246120"/>
              <a:gd name="connsiteY4" fmla="*/ 352955 h 705910"/>
              <a:gd name="connsiteX5" fmla="*/ 2887968 w 3246120"/>
              <a:gd name="connsiteY5" fmla="*/ 88606 h 705910"/>
              <a:gd name="connsiteX6" fmla="*/ 352955 w 3246120"/>
              <a:gd name="connsiteY6" fmla="*/ 0 h 705910"/>
              <a:gd name="connsiteX7" fmla="*/ 2893165 w 3246120"/>
              <a:gd name="connsiteY7" fmla="*/ 0 h 705910"/>
              <a:gd name="connsiteX8" fmla="*/ 3246120 w 3246120"/>
              <a:gd name="connsiteY8" fmla="*/ 352955 h 705910"/>
              <a:gd name="connsiteX9" fmla="*/ 2893165 w 3246120"/>
              <a:gd name="connsiteY9" fmla="*/ 705910 h 705910"/>
              <a:gd name="connsiteX10" fmla="*/ 352955 w 3246120"/>
              <a:gd name="connsiteY10" fmla="*/ 705910 h 705910"/>
              <a:gd name="connsiteX11" fmla="*/ 0 w 3246120"/>
              <a:gd name="connsiteY11" fmla="*/ 352955 h 705910"/>
              <a:gd name="connsiteX12" fmla="*/ 352955 w 3246120"/>
              <a:gd name="connsiteY12" fmla="*/ 0 h 70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46120" h="705910">
                <a:moveTo>
                  <a:pt x="368297" y="88606"/>
                </a:moveTo>
                <a:cubicBezTo>
                  <a:pt x="222301" y="88606"/>
                  <a:pt x="103948" y="206959"/>
                  <a:pt x="103948" y="352955"/>
                </a:cubicBezTo>
                <a:cubicBezTo>
                  <a:pt x="103948" y="498951"/>
                  <a:pt x="222301" y="617304"/>
                  <a:pt x="368297" y="617304"/>
                </a:cubicBezTo>
                <a:lnTo>
                  <a:pt x="2887968" y="617304"/>
                </a:lnTo>
                <a:cubicBezTo>
                  <a:pt x="3033964" y="617304"/>
                  <a:pt x="3152317" y="498951"/>
                  <a:pt x="3152317" y="352955"/>
                </a:cubicBezTo>
                <a:cubicBezTo>
                  <a:pt x="3152317" y="206959"/>
                  <a:pt x="3033964" y="88606"/>
                  <a:pt x="2887968" y="88606"/>
                </a:cubicBezTo>
                <a:close/>
                <a:moveTo>
                  <a:pt x="352955" y="0"/>
                </a:moveTo>
                <a:lnTo>
                  <a:pt x="2893165" y="0"/>
                </a:lnTo>
                <a:cubicBezTo>
                  <a:pt x="3088097" y="0"/>
                  <a:pt x="3246120" y="158023"/>
                  <a:pt x="3246120" y="352955"/>
                </a:cubicBezTo>
                <a:cubicBezTo>
                  <a:pt x="3246120" y="547887"/>
                  <a:pt x="3088097" y="705910"/>
                  <a:pt x="2893165" y="705910"/>
                </a:cubicBezTo>
                <a:lnTo>
                  <a:pt x="352955" y="705910"/>
                </a:lnTo>
                <a:cubicBezTo>
                  <a:pt x="158023" y="705910"/>
                  <a:pt x="0" y="547887"/>
                  <a:pt x="0" y="352955"/>
                </a:cubicBezTo>
                <a:cubicBezTo>
                  <a:pt x="0" y="158023"/>
                  <a:pt x="158023" y="0"/>
                  <a:pt x="35295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016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dist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4"/>
            </p:custDataLst>
          </p:nvPr>
        </p:nvSpPr>
        <p:spPr>
          <a:xfrm>
            <a:off x="2028190" y="2766695"/>
            <a:ext cx="4001135" cy="140144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获取课件请扫码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"/>
          <p:cNvGraphicFramePr>
            <a:graphicFrameLocks noGrp="1"/>
          </p:cNvGraphicFramePr>
          <p:nvPr userDrawn="1">
            <p:custDataLst>
              <p:tags r:id="rId1"/>
            </p:custDataLst>
          </p:nvPr>
        </p:nvGraphicFramePr>
        <p:xfrm>
          <a:off x="0" y="0"/>
          <a:ext cx="12191968" cy="868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 descr="7b0a2020202022776f7264617274223a20227b5c2269645c223a32353030333436382c5c227469645c223a31333538357d220a7d0a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33730" y="4149090"/>
            <a:ext cx="11292840" cy="1753235"/>
          </a:xfrm>
          <a:prstGeom prst="rect">
            <a:avLst/>
          </a:prstGeom>
        </p:spPr>
        <p:txBody>
          <a:bodyPr>
            <a:scene3d>
              <a:camera prst="perspectiveBelow" fov="0">
                <a:rot lat="0" lon="0" rev="0"/>
              </a:camera>
              <a:lightRig rig="flat" dir="t">
                <a:rot lat="0" lon="0" rev="0"/>
              </a:lightRig>
            </a:scene3d>
            <a:sp3d prstMaterial="matte">
              <a:extrusionClr>
                <a:srgbClr val="FD7F2D"/>
              </a:extrusionClr>
              <a:contourClr>
                <a:srgbClr val="FF0000"/>
              </a:contourClr>
            </a:sp3d>
          </a:bodyPr>
          <a:lstStyle>
            <a:lvl1pPr algn="ctr" eaLnBrk="1" fontAlgn="auto" latinLnBrk="0" hangingPunct="1">
              <a:lnSpc>
                <a:spcPct val="120000"/>
              </a:lnSpc>
              <a:defRPr sz="4400" b="0" i="0">
                <a:ln w="7063" cmpd="sng">
                  <a:solidFill>
                    <a:srgbClr val="396F58"/>
                  </a:solidFill>
                  <a:miter/>
                </a:ln>
                <a:solidFill>
                  <a:schemeClr val="bg1">
                    <a:lumMod val="95000"/>
                  </a:schemeClr>
                </a:solidFill>
                <a:effectLst>
                  <a:innerShdw blurRad="15697" dist="50800" dir="13500000">
                    <a:srgbClr val="BF0000">
                      <a:alpha val="58000"/>
                    </a:srgbClr>
                  </a:innerShdw>
                  <a:reflection blurRad="37672" stA="55000" endA="300" endPos="600" dist="114300" dir="5400000" sy="-100000" algn="bl" rotWithShape="0"/>
                </a:effectLst>
                <a:latin typeface="汉仪黑方简" panose="00020600040101010101" charset="-122"/>
                <a:ea typeface="汉仪黑方简" panose="00020600040101010101" charset="-122"/>
                <a:cs typeface="汉仪黑方简" panose="00020600040101010101" charset="-122"/>
              </a:defRPr>
            </a:lvl1pPr>
          </a:lstStyle>
          <a:p>
            <a:r>
              <a:rPr lang="zh-CN" altLang="en-US"/>
              <a:t>节单击此处编辑母版标题样式</a:t>
            </a:r>
            <a:br>
              <a:rPr lang="zh-CN" altLang="en-US"/>
            </a:b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 41"/>
          <p:cNvSpPr/>
          <p:nvPr userDrawn="1">
            <p:custDataLst>
              <p:tags r:id="rId1"/>
            </p:custDataLst>
          </p:nvPr>
        </p:nvSpPr>
        <p:spPr>
          <a:xfrm rot="16200000">
            <a:off x="682414" y="3801321"/>
            <a:ext cx="3068955" cy="376258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33" h="5925">
                <a:moveTo>
                  <a:pt x="0" y="0"/>
                </a:moveTo>
                <a:lnTo>
                  <a:pt x="4833" y="0"/>
                </a:lnTo>
                <a:lnTo>
                  <a:pt x="4802" y="11"/>
                </a:lnTo>
                <a:cubicBezTo>
                  <a:pt x="2628" y="778"/>
                  <a:pt x="962" y="3051"/>
                  <a:pt x="579" y="5865"/>
                </a:cubicBezTo>
                <a:lnTo>
                  <a:pt x="572" y="5925"/>
                </a:lnTo>
                <a:lnTo>
                  <a:pt x="57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rgbClr val="9EC7A7"/>
              </a:gs>
              <a:gs pos="0">
                <a:schemeClr val="bg1">
                  <a:lumMod val="95000"/>
                </a:schemeClr>
              </a:gs>
              <a:gs pos="98000">
                <a:srgbClr val="6CB67D"/>
              </a:gs>
            </a:gsLst>
            <a:lin ang="564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3"/>
          </p:nvPr>
        </p:nvSpPr>
        <p:spPr>
          <a:xfrm>
            <a:off x="5038725" y="324897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3C3C3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任意多边形 1"/>
          <p:cNvSpPr/>
          <p:nvPr userDrawn="1"/>
        </p:nvSpPr>
        <p:spPr>
          <a:xfrm>
            <a:off x="0" y="0"/>
            <a:ext cx="4099262" cy="687324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56" h="10824">
                <a:moveTo>
                  <a:pt x="0" y="0"/>
                </a:moveTo>
                <a:lnTo>
                  <a:pt x="6456" y="0"/>
                </a:lnTo>
                <a:lnTo>
                  <a:pt x="6414" y="11"/>
                </a:lnTo>
                <a:cubicBezTo>
                  <a:pt x="3095" y="888"/>
                  <a:pt x="663" y="3731"/>
                  <a:pt x="663" y="7102"/>
                </a:cubicBezTo>
                <a:cubicBezTo>
                  <a:pt x="663" y="8437"/>
                  <a:pt x="1045" y="9690"/>
                  <a:pt x="1712" y="10770"/>
                </a:cubicBezTo>
                <a:lnTo>
                  <a:pt x="1746" y="10824"/>
                </a:lnTo>
                <a:lnTo>
                  <a:pt x="0" y="10824"/>
                </a:lnTo>
                <a:lnTo>
                  <a:pt x="0" y="0"/>
                </a:lnTo>
                <a:close/>
              </a:path>
            </a:pathLst>
          </a:custGeom>
          <a:solidFill>
            <a:srgbClr val="95BBA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 userDrawn="1">
            <p:custDataLst>
              <p:tags r:id="rId2"/>
            </p:custDataLst>
          </p:nvPr>
        </p:nvSpPr>
        <p:spPr>
          <a:xfrm>
            <a:off x="2284730" y="2815590"/>
            <a:ext cx="72000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 userDrawn="1">
            <p:custDataLst>
              <p:tags r:id="rId3"/>
            </p:custDataLst>
          </p:nvPr>
        </p:nvSpPr>
        <p:spPr>
          <a:xfrm>
            <a:off x="2496430" y="281559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 userDrawn="1">
            <p:custDataLst>
              <p:tags r:id="rId4"/>
            </p:custDataLst>
          </p:nvPr>
        </p:nvSpPr>
        <p:spPr>
          <a:xfrm>
            <a:off x="2707885" y="281559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 userDrawn="1">
            <p:custDataLst>
              <p:tags r:id="rId5"/>
            </p:custDataLst>
          </p:nvPr>
        </p:nvSpPr>
        <p:spPr>
          <a:xfrm>
            <a:off x="2919340" y="281559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 userDrawn="1">
            <p:custDataLst>
              <p:tags r:id="rId6"/>
            </p:custDataLst>
          </p:nvPr>
        </p:nvSpPr>
        <p:spPr>
          <a:xfrm>
            <a:off x="2279015" y="2997200"/>
            <a:ext cx="72000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 userDrawn="1">
            <p:custDataLst>
              <p:tags r:id="rId7"/>
            </p:custDataLst>
          </p:nvPr>
        </p:nvSpPr>
        <p:spPr>
          <a:xfrm>
            <a:off x="2490715" y="299720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 userDrawn="1">
            <p:custDataLst>
              <p:tags r:id="rId8"/>
            </p:custDataLst>
          </p:nvPr>
        </p:nvSpPr>
        <p:spPr>
          <a:xfrm>
            <a:off x="2702170" y="299720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 userDrawn="1">
            <p:custDataLst>
              <p:tags r:id="rId9"/>
            </p:custDataLst>
          </p:nvPr>
        </p:nvSpPr>
        <p:spPr>
          <a:xfrm>
            <a:off x="2913625" y="299720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 userDrawn="1">
            <p:custDataLst>
              <p:tags r:id="rId10"/>
            </p:custDataLst>
          </p:nvPr>
        </p:nvSpPr>
        <p:spPr>
          <a:xfrm>
            <a:off x="2284730" y="3357245"/>
            <a:ext cx="72000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 userDrawn="1">
            <p:custDataLst>
              <p:tags r:id="rId11"/>
            </p:custDataLst>
          </p:nvPr>
        </p:nvSpPr>
        <p:spPr>
          <a:xfrm>
            <a:off x="2496430" y="335724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 userDrawn="1">
            <p:custDataLst>
              <p:tags r:id="rId12"/>
            </p:custDataLst>
          </p:nvPr>
        </p:nvSpPr>
        <p:spPr>
          <a:xfrm>
            <a:off x="2707885" y="335724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 userDrawn="1">
            <p:custDataLst>
              <p:tags r:id="rId13"/>
            </p:custDataLst>
          </p:nvPr>
        </p:nvSpPr>
        <p:spPr>
          <a:xfrm>
            <a:off x="2919340" y="335724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 userDrawn="1">
            <p:custDataLst>
              <p:tags r:id="rId14"/>
            </p:custDataLst>
          </p:nvPr>
        </p:nvSpPr>
        <p:spPr>
          <a:xfrm>
            <a:off x="2279015" y="3176905"/>
            <a:ext cx="72000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 userDrawn="1">
            <p:custDataLst>
              <p:tags r:id="rId15"/>
            </p:custDataLst>
          </p:nvPr>
        </p:nvSpPr>
        <p:spPr>
          <a:xfrm>
            <a:off x="2490715" y="317690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 userDrawn="1">
            <p:custDataLst>
              <p:tags r:id="rId16"/>
            </p:custDataLst>
          </p:nvPr>
        </p:nvSpPr>
        <p:spPr>
          <a:xfrm>
            <a:off x="2702170" y="317690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 userDrawn="1">
            <p:custDataLst>
              <p:tags r:id="rId17"/>
            </p:custDataLst>
          </p:nvPr>
        </p:nvSpPr>
        <p:spPr>
          <a:xfrm>
            <a:off x="2913625" y="317690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 userDrawn="1">
            <p:custDataLst>
              <p:tags r:id="rId18"/>
            </p:custDataLst>
          </p:nvPr>
        </p:nvSpPr>
        <p:spPr>
          <a:xfrm>
            <a:off x="2279015" y="3556000"/>
            <a:ext cx="72000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 userDrawn="1">
            <p:custDataLst>
              <p:tags r:id="rId19"/>
            </p:custDataLst>
          </p:nvPr>
        </p:nvSpPr>
        <p:spPr>
          <a:xfrm>
            <a:off x="2490715" y="355600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/>
          <p:nvPr userDrawn="1">
            <p:custDataLst>
              <p:tags r:id="rId20"/>
            </p:custDataLst>
          </p:nvPr>
        </p:nvSpPr>
        <p:spPr>
          <a:xfrm>
            <a:off x="2702170" y="355600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 userDrawn="1">
            <p:custDataLst>
              <p:tags r:id="rId21"/>
            </p:custDataLst>
          </p:nvPr>
        </p:nvSpPr>
        <p:spPr>
          <a:xfrm>
            <a:off x="2913625" y="355600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 userDrawn="1">
            <p:custDataLst>
              <p:tags r:id="rId22"/>
            </p:custDataLst>
          </p:nvPr>
        </p:nvSpPr>
        <p:spPr>
          <a:xfrm>
            <a:off x="2284730" y="3916045"/>
            <a:ext cx="72000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/>
          <p:cNvSpPr/>
          <p:nvPr userDrawn="1">
            <p:custDataLst>
              <p:tags r:id="rId23"/>
            </p:custDataLst>
          </p:nvPr>
        </p:nvSpPr>
        <p:spPr>
          <a:xfrm>
            <a:off x="2496430" y="391604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/>
          <p:cNvSpPr/>
          <p:nvPr userDrawn="1">
            <p:custDataLst>
              <p:tags r:id="rId24"/>
            </p:custDataLst>
          </p:nvPr>
        </p:nvSpPr>
        <p:spPr>
          <a:xfrm>
            <a:off x="2707885" y="391604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 userDrawn="1">
            <p:custDataLst>
              <p:tags r:id="rId25"/>
            </p:custDataLst>
          </p:nvPr>
        </p:nvSpPr>
        <p:spPr>
          <a:xfrm>
            <a:off x="2919340" y="391604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椭圆 113"/>
          <p:cNvSpPr/>
          <p:nvPr userDrawn="1">
            <p:custDataLst>
              <p:tags r:id="rId26"/>
            </p:custDataLst>
          </p:nvPr>
        </p:nvSpPr>
        <p:spPr>
          <a:xfrm>
            <a:off x="2279015" y="3735705"/>
            <a:ext cx="72000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 userDrawn="1">
            <p:custDataLst>
              <p:tags r:id="rId27"/>
            </p:custDataLst>
          </p:nvPr>
        </p:nvSpPr>
        <p:spPr>
          <a:xfrm>
            <a:off x="2490715" y="373570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 userDrawn="1">
            <p:custDataLst>
              <p:tags r:id="rId28"/>
            </p:custDataLst>
          </p:nvPr>
        </p:nvSpPr>
        <p:spPr>
          <a:xfrm>
            <a:off x="2702170" y="373570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 userDrawn="1">
            <p:custDataLst>
              <p:tags r:id="rId29"/>
            </p:custDataLst>
          </p:nvPr>
        </p:nvSpPr>
        <p:spPr>
          <a:xfrm>
            <a:off x="2913625" y="373570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文本框 117"/>
          <p:cNvSpPr txBox="1"/>
          <p:nvPr userDrawn="1"/>
        </p:nvSpPr>
        <p:spPr>
          <a:xfrm>
            <a:off x="6456045" y="1872615"/>
            <a:ext cx="46951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>
                <a:solidFill>
                  <a:srgbClr val="629A7B"/>
                </a:solidFill>
                <a:latin typeface="Kozuka Gothic Pro H" panose="020B0800000000000000" charset="-128"/>
                <a:ea typeface="Kozuka Gothic Pro H" panose="020B0800000000000000" charset="-128"/>
              </a:rPr>
              <a:t>PART     O1</a:t>
            </a:r>
          </a:p>
        </p:txBody>
      </p:sp>
      <p:grpSp>
        <p:nvGrpSpPr>
          <p:cNvPr id="119" name="组合 118"/>
          <p:cNvGrpSpPr/>
          <p:nvPr userDrawn="1"/>
        </p:nvGrpSpPr>
        <p:grpSpPr>
          <a:xfrm>
            <a:off x="11269345" y="134620"/>
            <a:ext cx="720000" cy="720000"/>
            <a:chOff x="12227" y="5180"/>
            <a:chExt cx="1446" cy="1478"/>
          </a:xfrm>
        </p:grpSpPr>
        <p:sp>
          <p:nvSpPr>
            <p:cNvPr id="120" name="椭圆 119"/>
            <p:cNvSpPr/>
            <p:nvPr userDrawn="1">
              <p:custDataLst>
                <p:tags r:id="rId33"/>
              </p:custDataLst>
            </p:nvPr>
          </p:nvSpPr>
          <p:spPr>
            <a:xfrm>
              <a:off x="12384" y="5352"/>
              <a:ext cx="1134" cy="1134"/>
            </a:xfrm>
            <a:prstGeom prst="ellipse">
              <a:avLst/>
            </a:prstGeom>
            <a:solidFill>
              <a:srgbClr val="629A7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 userDrawn="1">
              <p:custDataLst>
                <p:tags r:id="rId34"/>
              </p:custDataLst>
            </p:nvPr>
          </p:nvSpPr>
          <p:spPr>
            <a:xfrm>
              <a:off x="12227" y="5180"/>
              <a:ext cx="1446" cy="1478"/>
            </a:xfrm>
            <a:prstGeom prst="ellipse">
              <a:avLst/>
            </a:prstGeom>
            <a:noFill/>
            <a:ln w="28575"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5" name="椭圆 124"/>
          <p:cNvSpPr/>
          <p:nvPr userDrawn="1">
            <p:custDataLst>
              <p:tags r:id="rId30"/>
            </p:custDataLst>
          </p:nvPr>
        </p:nvSpPr>
        <p:spPr>
          <a:xfrm>
            <a:off x="11783426" y="564677"/>
            <a:ext cx="290361" cy="290455"/>
          </a:xfrm>
          <a:prstGeom prst="ellipse">
            <a:avLst/>
          </a:prstGeom>
          <a:gradFill>
            <a:gsLst>
              <a:gs pos="32000">
                <a:schemeClr val="bg1"/>
              </a:gs>
              <a:gs pos="53000">
                <a:schemeClr val="bg1">
                  <a:lumMod val="95000"/>
                </a:schemeClr>
              </a:gs>
              <a:gs pos="76000">
                <a:srgbClr val="D9D9D9"/>
              </a:gs>
            </a:gsLst>
            <a:lin ang="3960000" scaled="0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 userDrawn="1">
            <p:custDataLst>
              <p:tags r:id="rId31"/>
            </p:custDataLst>
          </p:nvPr>
        </p:nvSpPr>
        <p:spPr>
          <a:xfrm>
            <a:off x="10877550" y="134620"/>
            <a:ext cx="211455" cy="211455"/>
          </a:xfrm>
          <a:prstGeom prst="ellipse">
            <a:avLst/>
          </a:prstGeom>
          <a:solidFill>
            <a:srgbClr val="95BCA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 userDrawn="1">
            <p:custDataLst>
              <p:tags r:id="rId32"/>
            </p:custDataLst>
          </p:nvPr>
        </p:nvSpPr>
        <p:spPr>
          <a:xfrm>
            <a:off x="11100435" y="186055"/>
            <a:ext cx="288290" cy="288290"/>
          </a:xfrm>
          <a:prstGeom prst="ellipse">
            <a:avLst/>
          </a:prstGeom>
          <a:noFill/>
          <a:ln w="12700" cmpd="sng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 41"/>
          <p:cNvSpPr/>
          <p:nvPr userDrawn="1">
            <p:custDataLst>
              <p:tags r:id="rId1"/>
            </p:custDataLst>
          </p:nvPr>
        </p:nvSpPr>
        <p:spPr>
          <a:xfrm rot="16200000">
            <a:off x="683684" y="3801956"/>
            <a:ext cx="3068955" cy="376258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33" h="5925">
                <a:moveTo>
                  <a:pt x="0" y="0"/>
                </a:moveTo>
                <a:lnTo>
                  <a:pt x="4833" y="0"/>
                </a:lnTo>
                <a:lnTo>
                  <a:pt x="4802" y="11"/>
                </a:lnTo>
                <a:cubicBezTo>
                  <a:pt x="2628" y="778"/>
                  <a:pt x="962" y="3051"/>
                  <a:pt x="579" y="5865"/>
                </a:cubicBezTo>
                <a:lnTo>
                  <a:pt x="572" y="5925"/>
                </a:lnTo>
                <a:lnTo>
                  <a:pt x="57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rgbClr val="9EC7A7"/>
              </a:gs>
              <a:gs pos="0">
                <a:schemeClr val="bg1">
                  <a:lumMod val="95000"/>
                </a:schemeClr>
              </a:gs>
              <a:gs pos="98000">
                <a:srgbClr val="6CB67D"/>
              </a:gs>
            </a:gsLst>
            <a:lin ang="564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3"/>
          </p:nvPr>
        </p:nvSpPr>
        <p:spPr>
          <a:xfrm>
            <a:off x="5038725" y="324897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3C3C3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任意多边形 1"/>
          <p:cNvSpPr/>
          <p:nvPr userDrawn="1"/>
        </p:nvSpPr>
        <p:spPr>
          <a:xfrm>
            <a:off x="0" y="0"/>
            <a:ext cx="4099262" cy="687324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56" h="10824">
                <a:moveTo>
                  <a:pt x="0" y="0"/>
                </a:moveTo>
                <a:lnTo>
                  <a:pt x="6456" y="0"/>
                </a:lnTo>
                <a:lnTo>
                  <a:pt x="6414" y="11"/>
                </a:lnTo>
                <a:cubicBezTo>
                  <a:pt x="3095" y="888"/>
                  <a:pt x="663" y="3731"/>
                  <a:pt x="663" y="7102"/>
                </a:cubicBezTo>
                <a:cubicBezTo>
                  <a:pt x="663" y="8437"/>
                  <a:pt x="1045" y="9690"/>
                  <a:pt x="1712" y="10770"/>
                </a:cubicBezTo>
                <a:lnTo>
                  <a:pt x="1746" y="10824"/>
                </a:lnTo>
                <a:lnTo>
                  <a:pt x="0" y="10824"/>
                </a:lnTo>
                <a:lnTo>
                  <a:pt x="0" y="0"/>
                </a:lnTo>
                <a:close/>
              </a:path>
            </a:pathLst>
          </a:custGeom>
          <a:solidFill>
            <a:srgbClr val="95BBA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 userDrawn="1">
            <p:custDataLst>
              <p:tags r:id="rId2"/>
            </p:custDataLst>
          </p:nvPr>
        </p:nvSpPr>
        <p:spPr>
          <a:xfrm>
            <a:off x="2284730" y="2815590"/>
            <a:ext cx="72000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 userDrawn="1">
            <p:custDataLst>
              <p:tags r:id="rId3"/>
            </p:custDataLst>
          </p:nvPr>
        </p:nvSpPr>
        <p:spPr>
          <a:xfrm>
            <a:off x="2496430" y="281559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 userDrawn="1">
            <p:custDataLst>
              <p:tags r:id="rId4"/>
            </p:custDataLst>
          </p:nvPr>
        </p:nvSpPr>
        <p:spPr>
          <a:xfrm>
            <a:off x="2707885" y="281559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 userDrawn="1">
            <p:custDataLst>
              <p:tags r:id="rId5"/>
            </p:custDataLst>
          </p:nvPr>
        </p:nvSpPr>
        <p:spPr>
          <a:xfrm>
            <a:off x="2919340" y="281559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 userDrawn="1">
            <p:custDataLst>
              <p:tags r:id="rId6"/>
            </p:custDataLst>
          </p:nvPr>
        </p:nvSpPr>
        <p:spPr>
          <a:xfrm>
            <a:off x="2279015" y="2997200"/>
            <a:ext cx="72000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 userDrawn="1">
            <p:custDataLst>
              <p:tags r:id="rId7"/>
            </p:custDataLst>
          </p:nvPr>
        </p:nvSpPr>
        <p:spPr>
          <a:xfrm>
            <a:off x="2490715" y="299720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 userDrawn="1">
            <p:custDataLst>
              <p:tags r:id="rId8"/>
            </p:custDataLst>
          </p:nvPr>
        </p:nvSpPr>
        <p:spPr>
          <a:xfrm>
            <a:off x="2702170" y="299720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 userDrawn="1">
            <p:custDataLst>
              <p:tags r:id="rId9"/>
            </p:custDataLst>
          </p:nvPr>
        </p:nvSpPr>
        <p:spPr>
          <a:xfrm>
            <a:off x="2913625" y="299720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 userDrawn="1">
            <p:custDataLst>
              <p:tags r:id="rId10"/>
            </p:custDataLst>
          </p:nvPr>
        </p:nvSpPr>
        <p:spPr>
          <a:xfrm>
            <a:off x="2284730" y="3357245"/>
            <a:ext cx="72000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 userDrawn="1">
            <p:custDataLst>
              <p:tags r:id="rId11"/>
            </p:custDataLst>
          </p:nvPr>
        </p:nvSpPr>
        <p:spPr>
          <a:xfrm>
            <a:off x="2496430" y="335724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 userDrawn="1">
            <p:custDataLst>
              <p:tags r:id="rId12"/>
            </p:custDataLst>
          </p:nvPr>
        </p:nvSpPr>
        <p:spPr>
          <a:xfrm>
            <a:off x="2707885" y="335724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 userDrawn="1">
            <p:custDataLst>
              <p:tags r:id="rId13"/>
            </p:custDataLst>
          </p:nvPr>
        </p:nvSpPr>
        <p:spPr>
          <a:xfrm>
            <a:off x="2919340" y="335724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 userDrawn="1">
            <p:custDataLst>
              <p:tags r:id="rId14"/>
            </p:custDataLst>
          </p:nvPr>
        </p:nvSpPr>
        <p:spPr>
          <a:xfrm>
            <a:off x="2279015" y="3176905"/>
            <a:ext cx="72000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 userDrawn="1">
            <p:custDataLst>
              <p:tags r:id="rId15"/>
            </p:custDataLst>
          </p:nvPr>
        </p:nvSpPr>
        <p:spPr>
          <a:xfrm>
            <a:off x="2490715" y="317690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 userDrawn="1">
            <p:custDataLst>
              <p:tags r:id="rId16"/>
            </p:custDataLst>
          </p:nvPr>
        </p:nvSpPr>
        <p:spPr>
          <a:xfrm>
            <a:off x="2702170" y="317690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 userDrawn="1">
            <p:custDataLst>
              <p:tags r:id="rId17"/>
            </p:custDataLst>
          </p:nvPr>
        </p:nvSpPr>
        <p:spPr>
          <a:xfrm>
            <a:off x="2913625" y="317690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 userDrawn="1">
            <p:custDataLst>
              <p:tags r:id="rId18"/>
            </p:custDataLst>
          </p:nvPr>
        </p:nvSpPr>
        <p:spPr>
          <a:xfrm>
            <a:off x="2279015" y="3556000"/>
            <a:ext cx="72000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 userDrawn="1">
            <p:custDataLst>
              <p:tags r:id="rId19"/>
            </p:custDataLst>
          </p:nvPr>
        </p:nvSpPr>
        <p:spPr>
          <a:xfrm>
            <a:off x="2490715" y="355600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/>
          <p:nvPr userDrawn="1">
            <p:custDataLst>
              <p:tags r:id="rId20"/>
            </p:custDataLst>
          </p:nvPr>
        </p:nvSpPr>
        <p:spPr>
          <a:xfrm>
            <a:off x="2702170" y="355600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 userDrawn="1">
            <p:custDataLst>
              <p:tags r:id="rId21"/>
            </p:custDataLst>
          </p:nvPr>
        </p:nvSpPr>
        <p:spPr>
          <a:xfrm>
            <a:off x="2913625" y="355600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 userDrawn="1">
            <p:custDataLst>
              <p:tags r:id="rId22"/>
            </p:custDataLst>
          </p:nvPr>
        </p:nvSpPr>
        <p:spPr>
          <a:xfrm>
            <a:off x="2284730" y="3916045"/>
            <a:ext cx="72000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/>
          <p:cNvSpPr/>
          <p:nvPr userDrawn="1">
            <p:custDataLst>
              <p:tags r:id="rId23"/>
            </p:custDataLst>
          </p:nvPr>
        </p:nvSpPr>
        <p:spPr>
          <a:xfrm>
            <a:off x="2496430" y="391604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/>
          <p:cNvSpPr/>
          <p:nvPr userDrawn="1">
            <p:custDataLst>
              <p:tags r:id="rId24"/>
            </p:custDataLst>
          </p:nvPr>
        </p:nvSpPr>
        <p:spPr>
          <a:xfrm>
            <a:off x="2707885" y="391604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 userDrawn="1">
            <p:custDataLst>
              <p:tags r:id="rId25"/>
            </p:custDataLst>
          </p:nvPr>
        </p:nvSpPr>
        <p:spPr>
          <a:xfrm>
            <a:off x="2919340" y="391604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椭圆 113"/>
          <p:cNvSpPr/>
          <p:nvPr userDrawn="1">
            <p:custDataLst>
              <p:tags r:id="rId26"/>
            </p:custDataLst>
          </p:nvPr>
        </p:nvSpPr>
        <p:spPr>
          <a:xfrm>
            <a:off x="2279015" y="3735705"/>
            <a:ext cx="72000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 userDrawn="1">
            <p:custDataLst>
              <p:tags r:id="rId27"/>
            </p:custDataLst>
          </p:nvPr>
        </p:nvSpPr>
        <p:spPr>
          <a:xfrm>
            <a:off x="2490715" y="373570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 userDrawn="1">
            <p:custDataLst>
              <p:tags r:id="rId28"/>
            </p:custDataLst>
          </p:nvPr>
        </p:nvSpPr>
        <p:spPr>
          <a:xfrm>
            <a:off x="2702170" y="373570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 userDrawn="1">
            <p:custDataLst>
              <p:tags r:id="rId29"/>
            </p:custDataLst>
          </p:nvPr>
        </p:nvSpPr>
        <p:spPr>
          <a:xfrm>
            <a:off x="2913625" y="373570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文本框 117"/>
          <p:cNvSpPr txBox="1"/>
          <p:nvPr userDrawn="1"/>
        </p:nvSpPr>
        <p:spPr>
          <a:xfrm>
            <a:off x="6456045" y="1872615"/>
            <a:ext cx="46951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>
                <a:solidFill>
                  <a:srgbClr val="629A7B"/>
                </a:solidFill>
                <a:latin typeface="Kozuka Gothic Pro H" panose="020B0800000000000000" charset="-128"/>
                <a:ea typeface="Kozuka Gothic Pro H" panose="020B0800000000000000" charset="-128"/>
              </a:rPr>
              <a:t>PART     O2</a:t>
            </a:r>
          </a:p>
        </p:txBody>
      </p:sp>
      <p:grpSp>
        <p:nvGrpSpPr>
          <p:cNvPr id="119" name="组合 118"/>
          <p:cNvGrpSpPr/>
          <p:nvPr userDrawn="1"/>
        </p:nvGrpSpPr>
        <p:grpSpPr>
          <a:xfrm>
            <a:off x="11269345" y="134620"/>
            <a:ext cx="720000" cy="720000"/>
            <a:chOff x="12227" y="5180"/>
            <a:chExt cx="1446" cy="1478"/>
          </a:xfrm>
        </p:grpSpPr>
        <p:sp>
          <p:nvSpPr>
            <p:cNvPr id="120" name="椭圆 119"/>
            <p:cNvSpPr/>
            <p:nvPr userDrawn="1">
              <p:custDataLst>
                <p:tags r:id="rId33"/>
              </p:custDataLst>
            </p:nvPr>
          </p:nvSpPr>
          <p:spPr>
            <a:xfrm>
              <a:off x="12384" y="5352"/>
              <a:ext cx="1134" cy="1134"/>
            </a:xfrm>
            <a:prstGeom prst="ellipse">
              <a:avLst/>
            </a:prstGeom>
            <a:solidFill>
              <a:srgbClr val="629A7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 userDrawn="1">
              <p:custDataLst>
                <p:tags r:id="rId34"/>
              </p:custDataLst>
            </p:nvPr>
          </p:nvSpPr>
          <p:spPr>
            <a:xfrm>
              <a:off x="12227" y="5180"/>
              <a:ext cx="1446" cy="1478"/>
            </a:xfrm>
            <a:prstGeom prst="ellipse">
              <a:avLst/>
            </a:prstGeom>
            <a:noFill/>
            <a:ln w="28575"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5" name="椭圆 124"/>
          <p:cNvSpPr/>
          <p:nvPr userDrawn="1">
            <p:custDataLst>
              <p:tags r:id="rId30"/>
            </p:custDataLst>
          </p:nvPr>
        </p:nvSpPr>
        <p:spPr>
          <a:xfrm>
            <a:off x="11783426" y="564677"/>
            <a:ext cx="290361" cy="290455"/>
          </a:xfrm>
          <a:prstGeom prst="ellipse">
            <a:avLst/>
          </a:prstGeom>
          <a:gradFill>
            <a:gsLst>
              <a:gs pos="32000">
                <a:schemeClr val="bg1"/>
              </a:gs>
              <a:gs pos="53000">
                <a:schemeClr val="bg1">
                  <a:lumMod val="95000"/>
                </a:schemeClr>
              </a:gs>
              <a:gs pos="76000">
                <a:srgbClr val="D9D9D9"/>
              </a:gs>
            </a:gsLst>
            <a:lin ang="3960000" scaled="0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 userDrawn="1">
            <p:custDataLst>
              <p:tags r:id="rId31"/>
            </p:custDataLst>
          </p:nvPr>
        </p:nvSpPr>
        <p:spPr>
          <a:xfrm>
            <a:off x="10877550" y="134620"/>
            <a:ext cx="211455" cy="211455"/>
          </a:xfrm>
          <a:prstGeom prst="ellipse">
            <a:avLst/>
          </a:prstGeom>
          <a:solidFill>
            <a:srgbClr val="A2C9A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 userDrawn="1">
            <p:custDataLst>
              <p:tags r:id="rId32"/>
            </p:custDataLst>
          </p:nvPr>
        </p:nvSpPr>
        <p:spPr>
          <a:xfrm>
            <a:off x="11100435" y="186055"/>
            <a:ext cx="288290" cy="288290"/>
          </a:xfrm>
          <a:prstGeom prst="ellipse">
            <a:avLst/>
          </a:prstGeom>
          <a:noFill/>
          <a:ln w="12700" cmpd="sng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 41"/>
          <p:cNvSpPr/>
          <p:nvPr userDrawn="1">
            <p:custDataLst>
              <p:tags r:id="rId1"/>
            </p:custDataLst>
          </p:nvPr>
        </p:nvSpPr>
        <p:spPr>
          <a:xfrm rot="16200000">
            <a:off x="682414" y="3801321"/>
            <a:ext cx="3068955" cy="376258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33" h="5925">
                <a:moveTo>
                  <a:pt x="0" y="0"/>
                </a:moveTo>
                <a:lnTo>
                  <a:pt x="4833" y="0"/>
                </a:lnTo>
                <a:lnTo>
                  <a:pt x="4802" y="11"/>
                </a:lnTo>
                <a:cubicBezTo>
                  <a:pt x="2628" y="778"/>
                  <a:pt x="962" y="3051"/>
                  <a:pt x="579" y="5865"/>
                </a:cubicBezTo>
                <a:lnTo>
                  <a:pt x="572" y="5925"/>
                </a:lnTo>
                <a:lnTo>
                  <a:pt x="57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rgbClr val="9EC7A7"/>
              </a:gs>
              <a:gs pos="0">
                <a:schemeClr val="bg1">
                  <a:lumMod val="95000"/>
                </a:schemeClr>
              </a:gs>
              <a:gs pos="98000">
                <a:srgbClr val="6CB67D"/>
              </a:gs>
            </a:gsLst>
            <a:lin ang="564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3"/>
          </p:nvPr>
        </p:nvSpPr>
        <p:spPr>
          <a:xfrm>
            <a:off x="5038725" y="324897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3C3C3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任意多边形 1"/>
          <p:cNvSpPr/>
          <p:nvPr userDrawn="1"/>
        </p:nvSpPr>
        <p:spPr>
          <a:xfrm>
            <a:off x="0" y="0"/>
            <a:ext cx="4099262" cy="687324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56" h="10824">
                <a:moveTo>
                  <a:pt x="0" y="0"/>
                </a:moveTo>
                <a:lnTo>
                  <a:pt x="6456" y="0"/>
                </a:lnTo>
                <a:lnTo>
                  <a:pt x="6414" y="11"/>
                </a:lnTo>
                <a:cubicBezTo>
                  <a:pt x="3095" y="888"/>
                  <a:pt x="663" y="3731"/>
                  <a:pt x="663" y="7102"/>
                </a:cubicBezTo>
                <a:cubicBezTo>
                  <a:pt x="663" y="8437"/>
                  <a:pt x="1045" y="9690"/>
                  <a:pt x="1712" y="10770"/>
                </a:cubicBezTo>
                <a:lnTo>
                  <a:pt x="1746" y="10824"/>
                </a:lnTo>
                <a:lnTo>
                  <a:pt x="0" y="10824"/>
                </a:lnTo>
                <a:lnTo>
                  <a:pt x="0" y="0"/>
                </a:lnTo>
                <a:close/>
              </a:path>
            </a:pathLst>
          </a:custGeom>
          <a:solidFill>
            <a:srgbClr val="95BBA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 userDrawn="1">
            <p:custDataLst>
              <p:tags r:id="rId2"/>
            </p:custDataLst>
          </p:nvPr>
        </p:nvSpPr>
        <p:spPr>
          <a:xfrm>
            <a:off x="2284730" y="2815590"/>
            <a:ext cx="72000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 userDrawn="1">
            <p:custDataLst>
              <p:tags r:id="rId3"/>
            </p:custDataLst>
          </p:nvPr>
        </p:nvSpPr>
        <p:spPr>
          <a:xfrm>
            <a:off x="2496430" y="281559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 userDrawn="1">
            <p:custDataLst>
              <p:tags r:id="rId4"/>
            </p:custDataLst>
          </p:nvPr>
        </p:nvSpPr>
        <p:spPr>
          <a:xfrm>
            <a:off x="2707885" y="281559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 userDrawn="1">
            <p:custDataLst>
              <p:tags r:id="rId5"/>
            </p:custDataLst>
          </p:nvPr>
        </p:nvSpPr>
        <p:spPr>
          <a:xfrm>
            <a:off x="2919340" y="281559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 userDrawn="1">
            <p:custDataLst>
              <p:tags r:id="rId6"/>
            </p:custDataLst>
          </p:nvPr>
        </p:nvSpPr>
        <p:spPr>
          <a:xfrm>
            <a:off x="2279015" y="2997200"/>
            <a:ext cx="72000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 userDrawn="1">
            <p:custDataLst>
              <p:tags r:id="rId7"/>
            </p:custDataLst>
          </p:nvPr>
        </p:nvSpPr>
        <p:spPr>
          <a:xfrm>
            <a:off x="2490715" y="299720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 userDrawn="1">
            <p:custDataLst>
              <p:tags r:id="rId8"/>
            </p:custDataLst>
          </p:nvPr>
        </p:nvSpPr>
        <p:spPr>
          <a:xfrm>
            <a:off x="2702170" y="299720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 userDrawn="1">
            <p:custDataLst>
              <p:tags r:id="rId9"/>
            </p:custDataLst>
          </p:nvPr>
        </p:nvSpPr>
        <p:spPr>
          <a:xfrm>
            <a:off x="2913625" y="299720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 userDrawn="1">
            <p:custDataLst>
              <p:tags r:id="rId10"/>
            </p:custDataLst>
          </p:nvPr>
        </p:nvSpPr>
        <p:spPr>
          <a:xfrm>
            <a:off x="2284730" y="3357245"/>
            <a:ext cx="72000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 userDrawn="1">
            <p:custDataLst>
              <p:tags r:id="rId11"/>
            </p:custDataLst>
          </p:nvPr>
        </p:nvSpPr>
        <p:spPr>
          <a:xfrm>
            <a:off x="2496430" y="335724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 userDrawn="1">
            <p:custDataLst>
              <p:tags r:id="rId12"/>
            </p:custDataLst>
          </p:nvPr>
        </p:nvSpPr>
        <p:spPr>
          <a:xfrm>
            <a:off x="2707885" y="335724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 userDrawn="1">
            <p:custDataLst>
              <p:tags r:id="rId13"/>
            </p:custDataLst>
          </p:nvPr>
        </p:nvSpPr>
        <p:spPr>
          <a:xfrm>
            <a:off x="2919340" y="335724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 userDrawn="1">
            <p:custDataLst>
              <p:tags r:id="rId14"/>
            </p:custDataLst>
          </p:nvPr>
        </p:nvSpPr>
        <p:spPr>
          <a:xfrm>
            <a:off x="2279015" y="3176905"/>
            <a:ext cx="72000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 userDrawn="1">
            <p:custDataLst>
              <p:tags r:id="rId15"/>
            </p:custDataLst>
          </p:nvPr>
        </p:nvSpPr>
        <p:spPr>
          <a:xfrm>
            <a:off x="2490715" y="317690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 userDrawn="1">
            <p:custDataLst>
              <p:tags r:id="rId16"/>
            </p:custDataLst>
          </p:nvPr>
        </p:nvSpPr>
        <p:spPr>
          <a:xfrm>
            <a:off x="2702170" y="317690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 userDrawn="1">
            <p:custDataLst>
              <p:tags r:id="rId17"/>
            </p:custDataLst>
          </p:nvPr>
        </p:nvSpPr>
        <p:spPr>
          <a:xfrm>
            <a:off x="2913625" y="317690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 userDrawn="1">
            <p:custDataLst>
              <p:tags r:id="rId18"/>
            </p:custDataLst>
          </p:nvPr>
        </p:nvSpPr>
        <p:spPr>
          <a:xfrm>
            <a:off x="2279015" y="3556000"/>
            <a:ext cx="72000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 userDrawn="1">
            <p:custDataLst>
              <p:tags r:id="rId19"/>
            </p:custDataLst>
          </p:nvPr>
        </p:nvSpPr>
        <p:spPr>
          <a:xfrm>
            <a:off x="2490715" y="355600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/>
          <p:nvPr userDrawn="1">
            <p:custDataLst>
              <p:tags r:id="rId20"/>
            </p:custDataLst>
          </p:nvPr>
        </p:nvSpPr>
        <p:spPr>
          <a:xfrm>
            <a:off x="2702170" y="355600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 userDrawn="1">
            <p:custDataLst>
              <p:tags r:id="rId21"/>
            </p:custDataLst>
          </p:nvPr>
        </p:nvSpPr>
        <p:spPr>
          <a:xfrm>
            <a:off x="2913625" y="3556000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 userDrawn="1">
            <p:custDataLst>
              <p:tags r:id="rId22"/>
            </p:custDataLst>
          </p:nvPr>
        </p:nvSpPr>
        <p:spPr>
          <a:xfrm>
            <a:off x="2284730" y="3916045"/>
            <a:ext cx="72000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/>
          <p:cNvSpPr/>
          <p:nvPr userDrawn="1">
            <p:custDataLst>
              <p:tags r:id="rId23"/>
            </p:custDataLst>
          </p:nvPr>
        </p:nvSpPr>
        <p:spPr>
          <a:xfrm>
            <a:off x="2496430" y="391604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/>
          <p:cNvSpPr/>
          <p:nvPr userDrawn="1">
            <p:custDataLst>
              <p:tags r:id="rId24"/>
            </p:custDataLst>
          </p:nvPr>
        </p:nvSpPr>
        <p:spPr>
          <a:xfrm>
            <a:off x="2707885" y="391604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 userDrawn="1">
            <p:custDataLst>
              <p:tags r:id="rId25"/>
            </p:custDataLst>
          </p:nvPr>
        </p:nvSpPr>
        <p:spPr>
          <a:xfrm>
            <a:off x="2919340" y="391604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椭圆 113"/>
          <p:cNvSpPr/>
          <p:nvPr userDrawn="1">
            <p:custDataLst>
              <p:tags r:id="rId26"/>
            </p:custDataLst>
          </p:nvPr>
        </p:nvSpPr>
        <p:spPr>
          <a:xfrm>
            <a:off x="2279015" y="3735705"/>
            <a:ext cx="72000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 userDrawn="1">
            <p:custDataLst>
              <p:tags r:id="rId27"/>
            </p:custDataLst>
          </p:nvPr>
        </p:nvSpPr>
        <p:spPr>
          <a:xfrm>
            <a:off x="2490715" y="373570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 userDrawn="1">
            <p:custDataLst>
              <p:tags r:id="rId28"/>
            </p:custDataLst>
          </p:nvPr>
        </p:nvSpPr>
        <p:spPr>
          <a:xfrm>
            <a:off x="2702170" y="373570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 userDrawn="1">
            <p:custDataLst>
              <p:tags r:id="rId29"/>
            </p:custDataLst>
          </p:nvPr>
        </p:nvSpPr>
        <p:spPr>
          <a:xfrm>
            <a:off x="2913625" y="3735705"/>
            <a:ext cx="71755" cy="72000"/>
          </a:xfrm>
          <a:prstGeom prst="ellipse">
            <a:avLst/>
          </a:prstGeom>
          <a:solidFill>
            <a:srgbClr val="50A26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文本框 117"/>
          <p:cNvSpPr txBox="1"/>
          <p:nvPr userDrawn="1"/>
        </p:nvSpPr>
        <p:spPr>
          <a:xfrm>
            <a:off x="6393815" y="1872615"/>
            <a:ext cx="46951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>
                <a:solidFill>
                  <a:srgbClr val="629A7B"/>
                </a:solidFill>
                <a:latin typeface="Kozuka Gothic Pro H" panose="020B0800000000000000" charset="-128"/>
                <a:ea typeface="Kozuka Gothic Pro H" panose="020B0800000000000000" charset="-128"/>
              </a:rPr>
              <a:t>PART     O3</a:t>
            </a:r>
          </a:p>
        </p:txBody>
      </p:sp>
      <p:grpSp>
        <p:nvGrpSpPr>
          <p:cNvPr id="119" name="组合 118"/>
          <p:cNvGrpSpPr/>
          <p:nvPr userDrawn="1"/>
        </p:nvGrpSpPr>
        <p:grpSpPr>
          <a:xfrm>
            <a:off x="11269345" y="134620"/>
            <a:ext cx="720000" cy="720000"/>
            <a:chOff x="12227" y="5180"/>
            <a:chExt cx="1446" cy="1478"/>
          </a:xfrm>
        </p:grpSpPr>
        <p:sp>
          <p:nvSpPr>
            <p:cNvPr id="120" name="椭圆 119"/>
            <p:cNvSpPr/>
            <p:nvPr userDrawn="1">
              <p:custDataLst>
                <p:tags r:id="rId33"/>
              </p:custDataLst>
            </p:nvPr>
          </p:nvSpPr>
          <p:spPr>
            <a:xfrm>
              <a:off x="12384" y="5352"/>
              <a:ext cx="1134" cy="1134"/>
            </a:xfrm>
            <a:prstGeom prst="ellipse">
              <a:avLst/>
            </a:prstGeom>
            <a:solidFill>
              <a:srgbClr val="629A7B"/>
            </a:solidFill>
            <a:ln w="19050">
              <a:solidFill>
                <a:srgbClr val="468E5A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 userDrawn="1">
              <p:custDataLst>
                <p:tags r:id="rId34"/>
              </p:custDataLst>
            </p:nvPr>
          </p:nvSpPr>
          <p:spPr>
            <a:xfrm>
              <a:off x="12227" y="5180"/>
              <a:ext cx="1446" cy="1478"/>
            </a:xfrm>
            <a:prstGeom prst="ellipse">
              <a:avLst/>
            </a:prstGeom>
            <a:noFill/>
            <a:ln w="28575"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5" name="椭圆 124"/>
          <p:cNvSpPr/>
          <p:nvPr userDrawn="1">
            <p:custDataLst>
              <p:tags r:id="rId30"/>
            </p:custDataLst>
          </p:nvPr>
        </p:nvSpPr>
        <p:spPr>
          <a:xfrm>
            <a:off x="11783426" y="564677"/>
            <a:ext cx="290361" cy="290455"/>
          </a:xfrm>
          <a:prstGeom prst="ellipse">
            <a:avLst/>
          </a:prstGeom>
          <a:gradFill>
            <a:gsLst>
              <a:gs pos="32000">
                <a:schemeClr val="bg1"/>
              </a:gs>
              <a:gs pos="53000">
                <a:schemeClr val="bg1">
                  <a:lumMod val="95000"/>
                </a:schemeClr>
              </a:gs>
              <a:gs pos="76000">
                <a:srgbClr val="D9D9D9"/>
              </a:gs>
            </a:gsLst>
            <a:lin ang="3960000" scaled="0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 userDrawn="1">
            <p:custDataLst>
              <p:tags r:id="rId31"/>
            </p:custDataLst>
          </p:nvPr>
        </p:nvSpPr>
        <p:spPr>
          <a:xfrm>
            <a:off x="10877550" y="134620"/>
            <a:ext cx="211455" cy="211455"/>
          </a:xfrm>
          <a:prstGeom prst="ellipse">
            <a:avLst/>
          </a:prstGeom>
          <a:solidFill>
            <a:srgbClr val="A2C9A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 userDrawn="1">
            <p:custDataLst>
              <p:tags r:id="rId32"/>
            </p:custDataLst>
          </p:nvPr>
        </p:nvSpPr>
        <p:spPr>
          <a:xfrm>
            <a:off x="11100435" y="186055"/>
            <a:ext cx="288290" cy="288290"/>
          </a:xfrm>
          <a:prstGeom prst="ellipse">
            <a:avLst/>
          </a:prstGeom>
          <a:noFill/>
          <a:ln w="12700" cmpd="sng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335280" y="133985"/>
            <a:ext cx="1007661" cy="1008309"/>
            <a:chOff x="12227" y="5180"/>
            <a:chExt cx="1446" cy="1478"/>
          </a:xfrm>
        </p:grpSpPr>
        <p:sp>
          <p:nvSpPr>
            <p:cNvPr id="9" name="椭圆 8"/>
            <p:cNvSpPr/>
            <p:nvPr userDrawn="1">
              <p:custDataLst>
                <p:tags r:id="rId6"/>
              </p:custDataLst>
            </p:nvPr>
          </p:nvSpPr>
          <p:spPr>
            <a:xfrm>
              <a:off x="12384" y="5352"/>
              <a:ext cx="1134" cy="1134"/>
            </a:xfrm>
            <a:prstGeom prst="ellipse">
              <a:avLst/>
            </a:prstGeom>
            <a:solidFill>
              <a:srgbClr val="629A7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 userDrawn="1">
              <p:custDataLst>
                <p:tags r:id="rId7"/>
              </p:custDataLst>
            </p:nvPr>
          </p:nvSpPr>
          <p:spPr>
            <a:xfrm>
              <a:off x="12227" y="5180"/>
              <a:ext cx="1446" cy="1478"/>
            </a:xfrm>
            <a:prstGeom prst="ellipse">
              <a:avLst/>
            </a:prstGeom>
            <a:noFill/>
            <a:ln w="28575"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120120" y="145803"/>
            <a:ext cx="396000" cy="396000"/>
            <a:chOff x="12435" y="5295"/>
            <a:chExt cx="1342" cy="968"/>
          </a:xfrm>
        </p:grpSpPr>
        <p:sp>
          <p:nvSpPr>
            <p:cNvPr id="14" name="椭圆 13"/>
            <p:cNvSpPr/>
            <p:nvPr userDrawn="1">
              <p:custDataLst>
                <p:tags r:id="rId4"/>
              </p:custDataLst>
            </p:nvPr>
          </p:nvSpPr>
          <p:spPr>
            <a:xfrm>
              <a:off x="12613" y="5402"/>
              <a:ext cx="984" cy="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>
              <p:custDataLst>
                <p:tags r:id="rId5"/>
              </p:custDataLst>
            </p:nvPr>
          </p:nvSpPr>
          <p:spPr>
            <a:xfrm>
              <a:off x="12435" y="5295"/>
              <a:ext cx="1342" cy="968"/>
            </a:xfrm>
            <a:prstGeom prst="ellipse">
              <a:avLst/>
            </a:prstGeom>
            <a:noFill/>
            <a:ln w="15875"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椭圆 15"/>
          <p:cNvSpPr/>
          <p:nvPr userDrawn="1">
            <p:custDataLst>
              <p:tags r:id="rId1"/>
            </p:custDataLst>
          </p:nvPr>
        </p:nvSpPr>
        <p:spPr>
          <a:xfrm>
            <a:off x="1272906" y="852332"/>
            <a:ext cx="290361" cy="290455"/>
          </a:xfrm>
          <a:prstGeom prst="ellipse">
            <a:avLst/>
          </a:prstGeom>
          <a:gradFill>
            <a:gsLst>
              <a:gs pos="32000">
                <a:schemeClr val="bg1"/>
              </a:gs>
              <a:gs pos="53000">
                <a:schemeClr val="bg1">
                  <a:lumMod val="95000"/>
                </a:schemeClr>
              </a:gs>
              <a:gs pos="76000">
                <a:srgbClr val="D9D9D9"/>
              </a:gs>
            </a:gsLst>
            <a:lin ang="3960000" scaled="0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1273280" y="44203"/>
            <a:ext cx="396000" cy="396000"/>
            <a:chOff x="12435" y="5295"/>
            <a:chExt cx="1342" cy="968"/>
          </a:xfrm>
        </p:grpSpPr>
        <p:sp>
          <p:nvSpPr>
            <p:cNvPr id="19" name="椭圆 18"/>
            <p:cNvSpPr/>
            <p:nvPr userDrawn="1">
              <p:custDataLst>
                <p:tags r:id="rId2"/>
              </p:custDataLst>
            </p:nvPr>
          </p:nvSpPr>
          <p:spPr>
            <a:xfrm>
              <a:off x="12613" y="5402"/>
              <a:ext cx="984" cy="710"/>
            </a:xfrm>
            <a:prstGeom prst="ellipse">
              <a:avLst/>
            </a:prstGeom>
            <a:solidFill>
              <a:srgbClr val="95BCA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 userDrawn="1">
              <p:custDataLst>
                <p:tags r:id="rId3"/>
              </p:custDataLst>
            </p:nvPr>
          </p:nvSpPr>
          <p:spPr>
            <a:xfrm>
              <a:off x="12435" y="5295"/>
              <a:ext cx="1342" cy="968"/>
            </a:xfrm>
            <a:prstGeom prst="ellipse">
              <a:avLst/>
            </a:prstGeom>
            <a:noFill/>
            <a:ln w="12700"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1582420" y="729615"/>
            <a:ext cx="10079355" cy="0"/>
            <a:chOff x="2707" y="1455"/>
            <a:chExt cx="15873" cy="0"/>
          </a:xfrm>
        </p:grpSpPr>
        <p:cxnSp>
          <p:nvCxnSpPr>
            <p:cNvPr id="3" name="直接连接符 2"/>
            <p:cNvCxnSpPr/>
            <p:nvPr userDrawn="1"/>
          </p:nvCxnSpPr>
          <p:spPr>
            <a:xfrm>
              <a:off x="2707" y="1455"/>
              <a:ext cx="2835" cy="0"/>
            </a:xfrm>
            <a:prstGeom prst="line">
              <a:avLst/>
            </a:prstGeom>
            <a:ln w="44450">
              <a:solidFill>
                <a:srgbClr val="6CB67D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 userDrawn="1"/>
          </p:nvCxnSpPr>
          <p:spPr>
            <a:xfrm>
              <a:off x="5542" y="1455"/>
              <a:ext cx="13039" cy="0"/>
            </a:xfrm>
            <a:prstGeom prst="line">
              <a:avLst/>
            </a:prstGeom>
            <a:ln w="444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 userDrawn="1"/>
        </p:nvSpPr>
        <p:spPr>
          <a:xfrm>
            <a:off x="1707515" y="146050"/>
            <a:ext cx="1289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活动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2999105" y="440055"/>
            <a:ext cx="1700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Bradley Hand ITC" panose="03070402050302030203" charset="0"/>
                <a:cs typeface="Bradley Hand ITC" panose="03070402050302030203" charset="0"/>
                <a:sym typeface="+mn-ea"/>
              </a:rPr>
              <a:t>Activity</a:t>
            </a:r>
            <a:endParaRPr lang="en-US" altLang="zh-CN" b="1">
              <a:latin typeface="Bradley Hand ITC" panose="03070402050302030203" charset="0"/>
              <a:cs typeface="Bradley Hand ITC" panose="03070402050302030203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335280" y="133985"/>
            <a:ext cx="1007661" cy="1008309"/>
            <a:chOff x="12227" y="5180"/>
            <a:chExt cx="1446" cy="1478"/>
          </a:xfrm>
        </p:grpSpPr>
        <p:sp>
          <p:nvSpPr>
            <p:cNvPr id="9" name="椭圆 8"/>
            <p:cNvSpPr/>
            <p:nvPr userDrawn="1">
              <p:custDataLst>
                <p:tags r:id="rId6"/>
              </p:custDataLst>
            </p:nvPr>
          </p:nvSpPr>
          <p:spPr>
            <a:xfrm>
              <a:off x="12384" y="5352"/>
              <a:ext cx="1134" cy="1134"/>
            </a:xfrm>
            <a:prstGeom prst="ellipse">
              <a:avLst/>
            </a:prstGeom>
            <a:solidFill>
              <a:srgbClr val="629A7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 userDrawn="1">
              <p:custDataLst>
                <p:tags r:id="rId7"/>
              </p:custDataLst>
            </p:nvPr>
          </p:nvSpPr>
          <p:spPr>
            <a:xfrm>
              <a:off x="12227" y="5180"/>
              <a:ext cx="1446" cy="1478"/>
            </a:xfrm>
            <a:prstGeom prst="ellipse">
              <a:avLst/>
            </a:prstGeom>
            <a:noFill/>
            <a:ln w="28575"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120120" y="145803"/>
            <a:ext cx="396000" cy="396000"/>
            <a:chOff x="12435" y="5295"/>
            <a:chExt cx="1342" cy="968"/>
          </a:xfrm>
        </p:grpSpPr>
        <p:sp>
          <p:nvSpPr>
            <p:cNvPr id="14" name="椭圆 13"/>
            <p:cNvSpPr/>
            <p:nvPr userDrawn="1">
              <p:custDataLst>
                <p:tags r:id="rId4"/>
              </p:custDataLst>
            </p:nvPr>
          </p:nvSpPr>
          <p:spPr>
            <a:xfrm>
              <a:off x="12613" y="5402"/>
              <a:ext cx="984" cy="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>
              <p:custDataLst>
                <p:tags r:id="rId5"/>
              </p:custDataLst>
            </p:nvPr>
          </p:nvSpPr>
          <p:spPr>
            <a:xfrm>
              <a:off x="12435" y="5295"/>
              <a:ext cx="1342" cy="968"/>
            </a:xfrm>
            <a:prstGeom prst="ellipse">
              <a:avLst/>
            </a:prstGeom>
            <a:noFill/>
            <a:ln w="15875"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椭圆 15"/>
          <p:cNvSpPr/>
          <p:nvPr userDrawn="1">
            <p:custDataLst>
              <p:tags r:id="rId1"/>
            </p:custDataLst>
          </p:nvPr>
        </p:nvSpPr>
        <p:spPr>
          <a:xfrm>
            <a:off x="1272906" y="852332"/>
            <a:ext cx="290361" cy="290455"/>
          </a:xfrm>
          <a:prstGeom prst="ellipse">
            <a:avLst/>
          </a:prstGeom>
          <a:gradFill>
            <a:gsLst>
              <a:gs pos="32000">
                <a:schemeClr val="bg1"/>
              </a:gs>
              <a:gs pos="53000">
                <a:schemeClr val="bg1">
                  <a:lumMod val="95000"/>
                </a:schemeClr>
              </a:gs>
              <a:gs pos="76000">
                <a:srgbClr val="D9D9D9"/>
              </a:gs>
            </a:gsLst>
            <a:lin ang="3960000" scaled="0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1273280" y="44203"/>
            <a:ext cx="396000" cy="396000"/>
            <a:chOff x="12435" y="5295"/>
            <a:chExt cx="1342" cy="968"/>
          </a:xfrm>
        </p:grpSpPr>
        <p:sp>
          <p:nvSpPr>
            <p:cNvPr id="19" name="椭圆 18"/>
            <p:cNvSpPr/>
            <p:nvPr userDrawn="1">
              <p:custDataLst>
                <p:tags r:id="rId2"/>
              </p:custDataLst>
            </p:nvPr>
          </p:nvSpPr>
          <p:spPr>
            <a:xfrm>
              <a:off x="12613" y="5402"/>
              <a:ext cx="984" cy="710"/>
            </a:xfrm>
            <a:prstGeom prst="ellipse">
              <a:avLst/>
            </a:prstGeom>
            <a:solidFill>
              <a:srgbClr val="A2C9A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 userDrawn="1">
              <p:custDataLst>
                <p:tags r:id="rId3"/>
              </p:custDataLst>
            </p:nvPr>
          </p:nvSpPr>
          <p:spPr>
            <a:xfrm>
              <a:off x="12435" y="5295"/>
              <a:ext cx="1342" cy="968"/>
            </a:xfrm>
            <a:prstGeom prst="ellipse">
              <a:avLst/>
            </a:prstGeom>
            <a:noFill/>
            <a:ln w="12700"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 userDrawn="1"/>
        </p:nvGrpSpPr>
        <p:grpSpPr>
          <a:xfrm>
            <a:off x="1582420" y="729615"/>
            <a:ext cx="10079355" cy="0"/>
            <a:chOff x="2707" y="1455"/>
            <a:chExt cx="15873" cy="0"/>
          </a:xfrm>
        </p:grpSpPr>
        <p:cxnSp>
          <p:nvCxnSpPr>
            <p:cNvPr id="21" name="直接连接符 20"/>
            <p:cNvCxnSpPr/>
            <p:nvPr userDrawn="1"/>
          </p:nvCxnSpPr>
          <p:spPr>
            <a:xfrm>
              <a:off x="2707" y="1455"/>
              <a:ext cx="2835" cy="0"/>
            </a:xfrm>
            <a:prstGeom prst="line">
              <a:avLst/>
            </a:prstGeom>
            <a:ln w="44450">
              <a:solidFill>
                <a:srgbClr val="6CB67D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 userDrawn="1"/>
          </p:nvCxnSpPr>
          <p:spPr>
            <a:xfrm>
              <a:off x="5542" y="1455"/>
              <a:ext cx="13039" cy="0"/>
            </a:xfrm>
            <a:prstGeom prst="line">
              <a:avLst/>
            </a:prstGeom>
            <a:ln w="444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 userDrawn="1"/>
        </p:nvSpPr>
        <p:spPr>
          <a:xfrm>
            <a:off x="1707515" y="146050"/>
            <a:ext cx="1289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阅读</a:t>
            </a:r>
          </a:p>
        </p:txBody>
      </p:sp>
      <p:sp>
        <p:nvSpPr>
          <p:cNvPr id="41" name="文本框 40"/>
          <p:cNvSpPr txBox="1"/>
          <p:nvPr userDrawn="1"/>
        </p:nvSpPr>
        <p:spPr>
          <a:xfrm>
            <a:off x="2999105" y="440055"/>
            <a:ext cx="1700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Bradley Hand ITC" panose="03070402050302030203" charset="0"/>
                <a:cs typeface="Bradley Hand ITC" panose="03070402050302030203" charset="0"/>
              </a:rPr>
              <a:t>Reading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70" r:id="rId16"/>
    <p:sldLayoutId id="2147483671" r:id="rId17"/>
    <p:sldLayoutId id="2147483672" r:id="rId18"/>
    <p:sldLayoutId id="2147483673" r:id="rId19"/>
  </p:sldLayoutIdLst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856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0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0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slideLayout" Target="../slideLayouts/slideLayout11.xml"/><Relationship Id="rId5" Type="http://schemas.openxmlformats.org/officeDocument/2006/relationships/tags" Target="../tags/tag231.xml"/><Relationship Id="rId10" Type="http://schemas.openxmlformats.org/officeDocument/2006/relationships/tags" Target="../tags/tag236.xml"/><Relationship Id="rId4" Type="http://schemas.openxmlformats.org/officeDocument/2006/relationships/tags" Target="../tags/tag230.xml"/><Relationship Id="rId9" Type="http://schemas.openxmlformats.org/officeDocument/2006/relationships/tags" Target="../tags/tag2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73.xml"/><Relationship Id="rId7" Type="http://schemas.openxmlformats.org/officeDocument/2006/relationships/image" Target="../media/image8.jpe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75.xml"/><Relationship Id="rId4" Type="http://schemas.openxmlformats.org/officeDocument/2006/relationships/tags" Target="../tags/tag17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3" Type="http://schemas.openxmlformats.org/officeDocument/2006/relationships/tags" Target="../tags/tag180.xml"/><Relationship Id="rId21" Type="http://schemas.openxmlformats.org/officeDocument/2006/relationships/image" Target="../media/image12.png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0" Type="http://schemas.openxmlformats.org/officeDocument/2006/relationships/slideLayout" Target="../slideLayouts/slideLayout16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24" Type="http://schemas.openxmlformats.org/officeDocument/2006/relationships/image" Target="../media/image15.png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image" Target="../media/image14.png"/><Relationship Id="rId10" Type="http://schemas.openxmlformats.org/officeDocument/2006/relationships/tags" Target="../tags/tag187.xml"/><Relationship Id="rId19" Type="http://schemas.openxmlformats.org/officeDocument/2006/relationships/tags" Target="../tags/tag196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199.xml"/><Relationship Id="rId7" Type="http://schemas.openxmlformats.org/officeDocument/2006/relationships/image" Target="../media/image16.jpe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01.xml"/><Relationship Id="rId4" Type="http://schemas.openxmlformats.org/officeDocument/2006/relationships/tags" Target="../tags/tag2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0"/>
            <a:ext cx="12443460" cy="68580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2708910"/>
            <a:ext cx="13329285" cy="1806575"/>
          </a:xfrm>
          <a:solidFill>
            <a:schemeClr val="bg1">
              <a:lumMod val="95000"/>
              <a:alpha val="38000"/>
            </a:schemeClr>
          </a:solidFill>
        </p:spPr>
        <p:txBody>
          <a:bodyPr anchor="ctr" anchorCtr="0"/>
          <a:lstStyle/>
          <a:p>
            <a:r>
              <a:rPr lang="zh-CN" altLang="en-US">
                <a:solidFill>
                  <a:schemeClr val="tx1"/>
                </a:solidFill>
              </a:rPr>
              <a:t>第二节</a:t>
            </a:r>
            <a:r>
              <a:rPr lang="en-US" altLang="zh-CN">
                <a:solidFill>
                  <a:schemeClr val="tx1"/>
                </a:solidFill>
              </a:rPr>
              <a:t>  </a:t>
            </a:r>
            <a:r>
              <a:rPr lang="zh-CN" altLang="en-US">
                <a:solidFill>
                  <a:schemeClr val="tx1"/>
                </a:solidFill>
              </a:rPr>
              <a:t>交通运输布局对区域发展的影响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5775" y="18923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陕西省武功县发展交通脱贫致富</a:t>
            </a:r>
          </a:p>
        </p:txBody>
      </p:sp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506666" y="4577889"/>
            <a:ext cx="7129522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武功县发展交通对经济发展产生哪些具体影响？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46150" y="1269365"/>
            <a:ext cx="3322955" cy="557276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4268690" y="725429"/>
            <a:ext cx="7901312" cy="3476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   昔日的陕西省武功县，对外交通不便，农产品运不出去，难以转化为商品。农民收入低，农村面貌落后。    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r>
              <a:rPr lang="en-US" altLang="zh-CN" sz="20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在国家加快农村公路建设的背景下，武功县抓住了难得的机遇，对通往乡、村的道路进行扩建改造，村里的道路也实现了路面硬化。有了等级较高的乡村公路网，公共服务普及到村，就连远离县城的偏远村落也开通了公交车。解决了交通瓶颈问题，武功县的原生态蔬菜就能够在城镇市场卖出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较高价钱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(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图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4.13)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。优质农产品还能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吸引客商开车到田头收购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。脱贫的农民积极开发特色食品、纺织品等商品，发展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“一村一品”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经济。武功县的优质生态和特色农业吸引众多游客慕名而来，便捷的交通线路也成为客流涌动的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乡村旅游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线路。武功县城乡社会呈现一派欣欣向荣的景象。</a:t>
            </a:r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4655736" y="4976669"/>
            <a:ext cx="6376119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①发展特色农业：原生态蔬菜、优质农产品；</a:t>
            </a:r>
          </a:p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②农产品加工业：特色食品、纺织品；</a:t>
            </a:r>
          </a:p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③旅游业：乡村旅游线路；</a:t>
            </a:r>
            <a:endParaRPr lang="en-US" altLang="zh-CN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经济规模不断扩大，城乡面貌焕然一新。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5775" y="18923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陕西省武功县发展交通脱贫致富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46150" y="1269365"/>
            <a:ext cx="3322955" cy="557276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4268690" y="725429"/>
            <a:ext cx="7901312" cy="3476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   昔日的陕西省武功县，对外交通不便，农产品运不出去，难以转化为商品。农民收入低，农村面貌落后。    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r>
              <a:rPr lang="en-US" altLang="zh-CN" sz="20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在国家加快农村公路建设的背景下，武功县抓住了难得的机遇，对通往乡、村的道路进行扩建改造，村里的道路也实现了路面硬化。有了等级较高的乡村公路网，公共服务普及到村，就连远离县城的偏远村落也开通了公交车。解决了交通瓶颈问题，武功县的原生态蔬菜就能够在城镇市场卖出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较高价钱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(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图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4.13)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。优质农产品还能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吸引客商开车到田头收购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。脱贫的农民积极开发特色食品、纺织品等商品，发展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“一村一品”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经济。武功县的优质生态和特色农业吸引众多游客慕名而来，便捷的交通线路也成为客流涌动的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乡村旅游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线路。武功县城乡社会呈现一派欣欣向荣的景象。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246690" y="4121357"/>
            <a:ext cx="7923312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(2)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武功县为什么发展交通可以脱贫致富？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458335" y="4509135"/>
            <a:ext cx="7499985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①交通优势使区域间的资源、产品、劳动力等要素加速流动，转化为生产优势；</a:t>
            </a:r>
          </a:p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②缩短了时空距离，使武功县的经济活动可以辐射到其他区域，扩大了农产品的市场范围，转化为市场优势；</a:t>
            </a:r>
          </a:p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③交通拉动了当地旅游业发展，增加就业，增加收入。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6666230" y="1722120"/>
            <a:ext cx="5568315" cy="6629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/>
            </a:pPr>
            <a:r>
              <a:rPr lang="en-US" altLang="zh-CN" sz="2400" noProof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noProof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丝绸之路经济带和</a:t>
            </a:r>
            <a:r>
              <a:rPr lang="en-US" altLang="zh-CN" sz="2400" noProof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21</a:t>
            </a:r>
            <a:r>
              <a:rPr lang="zh-CN" altLang="en-US" sz="2400" noProof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世纪海上丝绸之路。</a:t>
            </a:r>
            <a:endParaRPr lang="en-US" altLang="zh-CN" sz="2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defRPr/>
            </a:pPr>
            <a:endParaRPr lang="en-US" altLang="zh-CN" sz="2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defRPr/>
            </a:pPr>
            <a:r>
              <a:rPr lang="en-US" altLang="zh-CN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endParaRPr kumimoji="0" lang="en-US" altLang="zh-CN" sz="2800" i="0" kern="1200" cap="none" spc="0" normalizeH="0" baseline="0" noProof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666230" y="1015365"/>
            <a:ext cx="5615305" cy="5911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kern="1200" cap="none" spc="0" normalizeH="0" baseline="0" noProof="0">
                <a:solidFill>
                  <a:srgbClr val="3333FF"/>
                </a:solidFill>
                <a:latin typeface="Calibri" panose="020F0502020204030204"/>
                <a:ea typeface="微软雅黑" panose="020B0503020204020204" pitchFamily="34" charset="-122"/>
                <a:cs typeface="+mn-cs"/>
                <a:sym typeface="+mn-ea"/>
              </a:rPr>
              <a:t>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816090" y="2348865"/>
            <a:ext cx="6096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(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２</a:t>
            </a:r>
            <a:r>
              <a:rPr lang="en-US" altLang="zh-CN" sz="240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)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意义：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66230" y="1080770"/>
            <a:ext cx="6096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>
                <a:solidFill>
                  <a:srgbClr val="FF0000"/>
                </a:solidFill>
                <a:latin typeface="Calibri" panose="020F0502020204030204"/>
                <a:ea typeface="微软雅黑" panose="020B0503020204020204" pitchFamily="34" charset="-122"/>
                <a:sym typeface="+mn-ea"/>
              </a:rPr>
              <a:t>（１）内涵：</a:t>
            </a:r>
            <a:endParaRPr lang="zh-CN" altLang="en-US" sz="2400" noProof="0">
              <a:solidFill>
                <a:srgbClr val="FF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15480" y="3068955"/>
            <a:ext cx="4839970" cy="333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基建：加强沿线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公路、铁路、航空、水运、油气管道，以及电网、通信网络等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基础设施建设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marL="342900" indent="-3429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经济：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促进各国简化货物通关手续，实现货物直达运输，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促进沿线经济贸易；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社会：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促进沿线地区的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文化交流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，扩大和深化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我国对外开放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935438" y="343385"/>
            <a:ext cx="558093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kern="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“一带一路”的内涵及影响</a:t>
            </a:r>
            <a:endParaRPr kumimoji="0" lang="zh-CN" altLang="en-US" sz="2400" b="1" i="0" kern="100" cap="none" spc="0" normalizeH="0" baseline="0" noProof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6" y="1268911"/>
            <a:ext cx="6043019" cy="3952466"/>
          </a:xfrm>
          <a:prstGeom prst="rect">
            <a:avLst/>
          </a:prstGeom>
          <a:ln w="12700" cmpd="thinThick">
            <a:noFill/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191" y="838788"/>
            <a:ext cx="10814180" cy="6153248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191" y="254013"/>
            <a:ext cx="6447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我国各行政区在一带一路中的定位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6614160" y="3249295"/>
            <a:ext cx="9405620" cy="1499870"/>
          </a:xfrm>
        </p:spPr>
        <p:txBody>
          <a:bodyPr/>
          <a:lstStyle/>
          <a:p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影响聚落发展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1628775"/>
            <a:ext cx="5778500" cy="3185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/>
          <p:nvPr>
            <p:custDataLst>
              <p:tags r:id="rId1"/>
            </p:custDataLst>
          </p:nvPr>
        </p:nvSpPr>
        <p:spPr>
          <a:xfrm>
            <a:off x="0" y="549275"/>
            <a:ext cx="9695180" cy="730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交通运输影响聚落的形成、规模和发展程度</a:t>
            </a: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818821" y="1642014"/>
            <a:ext cx="9657848" cy="1863725"/>
          </a:xfrm>
          <a:prstGeom prst="rect">
            <a:avLst/>
          </a:prstGeom>
          <a:solidFill>
            <a:sysClr val="window" lastClr="CCE8CF">
              <a:lumMod val="95000"/>
            </a:sysClr>
          </a:solidFill>
        </p:spPr>
        <p:txBody>
          <a:bodyPr wrap="square">
            <a:spAutoFit/>
          </a:bodyPr>
          <a:lstStyle/>
          <a:p>
            <a:pPr marL="302260" marR="0" lvl="0" indent="-302260" defTabSz="965835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交通枢纽是旅客和货物集散、周转的地方</a:t>
            </a: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，并由此吸引餐饮、旅馆、装卸、包装、批发和零售等</a:t>
            </a: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相关行业</a:t>
            </a: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在空间上的</a:t>
            </a: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集聚</a:t>
            </a: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en-US" altLang="zh-CN" sz="2400" b="0" i="0" u="none" strike="noStrike" kern="0" cap="none" spc="0" normalizeH="0" baseline="0" noProof="1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02260" marR="0" lvl="0" indent="-302260" defTabSz="965835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在客、货吞吐量大的交通枢纽，还会形成与货物</a:t>
            </a: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相关的制造业</a:t>
            </a: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在空间上的</a:t>
            </a: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集聚</a:t>
            </a: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，并促使其他产业的发展，</a:t>
            </a: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往往</a:t>
            </a: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形成</a:t>
            </a: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规模较大的</a:t>
            </a: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城市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2421" y="3586153"/>
            <a:ext cx="9110648" cy="2242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>
            <p:custDataLst>
              <p:tags r:id="rId1"/>
            </p:custDataLst>
          </p:nvPr>
        </p:nvSpPr>
        <p:spPr>
          <a:xfrm>
            <a:off x="510302" y="601592"/>
            <a:ext cx="11605696" cy="12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965835" ea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2. 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交通运输线或运输方式变化，促使商业网点甚至商业中心城市的变化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5550" y="1972945"/>
            <a:ext cx="8531225" cy="420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194418" y="253750"/>
            <a:ext cx="57169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交通布局影响乡村聚落选址</a:t>
            </a:r>
          </a:p>
        </p:txBody>
      </p:sp>
      <p:pic>
        <p:nvPicPr>
          <p:cNvPr id="38925" name="Picture 1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 r="-310" b="7873"/>
          <a:stretch>
            <a:fillRect/>
          </a:stretch>
        </p:blipFill>
        <p:spPr bwMode="auto">
          <a:xfrm>
            <a:off x="511175" y="1061085"/>
            <a:ext cx="5491480" cy="38373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3215998" y="5513987"/>
            <a:ext cx="551688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分散的乡村聚落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交通不便　　</a:t>
            </a:r>
            <a:r>
              <a:rPr lang="zh-CN" altLang="en-US" sz="28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消失</a:t>
            </a:r>
            <a:endParaRPr lang="en-US" altLang="zh-CN" sz="28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528560" y="5604510"/>
            <a:ext cx="398780" cy="3098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7" name="图片 116"/>
          <p:cNvPicPr/>
          <p:nvPr/>
        </p:nvPicPr>
        <p:blipFill>
          <a:blip r:embed="rId6"/>
          <a:stretch>
            <a:fillRect/>
          </a:stretch>
        </p:blipFill>
        <p:spPr>
          <a:xfrm>
            <a:off x="6301740" y="1061085"/>
            <a:ext cx="5401945" cy="3809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194418" y="253750"/>
            <a:ext cx="57169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交通布局影响乡村聚落选址</a:t>
            </a:r>
          </a:p>
        </p:txBody>
      </p:sp>
      <p:sp>
        <p:nvSpPr>
          <p:cNvPr id="53251" name="文本框 6"/>
          <p:cNvSpPr/>
          <p:nvPr>
            <p:custDataLst>
              <p:tags r:id="rId2"/>
            </p:custDataLst>
          </p:nvPr>
        </p:nvSpPr>
        <p:spPr>
          <a:xfrm>
            <a:off x="2136140" y="5948680"/>
            <a:ext cx="8306435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8255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5600" b="0" i="1" u="none" baseline="0">
                <a:solidFill>
                  <a:srgbClr val="86837F"/>
                </a:solidFill>
                <a:latin typeface="Hoefler Text"/>
                <a:ea typeface="Hoefler Text"/>
                <a:sym typeface="Hoefler Text"/>
              </a:defRPr>
            </a:lvl1pPr>
            <a:lvl2pPr marL="457200" indent="0" algn="l" defTabSz="8255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5600" b="0" i="1" u="none" baseline="0">
                <a:solidFill>
                  <a:srgbClr val="86837F"/>
                </a:solidFill>
                <a:latin typeface="Hoefler Text"/>
                <a:ea typeface="Hoefler Text"/>
                <a:sym typeface="Hoefler Text"/>
              </a:defRPr>
            </a:lvl2pPr>
            <a:lvl3pPr marL="914400" indent="0" algn="l" defTabSz="8255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5600" b="0" i="1" u="none" baseline="0">
                <a:solidFill>
                  <a:srgbClr val="86837F"/>
                </a:solidFill>
                <a:latin typeface="Hoefler Text"/>
                <a:ea typeface="Hoefler Text"/>
                <a:sym typeface="Hoefler Text"/>
              </a:defRPr>
            </a:lvl3pPr>
            <a:lvl4pPr marL="1371600" indent="0" algn="l" defTabSz="8255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5600" b="0" i="1" u="none" baseline="0">
                <a:solidFill>
                  <a:srgbClr val="86837F"/>
                </a:solidFill>
                <a:latin typeface="Hoefler Text"/>
                <a:ea typeface="Hoefler Text"/>
                <a:sym typeface="Hoefler Text"/>
              </a:defRPr>
            </a:lvl4pPr>
            <a:lvl5pPr marL="1828800" indent="0" algn="l" defTabSz="8255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5600" b="0" i="1" u="none" baseline="0">
                <a:solidFill>
                  <a:srgbClr val="86837F"/>
                </a:solidFill>
                <a:latin typeface="Hoefler Text"/>
                <a:ea typeface="Hoefler Text"/>
                <a:sym typeface="Hoefler Text"/>
              </a:defRPr>
            </a:lvl5pPr>
          </a:lstStyle>
          <a:p>
            <a:pPr marL="0" lvl="0" indent="0" defTabSz="914400"/>
            <a:r>
              <a:rPr lang="zh-CN" altLang="en-US" sz="2800" i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新建的乡村聚落一般临近区域主要公路，交通便捷</a:t>
            </a:r>
          </a:p>
        </p:txBody>
      </p:sp>
      <p:pic>
        <p:nvPicPr>
          <p:cNvPr id="112" name="图片 111"/>
          <p:cNvPicPr/>
          <p:nvPr/>
        </p:nvPicPr>
        <p:blipFill>
          <a:blip r:embed="rId4"/>
          <a:stretch>
            <a:fillRect/>
          </a:stretch>
        </p:blipFill>
        <p:spPr>
          <a:xfrm>
            <a:off x="335915" y="1268730"/>
            <a:ext cx="6135370" cy="361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530" y="908685"/>
            <a:ext cx="5518785" cy="4124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75920" y="1713865"/>
            <a:ext cx="779145" cy="321310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交通运输布局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区域发展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的影响</a:t>
            </a:r>
          </a:p>
        </p:txBody>
      </p:sp>
      <p:sp>
        <p:nvSpPr>
          <p:cNvPr id="4" name="左大括号 3"/>
          <p:cNvSpPr/>
          <p:nvPr>
            <p:custDataLst>
              <p:tags r:id="rId2"/>
            </p:custDataLst>
          </p:nvPr>
        </p:nvSpPr>
        <p:spPr>
          <a:xfrm>
            <a:off x="1407160" y="1494790"/>
            <a:ext cx="368935" cy="3545205"/>
          </a:xfrm>
          <a:prstGeom prst="leftBrace">
            <a:avLst>
              <a:gd name="adj1" fmla="val 75043"/>
              <a:gd name="adj2" fmla="val 50000"/>
            </a:avLst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661795" y="1494790"/>
            <a:ext cx="3578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区域经济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776095" y="4509135"/>
            <a:ext cx="2983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聚落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747385" y="619125"/>
            <a:ext cx="6149340" cy="233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实现经济要素在空间上的优化配置</a:t>
            </a:r>
          </a:p>
          <a:p>
            <a:pPr algn="l">
              <a:lnSpc>
                <a:spcPts val="3500"/>
              </a:lnSpc>
            </a:pPr>
            <a:endParaRPr lang="en-US" altLang="zh-CN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ts val="3500"/>
              </a:lnSpc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缩短区域间时空距离，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加强区域联系</a:t>
            </a:r>
          </a:p>
          <a:p>
            <a:pPr algn="l">
              <a:lnSpc>
                <a:spcPts val="3500"/>
              </a:lnSpc>
            </a:pPr>
            <a:endParaRPr lang="en-US" altLang="zh-CN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ts val="3500"/>
              </a:lnSpc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拉动相关行业的发展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，促进沿线地区经济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左大括号 7"/>
          <p:cNvSpPr/>
          <p:nvPr>
            <p:custDataLst>
              <p:tags r:id="rId6"/>
            </p:custDataLst>
          </p:nvPr>
        </p:nvSpPr>
        <p:spPr>
          <a:xfrm>
            <a:off x="5240655" y="497205"/>
            <a:ext cx="368935" cy="2578100"/>
          </a:xfrm>
          <a:prstGeom prst="leftBrace">
            <a:avLst>
              <a:gd name="adj1" fmla="val 75043"/>
              <a:gd name="adj2" fmla="val 50000"/>
            </a:avLst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7007860" y="3104515"/>
            <a:ext cx="3034030" cy="306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左大括号 9"/>
          <p:cNvSpPr/>
          <p:nvPr>
            <p:custDataLst>
              <p:tags r:id="rId8"/>
            </p:custDataLst>
          </p:nvPr>
        </p:nvSpPr>
        <p:spPr>
          <a:xfrm>
            <a:off x="5179060" y="3618865"/>
            <a:ext cx="368935" cy="2566670"/>
          </a:xfrm>
          <a:prstGeom prst="leftBrace">
            <a:avLst>
              <a:gd name="adj1" fmla="val 75043"/>
              <a:gd name="adj2" fmla="val 50000"/>
            </a:avLst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5547995" y="3609975"/>
            <a:ext cx="6320790" cy="233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影响聚落的形成、规模和发展程度</a:t>
            </a:r>
            <a:endParaRPr lang="en-US" altLang="zh-CN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ts val="3500"/>
              </a:lnSpc>
            </a:pPr>
            <a:endParaRPr lang="en-US" altLang="zh-CN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ts val="3500"/>
              </a:lnSpc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交通运输线路或方式的变化会引起城市的变化</a:t>
            </a:r>
          </a:p>
          <a:p>
            <a:pPr algn="l">
              <a:lnSpc>
                <a:spcPts val="3500"/>
              </a:lnSpc>
            </a:pPr>
            <a:endParaRPr lang="en-US" altLang="zh-CN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ts val="3500"/>
              </a:lnSpc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影响乡村聚落的布局</a:t>
            </a: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1776095" y="189230"/>
            <a:ext cx="27120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知识总结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13"/>
          </p:nvPr>
        </p:nvSpPr>
        <p:spPr>
          <a:xfrm>
            <a:off x="6453505" y="3249295"/>
            <a:ext cx="9100820" cy="1499870"/>
          </a:xfrm>
        </p:spPr>
        <p:txBody>
          <a:bodyPr/>
          <a:lstStyle/>
          <a:p>
            <a:r>
              <a:rPr lang="zh-CN" altLang="en-US" sz="4400">
                <a:latin typeface="黑体" panose="02010609060101010101" charset="-122"/>
                <a:ea typeface="黑体" panose="02010609060101010101" charset="-122"/>
              </a:rPr>
              <a:t>促进区域经济发展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1628775"/>
            <a:ext cx="5778500" cy="3185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4655701" y="1628818"/>
            <a:ext cx="6757835" cy="4030349"/>
          </a:xfrm>
          <a:prstGeom prst="rect">
            <a:avLst/>
          </a:prstGeom>
          <a:noFill/>
        </p:spPr>
      </p:pic>
      <p:sp>
        <p:nvSpPr>
          <p:cNvPr id="28682" name="矩形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7605" y="164465"/>
            <a:ext cx="597916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１．空间上的优化配置</a:t>
            </a:r>
          </a:p>
        </p:txBody>
      </p:sp>
      <p:sp>
        <p:nvSpPr>
          <p:cNvPr id="5" name="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915" y="1988820"/>
            <a:ext cx="3905250" cy="322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交通运输使区域经济发展所需要的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资源、产品、设备、劳动力等要素合理流动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，实现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空间上的优化配置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>
            <p:custDataLst>
              <p:tags r:id="rId1"/>
            </p:custDataLst>
          </p:nvPr>
        </p:nvSpPr>
        <p:spPr>
          <a:xfrm>
            <a:off x="765810" y="3007360"/>
            <a:ext cx="5245100" cy="319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京沪高铁北至北京南站，南至上海虹桥，共设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个车站，连接了“京津冀”和“长三角”两大经济区。所经省市的行政区域面积只占全国陆地总面积的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6.5%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，却拥有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27.32%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的人口，并创造了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35.2%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GDP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2" name="TextBox 11"/>
          <p:cNvSpPr txBox="1"/>
          <p:nvPr>
            <p:custDataLst>
              <p:tags r:id="rId2"/>
            </p:custDataLst>
          </p:nvPr>
        </p:nvSpPr>
        <p:spPr>
          <a:xfrm>
            <a:off x="511175" y="908685"/>
            <a:ext cx="5574030" cy="186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交通运输越便利、快捷，经济要素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流动越快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效率越高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产值越大。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5" b="4987"/>
          <a:stretch>
            <a:fillRect/>
          </a:stretch>
        </p:blipFill>
        <p:spPr>
          <a:xfrm>
            <a:off x="6456045" y="236220"/>
            <a:ext cx="5299710" cy="6385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矩形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51585" y="289560"/>
            <a:ext cx="52565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２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缩短区域时空距离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482" name="矩形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0880" y="996315"/>
            <a:ext cx="10859135" cy="216852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便捷的交通运输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缩短了不同区域之间的时空距离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同城效应、职住分离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en-US" altLang="zh-CN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11748" y="2348560"/>
            <a:ext cx="4934507" cy="3588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32072" y="2348761"/>
            <a:ext cx="4975941" cy="3631519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2136140" y="5937250"/>
            <a:ext cx="8274050" cy="97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普通火车从广州去北京要花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小时以上，京广高铁通车后，广州去北京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小时即可到达。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矩形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51585" y="289560"/>
            <a:ext cx="52565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２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缩短区域时空距离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482" name="矩形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915" y="1268730"/>
            <a:ext cx="5408930" cy="424624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交通运输的发展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可以加强区际经济联系、货物贸易和合作交流，使一个区域的经济活动可以辐射其他区域</a:t>
            </a: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，促进经济发展</a:t>
            </a: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401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辐射范围扩大，经济腹地扩大</a:t>
            </a: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</a:p>
        </p:txBody>
      </p:sp>
      <p:pic>
        <p:nvPicPr>
          <p:cNvPr id="105" name="图片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1813560"/>
            <a:ext cx="5593715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4932957" y="0"/>
            <a:ext cx="688284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5020310" y="603250"/>
            <a:ext cx="6795770" cy="329565"/>
          </a:xfrm>
          <a:prstGeom prst="rect">
            <a:avLst/>
          </a:prstGeom>
          <a:ln w="25400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020310" y="1265555"/>
            <a:ext cx="6795770" cy="1234440"/>
          </a:xfrm>
          <a:prstGeom prst="rect">
            <a:avLst/>
          </a:prstGeom>
          <a:ln w="25400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20310" y="2747010"/>
            <a:ext cx="6795770" cy="681990"/>
          </a:xfrm>
          <a:prstGeom prst="rect">
            <a:avLst/>
          </a:prstGeom>
          <a:ln w="25400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28700" y="21577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95960" y="1167765"/>
            <a:ext cx="40640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沿海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地区，凭借优越的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海运优势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，面向国际市场，发展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出口加工、出口创汇农业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等，迅速提高经济发展水平。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>
            <p:custDataLst>
              <p:tags r:id="rId1"/>
            </p:custDataLst>
          </p:nvPr>
        </p:nvGrpSpPr>
        <p:grpSpPr>
          <a:xfrm>
            <a:off x="5205942" y="176968"/>
            <a:ext cx="6667024" cy="6223000"/>
            <a:chOff x="825" y="480"/>
            <a:chExt cx="13999" cy="9800"/>
          </a:xfrm>
        </p:grpSpPr>
        <p:pic>
          <p:nvPicPr>
            <p:cNvPr id="3" name="图片 2" descr="微信截图_2021021620235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825" y="480"/>
              <a:ext cx="6778" cy="4681"/>
            </a:xfrm>
            <a:prstGeom prst="rect">
              <a:avLst/>
            </a:prstGeom>
          </p:spPr>
        </p:pic>
        <p:pic>
          <p:nvPicPr>
            <p:cNvPr id="4" name="图片 3" descr="微信截图_2021021620244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7994" y="480"/>
              <a:ext cx="6829" cy="4681"/>
            </a:xfrm>
            <a:prstGeom prst="rect">
              <a:avLst/>
            </a:prstGeom>
          </p:spPr>
        </p:pic>
        <p:pic>
          <p:nvPicPr>
            <p:cNvPr id="6" name="图片 5" descr="微信截图_202102162026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825" y="5600"/>
              <a:ext cx="6779" cy="4680"/>
            </a:xfrm>
            <a:prstGeom prst="rect">
              <a:avLst/>
            </a:prstGeom>
          </p:spPr>
        </p:pic>
        <p:pic>
          <p:nvPicPr>
            <p:cNvPr id="7" name="图片 6" descr="微信截图_2021021620265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8045" y="5599"/>
              <a:ext cx="6778" cy="468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3642" y="1993"/>
              <a:ext cx="2934" cy="7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20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二连浩特</a:t>
              </a:r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11086" y="1930"/>
              <a:ext cx="2899" cy="7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20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霍尔果斯</a:t>
              </a:r>
            </a:p>
          </p:txBody>
        </p: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3758" y="8202"/>
              <a:ext cx="2066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20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满洲里</a:t>
              </a:r>
            </a:p>
          </p:txBody>
        </p:sp>
        <p:sp>
          <p:nvSpPr>
            <p:cNvPr id="12" name="文本框 11"/>
            <p:cNvSpPr txBox="1"/>
            <p:nvPr>
              <p:custDataLst>
                <p:tags r:id="rId10"/>
              </p:custDataLst>
            </p:nvPr>
          </p:nvSpPr>
          <p:spPr>
            <a:xfrm>
              <a:off x="10046" y="6958"/>
              <a:ext cx="2066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绥芬河</a:t>
              </a:r>
            </a:p>
          </p:txBody>
        </p:sp>
        <p:sp>
          <p:nvSpPr>
            <p:cNvPr id="13" name="文本框 12"/>
            <p:cNvSpPr txBox="1"/>
            <p:nvPr>
              <p:custDataLst>
                <p:tags r:id="rId11"/>
              </p:custDataLst>
            </p:nvPr>
          </p:nvSpPr>
          <p:spPr>
            <a:xfrm>
              <a:off x="1548" y="1129"/>
              <a:ext cx="2066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2000" b="1">
                  <a:latin typeface="黑体" panose="02010609060101010101" charset="-122"/>
                  <a:ea typeface="黑体" panose="02010609060101010101" charset="-122"/>
                </a:rPr>
                <a:t>蒙古国</a:t>
              </a:r>
            </a:p>
          </p:txBody>
        </p:sp>
        <p:sp>
          <p:nvSpPr>
            <p:cNvPr id="14" name="文本框 13"/>
            <p:cNvSpPr txBox="1"/>
            <p:nvPr>
              <p:custDataLst>
                <p:tags r:id="rId12"/>
              </p:custDataLst>
            </p:nvPr>
          </p:nvSpPr>
          <p:spPr>
            <a:xfrm>
              <a:off x="1548" y="4227"/>
              <a:ext cx="4256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2000" b="1">
                  <a:latin typeface="黑体" panose="02010609060101010101" charset="-122"/>
                  <a:ea typeface="黑体" panose="02010609060101010101" charset="-122"/>
                </a:rPr>
                <a:t>中华人民共和国</a:t>
              </a:r>
            </a:p>
          </p:txBody>
        </p:sp>
        <p:sp>
          <p:nvSpPr>
            <p:cNvPr id="15" name="文本框 14"/>
            <p:cNvSpPr txBox="1"/>
            <p:nvPr>
              <p:custDataLst>
                <p:tags r:id="rId13"/>
              </p:custDataLst>
            </p:nvPr>
          </p:nvSpPr>
          <p:spPr>
            <a:xfrm>
              <a:off x="11118" y="3111"/>
              <a:ext cx="3706" cy="140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b="1">
                  <a:latin typeface="黑体" panose="02010609060101010101" charset="-122"/>
                  <a:ea typeface="黑体" panose="02010609060101010101" charset="-122"/>
                </a:rPr>
                <a:t>中华人民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2000" b="1">
                  <a:latin typeface="黑体" panose="02010609060101010101" charset="-122"/>
                  <a:ea typeface="黑体" panose="02010609060101010101" charset="-122"/>
                </a:rPr>
                <a:t>共和国</a:t>
              </a:r>
            </a:p>
          </p:txBody>
        </p:sp>
        <p:sp>
          <p:nvSpPr>
            <p:cNvPr id="16" name="文本框 15"/>
            <p:cNvSpPr txBox="1"/>
            <p:nvPr>
              <p:custDataLst>
                <p:tags r:id="rId14"/>
              </p:custDataLst>
            </p:nvPr>
          </p:nvSpPr>
          <p:spPr>
            <a:xfrm>
              <a:off x="8406" y="8202"/>
              <a:ext cx="3706" cy="140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b="1">
                  <a:latin typeface="黑体" panose="02010609060101010101" charset="-122"/>
                  <a:ea typeface="黑体" panose="02010609060101010101" charset="-122"/>
                </a:rPr>
                <a:t>中华人民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2000" b="1">
                  <a:latin typeface="黑体" panose="02010609060101010101" charset="-122"/>
                  <a:ea typeface="黑体" panose="02010609060101010101" charset="-122"/>
                </a:rPr>
                <a:t>共和国</a:t>
              </a:r>
            </a:p>
          </p:txBody>
        </p:sp>
        <p:sp>
          <p:nvSpPr>
            <p:cNvPr id="17" name="文本框 16"/>
            <p:cNvSpPr txBox="1"/>
            <p:nvPr>
              <p:custDataLst>
                <p:tags r:id="rId15"/>
              </p:custDataLst>
            </p:nvPr>
          </p:nvSpPr>
          <p:spPr>
            <a:xfrm>
              <a:off x="3897" y="8876"/>
              <a:ext cx="3706" cy="140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b="1">
                  <a:latin typeface="黑体" panose="02010609060101010101" charset="-122"/>
                  <a:ea typeface="黑体" panose="02010609060101010101" charset="-122"/>
                </a:rPr>
                <a:t>中华人民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2000" b="1">
                  <a:latin typeface="黑体" panose="02010609060101010101" charset="-122"/>
                  <a:ea typeface="黑体" panose="02010609060101010101" charset="-122"/>
                </a:rPr>
                <a:t>共和国</a:t>
              </a:r>
            </a:p>
          </p:txBody>
        </p:sp>
        <p:sp>
          <p:nvSpPr>
            <p:cNvPr id="18" name="文本框 17"/>
            <p:cNvSpPr txBox="1"/>
            <p:nvPr>
              <p:custDataLst>
                <p:tags r:id="rId16"/>
              </p:custDataLst>
            </p:nvPr>
          </p:nvSpPr>
          <p:spPr>
            <a:xfrm rot="17640000">
              <a:off x="566" y="7887"/>
              <a:ext cx="2066" cy="10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2000" b="1">
                  <a:latin typeface="黑体" panose="02010609060101010101" charset="-122"/>
                  <a:ea typeface="黑体" panose="02010609060101010101" charset="-122"/>
                </a:rPr>
                <a:t>蒙古国</a:t>
              </a:r>
            </a:p>
          </p:txBody>
        </p:sp>
        <p:sp>
          <p:nvSpPr>
            <p:cNvPr id="19" name="文本框 18"/>
            <p:cNvSpPr txBox="1"/>
            <p:nvPr>
              <p:custDataLst>
                <p:tags r:id="rId17"/>
              </p:custDataLst>
            </p:nvPr>
          </p:nvSpPr>
          <p:spPr>
            <a:xfrm>
              <a:off x="3463" y="6184"/>
              <a:ext cx="2066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2000" b="1">
                  <a:latin typeface="黑体" panose="02010609060101010101" charset="-122"/>
                  <a:ea typeface="黑体" panose="02010609060101010101" charset="-122"/>
                </a:rPr>
                <a:t>俄罗斯</a:t>
              </a:r>
            </a:p>
          </p:txBody>
        </p:sp>
        <p:sp>
          <p:nvSpPr>
            <p:cNvPr id="20" name="文本框 19"/>
            <p:cNvSpPr txBox="1"/>
            <p:nvPr>
              <p:custDataLst>
                <p:tags r:id="rId18"/>
              </p:custDataLst>
            </p:nvPr>
          </p:nvSpPr>
          <p:spPr>
            <a:xfrm>
              <a:off x="12559" y="5951"/>
              <a:ext cx="2066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2000" b="1">
                  <a:latin typeface="黑体" panose="02010609060101010101" charset="-122"/>
                  <a:ea typeface="黑体" panose="02010609060101010101" charset="-122"/>
                </a:rPr>
                <a:t>俄罗斯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19"/>
              </p:custDataLst>
            </p:nvPr>
          </p:nvSpPr>
          <p:spPr>
            <a:xfrm>
              <a:off x="8287" y="2977"/>
              <a:ext cx="2388" cy="140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2000" b="1">
                  <a:latin typeface="黑体" panose="02010609060101010101" charset="-122"/>
                  <a:ea typeface="黑体" panose="02010609060101010101" charset="-122"/>
                </a:rPr>
                <a:t>哈萨克斯坦</a:t>
              </a:r>
            </a:p>
          </p:txBody>
        </p:sp>
      </p:grp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518253" y="1590746"/>
            <a:ext cx="4305670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zh-CN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一些</a:t>
            </a:r>
            <a:r>
              <a:rPr lang="zh-CN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偏远的边境</a:t>
            </a:r>
            <a:r>
              <a:rPr lang="zh-CN" altLang="zh-CN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聚落，依托</a:t>
            </a:r>
            <a:r>
              <a:rPr lang="zh-CN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国际陆路</a:t>
            </a:r>
            <a:r>
              <a:rPr lang="zh-CN" altLang="zh-CN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交通的优势，发展成为重要的</a:t>
            </a:r>
            <a:r>
              <a:rPr lang="zh-CN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边境贸易口岸</a:t>
            </a:r>
            <a:r>
              <a:rPr lang="zh-CN" altLang="zh-CN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5960" y="99060"/>
            <a:ext cx="8331200" cy="8115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．带动相关产业发展，增加就业</a:t>
            </a:r>
          </a:p>
        </p:txBody>
      </p:sp>
      <p:sp>
        <p:nvSpPr>
          <p:cNvPr id="4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5960" y="1268730"/>
            <a:ext cx="10907713" cy="9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交通运输本身也是重要的产业，发展交通运输可以直接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拉动原材料、能源、建筑、旅游等行业发展，增加就业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。</a:t>
            </a:r>
          </a:p>
        </p:txBody>
      </p:sp>
      <p:sp>
        <p:nvSpPr>
          <p:cNvPr id="9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54150" y="5744210"/>
            <a:ext cx="4351338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铁路施工，增加就业岗位</a:t>
            </a:r>
          </a:p>
        </p:txBody>
      </p:sp>
      <p:pic>
        <p:nvPicPr>
          <p:cNvPr id="11" name="图片 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6050" y="2348865"/>
            <a:ext cx="438975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76135" y="5888990"/>
            <a:ext cx="4351338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原材料的需求</a:t>
            </a:r>
          </a:p>
        </p:txBody>
      </p:sp>
      <p:pic>
        <p:nvPicPr>
          <p:cNvPr id="106" name="图片 105"/>
          <p:cNvPicPr/>
          <p:nvPr/>
        </p:nvPicPr>
        <p:blipFill>
          <a:blip r:embed="rId8"/>
          <a:stretch>
            <a:fillRect/>
          </a:stretch>
        </p:blipFill>
        <p:spPr>
          <a:xfrm>
            <a:off x="6483985" y="2348230"/>
            <a:ext cx="5008245" cy="33312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4536cd7f-ce06-4004-a084-8e8ac0a9b7d3"/>
  <p:tag name="COMMONDATA" val="eyJoZGlkIjoiYmQ3NjQxYmZmN2ZkODIxYWNiNTEzMzQyMTZmNzQ1MmMifQ=="/>
  <p:tag name="RESOURCE_RECORD_KEY" val="{&quot;29&quot;:[20426279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1"/>
  <p:tag name="KSO_WM_UNIT_ID" val="crop20194961_1*i*1"/>
  <p:tag name="KSO_WM_TEMPLATE_CATEGORY" val="crop"/>
  <p:tag name="KSO_WM_TEMPLATE_INDEX" val="20194961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FILLRANGE" val="c4b14d25-5049-4c3a-b86f-43bc317505f3"/>
  <p:tag name="KSO_WM_UNIT_DIAGRAM_MODELTYPE" val="creativeCrop"/>
  <p:tag name="KSO_WM_UNIT_VALUE" val="185*536"/>
  <p:tag name="KSO_WM_UNIT_HIGHLIGHT" val="0"/>
  <p:tag name="KSO_WM_UNIT_COMPATIBLE" val="0"/>
  <p:tag name="KSO_WM_UNIT_DIAGRAM_ISNUMVISUAL" val="0"/>
  <p:tag name="KSO_WM_UNIT_DIAGRAM_ISREFERUNIT" val="0"/>
  <p:tag name="KSO_WM_DIAGRAM_GROUP_CODE" val="1650577050"/>
  <p:tag name="KSO_WM_UNIT_TYPE" val="ζ_h_d"/>
  <p:tag name="KSO_WM_UNIT_INDEX" val="1_1_1"/>
  <p:tag name="KSO_WM_UNIT_ID" val="crop20194961_1*ζ_h_d*1_1_1"/>
  <p:tag name="KSO_WM_TEMPLATE_CATEGORY" val="crop"/>
  <p:tag name="KSO_WM_TEMPLATE_INDEX" val="20194961"/>
  <p:tag name="KSO_WM_UNIT_LAYERLEVEL" val="1_1_1"/>
  <p:tag name="KSO_WM_TAG_VERSION" val="1.0"/>
  <p:tag name="KSO_WM_BEAUTIFY_FLAG" val=""/>
  <p:tag name="KSO_WM_BLIP_RECT_LEFT" val="-164"/>
  <p:tag name="KSO_WM_BLIP_RECT_RIGHT" val="-243"/>
  <p:tag name="KSO_WM_BLIP_RECT_TOP" val="0"/>
  <p:tag name="KSO_WM_BLIP_RECT_BOTTOM" val="-742"/>
  <p:tag name="KSO_WM_CREATIVE_CROP_ORG_WIDTH" val="441.45"/>
  <p:tag name="KSO_WM_CREATIVE_CROP_ORG_HEIGHT" val="252.95"/>
  <p:tag name="KSO_WM_CREATIVE_CROP_HEIGHT" val="252.95"/>
  <p:tag name="KSO_WM_CREATIVE_CROP_WIDTH" val="289.125"/>
  <p:tag name="KSO_WM_CREATIVE_CROP_VERSION" val="1"/>
  <p:tag name="KSO_WM_CREATIVE_CROP_TEMPLATE_ID" val="310696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FILLRANGE" val="c4b14d25-5049-4c3a-b86f-43bc317505f3"/>
  <p:tag name="KSO_WM_UNIT_DIAGRAM_MODELTYPE" val="creativeCrop"/>
  <p:tag name="KSO_WM_UNIT_VALUE" val="781*944"/>
  <p:tag name="KSO_WM_UNIT_HIGHLIGHT" val="0"/>
  <p:tag name="KSO_WM_UNIT_COMPATIBLE" val="0"/>
  <p:tag name="KSO_WM_UNIT_DIAGRAM_ISNUMVISUAL" val="0"/>
  <p:tag name="KSO_WM_UNIT_DIAGRAM_ISREFERUNIT" val="0"/>
  <p:tag name="KSO_WM_DIAGRAM_GROUP_CODE" val="1650577050"/>
  <p:tag name="KSO_WM_UNIT_TYPE" val="ζ_h_d"/>
  <p:tag name="KSO_WM_UNIT_INDEX" val="1_1_2"/>
  <p:tag name="KSO_WM_UNIT_ID" val="crop20194961_1*ζ_h_d*1_1_2"/>
  <p:tag name="KSO_WM_TEMPLATE_CATEGORY" val="crop"/>
  <p:tag name="KSO_WM_TEMPLATE_INDEX" val="20194961"/>
  <p:tag name="KSO_WM_UNIT_LAYERLEVEL" val="1_1_1"/>
  <p:tag name="KSO_WM_TAG_VERSION" val="1.0"/>
  <p:tag name="KSO_WM_BEAUTIFY_FLAG" val=""/>
  <p:tag name="KSO_WM_BLIP_RECT_LEFT" val="-50"/>
  <p:tag name="KSO_WM_BLIP_RECT_RIGHT" val="-138"/>
  <p:tag name="KSO_WM_BLIP_RECT_TOP" val="0"/>
  <p:tag name="KSO_WM_BLIP_RECT_BOTTOM" val="-99"/>
  <p:tag name="KSO_WM_CREATIVE_CROP_ORG_WIDTH" val="441.45"/>
  <p:tag name="KSO_WM_CREATIVE_CROP_ORG_HEIGHT" val="252.95"/>
  <p:tag name="KSO_WM_CREATIVE_CROP_HEIGHT" val="252.95"/>
  <p:tag name="KSO_WM_CREATIVE_CROP_WIDTH" val="289.125"/>
  <p:tag name="KSO_WM_CREATIVE_CROP_VERSION" val="1"/>
  <p:tag name="KSO_WM_CREATIVE_CROP_TEMPLATE_ID" val="310696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FILLRANGE" val="c4b14d25-5049-4c3a-b86f-43bc317505f3"/>
  <p:tag name="KSO_WM_UNIT_DIAGRAM_MODELTYPE" val="creativeCrop"/>
  <p:tag name="KSO_WM_UNIT_VALUE" val="572*318"/>
  <p:tag name="KSO_WM_UNIT_HIGHLIGHT" val="0"/>
  <p:tag name="KSO_WM_UNIT_COMPATIBLE" val="0"/>
  <p:tag name="KSO_WM_UNIT_DIAGRAM_ISNUMVISUAL" val="0"/>
  <p:tag name="KSO_WM_UNIT_DIAGRAM_ISREFERUNIT" val="0"/>
  <p:tag name="KSO_WM_DIAGRAM_GROUP_CODE" val="1650577050"/>
  <p:tag name="KSO_WM_UNIT_TYPE" val="ζ_h_d"/>
  <p:tag name="KSO_WM_UNIT_INDEX" val="1_1_3"/>
  <p:tag name="KSO_WM_UNIT_ID" val="crop20194961_1*ζ_h_d*1_1_3"/>
  <p:tag name="KSO_WM_TEMPLATE_CATEGORY" val="crop"/>
  <p:tag name="KSO_WM_TEMPLATE_INDEX" val="20194961"/>
  <p:tag name="KSO_WM_UNIT_LAYERLEVEL" val="1_1_1"/>
  <p:tag name="KSO_WM_TAG_VERSION" val="1.0"/>
  <p:tag name="KSO_WM_BEAUTIFY_FLAG" val=""/>
  <p:tag name="KSO_WM_BLIP_RECT_LEFT" val="-149"/>
  <p:tag name="KSO_WM_BLIP_RECT_RIGHT" val="-603"/>
  <p:tag name="KSO_WM_BLIP_RECT_TOP" val="-60"/>
  <p:tag name="KSO_WM_BLIP_RECT_BOTTOM" val="-112"/>
  <p:tag name="KSO_WM_CREATIVE_CROP_ORG_WIDTH" val="441.45"/>
  <p:tag name="KSO_WM_CREATIVE_CROP_ORG_HEIGHT" val="252.95"/>
  <p:tag name="KSO_WM_CREATIVE_CROP_HEIGHT" val="252.95"/>
  <p:tag name="KSO_WM_CREATIVE_CROP_WIDTH" val="289.125"/>
  <p:tag name="KSO_WM_CREATIVE_CROP_VERSION" val="1"/>
  <p:tag name="KSO_WM_CREATIVE_CROP_TEMPLATE_ID" val="310696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FILLRANGE" val="c4b14d25-5049-4c3a-b86f-43bc317505f3"/>
  <p:tag name="KSO_WM_UNIT_DIAGRAM_MODELTYPE" val="creativeCrop"/>
  <p:tag name="KSO_WM_UNIT_VALUE" val="790*903"/>
  <p:tag name="KSO_WM_UNIT_HIGHLIGHT" val="0"/>
  <p:tag name="KSO_WM_UNIT_COMPATIBLE" val="0"/>
  <p:tag name="KSO_WM_UNIT_DIAGRAM_ISNUMVISUAL" val="0"/>
  <p:tag name="KSO_WM_UNIT_DIAGRAM_ISREFERUNIT" val="0"/>
  <p:tag name="KSO_WM_DIAGRAM_GROUP_CODE" val="1650577050"/>
  <p:tag name="KSO_WM_UNIT_TYPE" val="ζ_h_d"/>
  <p:tag name="KSO_WM_UNIT_INDEX" val="1_1_4"/>
  <p:tag name="KSO_WM_UNIT_ID" val="crop20194961_1*ζ_h_d*1_1_4"/>
  <p:tag name="KSO_WM_TEMPLATE_CATEGORY" val="crop"/>
  <p:tag name="KSO_WM_TEMPLATE_INDEX" val="20194961"/>
  <p:tag name="KSO_WM_UNIT_LAYERLEVEL" val="1_1_1"/>
  <p:tag name="KSO_WM_TAG_VERSION" val="1.0"/>
  <p:tag name="KSO_WM_BEAUTIFY_FLAG" val=""/>
  <p:tag name="KSO_WM_BLIP_RECT_LEFT" val="-148"/>
  <p:tag name="KSO_WM_BLIP_RECT_RIGHT" val="-52"/>
  <p:tag name="KSO_WM_BLIP_RECT_TOP" val="-5"/>
  <p:tag name="KSO_WM_BLIP_RECT_BOTTOM" val="-92"/>
  <p:tag name="KSO_WM_CREATIVE_CROP_ORG_WIDTH" val="441.45"/>
  <p:tag name="KSO_WM_CREATIVE_CROP_ORG_HEIGHT" val="252.95"/>
  <p:tag name="KSO_WM_CREATIVE_CROP_HEIGHT" val="252.95"/>
  <p:tag name="KSO_WM_CREATIVE_CROP_WIDTH" val="289.125"/>
  <p:tag name="KSO_WM_CREATIVE_CROP_VERSION" val="1"/>
  <p:tag name="KSO_WM_CREATIVE_CROP_TEMPLATE_ID" val="310696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FILLRANGE" val="c4b14d25-5049-4c3a-b86f-43bc317505f3"/>
  <p:tag name="KSO_WM_UNIT_DIAGRAM_MODELTYPE" val="creativeCrop"/>
  <p:tag name="KSO_WM_UNIT_VALUE" val="790*903"/>
  <p:tag name="KSO_WM_UNIT_HIGHLIGHT" val="0"/>
  <p:tag name="KSO_WM_UNIT_COMPATIBLE" val="0"/>
  <p:tag name="KSO_WM_UNIT_DIAGRAM_ISNUMVISUAL" val="0"/>
  <p:tag name="KSO_WM_UNIT_DIAGRAM_ISREFERUNIT" val="0"/>
  <p:tag name="KSO_WM_DIAGRAM_GROUP_CODE" val="1650577050"/>
  <p:tag name="KSO_WM_UNIT_TYPE" val="ζ_h_d"/>
  <p:tag name="KSO_WM_UNIT_INDEX" val="1_1_5"/>
  <p:tag name="KSO_WM_UNIT_ID" val="crop20194961_1*ζ_h_d*1_1_5"/>
  <p:tag name="KSO_WM_TEMPLATE_CATEGORY" val="crop"/>
  <p:tag name="KSO_WM_TEMPLATE_INDEX" val="20194961"/>
  <p:tag name="KSO_WM_UNIT_LAYERLEVEL" val="1_1_1"/>
  <p:tag name="KSO_WM_TAG_VERSION" val="1.0"/>
  <p:tag name="KSO_WM_BEAUTIFY_FLAG" val=""/>
  <p:tag name="KSO_WM_BLIP_RECT_LEFT" val="-147"/>
  <p:tag name="KSO_WM_BLIP_RECT_RIGHT" val="-54"/>
  <p:tag name="KSO_WM_BLIP_RECT_TOP" val="-78"/>
  <p:tag name="KSO_WM_BLIP_RECT_BOTTOM" val="-18"/>
  <p:tag name="KSO_WM_CREATIVE_CROP_ORG_WIDTH" val="441.45"/>
  <p:tag name="KSO_WM_CREATIVE_CROP_ORG_HEIGHT" val="252.95"/>
  <p:tag name="KSO_WM_CREATIVE_CROP_HEIGHT" val="252.95"/>
  <p:tag name="KSO_WM_CREATIVE_CROP_WIDTH" val="289.125"/>
  <p:tag name="KSO_WM_CREATIVE_CROP_VERSION" val="1"/>
  <p:tag name="KSO_WM_CREATIVE_CROP_TEMPLATE_ID" val="310696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FILLRANGE" val="c4b14d25-5049-4c3a-b86f-43bc317505f3"/>
  <p:tag name="KSO_WM_UNIT_DIAGRAM_MODELTYPE" val="creativeCrop"/>
  <p:tag name="KSO_WM_UNIT_VALUE" val="790*903"/>
  <p:tag name="KSO_WM_UNIT_HIGHLIGHT" val="0"/>
  <p:tag name="KSO_WM_UNIT_COMPATIBLE" val="0"/>
  <p:tag name="KSO_WM_UNIT_DIAGRAM_ISNUMVISUAL" val="0"/>
  <p:tag name="KSO_WM_UNIT_DIAGRAM_ISREFERUNIT" val="0"/>
  <p:tag name="KSO_WM_DIAGRAM_GROUP_CODE" val="1650577050"/>
  <p:tag name="KSO_WM_UNIT_TYPE" val="ζ_h_d"/>
  <p:tag name="KSO_WM_UNIT_INDEX" val="1_1_6"/>
  <p:tag name="KSO_WM_UNIT_ID" val="crop20194961_1*ζ_h_d*1_1_6"/>
  <p:tag name="KSO_WM_TEMPLATE_CATEGORY" val="crop"/>
  <p:tag name="KSO_WM_TEMPLATE_INDEX" val="20194961"/>
  <p:tag name="KSO_WM_UNIT_LAYERLEVEL" val="1_1_1"/>
  <p:tag name="KSO_WM_TAG_VERSION" val="1.0"/>
  <p:tag name="KSO_WM_BEAUTIFY_FLAG" val=""/>
  <p:tag name="KSO_WM_BLIP_RECT_LEFT" val="-81"/>
  <p:tag name="KSO_WM_BLIP_RECT_RIGHT" val="-119"/>
  <p:tag name="KSO_WM_BLIP_RECT_TOP" val="-97"/>
  <p:tag name="KSO_WM_BLIP_RECT_BOTTOM" val="0"/>
  <p:tag name="KSO_WM_CREATIVE_CROP_ORG_WIDTH" val="441.45"/>
  <p:tag name="KSO_WM_CREATIVE_CROP_ORG_HEIGHT" val="252.95"/>
  <p:tag name="KSO_WM_CREATIVE_CROP_HEIGHT" val="252.95"/>
  <p:tag name="KSO_WM_CREATIVE_CROP_WIDTH" val="289.125"/>
  <p:tag name="KSO_WM_CREATIVE_CROP_VERSION" val="1"/>
  <p:tag name="KSO_WM_CREATIVE_CROP_TEMPLATE_ID" val="310696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505,&quot;width&quot;:4505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81.6251968503936,&quot;width&quot;:3562.4535433070864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7"/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7"/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16"/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14"/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11"/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35"/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38"/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4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4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4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4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6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6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6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6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7"/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8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8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9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8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">
      <a:dk1>
        <a:sysClr val="windowText" lastClr="000000"/>
      </a:dk1>
      <a:lt1>
        <a:sysClr val="window" lastClr="CCE8CF"/>
      </a:lt1>
      <a:dk2>
        <a:srgbClr val="000000"/>
      </a:dk2>
      <a:lt2>
        <a:srgbClr val="FFFFFF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  <a:extLst>
      <a:ext uri="{D81B5157-A7B6-4480-A006-42BB1BC3E7BB}">
        <wpsdc:hlinkScheme xmlns:wpsdc="http://www.wps.cn/officeDocument/2017/drawingmlCustomData" xmlns="" underline="false"/>
      </a:ext>
    </a:extLst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1139</Words>
  <Application>Microsoft Office PowerPoint</Application>
  <PresentationFormat>宽屏</PresentationFormat>
  <Paragraphs>83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微软雅黑</vt:lpstr>
      <vt:lpstr>黑体</vt:lpstr>
      <vt:lpstr>Arial</vt:lpstr>
      <vt:lpstr>Calibri</vt:lpstr>
      <vt:lpstr>楷体</vt:lpstr>
      <vt:lpstr>Bradley Hand ITC</vt:lpstr>
      <vt:lpstr>Kozuka Gothic Pro H</vt:lpstr>
      <vt:lpstr>汉仪黑方简</vt:lpstr>
      <vt:lpstr>Wingdings</vt:lpstr>
      <vt:lpstr>自定义设计方案</vt:lpstr>
      <vt:lpstr>第二节  交通运输布局对区域发展的影响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keywords>更多模版：亮亮图文旗舰店https:/liangliangtuwen.tmall.com</cp:keywords>
  <dc:description>更多模版：亮亮图文旗舰店https://liangliangtuwen.tmall.com</dc:description>
  <cp:lastModifiedBy>雄 阳</cp:lastModifiedBy>
  <cp:revision>546</cp:revision>
  <dcterms:created xsi:type="dcterms:W3CDTF">2017-11-29T02:16:00Z</dcterms:created>
  <dcterms:modified xsi:type="dcterms:W3CDTF">2025-02-14T14:04:53Z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0997D594491C4081BA4DC3F2F4874B69</vt:lpwstr>
  </property>
</Properties>
</file>