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5" r:id="rId3"/>
  </p:sldMasterIdLst>
  <p:notesMasterIdLst>
    <p:notesMasterId r:id="rId7"/>
  </p:notesMasterIdLst>
  <p:handoutMasterIdLst>
    <p:handoutMasterId r:id="rId24"/>
  </p:handoutMasterIdLst>
  <p:sldIdLst>
    <p:sldId id="361" r:id="rId4"/>
    <p:sldId id="323" r:id="rId5"/>
    <p:sldId id="498" r:id="rId6"/>
    <p:sldId id="500" r:id="rId8"/>
    <p:sldId id="501" r:id="rId9"/>
    <p:sldId id="502" r:id="rId10"/>
    <p:sldId id="503" r:id="rId11"/>
    <p:sldId id="284" r:id="rId12"/>
    <p:sldId id="416" r:id="rId13"/>
    <p:sldId id="420" r:id="rId14"/>
    <p:sldId id="425" r:id="rId15"/>
    <p:sldId id="423" r:id="rId16"/>
    <p:sldId id="427" r:id="rId17"/>
    <p:sldId id="440" r:id="rId18"/>
    <p:sldId id="441" r:id="rId19"/>
    <p:sldId id="442" r:id="rId20"/>
    <p:sldId id="443" r:id="rId21"/>
    <p:sldId id="444" r:id="rId22"/>
    <p:sldId id="445" r:id="rId23"/>
  </p:sldIdLst>
  <p:sldSz cx="12192000" cy="6858000"/>
  <p:notesSz cx="6858000" cy="9144000"/>
  <p:embeddedFontLst>
    <p:embeddedFont>
      <p:font typeface="微软雅黑" panose="020B0503020204020204" pitchFamily="34" charset="-122"/>
      <p:regular r:id="rId29"/>
    </p:embeddedFont>
    <p:embeddedFont>
      <p:font typeface="汉仪黑方简" panose="00020600040101010101" charset="-122"/>
      <p:regular r:id="rId30"/>
    </p:embeddedFont>
    <p:embeddedFont>
      <p:font typeface="黑体" panose="02010609060101010101" charset="-122"/>
      <p:regular r:id="rId31"/>
    </p:embeddedFont>
    <p:embeddedFont>
      <p:font typeface="Bradley Hand ITC" panose="03070402050302030203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等线" panose="02010600030101010101" charset="-122"/>
      <p:regular r:id="rId37"/>
    </p:embeddedFont>
    <p:embeddedFont>
      <p:font typeface="Calibri" panose="020F0502020204030204"/>
      <p:regular r:id="rId38"/>
      <p:bold r:id="rId39"/>
      <p:italic r:id="rId40"/>
      <p:boldItalic r:id="rId41"/>
    </p:embeddedFont>
    <p:embeddedFont>
      <p:font typeface="楷体" panose="02010609060101010101" pitchFamily="49" charset="-122"/>
      <p:regular r:id="rId42"/>
    </p:embeddedFont>
    <p:embeddedFont>
      <p:font typeface="Calibri Light" panose="020F0302020204030204" charset="0"/>
      <p:regular r:id="rId43"/>
      <p:italic r:id="rId44"/>
    </p:embeddedFont>
  </p:embeddedFontLst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44" userDrawn="1">
          <p15:clr>
            <a:srgbClr val="A4A3A4"/>
          </p15:clr>
        </p15:guide>
        <p15:guide id="2" pos="355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A" lastIdx="0" clrIdx="0"/>
  <p:cmAuthor id="1" name="zhaojunting" initials="z" lastIdx="0" clrIdx="0"/>
  <p:cmAuthor id="2" name="lenovo" initials="l" lastIdx="1" clrIdx="1"/>
  <p:cmAuthor id="3" name="Author" initials="A" lastIdx="0" clrIdx="2"/>
  <p:cmAuthor id="4" name="wei" initials="w" lastIdx="0" clrIdx="3"/>
  <p:cmAuthor id="5" name="xyht" initials="x" lastIdx="1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BBA5"/>
    <a:srgbClr val="629A7B"/>
    <a:srgbClr val="55876C"/>
    <a:srgbClr val="468E5A"/>
    <a:srgbClr val="8EAF9E"/>
    <a:srgbClr val="9EC7A7"/>
    <a:srgbClr val="A2C9AB"/>
    <a:srgbClr val="95BCA6"/>
    <a:srgbClr val="FFFFFF"/>
    <a:srgbClr val="EBED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4660"/>
  </p:normalViewPr>
  <p:slideViewPr>
    <p:cSldViewPr showGuides="1">
      <p:cViewPr>
        <p:scale>
          <a:sx n="116" d="100"/>
          <a:sy n="116" d="100"/>
        </p:scale>
        <p:origin x="-330" y="-30"/>
      </p:cViewPr>
      <p:guideLst>
        <p:guide orient="horz" pos="2244"/>
        <p:guide pos="355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gridSpacing cx="360000" cy="360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5" Type="http://schemas.openxmlformats.org/officeDocument/2006/relationships/tags" Target="tags/tag650.xml"/><Relationship Id="rId44" Type="http://schemas.openxmlformats.org/officeDocument/2006/relationships/font" Target="fonts/font16.fntdata"/><Relationship Id="rId43" Type="http://schemas.openxmlformats.org/officeDocument/2006/relationships/font" Target="fonts/font15.fntdata"/><Relationship Id="rId42" Type="http://schemas.openxmlformats.org/officeDocument/2006/relationships/font" Target="fonts/font14.fntdata"/><Relationship Id="rId41" Type="http://schemas.openxmlformats.org/officeDocument/2006/relationships/font" Target="fonts/font13.fntdata"/><Relationship Id="rId40" Type="http://schemas.openxmlformats.org/officeDocument/2006/relationships/font" Target="fonts/font12.fntdata"/><Relationship Id="rId4" Type="http://schemas.openxmlformats.org/officeDocument/2006/relationships/slide" Target="slides/slide1.xml"/><Relationship Id="rId39" Type="http://schemas.openxmlformats.org/officeDocument/2006/relationships/font" Target="fonts/font11.fntdata"/><Relationship Id="rId38" Type="http://schemas.openxmlformats.org/officeDocument/2006/relationships/font" Target="fonts/font10.fntdata"/><Relationship Id="rId37" Type="http://schemas.openxmlformats.org/officeDocument/2006/relationships/font" Target="fonts/font9.fntdata"/><Relationship Id="rId36" Type="http://schemas.openxmlformats.org/officeDocument/2006/relationships/font" Target="fonts/font8.fntdata"/><Relationship Id="rId35" Type="http://schemas.openxmlformats.org/officeDocument/2006/relationships/font" Target="fonts/font7.fntdata"/><Relationship Id="rId34" Type="http://schemas.openxmlformats.org/officeDocument/2006/relationships/font" Target="fonts/font6.fntdata"/><Relationship Id="rId33" Type="http://schemas.openxmlformats.org/officeDocument/2006/relationships/font" Target="fonts/font5.fntdata"/><Relationship Id="rId32" Type="http://schemas.openxmlformats.org/officeDocument/2006/relationships/font" Target="fonts/font4.fntdata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1.fntdata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</c:spPr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/>
          <c:explosion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-0.149578300899445"/>
                  <c:y val="0.23821248901845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fld id="{1dbc746a-e4f7-4db6-ba90-58edebe19b36}" type="CATEGORYNAME">
                      <a:t>[CATEGORY NAME]</a:t>
                    </a:fld>
                    <a:r>
                      <a:t>,</a:t>
                    </a:r>
                    <a:fld id="{f768f9ed-cf49-47e4-a949-83ca5b291b29}" type="VALUE">
                      <a:t>[VALUE]</a:t>
                    </a:fld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zh-CN" altLang="en-US" sz="2000" b="0" i="0" u="none" strike="noStrike" kern="1200" baseline="0">
                      <a:solidFill>
                        <a:srgbClr val="7030A0"/>
                      </a:solidFill>
                      <a:latin typeface="+mn-ea"/>
                      <a:ea typeface="+mn-ea"/>
                      <a:cs typeface="+mn-cs"/>
                    </a:defRPr>
                  </a:pPr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0.0240198924928483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zh-CN" altLang="en-US" sz="2000" b="0" i="0" u="none" strike="noStrike" kern="1200" baseline="0">
                      <a:solidFill>
                        <a:srgbClr val="7030A0"/>
                      </a:solidFill>
                      <a:latin typeface="+mn-ea"/>
                      <a:ea typeface="+mn-ea"/>
                      <a:cs typeface="+mn-cs"/>
                    </a:defRPr>
                  </a:pPr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zh-CN" altLang="en-US" sz="2000" b="0" i="0" u="none" strike="noStrike" kern="1200" baseline="0">
                      <a:solidFill>
                        <a:schemeClr val="tx1"/>
                      </a:solidFill>
                      <a:latin typeface="+mn-ea"/>
                      <a:ea typeface="+mn-ea"/>
                      <a:cs typeface="+mn-cs"/>
                    </a:defRPr>
                  </a:pPr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0117600889327221"/>
                  <c:y val="-0.021322979335898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fld id="{2d4e0e9f-f2ff-492b-8e62-ab1e0a2bf4a1}" type="CATEGORYNAME">
                      <a:t>[CATEGORY NAME]</a:t>
                    </a:fld>
                    <a:r>
                      <a:t>,</a:t>
                    </a:r>
                    <a:fld id="{8809a7d1-ed3d-4051-b305-c9f8c59c5016}" type="VALUE">
                      <a:t>[VALUE]</a:t>
                    </a:fld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zh-CN" altLang="en-US" sz="2000" b="0" i="0" u="none" strike="noStrike" kern="1200" baseline="0">
                      <a:solidFill>
                        <a:schemeClr val="tx1"/>
                      </a:solidFill>
                      <a:latin typeface="+mn-ea"/>
                      <a:ea typeface="+mn-ea"/>
                      <a:cs typeface="+mn-cs"/>
                    </a:defRPr>
                  </a:pPr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123048390615183"/>
                  <c:y val="0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zh-CN" sz="2000" b="0" i="0" u="none" strike="noStrike" kern="1200" baseline="0">
                      <a:solidFill>
                        <a:schemeClr val="tx1"/>
                      </a:solidFill>
                      <a:latin typeface="+mn-ea"/>
                      <a:ea typeface="+mn-ea"/>
                      <a:cs typeface="+mn-cs"/>
                    </a:defRPr>
                  </a:pPr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3174692008101"/>
                      <c:h val="0.152676655317252"/>
                    </c:manualLayout>
                  </c15:layout>
                </c:ext>
              </c:extLst>
            </c:dLbl>
            <c:dLbl>
              <c:idx val="5"/>
              <c:layout>
                <c:manualLayout>
                  <c:x val="0.228928974972569"/>
                  <c:y val="0.00152583339525248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zh-CN" altLang="en-US" sz="2000" b="0" i="0" u="none" strike="noStrike" kern="1200" baseline="0">
                      <a:solidFill>
                        <a:schemeClr val="tx1"/>
                      </a:solidFill>
                      <a:latin typeface="+mn-ea"/>
                      <a:ea typeface="+mn-ea"/>
                      <a:cs typeface="+mn-cs"/>
                    </a:defRPr>
                  </a:pPr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亚洲</c:v>
                </c:pt>
                <c:pt idx="1">
                  <c:v>非洲</c:v>
                </c:pt>
                <c:pt idx="2">
                  <c:v>欧洲</c:v>
                </c:pt>
                <c:pt idx="3">
                  <c:v>拉丁美洲</c:v>
                </c:pt>
                <c:pt idx="4">
                  <c:v>北美洲</c:v>
                </c:pt>
                <c:pt idx="5">
                  <c:v>大洋洲</c:v>
                </c:pt>
              </c:strCache>
            </c:strRef>
          </c:cat>
          <c:val>
            <c:numRef>
              <c:f>Sheet1!$B$2:$B$7</c:f>
              <c:numCache>
                <c:formatCode>0.00%</c:formatCode>
                <c:ptCount val="6"/>
                <c:pt idx="0">
                  <c:v>0.596</c:v>
                </c:pt>
                <c:pt idx="1">
                  <c:v>0.169</c:v>
                </c:pt>
                <c:pt idx="2">
                  <c:v>0.097</c:v>
                </c:pt>
                <c:pt idx="3">
                  <c:v>0.085</c:v>
                </c:pt>
                <c:pt idx="4">
                  <c:v>0.048</c:v>
                </c:pt>
                <c:pt idx="5">
                  <c:v>0.005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53c593af-f7f4-44bd-850b-b74baa9d39ea}"/>
      </c:ext>
    </c:extLst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3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2FCF1-5010-4EF9-8130-624637221B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159F42-0518-4860-8118-8808382A89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5" Type="http://schemas.openxmlformats.org/officeDocument/2006/relationships/tags" Target="../tags/tag594.xml"/><Relationship Id="rId4" Type="http://schemas.openxmlformats.org/officeDocument/2006/relationships/tags" Target="../tags/tag593.xml"/><Relationship Id="rId3" Type="http://schemas.openxmlformats.org/officeDocument/2006/relationships/tags" Target="../tags/tag59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5" Type="http://schemas.openxmlformats.org/officeDocument/2006/relationships/tags" Target="../tags/tag611.xml"/><Relationship Id="rId4" Type="http://schemas.openxmlformats.org/officeDocument/2006/relationships/tags" Target="../tags/tag610.xml"/><Relationship Id="rId3" Type="http://schemas.openxmlformats.org/officeDocument/2006/relationships/tags" Target="../tags/tag609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84B06-65A2-442D-B1B3-661CB5638A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noProof="1"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84B06-65A2-442D-B1B3-661CB5638A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noProof="1"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84B06-65A2-442D-B1B3-661CB5638A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noProof="1"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84B06-65A2-442D-B1B3-661CB5638A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noProof="1"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84B06-65A2-442D-B1B3-661CB5638A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D3E1A82C-34D9-428D-870A-B7BBC8D428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  <a:ln>
            <a:miter/>
          </a:ln>
        </p:spPr>
      </p:sp>
      <p:sp>
        <p:nvSpPr>
          <p:cNvPr id="26626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>
              <a:spcBef>
                <a:spcPct val="0"/>
              </a:spcBef>
            </a:pPr>
            <a:endParaRPr lang="zh-CN" altLang="en-US"/>
          </a:p>
        </p:txBody>
      </p:sp>
      <p:sp>
        <p:nvSpPr>
          <p:cNvPr id="26627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lvl="0" algn="r" defTabSz="1217930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 sz="1200">
              <a:solidFill>
                <a:srgbClr val="000000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image" Target="../media/image2.jpeg"/><Relationship Id="rId3" Type="http://schemas.openxmlformats.org/officeDocument/2006/relationships/tags" Target="../tags/tag1.xml"/><Relationship Id="rId21" Type="http://schemas.openxmlformats.org/officeDocument/2006/relationships/tags" Target="../tags/tag18.xml"/><Relationship Id="rId20" Type="http://schemas.openxmlformats.org/officeDocument/2006/relationships/tags" Target="../tags/tag17.xml"/><Relationship Id="rId2" Type="http://schemas.openxmlformats.org/officeDocument/2006/relationships/image" Target="../media/image1.jpeg"/><Relationship Id="rId19" Type="http://schemas.openxmlformats.org/officeDocument/2006/relationships/tags" Target="../tags/tag16.xml"/><Relationship Id="rId18" Type="http://schemas.openxmlformats.org/officeDocument/2006/relationships/tags" Target="../tags/tag15.xml"/><Relationship Id="rId17" Type="http://schemas.openxmlformats.org/officeDocument/2006/relationships/tags" Target="../tags/tag14.xml"/><Relationship Id="rId16" Type="http://schemas.openxmlformats.org/officeDocument/2006/relationships/tags" Target="../tags/tag13.xml"/><Relationship Id="rId15" Type="http://schemas.openxmlformats.org/officeDocument/2006/relationships/tags" Target="../tags/tag12.xml"/><Relationship Id="rId14" Type="http://schemas.openxmlformats.org/officeDocument/2006/relationships/tags" Target="../tags/tag11.xml"/><Relationship Id="rId13" Type="http://schemas.openxmlformats.org/officeDocument/2006/relationships/tags" Target="../tags/tag10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254.xml"/><Relationship Id="rId8" Type="http://schemas.openxmlformats.org/officeDocument/2006/relationships/tags" Target="../tags/tag253.xml"/><Relationship Id="rId7" Type="http://schemas.openxmlformats.org/officeDocument/2006/relationships/tags" Target="../tags/tag252.xml"/><Relationship Id="rId6" Type="http://schemas.openxmlformats.org/officeDocument/2006/relationships/tags" Target="../tags/tag251.xml"/><Relationship Id="rId52" Type="http://schemas.openxmlformats.org/officeDocument/2006/relationships/tags" Target="../tags/tag297.xml"/><Relationship Id="rId51" Type="http://schemas.openxmlformats.org/officeDocument/2006/relationships/tags" Target="../tags/tag296.xml"/><Relationship Id="rId50" Type="http://schemas.openxmlformats.org/officeDocument/2006/relationships/tags" Target="../tags/tag295.xml"/><Relationship Id="rId5" Type="http://schemas.openxmlformats.org/officeDocument/2006/relationships/tags" Target="../tags/tag250.xml"/><Relationship Id="rId49" Type="http://schemas.openxmlformats.org/officeDocument/2006/relationships/tags" Target="../tags/tag294.xml"/><Relationship Id="rId48" Type="http://schemas.openxmlformats.org/officeDocument/2006/relationships/tags" Target="../tags/tag293.xml"/><Relationship Id="rId47" Type="http://schemas.openxmlformats.org/officeDocument/2006/relationships/tags" Target="../tags/tag292.xml"/><Relationship Id="rId46" Type="http://schemas.openxmlformats.org/officeDocument/2006/relationships/tags" Target="../tags/tag291.xml"/><Relationship Id="rId45" Type="http://schemas.openxmlformats.org/officeDocument/2006/relationships/tags" Target="../tags/tag290.xml"/><Relationship Id="rId44" Type="http://schemas.openxmlformats.org/officeDocument/2006/relationships/tags" Target="../tags/tag289.xml"/><Relationship Id="rId43" Type="http://schemas.openxmlformats.org/officeDocument/2006/relationships/tags" Target="../tags/tag288.xml"/><Relationship Id="rId42" Type="http://schemas.openxmlformats.org/officeDocument/2006/relationships/tags" Target="../tags/tag287.xml"/><Relationship Id="rId41" Type="http://schemas.openxmlformats.org/officeDocument/2006/relationships/tags" Target="../tags/tag286.xml"/><Relationship Id="rId40" Type="http://schemas.openxmlformats.org/officeDocument/2006/relationships/tags" Target="../tags/tag285.xml"/><Relationship Id="rId4" Type="http://schemas.openxmlformats.org/officeDocument/2006/relationships/tags" Target="../tags/tag249.xml"/><Relationship Id="rId39" Type="http://schemas.openxmlformats.org/officeDocument/2006/relationships/tags" Target="../tags/tag284.xml"/><Relationship Id="rId38" Type="http://schemas.openxmlformats.org/officeDocument/2006/relationships/tags" Target="../tags/tag283.xml"/><Relationship Id="rId37" Type="http://schemas.openxmlformats.org/officeDocument/2006/relationships/tags" Target="../tags/tag282.xml"/><Relationship Id="rId36" Type="http://schemas.openxmlformats.org/officeDocument/2006/relationships/tags" Target="../tags/tag281.xml"/><Relationship Id="rId35" Type="http://schemas.openxmlformats.org/officeDocument/2006/relationships/tags" Target="../tags/tag280.xml"/><Relationship Id="rId34" Type="http://schemas.openxmlformats.org/officeDocument/2006/relationships/tags" Target="../tags/tag279.xml"/><Relationship Id="rId33" Type="http://schemas.openxmlformats.org/officeDocument/2006/relationships/tags" Target="../tags/tag278.xml"/><Relationship Id="rId32" Type="http://schemas.openxmlformats.org/officeDocument/2006/relationships/tags" Target="../tags/tag277.xml"/><Relationship Id="rId31" Type="http://schemas.openxmlformats.org/officeDocument/2006/relationships/tags" Target="../tags/tag276.xml"/><Relationship Id="rId30" Type="http://schemas.openxmlformats.org/officeDocument/2006/relationships/tags" Target="../tags/tag275.xml"/><Relationship Id="rId3" Type="http://schemas.openxmlformats.org/officeDocument/2006/relationships/tags" Target="../tags/tag248.xml"/><Relationship Id="rId29" Type="http://schemas.openxmlformats.org/officeDocument/2006/relationships/tags" Target="../tags/tag274.xml"/><Relationship Id="rId28" Type="http://schemas.openxmlformats.org/officeDocument/2006/relationships/tags" Target="../tags/tag273.xml"/><Relationship Id="rId27" Type="http://schemas.openxmlformats.org/officeDocument/2006/relationships/tags" Target="../tags/tag272.xml"/><Relationship Id="rId26" Type="http://schemas.openxmlformats.org/officeDocument/2006/relationships/tags" Target="../tags/tag271.xml"/><Relationship Id="rId25" Type="http://schemas.openxmlformats.org/officeDocument/2006/relationships/tags" Target="../tags/tag270.xml"/><Relationship Id="rId24" Type="http://schemas.openxmlformats.org/officeDocument/2006/relationships/tags" Target="../tags/tag269.xml"/><Relationship Id="rId23" Type="http://schemas.openxmlformats.org/officeDocument/2006/relationships/tags" Target="../tags/tag268.xml"/><Relationship Id="rId22" Type="http://schemas.openxmlformats.org/officeDocument/2006/relationships/tags" Target="../tags/tag267.xml"/><Relationship Id="rId21" Type="http://schemas.openxmlformats.org/officeDocument/2006/relationships/tags" Target="../tags/tag266.xml"/><Relationship Id="rId20" Type="http://schemas.openxmlformats.org/officeDocument/2006/relationships/tags" Target="../tags/tag265.xml"/><Relationship Id="rId2" Type="http://schemas.openxmlformats.org/officeDocument/2006/relationships/tags" Target="../tags/tag247.xml"/><Relationship Id="rId19" Type="http://schemas.openxmlformats.org/officeDocument/2006/relationships/tags" Target="../tags/tag264.xml"/><Relationship Id="rId18" Type="http://schemas.openxmlformats.org/officeDocument/2006/relationships/tags" Target="../tags/tag263.xml"/><Relationship Id="rId17" Type="http://schemas.openxmlformats.org/officeDocument/2006/relationships/tags" Target="../tags/tag262.xml"/><Relationship Id="rId16" Type="http://schemas.openxmlformats.org/officeDocument/2006/relationships/tags" Target="../tags/tag261.xml"/><Relationship Id="rId15" Type="http://schemas.openxmlformats.org/officeDocument/2006/relationships/tags" Target="../tags/tag260.xml"/><Relationship Id="rId14" Type="http://schemas.openxmlformats.org/officeDocument/2006/relationships/tags" Target="../tags/tag259.xml"/><Relationship Id="rId13" Type="http://schemas.openxmlformats.org/officeDocument/2006/relationships/tags" Target="../tags/tag258.xml"/><Relationship Id="rId12" Type="http://schemas.openxmlformats.org/officeDocument/2006/relationships/tags" Target="../tags/tag257.xml"/><Relationship Id="rId11" Type="http://schemas.openxmlformats.org/officeDocument/2006/relationships/tags" Target="../tags/tag256.xml"/><Relationship Id="rId10" Type="http://schemas.openxmlformats.org/officeDocument/2006/relationships/tags" Target="../tags/tag25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305.xml"/><Relationship Id="rId8" Type="http://schemas.openxmlformats.org/officeDocument/2006/relationships/tags" Target="../tags/tag304.xml"/><Relationship Id="rId7" Type="http://schemas.openxmlformats.org/officeDocument/2006/relationships/tags" Target="../tags/tag303.xml"/><Relationship Id="rId6" Type="http://schemas.openxmlformats.org/officeDocument/2006/relationships/tags" Target="../tags/tag302.xml"/><Relationship Id="rId5" Type="http://schemas.openxmlformats.org/officeDocument/2006/relationships/tags" Target="../tags/tag301.xml"/><Relationship Id="rId4" Type="http://schemas.openxmlformats.org/officeDocument/2006/relationships/tags" Target="../tags/tag300.xml"/><Relationship Id="rId3" Type="http://schemas.openxmlformats.org/officeDocument/2006/relationships/tags" Target="../tags/tag299.xml"/><Relationship Id="rId2" Type="http://schemas.openxmlformats.org/officeDocument/2006/relationships/tags" Target="../tags/tag298.xml"/><Relationship Id="rId18" Type="http://schemas.openxmlformats.org/officeDocument/2006/relationships/tags" Target="../tags/tag314.xml"/><Relationship Id="rId17" Type="http://schemas.openxmlformats.org/officeDocument/2006/relationships/tags" Target="../tags/tag313.xml"/><Relationship Id="rId16" Type="http://schemas.openxmlformats.org/officeDocument/2006/relationships/tags" Target="../tags/tag312.xml"/><Relationship Id="rId15" Type="http://schemas.openxmlformats.org/officeDocument/2006/relationships/tags" Target="../tags/tag311.xml"/><Relationship Id="rId14" Type="http://schemas.openxmlformats.org/officeDocument/2006/relationships/tags" Target="../tags/tag310.xml"/><Relationship Id="rId13" Type="http://schemas.openxmlformats.org/officeDocument/2006/relationships/tags" Target="../tags/tag309.xml"/><Relationship Id="rId12" Type="http://schemas.openxmlformats.org/officeDocument/2006/relationships/tags" Target="../tags/tag308.xml"/><Relationship Id="rId11" Type="http://schemas.openxmlformats.org/officeDocument/2006/relationships/tags" Target="../tags/tag307.xml"/><Relationship Id="rId10" Type="http://schemas.openxmlformats.org/officeDocument/2006/relationships/tags" Target="../tags/tag30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322.xml"/><Relationship Id="rId8" Type="http://schemas.openxmlformats.org/officeDocument/2006/relationships/tags" Target="../tags/tag321.xml"/><Relationship Id="rId7" Type="http://schemas.openxmlformats.org/officeDocument/2006/relationships/tags" Target="../tags/tag320.xml"/><Relationship Id="rId6" Type="http://schemas.openxmlformats.org/officeDocument/2006/relationships/tags" Target="../tags/tag319.xml"/><Relationship Id="rId5" Type="http://schemas.openxmlformats.org/officeDocument/2006/relationships/tags" Target="../tags/tag318.xml"/><Relationship Id="rId4" Type="http://schemas.openxmlformats.org/officeDocument/2006/relationships/tags" Target="../tags/tag317.xml"/><Relationship Id="rId3" Type="http://schemas.openxmlformats.org/officeDocument/2006/relationships/tags" Target="../tags/tag316.xml"/><Relationship Id="rId25" Type="http://schemas.openxmlformats.org/officeDocument/2006/relationships/tags" Target="../tags/tag338.xml"/><Relationship Id="rId24" Type="http://schemas.openxmlformats.org/officeDocument/2006/relationships/tags" Target="../tags/tag337.xml"/><Relationship Id="rId23" Type="http://schemas.openxmlformats.org/officeDocument/2006/relationships/tags" Target="../tags/tag336.xml"/><Relationship Id="rId22" Type="http://schemas.openxmlformats.org/officeDocument/2006/relationships/tags" Target="../tags/tag335.xml"/><Relationship Id="rId21" Type="http://schemas.openxmlformats.org/officeDocument/2006/relationships/tags" Target="../tags/tag334.xml"/><Relationship Id="rId20" Type="http://schemas.openxmlformats.org/officeDocument/2006/relationships/tags" Target="../tags/tag333.xml"/><Relationship Id="rId2" Type="http://schemas.openxmlformats.org/officeDocument/2006/relationships/tags" Target="../tags/tag315.xml"/><Relationship Id="rId19" Type="http://schemas.openxmlformats.org/officeDocument/2006/relationships/tags" Target="../tags/tag332.xml"/><Relationship Id="rId18" Type="http://schemas.openxmlformats.org/officeDocument/2006/relationships/tags" Target="../tags/tag331.xml"/><Relationship Id="rId17" Type="http://schemas.openxmlformats.org/officeDocument/2006/relationships/tags" Target="../tags/tag330.xml"/><Relationship Id="rId16" Type="http://schemas.openxmlformats.org/officeDocument/2006/relationships/tags" Target="../tags/tag329.xml"/><Relationship Id="rId15" Type="http://schemas.openxmlformats.org/officeDocument/2006/relationships/tags" Target="../tags/tag328.xml"/><Relationship Id="rId14" Type="http://schemas.openxmlformats.org/officeDocument/2006/relationships/tags" Target="../tags/tag327.xml"/><Relationship Id="rId13" Type="http://schemas.openxmlformats.org/officeDocument/2006/relationships/tags" Target="../tags/tag326.xml"/><Relationship Id="rId12" Type="http://schemas.openxmlformats.org/officeDocument/2006/relationships/tags" Target="../tags/tag325.xml"/><Relationship Id="rId11" Type="http://schemas.openxmlformats.org/officeDocument/2006/relationships/tags" Target="../tags/tag324.xml"/><Relationship Id="rId10" Type="http://schemas.openxmlformats.org/officeDocument/2006/relationships/tags" Target="../tags/tag323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346.xml"/><Relationship Id="rId8" Type="http://schemas.openxmlformats.org/officeDocument/2006/relationships/tags" Target="../tags/tag345.xml"/><Relationship Id="rId7" Type="http://schemas.openxmlformats.org/officeDocument/2006/relationships/tags" Target="../tags/tag344.xml"/><Relationship Id="rId6" Type="http://schemas.openxmlformats.org/officeDocument/2006/relationships/tags" Target="../tags/tag343.xml"/><Relationship Id="rId5" Type="http://schemas.openxmlformats.org/officeDocument/2006/relationships/tags" Target="../tags/tag342.xml"/><Relationship Id="rId4" Type="http://schemas.openxmlformats.org/officeDocument/2006/relationships/tags" Target="../tags/tag341.xml"/><Relationship Id="rId3" Type="http://schemas.openxmlformats.org/officeDocument/2006/relationships/tags" Target="../tags/tag340.xml"/><Relationship Id="rId25" Type="http://schemas.openxmlformats.org/officeDocument/2006/relationships/tags" Target="../tags/tag362.xml"/><Relationship Id="rId24" Type="http://schemas.openxmlformats.org/officeDocument/2006/relationships/tags" Target="../tags/tag361.xml"/><Relationship Id="rId23" Type="http://schemas.openxmlformats.org/officeDocument/2006/relationships/tags" Target="../tags/tag360.xml"/><Relationship Id="rId22" Type="http://schemas.openxmlformats.org/officeDocument/2006/relationships/tags" Target="../tags/tag359.xml"/><Relationship Id="rId21" Type="http://schemas.openxmlformats.org/officeDocument/2006/relationships/tags" Target="../tags/tag358.xml"/><Relationship Id="rId20" Type="http://schemas.openxmlformats.org/officeDocument/2006/relationships/tags" Target="../tags/tag357.xml"/><Relationship Id="rId2" Type="http://schemas.openxmlformats.org/officeDocument/2006/relationships/tags" Target="../tags/tag339.xml"/><Relationship Id="rId19" Type="http://schemas.openxmlformats.org/officeDocument/2006/relationships/tags" Target="../tags/tag356.xml"/><Relationship Id="rId18" Type="http://schemas.openxmlformats.org/officeDocument/2006/relationships/tags" Target="../tags/tag355.xml"/><Relationship Id="rId17" Type="http://schemas.openxmlformats.org/officeDocument/2006/relationships/tags" Target="../tags/tag354.xml"/><Relationship Id="rId16" Type="http://schemas.openxmlformats.org/officeDocument/2006/relationships/tags" Target="../tags/tag353.xml"/><Relationship Id="rId15" Type="http://schemas.openxmlformats.org/officeDocument/2006/relationships/tags" Target="../tags/tag352.xml"/><Relationship Id="rId14" Type="http://schemas.openxmlformats.org/officeDocument/2006/relationships/tags" Target="../tags/tag351.xml"/><Relationship Id="rId13" Type="http://schemas.openxmlformats.org/officeDocument/2006/relationships/tags" Target="../tags/tag350.xml"/><Relationship Id="rId12" Type="http://schemas.openxmlformats.org/officeDocument/2006/relationships/tags" Target="../tags/tag349.xml"/><Relationship Id="rId11" Type="http://schemas.openxmlformats.org/officeDocument/2006/relationships/tags" Target="../tags/tag348.xml"/><Relationship Id="rId10" Type="http://schemas.openxmlformats.org/officeDocument/2006/relationships/tags" Target="../tags/tag347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370.xml"/><Relationship Id="rId8" Type="http://schemas.openxmlformats.org/officeDocument/2006/relationships/tags" Target="../tags/tag369.xml"/><Relationship Id="rId7" Type="http://schemas.openxmlformats.org/officeDocument/2006/relationships/tags" Target="../tags/tag368.xml"/><Relationship Id="rId6" Type="http://schemas.openxmlformats.org/officeDocument/2006/relationships/tags" Target="../tags/tag367.xml"/><Relationship Id="rId5" Type="http://schemas.openxmlformats.org/officeDocument/2006/relationships/tags" Target="../tags/tag366.xml"/><Relationship Id="rId4" Type="http://schemas.openxmlformats.org/officeDocument/2006/relationships/tags" Target="../tags/tag365.xml"/><Relationship Id="rId3" Type="http://schemas.openxmlformats.org/officeDocument/2006/relationships/tags" Target="../tags/tag364.xml"/><Relationship Id="rId25" Type="http://schemas.openxmlformats.org/officeDocument/2006/relationships/tags" Target="../tags/tag386.xml"/><Relationship Id="rId24" Type="http://schemas.openxmlformats.org/officeDocument/2006/relationships/tags" Target="../tags/tag385.xml"/><Relationship Id="rId23" Type="http://schemas.openxmlformats.org/officeDocument/2006/relationships/tags" Target="../tags/tag384.xml"/><Relationship Id="rId22" Type="http://schemas.openxmlformats.org/officeDocument/2006/relationships/tags" Target="../tags/tag383.xml"/><Relationship Id="rId21" Type="http://schemas.openxmlformats.org/officeDocument/2006/relationships/tags" Target="../tags/tag382.xml"/><Relationship Id="rId20" Type="http://schemas.openxmlformats.org/officeDocument/2006/relationships/tags" Target="../tags/tag381.xml"/><Relationship Id="rId2" Type="http://schemas.openxmlformats.org/officeDocument/2006/relationships/tags" Target="../tags/tag363.xml"/><Relationship Id="rId19" Type="http://schemas.openxmlformats.org/officeDocument/2006/relationships/tags" Target="../tags/tag380.xml"/><Relationship Id="rId18" Type="http://schemas.openxmlformats.org/officeDocument/2006/relationships/tags" Target="../tags/tag379.xml"/><Relationship Id="rId17" Type="http://schemas.openxmlformats.org/officeDocument/2006/relationships/tags" Target="../tags/tag378.xml"/><Relationship Id="rId16" Type="http://schemas.openxmlformats.org/officeDocument/2006/relationships/tags" Target="../tags/tag377.xml"/><Relationship Id="rId15" Type="http://schemas.openxmlformats.org/officeDocument/2006/relationships/tags" Target="../tags/tag376.xml"/><Relationship Id="rId14" Type="http://schemas.openxmlformats.org/officeDocument/2006/relationships/tags" Target="../tags/tag375.xml"/><Relationship Id="rId13" Type="http://schemas.openxmlformats.org/officeDocument/2006/relationships/tags" Target="../tags/tag374.xml"/><Relationship Id="rId12" Type="http://schemas.openxmlformats.org/officeDocument/2006/relationships/tags" Target="../tags/tag373.xml"/><Relationship Id="rId11" Type="http://schemas.openxmlformats.org/officeDocument/2006/relationships/tags" Target="../tags/tag372.xml"/><Relationship Id="rId10" Type="http://schemas.openxmlformats.org/officeDocument/2006/relationships/tags" Target="../tags/tag371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394.xml"/><Relationship Id="rId8" Type="http://schemas.openxmlformats.org/officeDocument/2006/relationships/tags" Target="../tags/tag393.xml"/><Relationship Id="rId7" Type="http://schemas.openxmlformats.org/officeDocument/2006/relationships/tags" Target="../tags/tag392.xml"/><Relationship Id="rId6" Type="http://schemas.openxmlformats.org/officeDocument/2006/relationships/tags" Target="../tags/tag391.xml"/><Relationship Id="rId5" Type="http://schemas.openxmlformats.org/officeDocument/2006/relationships/tags" Target="../tags/tag390.xml"/><Relationship Id="rId4" Type="http://schemas.openxmlformats.org/officeDocument/2006/relationships/tags" Target="../tags/tag389.xml"/><Relationship Id="rId3" Type="http://schemas.openxmlformats.org/officeDocument/2006/relationships/tags" Target="../tags/tag388.xml"/><Relationship Id="rId25" Type="http://schemas.openxmlformats.org/officeDocument/2006/relationships/tags" Target="../tags/tag410.xml"/><Relationship Id="rId24" Type="http://schemas.openxmlformats.org/officeDocument/2006/relationships/tags" Target="../tags/tag409.xml"/><Relationship Id="rId23" Type="http://schemas.openxmlformats.org/officeDocument/2006/relationships/tags" Target="../tags/tag408.xml"/><Relationship Id="rId22" Type="http://schemas.openxmlformats.org/officeDocument/2006/relationships/tags" Target="../tags/tag407.xml"/><Relationship Id="rId21" Type="http://schemas.openxmlformats.org/officeDocument/2006/relationships/tags" Target="../tags/tag406.xml"/><Relationship Id="rId20" Type="http://schemas.openxmlformats.org/officeDocument/2006/relationships/tags" Target="../tags/tag405.xml"/><Relationship Id="rId2" Type="http://schemas.openxmlformats.org/officeDocument/2006/relationships/tags" Target="../tags/tag387.xml"/><Relationship Id="rId19" Type="http://schemas.openxmlformats.org/officeDocument/2006/relationships/tags" Target="../tags/tag404.xml"/><Relationship Id="rId18" Type="http://schemas.openxmlformats.org/officeDocument/2006/relationships/tags" Target="../tags/tag403.xml"/><Relationship Id="rId17" Type="http://schemas.openxmlformats.org/officeDocument/2006/relationships/tags" Target="../tags/tag402.xml"/><Relationship Id="rId16" Type="http://schemas.openxmlformats.org/officeDocument/2006/relationships/tags" Target="../tags/tag401.xml"/><Relationship Id="rId15" Type="http://schemas.openxmlformats.org/officeDocument/2006/relationships/tags" Target="../tags/tag400.xml"/><Relationship Id="rId14" Type="http://schemas.openxmlformats.org/officeDocument/2006/relationships/tags" Target="../tags/tag399.xml"/><Relationship Id="rId13" Type="http://schemas.openxmlformats.org/officeDocument/2006/relationships/tags" Target="../tags/tag398.xml"/><Relationship Id="rId12" Type="http://schemas.openxmlformats.org/officeDocument/2006/relationships/tags" Target="../tags/tag397.xml"/><Relationship Id="rId11" Type="http://schemas.openxmlformats.org/officeDocument/2006/relationships/tags" Target="../tags/tag396.xml"/><Relationship Id="rId10" Type="http://schemas.openxmlformats.org/officeDocument/2006/relationships/tags" Target="../tags/tag395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418.xml"/><Relationship Id="rId8" Type="http://schemas.openxmlformats.org/officeDocument/2006/relationships/tags" Target="../tags/tag417.xml"/><Relationship Id="rId7" Type="http://schemas.openxmlformats.org/officeDocument/2006/relationships/tags" Target="../tags/tag416.xml"/><Relationship Id="rId6" Type="http://schemas.openxmlformats.org/officeDocument/2006/relationships/tags" Target="../tags/tag415.xml"/><Relationship Id="rId5" Type="http://schemas.openxmlformats.org/officeDocument/2006/relationships/tags" Target="../tags/tag414.xml"/><Relationship Id="rId4" Type="http://schemas.openxmlformats.org/officeDocument/2006/relationships/tags" Target="../tags/tag413.xml"/><Relationship Id="rId3" Type="http://schemas.openxmlformats.org/officeDocument/2006/relationships/tags" Target="../tags/tag412.xml"/><Relationship Id="rId22" Type="http://schemas.openxmlformats.org/officeDocument/2006/relationships/tags" Target="../tags/tag431.xml"/><Relationship Id="rId21" Type="http://schemas.openxmlformats.org/officeDocument/2006/relationships/tags" Target="../tags/tag430.xml"/><Relationship Id="rId20" Type="http://schemas.openxmlformats.org/officeDocument/2006/relationships/tags" Target="../tags/tag429.xml"/><Relationship Id="rId2" Type="http://schemas.openxmlformats.org/officeDocument/2006/relationships/tags" Target="../tags/tag411.xml"/><Relationship Id="rId19" Type="http://schemas.openxmlformats.org/officeDocument/2006/relationships/tags" Target="../tags/tag428.xml"/><Relationship Id="rId18" Type="http://schemas.openxmlformats.org/officeDocument/2006/relationships/tags" Target="../tags/tag427.xml"/><Relationship Id="rId17" Type="http://schemas.openxmlformats.org/officeDocument/2006/relationships/tags" Target="../tags/tag426.xml"/><Relationship Id="rId16" Type="http://schemas.openxmlformats.org/officeDocument/2006/relationships/tags" Target="../tags/tag425.xml"/><Relationship Id="rId15" Type="http://schemas.openxmlformats.org/officeDocument/2006/relationships/tags" Target="../tags/tag424.xml"/><Relationship Id="rId14" Type="http://schemas.openxmlformats.org/officeDocument/2006/relationships/tags" Target="../tags/tag423.xml"/><Relationship Id="rId13" Type="http://schemas.openxmlformats.org/officeDocument/2006/relationships/tags" Target="../tags/tag422.xml"/><Relationship Id="rId12" Type="http://schemas.openxmlformats.org/officeDocument/2006/relationships/tags" Target="../tags/tag421.xml"/><Relationship Id="rId11" Type="http://schemas.openxmlformats.org/officeDocument/2006/relationships/tags" Target="../tags/tag420.xml"/><Relationship Id="rId10" Type="http://schemas.openxmlformats.org/officeDocument/2006/relationships/tags" Target="../tags/tag419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439.xml"/><Relationship Id="rId8" Type="http://schemas.openxmlformats.org/officeDocument/2006/relationships/tags" Target="../tags/tag438.xml"/><Relationship Id="rId7" Type="http://schemas.openxmlformats.org/officeDocument/2006/relationships/tags" Target="../tags/tag437.xml"/><Relationship Id="rId6" Type="http://schemas.openxmlformats.org/officeDocument/2006/relationships/tags" Target="../tags/tag436.xml"/><Relationship Id="rId5" Type="http://schemas.openxmlformats.org/officeDocument/2006/relationships/tags" Target="../tags/tag435.xml"/><Relationship Id="rId4" Type="http://schemas.openxmlformats.org/officeDocument/2006/relationships/tags" Target="../tags/tag434.xml"/><Relationship Id="rId3" Type="http://schemas.openxmlformats.org/officeDocument/2006/relationships/tags" Target="../tags/tag433.xml"/><Relationship Id="rId22" Type="http://schemas.openxmlformats.org/officeDocument/2006/relationships/tags" Target="../tags/tag452.xml"/><Relationship Id="rId21" Type="http://schemas.openxmlformats.org/officeDocument/2006/relationships/tags" Target="../tags/tag451.xml"/><Relationship Id="rId20" Type="http://schemas.openxmlformats.org/officeDocument/2006/relationships/tags" Target="../tags/tag450.xml"/><Relationship Id="rId2" Type="http://schemas.openxmlformats.org/officeDocument/2006/relationships/tags" Target="../tags/tag432.xml"/><Relationship Id="rId19" Type="http://schemas.openxmlformats.org/officeDocument/2006/relationships/tags" Target="../tags/tag449.xml"/><Relationship Id="rId18" Type="http://schemas.openxmlformats.org/officeDocument/2006/relationships/tags" Target="../tags/tag448.xml"/><Relationship Id="rId17" Type="http://schemas.openxmlformats.org/officeDocument/2006/relationships/tags" Target="../tags/tag447.xml"/><Relationship Id="rId16" Type="http://schemas.openxmlformats.org/officeDocument/2006/relationships/tags" Target="../tags/tag446.xml"/><Relationship Id="rId15" Type="http://schemas.openxmlformats.org/officeDocument/2006/relationships/tags" Target="../tags/tag445.xml"/><Relationship Id="rId14" Type="http://schemas.openxmlformats.org/officeDocument/2006/relationships/tags" Target="../tags/tag444.xml"/><Relationship Id="rId13" Type="http://schemas.openxmlformats.org/officeDocument/2006/relationships/tags" Target="../tags/tag443.xml"/><Relationship Id="rId12" Type="http://schemas.openxmlformats.org/officeDocument/2006/relationships/tags" Target="../tags/tag442.xml"/><Relationship Id="rId11" Type="http://schemas.openxmlformats.org/officeDocument/2006/relationships/tags" Target="../tags/tag441.xml"/><Relationship Id="rId10" Type="http://schemas.openxmlformats.org/officeDocument/2006/relationships/tags" Target="../tags/tag440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459.xml"/><Relationship Id="rId8" Type="http://schemas.openxmlformats.org/officeDocument/2006/relationships/tags" Target="../tags/tag458.xml"/><Relationship Id="rId7" Type="http://schemas.openxmlformats.org/officeDocument/2006/relationships/tags" Target="../tags/tag457.xml"/><Relationship Id="rId6" Type="http://schemas.openxmlformats.org/officeDocument/2006/relationships/tags" Target="../tags/tag456.xml"/><Relationship Id="rId5" Type="http://schemas.openxmlformats.org/officeDocument/2006/relationships/tags" Target="../tags/tag455.xml"/><Relationship Id="rId4" Type="http://schemas.openxmlformats.org/officeDocument/2006/relationships/image" Target="../media/image1.jpeg"/><Relationship Id="rId3" Type="http://schemas.openxmlformats.org/officeDocument/2006/relationships/tags" Target="../tags/tag454.xml"/><Relationship Id="rId26" Type="http://schemas.openxmlformats.org/officeDocument/2006/relationships/tags" Target="../tags/tag476.xml"/><Relationship Id="rId25" Type="http://schemas.openxmlformats.org/officeDocument/2006/relationships/tags" Target="../tags/tag475.xml"/><Relationship Id="rId24" Type="http://schemas.openxmlformats.org/officeDocument/2006/relationships/tags" Target="../tags/tag474.xml"/><Relationship Id="rId23" Type="http://schemas.openxmlformats.org/officeDocument/2006/relationships/tags" Target="../tags/tag473.xml"/><Relationship Id="rId22" Type="http://schemas.openxmlformats.org/officeDocument/2006/relationships/tags" Target="../tags/tag472.xml"/><Relationship Id="rId21" Type="http://schemas.openxmlformats.org/officeDocument/2006/relationships/tags" Target="../tags/tag471.xml"/><Relationship Id="rId20" Type="http://schemas.openxmlformats.org/officeDocument/2006/relationships/tags" Target="../tags/tag470.xml"/><Relationship Id="rId2" Type="http://schemas.openxmlformats.org/officeDocument/2006/relationships/tags" Target="../tags/tag453.xml"/><Relationship Id="rId19" Type="http://schemas.openxmlformats.org/officeDocument/2006/relationships/tags" Target="../tags/tag469.xml"/><Relationship Id="rId18" Type="http://schemas.openxmlformats.org/officeDocument/2006/relationships/tags" Target="../tags/tag468.xml"/><Relationship Id="rId17" Type="http://schemas.openxmlformats.org/officeDocument/2006/relationships/tags" Target="../tags/tag467.xml"/><Relationship Id="rId16" Type="http://schemas.openxmlformats.org/officeDocument/2006/relationships/tags" Target="../tags/tag466.xml"/><Relationship Id="rId15" Type="http://schemas.openxmlformats.org/officeDocument/2006/relationships/tags" Target="../tags/tag465.xml"/><Relationship Id="rId14" Type="http://schemas.openxmlformats.org/officeDocument/2006/relationships/tags" Target="../tags/tag464.xml"/><Relationship Id="rId13" Type="http://schemas.openxmlformats.org/officeDocument/2006/relationships/tags" Target="../tags/tag463.xml"/><Relationship Id="rId12" Type="http://schemas.openxmlformats.org/officeDocument/2006/relationships/tags" Target="../tags/tag462.xml"/><Relationship Id="rId11" Type="http://schemas.openxmlformats.org/officeDocument/2006/relationships/tags" Target="../tags/tag461.xml"/><Relationship Id="rId10" Type="http://schemas.openxmlformats.org/officeDocument/2006/relationships/tags" Target="../tags/tag460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483.xml"/><Relationship Id="rId8" Type="http://schemas.openxmlformats.org/officeDocument/2006/relationships/tags" Target="../tags/tag482.xml"/><Relationship Id="rId7" Type="http://schemas.openxmlformats.org/officeDocument/2006/relationships/tags" Target="../tags/tag481.xml"/><Relationship Id="rId6" Type="http://schemas.openxmlformats.org/officeDocument/2006/relationships/tags" Target="../tags/tag480.xml"/><Relationship Id="rId5" Type="http://schemas.openxmlformats.org/officeDocument/2006/relationships/tags" Target="../tags/tag479.xml"/><Relationship Id="rId4" Type="http://schemas.openxmlformats.org/officeDocument/2006/relationships/tags" Target="../tags/tag478.xml"/><Relationship Id="rId3" Type="http://schemas.openxmlformats.org/officeDocument/2006/relationships/tags" Target="../tags/tag477.xml"/><Relationship Id="rId2" Type="http://schemas.openxmlformats.org/officeDocument/2006/relationships/image" Target="../media/image1.jpeg"/><Relationship Id="rId19" Type="http://schemas.openxmlformats.org/officeDocument/2006/relationships/tags" Target="../tags/tag493.xml"/><Relationship Id="rId18" Type="http://schemas.openxmlformats.org/officeDocument/2006/relationships/tags" Target="../tags/tag492.xml"/><Relationship Id="rId17" Type="http://schemas.openxmlformats.org/officeDocument/2006/relationships/tags" Target="../tags/tag491.xml"/><Relationship Id="rId16" Type="http://schemas.openxmlformats.org/officeDocument/2006/relationships/tags" Target="../tags/tag490.xml"/><Relationship Id="rId15" Type="http://schemas.openxmlformats.org/officeDocument/2006/relationships/tags" Target="../tags/tag489.xml"/><Relationship Id="rId14" Type="http://schemas.openxmlformats.org/officeDocument/2006/relationships/tags" Target="../tags/tag488.xml"/><Relationship Id="rId13" Type="http://schemas.openxmlformats.org/officeDocument/2006/relationships/tags" Target="../tags/tag487.xml"/><Relationship Id="rId12" Type="http://schemas.openxmlformats.org/officeDocument/2006/relationships/tags" Target="../tags/tag486.xml"/><Relationship Id="rId11" Type="http://schemas.openxmlformats.org/officeDocument/2006/relationships/tags" Target="../tags/tag485.xml"/><Relationship Id="rId10" Type="http://schemas.openxmlformats.org/officeDocument/2006/relationships/tags" Target="../tags/tag484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image" Target="../media/image2.jpeg"/><Relationship Id="rId3" Type="http://schemas.openxmlformats.org/officeDocument/2006/relationships/tags" Target="../tags/tag19.xml"/><Relationship Id="rId21" Type="http://schemas.openxmlformats.org/officeDocument/2006/relationships/tags" Target="../tags/tag36.xml"/><Relationship Id="rId20" Type="http://schemas.openxmlformats.org/officeDocument/2006/relationships/tags" Target="../tags/tag35.xml"/><Relationship Id="rId2" Type="http://schemas.openxmlformats.org/officeDocument/2006/relationships/image" Target="../media/image3.png"/><Relationship Id="rId19" Type="http://schemas.openxmlformats.org/officeDocument/2006/relationships/tags" Target="../tags/tag34.xml"/><Relationship Id="rId18" Type="http://schemas.openxmlformats.org/officeDocument/2006/relationships/tags" Target="../tags/tag33.xml"/><Relationship Id="rId17" Type="http://schemas.openxmlformats.org/officeDocument/2006/relationships/tags" Target="../tags/tag32.xml"/><Relationship Id="rId16" Type="http://schemas.openxmlformats.org/officeDocument/2006/relationships/tags" Target="../tags/tag31.xml"/><Relationship Id="rId15" Type="http://schemas.openxmlformats.org/officeDocument/2006/relationships/tags" Target="../tags/tag30.xml"/><Relationship Id="rId14" Type="http://schemas.openxmlformats.org/officeDocument/2006/relationships/tags" Target="../tags/tag29.xml"/><Relationship Id="rId13" Type="http://schemas.openxmlformats.org/officeDocument/2006/relationships/tags" Target="../tags/tag28.xml"/><Relationship Id="rId12" Type="http://schemas.openxmlformats.org/officeDocument/2006/relationships/tags" Target="../tags/tag27.xml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500.xml"/><Relationship Id="rId8" Type="http://schemas.openxmlformats.org/officeDocument/2006/relationships/tags" Target="../tags/tag499.xml"/><Relationship Id="rId7" Type="http://schemas.openxmlformats.org/officeDocument/2006/relationships/tags" Target="../tags/tag498.xml"/><Relationship Id="rId6" Type="http://schemas.openxmlformats.org/officeDocument/2006/relationships/tags" Target="../tags/tag497.xml"/><Relationship Id="rId5" Type="http://schemas.openxmlformats.org/officeDocument/2006/relationships/tags" Target="../tags/tag496.xml"/><Relationship Id="rId4" Type="http://schemas.openxmlformats.org/officeDocument/2006/relationships/image" Target="../media/image1.jpeg"/><Relationship Id="rId3" Type="http://schemas.openxmlformats.org/officeDocument/2006/relationships/tags" Target="../tags/tag495.xml"/><Relationship Id="rId22" Type="http://schemas.openxmlformats.org/officeDocument/2006/relationships/tags" Target="../tags/tag513.xml"/><Relationship Id="rId21" Type="http://schemas.openxmlformats.org/officeDocument/2006/relationships/tags" Target="../tags/tag512.xml"/><Relationship Id="rId20" Type="http://schemas.openxmlformats.org/officeDocument/2006/relationships/tags" Target="../tags/tag511.xml"/><Relationship Id="rId2" Type="http://schemas.openxmlformats.org/officeDocument/2006/relationships/tags" Target="../tags/tag494.xml"/><Relationship Id="rId19" Type="http://schemas.openxmlformats.org/officeDocument/2006/relationships/tags" Target="../tags/tag510.xml"/><Relationship Id="rId18" Type="http://schemas.openxmlformats.org/officeDocument/2006/relationships/tags" Target="../tags/tag509.xml"/><Relationship Id="rId17" Type="http://schemas.openxmlformats.org/officeDocument/2006/relationships/tags" Target="../tags/tag508.xml"/><Relationship Id="rId16" Type="http://schemas.openxmlformats.org/officeDocument/2006/relationships/tags" Target="../tags/tag507.xml"/><Relationship Id="rId15" Type="http://schemas.openxmlformats.org/officeDocument/2006/relationships/tags" Target="../tags/tag506.xml"/><Relationship Id="rId14" Type="http://schemas.openxmlformats.org/officeDocument/2006/relationships/tags" Target="../tags/tag505.xml"/><Relationship Id="rId13" Type="http://schemas.openxmlformats.org/officeDocument/2006/relationships/tags" Target="../tags/tag504.xml"/><Relationship Id="rId12" Type="http://schemas.openxmlformats.org/officeDocument/2006/relationships/tags" Target="../tags/tag503.xml"/><Relationship Id="rId11" Type="http://schemas.openxmlformats.org/officeDocument/2006/relationships/tags" Target="../tags/tag502.xml"/><Relationship Id="rId10" Type="http://schemas.openxmlformats.org/officeDocument/2006/relationships/tags" Target="../tags/tag501.xm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520.xml"/><Relationship Id="rId8" Type="http://schemas.openxmlformats.org/officeDocument/2006/relationships/tags" Target="../tags/tag519.xml"/><Relationship Id="rId7" Type="http://schemas.openxmlformats.org/officeDocument/2006/relationships/tags" Target="../tags/tag518.xml"/><Relationship Id="rId6" Type="http://schemas.openxmlformats.org/officeDocument/2006/relationships/tags" Target="../tags/tag517.xml"/><Relationship Id="rId5" Type="http://schemas.openxmlformats.org/officeDocument/2006/relationships/tags" Target="../tags/tag516.xml"/><Relationship Id="rId4" Type="http://schemas.openxmlformats.org/officeDocument/2006/relationships/image" Target="../media/image5.jpeg"/><Relationship Id="rId3" Type="http://schemas.openxmlformats.org/officeDocument/2006/relationships/tags" Target="../tags/tag515.xml"/><Relationship Id="rId26" Type="http://schemas.openxmlformats.org/officeDocument/2006/relationships/tags" Target="../tags/tag537.xml"/><Relationship Id="rId25" Type="http://schemas.openxmlformats.org/officeDocument/2006/relationships/tags" Target="../tags/tag536.xml"/><Relationship Id="rId24" Type="http://schemas.openxmlformats.org/officeDocument/2006/relationships/tags" Target="../tags/tag535.xml"/><Relationship Id="rId23" Type="http://schemas.openxmlformats.org/officeDocument/2006/relationships/tags" Target="../tags/tag534.xml"/><Relationship Id="rId22" Type="http://schemas.openxmlformats.org/officeDocument/2006/relationships/tags" Target="../tags/tag533.xml"/><Relationship Id="rId21" Type="http://schemas.openxmlformats.org/officeDocument/2006/relationships/tags" Target="../tags/tag532.xml"/><Relationship Id="rId20" Type="http://schemas.openxmlformats.org/officeDocument/2006/relationships/tags" Target="../tags/tag531.xml"/><Relationship Id="rId2" Type="http://schemas.openxmlformats.org/officeDocument/2006/relationships/tags" Target="../tags/tag514.xml"/><Relationship Id="rId19" Type="http://schemas.openxmlformats.org/officeDocument/2006/relationships/tags" Target="../tags/tag530.xml"/><Relationship Id="rId18" Type="http://schemas.openxmlformats.org/officeDocument/2006/relationships/tags" Target="../tags/tag529.xml"/><Relationship Id="rId17" Type="http://schemas.openxmlformats.org/officeDocument/2006/relationships/tags" Target="../tags/tag528.xml"/><Relationship Id="rId16" Type="http://schemas.openxmlformats.org/officeDocument/2006/relationships/tags" Target="../tags/tag527.xml"/><Relationship Id="rId15" Type="http://schemas.openxmlformats.org/officeDocument/2006/relationships/tags" Target="../tags/tag526.xml"/><Relationship Id="rId14" Type="http://schemas.openxmlformats.org/officeDocument/2006/relationships/tags" Target="../tags/tag525.xml"/><Relationship Id="rId13" Type="http://schemas.openxmlformats.org/officeDocument/2006/relationships/tags" Target="../tags/tag524.xml"/><Relationship Id="rId12" Type="http://schemas.openxmlformats.org/officeDocument/2006/relationships/tags" Target="../tags/tag523.xml"/><Relationship Id="rId11" Type="http://schemas.openxmlformats.org/officeDocument/2006/relationships/tags" Target="../tags/tag522.xml"/><Relationship Id="rId10" Type="http://schemas.openxmlformats.org/officeDocument/2006/relationships/tags" Target="../tags/tag521.xm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544.xml"/><Relationship Id="rId8" Type="http://schemas.openxmlformats.org/officeDocument/2006/relationships/tags" Target="../tags/tag543.xml"/><Relationship Id="rId7" Type="http://schemas.openxmlformats.org/officeDocument/2006/relationships/tags" Target="../tags/tag542.xml"/><Relationship Id="rId6" Type="http://schemas.openxmlformats.org/officeDocument/2006/relationships/tags" Target="../tags/tag541.xml"/><Relationship Id="rId5" Type="http://schemas.openxmlformats.org/officeDocument/2006/relationships/tags" Target="../tags/tag540.xml"/><Relationship Id="rId4" Type="http://schemas.openxmlformats.org/officeDocument/2006/relationships/image" Target="../media/image6.png"/><Relationship Id="rId3" Type="http://schemas.openxmlformats.org/officeDocument/2006/relationships/tags" Target="../tags/tag539.xml"/><Relationship Id="rId23" Type="http://schemas.openxmlformats.org/officeDocument/2006/relationships/tags" Target="../tags/tag558.xml"/><Relationship Id="rId22" Type="http://schemas.openxmlformats.org/officeDocument/2006/relationships/tags" Target="../tags/tag557.xml"/><Relationship Id="rId21" Type="http://schemas.openxmlformats.org/officeDocument/2006/relationships/tags" Target="../tags/tag556.xml"/><Relationship Id="rId20" Type="http://schemas.openxmlformats.org/officeDocument/2006/relationships/tags" Target="../tags/tag555.xml"/><Relationship Id="rId2" Type="http://schemas.openxmlformats.org/officeDocument/2006/relationships/tags" Target="../tags/tag538.xml"/><Relationship Id="rId19" Type="http://schemas.openxmlformats.org/officeDocument/2006/relationships/tags" Target="../tags/tag554.xml"/><Relationship Id="rId18" Type="http://schemas.openxmlformats.org/officeDocument/2006/relationships/tags" Target="../tags/tag553.xml"/><Relationship Id="rId17" Type="http://schemas.openxmlformats.org/officeDocument/2006/relationships/tags" Target="../tags/tag552.xml"/><Relationship Id="rId16" Type="http://schemas.openxmlformats.org/officeDocument/2006/relationships/tags" Target="../tags/tag551.xml"/><Relationship Id="rId15" Type="http://schemas.openxmlformats.org/officeDocument/2006/relationships/tags" Target="../tags/tag550.xml"/><Relationship Id="rId14" Type="http://schemas.openxmlformats.org/officeDocument/2006/relationships/tags" Target="../tags/tag549.xml"/><Relationship Id="rId13" Type="http://schemas.openxmlformats.org/officeDocument/2006/relationships/tags" Target="../tags/tag548.xml"/><Relationship Id="rId12" Type="http://schemas.openxmlformats.org/officeDocument/2006/relationships/tags" Target="../tags/tag547.xml"/><Relationship Id="rId11" Type="http://schemas.openxmlformats.org/officeDocument/2006/relationships/tags" Target="../tags/tag546.xml"/><Relationship Id="rId10" Type="http://schemas.openxmlformats.org/officeDocument/2006/relationships/tags" Target="../tags/tag545.xml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565.xml"/><Relationship Id="rId8" Type="http://schemas.openxmlformats.org/officeDocument/2006/relationships/tags" Target="../tags/tag564.xml"/><Relationship Id="rId7" Type="http://schemas.openxmlformats.org/officeDocument/2006/relationships/tags" Target="../tags/tag563.xml"/><Relationship Id="rId6" Type="http://schemas.openxmlformats.org/officeDocument/2006/relationships/tags" Target="../tags/tag562.xml"/><Relationship Id="rId5" Type="http://schemas.openxmlformats.org/officeDocument/2006/relationships/tags" Target="../tags/tag561.xml"/><Relationship Id="rId4" Type="http://schemas.openxmlformats.org/officeDocument/2006/relationships/tags" Target="../tags/tag560.xml"/><Relationship Id="rId3" Type="http://schemas.openxmlformats.org/officeDocument/2006/relationships/image" Target="../media/image1.jpeg"/><Relationship Id="rId23" Type="http://schemas.openxmlformats.org/officeDocument/2006/relationships/tags" Target="../tags/tag579.xml"/><Relationship Id="rId22" Type="http://schemas.openxmlformats.org/officeDocument/2006/relationships/tags" Target="../tags/tag578.xml"/><Relationship Id="rId21" Type="http://schemas.openxmlformats.org/officeDocument/2006/relationships/tags" Target="../tags/tag577.xml"/><Relationship Id="rId20" Type="http://schemas.openxmlformats.org/officeDocument/2006/relationships/tags" Target="../tags/tag576.xml"/><Relationship Id="rId2" Type="http://schemas.openxmlformats.org/officeDocument/2006/relationships/tags" Target="../tags/tag559.xml"/><Relationship Id="rId19" Type="http://schemas.openxmlformats.org/officeDocument/2006/relationships/tags" Target="../tags/tag575.xml"/><Relationship Id="rId18" Type="http://schemas.openxmlformats.org/officeDocument/2006/relationships/tags" Target="../tags/tag574.xml"/><Relationship Id="rId17" Type="http://schemas.openxmlformats.org/officeDocument/2006/relationships/tags" Target="../tags/tag573.xml"/><Relationship Id="rId16" Type="http://schemas.openxmlformats.org/officeDocument/2006/relationships/tags" Target="../tags/tag572.xml"/><Relationship Id="rId15" Type="http://schemas.openxmlformats.org/officeDocument/2006/relationships/tags" Target="../tags/tag571.xml"/><Relationship Id="rId14" Type="http://schemas.openxmlformats.org/officeDocument/2006/relationships/tags" Target="../tags/tag570.xml"/><Relationship Id="rId13" Type="http://schemas.openxmlformats.org/officeDocument/2006/relationships/tags" Target="../tags/tag569.xml"/><Relationship Id="rId12" Type="http://schemas.openxmlformats.org/officeDocument/2006/relationships/tags" Target="../tags/tag568.xml"/><Relationship Id="rId11" Type="http://schemas.openxmlformats.org/officeDocument/2006/relationships/tags" Target="../tags/tag567.xml"/><Relationship Id="rId10" Type="http://schemas.openxmlformats.org/officeDocument/2006/relationships/tags" Target="../tags/tag566.xml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42.xml"/><Relationship Id="rId8" Type="http://schemas.openxmlformats.org/officeDocument/2006/relationships/tags" Target="../tags/tag41.xml"/><Relationship Id="rId7" Type="http://schemas.openxmlformats.org/officeDocument/2006/relationships/tags" Target="../tags/tag40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image" Target="../media/image2.jpeg"/><Relationship Id="rId3" Type="http://schemas.openxmlformats.org/officeDocument/2006/relationships/tags" Target="../tags/tag37.xml"/><Relationship Id="rId21" Type="http://schemas.openxmlformats.org/officeDocument/2006/relationships/tags" Target="../tags/tag54.xml"/><Relationship Id="rId20" Type="http://schemas.openxmlformats.org/officeDocument/2006/relationships/tags" Target="../tags/tag53.xml"/><Relationship Id="rId2" Type="http://schemas.openxmlformats.org/officeDocument/2006/relationships/image" Target="../media/image4.png"/><Relationship Id="rId19" Type="http://schemas.openxmlformats.org/officeDocument/2006/relationships/tags" Target="../tags/tag52.xml"/><Relationship Id="rId18" Type="http://schemas.openxmlformats.org/officeDocument/2006/relationships/tags" Target="../tags/tag51.xml"/><Relationship Id="rId17" Type="http://schemas.openxmlformats.org/officeDocument/2006/relationships/tags" Target="../tags/tag50.xml"/><Relationship Id="rId16" Type="http://schemas.openxmlformats.org/officeDocument/2006/relationships/tags" Target="../tags/tag49.xml"/><Relationship Id="rId15" Type="http://schemas.openxmlformats.org/officeDocument/2006/relationships/tags" Target="../tags/tag48.xml"/><Relationship Id="rId14" Type="http://schemas.openxmlformats.org/officeDocument/2006/relationships/tags" Target="../tags/tag47.xml"/><Relationship Id="rId13" Type="http://schemas.openxmlformats.org/officeDocument/2006/relationships/tags" Target="../tags/tag46.xml"/><Relationship Id="rId12" Type="http://schemas.openxmlformats.org/officeDocument/2006/relationships/tags" Target="../tags/tag45.xml"/><Relationship Id="rId11" Type="http://schemas.openxmlformats.org/officeDocument/2006/relationships/tags" Target="../tags/tag44.xml"/><Relationship Id="rId10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8" Type="http://schemas.openxmlformats.org/officeDocument/2006/relationships/tags" Target="../tags/tag61.xml"/><Relationship Id="rId7" Type="http://schemas.openxmlformats.org/officeDocument/2006/relationships/tags" Target="../tags/tag60.xml"/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9" Type="http://schemas.openxmlformats.org/officeDocument/2006/relationships/tags" Target="../tags/tag72.xml"/><Relationship Id="rId18" Type="http://schemas.openxmlformats.org/officeDocument/2006/relationships/tags" Target="../tags/tag71.xml"/><Relationship Id="rId17" Type="http://schemas.openxmlformats.org/officeDocument/2006/relationships/tags" Target="../tags/tag70.xml"/><Relationship Id="rId16" Type="http://schemas.openxmlformats.org/officeDocument/2006/relationships/tags" Target="../tags/tag69.xml"/><Relationship Id="rId15" Type="http://schemas.openxmlformats.org/officeDocument/2006/relationships/tags" Target="../tags/tag68.xml"/><Relationship Id="rId14" Type="http://schemas.openxmlformats.org/officeDocument/2006/relationships/tags" Target="../tags/tag67.xml"/><Relationship Id="rId13" Type="http://schemas.openxmlformats.org/officeDocument/2006/relationships/tags" Target="../tags/tag66.xml"/><Relationship Id="rId12" Type="http://schemas.openxmlformats.org/officeDocument/2006/relationships/tags" Target="../tags/tag65.xml"/><Relationship Id="rId11" Type="http://schemas.openxmlformats.org/officeDocument/2006/relationships/tags" Target="../tags/tag64.xml"/><Relationship Id="rId10" Type="http://schemas.openxmlformats.org/officeDocument/2006/relationships/tags" Target="../tags/tag63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tags" Target="../tags/tag78.xml"/><Relationship Id="rId7" Type="http://schemas.openxmlformats.org/officeDocument/2006/relationships/tags" Target="../tags/tag77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1" Type="http://schemas.openxmlformats.org/officeDocument/2006/relationships/tags" Target="../tags/tag101.xml"/><Relationship Id="rId30" Type="http://schemas.openxmlformats.org/officeDocument/2006/relationships/tags" Target="../tags/tag100.xml"/><Relationship Id="rId3" Type="http://schemas.openxmlformats.org/officeDocument/2006/relationships/image" Target="../media/image1.jpeg"/><Relationship Id="rId29" Type="http://schemas.openxmlformats.org/officeDocument/2006/relationships/tags" Target="../tags/tag99.xml"/><Relationship Id="rId28" Type="http://schemas.openxmlformats.org/officeDocument/2006/relationships/tags" Target="../tags/tag98.xml"/><Relationship Id="rId27" Type="http://schemas.openxmlformats.org/officeDocument/2006/relationships/tags" Target="../tags/tag97.xml"/><Relationship Id="rId26" Type="http://schemas.openxmlformats.org/officeDocument/2006/relationships/tags" Target="../tags/tag96.xml"/><Relationship Id="rId25" Type="http://schemas.openxmlformats.org/officeDocument/2006/relationships/tags" Target="../tags/tag95.xml"/><Relationship Id="rId24" Type="http://schemas.openxmlformats.org/officeDocument/2006/relationships/tags" Target="../tags/tag94.xml"/><Relationship Id="rId23" Type="http://schemas.openxmlformats.org/officeDocument/2006/relationships/tags" Target="../tags/tag93.xml"/><Relationship Id="rId22" Type="http://schemas.openxmlformats.org/officeDocument/2006/relationships/tags" Target="../tags/tag92.xml"/><Relationship Id="rId21" Type="http://schemas.openxmlformats.org/officeDocument/2006/relationships/tags" Target="../tags/tag91.xml"/><Relationship Id="rId20" Type="http://schemas.openxmlformats.org/officeDocument/2006/relationships/tags" Target="../tags/tag90.xml"/><Relationship Id="rId2" Type="http://schemas.openxmlformats.org/officeDocument/2006/relationships/tags" Target="../tags/tag73.xml"/><Relationship Id="rId19" Type="http://schemas.openxmlformats.org/officeDocument/2006/relationships/tags" Target="../tags/tag89.xml"/><Relationship Id="rId18" Type="http://schemas.openxmlformats.org/officeDocument/2006/relationships/tags" Target="../tags/tag88.xml"/><Relationship Id="rId17" Type="http://schemas.openxmlformats.org/officeDocument/2006/relationships/tags" Target="../tags/tag87.xml"/><Relationship Id="rId16" Type="http://schemas.openxmlformats.org/officeDocument/2006/relationships/tags" Target="../tags/tag86.xml"/><Relationship Id="rId15" Type="http://schemas.openxmlformats.org/officeDocument/2006/relationships/tags" Target="../tags/tag85.xml"/><Relationship Id="rId14" Type="http://schemas.openxmlformats.org/officeDocument/2006/relationships/tags" Target="../tags/tag84.xml"/><Relationship Id="rId13" Type="http://schemas.openxmlformats.org/officeDocument/2006/relationships/tags" Target="../tags/tag83.xml"/><Relationship Id="rId12" Type="http://schemas.openxmlformats.org/officeDocument/2006/relationships/tags" Target="../tags/tag82.xml"/><Relationship Id="rId11" Type="http://schemas.openxmlformats.org/officeDocument/2006/relationships/tags" Target="../tags/tag81.xml"/><Relationship Id="rId10" Type="http://schemas.openxmlformats.org/officeDocument/2006/relationships/tags" Target="../tags/tag80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109.xml"/><Relationship Id="rId8" Type="http://schemas.openxmlformats.org/officeDocument/2006/relationships/tags" Target="../tags/tag108.xml"/><Relationship Id="rId7" Type="http://schemas.openxmlformats.org/officeDocument/2006/relationships/tags" Target="../tags/tag107.xml"/><Relationship Id="rId6" Type="http://schemas.openxmlformats.org/officeDocument/2006/relationships/tags" Target="../tags/tag106.xml"/><Relationship Id="rId5" Type="http://schemas.openxmlformats.org/officeDocument/2006/relationships/tags" Target="../tags/tag105.xml"/><Relationship Id="rId4" Type="http://schemas.openxmlformats.org/officeDocument/2006/relationships/tags" Target="../tags/tag104.xml"/><Relationship Id="rId3" Type="http://schemas.openxmlformats.org/officeDocument/2006/relationships/tags" Target="../tags/tag103.xml"/><Relationship Id="rId27" Type="http://schemas.openxmlformats.org/officeDocument/2006/relationships/tags" Target="../tags/tag127.xml"/><Relationship Id="rId26" Type="http://schemas.openxmlformats.org/officeDocument/2006/relationships/tags" Target="../tags/tag126.xml"/><Relationship Id="rId25" Type="http://schemas.openxmlformats.org/officeDocument/2006/relationships/tags" Target="../tags/tag125.xml"/><Relationship Id="rId24" Type="http://schemas.openxmlformats.org/officeDocument/2006/relationships/tags" Target="../tags/tag124.xml"/><Relationship Id="rId23" Type="http://schemas.openxmlformats.org/officeDocument/2006/relationships/tags" Target="../tags/tag123.xml"/><Relationship Id="rId22" Type="http://schemas.openxmlformats.org/officeDocument/2006/relationships/tags" Target="../tags/tag122.xml"/><Relationship Id="rId21" Type="http://schemas.openxmlformats.org/officeDocument/2006/relationships/tags" Target="../tags/tag121.xml"/><Relationship Id="rId20" Type="http://schemas.openxmlformats.org/officeDocument/2006/relationships/tags" Target="../tags/tag120.xml"/><Relationship Id="rId2" Type="http://schemas.openxmlformats.org/officeDocument/2006/relationships/tags" Target="../tags/tag102.xml"/><Relationship Id="rId19" Type="http://schemas.openxmlformats.org/officeDocument/2006/relationships/tags" Target="../tags/tag119.xml"/><Relationship Id="rId18" Type="http://schemas.openxmlformats.org/officeDocument/2006/relationships/tags" Target="../tags/tag118.xml"/><Relationship Id="rId17" Type="http://schemas.openxmlformats.org/officeDocument/2006/relationships/tags" Target="../tags/tag117.xml"/><Relationship Id="rId16" Type="http://schemas.openxmlformats.org/officeDocument/2006/relationships/tags" Target="../tags/tag116.xml"/><Relationship Id="rId15" Type="http://schemas.openxmlformats.org/officeDocument/2006/relationships/tags" Target="../tags/tag115.xml"/><Relationship Id="rId14" Type="http://schemas.openxmlformats.org/officeDocument/2006/relationships/tags" Target="../tags/tag114.xml"/><Relationship Id="rId13" Type="http://schemas.openxmlformats.org/officeDocument/2006/relationships/tags" Target="../tags/tag113.xml"/><Relationship Id="rId12" Type="http://schemas.openxmlformats.org/officeDocument/2006/relationships/tags" Target="../tags/tag112.xml"/><Relationship Id="rId11" Type="http://schemas.openxmlformats.org/officeDocument/2006/relationships/tags" Target="../tags/tag111.xml"/><Relationship Id="rId10" Type="http://schemas.openxmlformats.org/officeDocument/2006/relationships/tags" Target="../tags/tag1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135.xml"/><Relationship Id="rId8" Type="http://schemas.openxmlformats.org/officeDocument/2006/relationships/tags" Target="../tags/tag134.xml"/><Relationship Id="rId7" Type="http://schemas.openxmlformats.org/officeDocument/2006/relationships/tags" Target="../tags/tag133.xml"/><Relationship Id="rId6" Type="http://schemas.openxmlformats.org/officeDocument/2006/relationships/tags" Target="../tags/tag132.xml"/><Relationship Id="rId5" Type="http://schemas.openxmlformats.org/officeDocument/2006/relationships/tags" Target="../tags/tag131.xml"/><Relationship Id="rId4" Type="http://schemas.openxmlformats.org/officeDocument/2006/relationships/tags" Target="../tags/tag130.xml"/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8" Type="http://schemas.openxmlformats.org/officeDocument/2006/relationships/tags" Target="../tags/tag144.xml"/><Relationship Id="rId17" Type="http://schemas.openxmlformats.org/officeDocument/2006/relationships/tags" Target="../tags/tag143.xml"/><Relationship Id="rId16" Type="http://schemas.openxmlformats.org/officeDocument/2006/relationships/tags" Target="../tags/tag142.xml"/><Relationship Id="rId15" Type="http://schemas.openxmlformats.org/officeDocument/2006/relationships/tags" Target="../tags/tag141.xml"/><Relationship Id="rId14" Type="http://schemas.openxmlformats.org/officeDocument/2006/relationships/tags" Target="../tags/tag140.xml"/><Relationship Id="rId13" Type="http://schemas.openxmlformats.org/officeDocument/2006/relationships/tags" Target="../tags/tag139.xml"/><Relationship Id="rId12" Type="http://schemas.openxmlformats.org/officeDocument/2006/relationships/tags" Target="../tags/tag138.xml"/><Relationship Id="rId11" Type="http://schemas.openxmlformats.org/officeDocument/2006/relationships/tags" Target="../tags/tag137.xml"/><Relationship Id="rId10" Type="http://schemas.openxmlformats.org/officeDocument/2006/relationships/tags" Target="../tags/tag136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152.xml"/><Relationship Id="rId8" Type="http://schemas.openxmlformats.org/officeDocument/2006/relationships/tags" Target="../tags/tag151.xml"/><Relationship Id="rId7" Type="http://schemas.openxmlformats.org/officeDocument/2006/relationships/tags" Target="../tags/tag150.xml"/><Relationship Id="rId6" Type="http://schemas.openxmlformats.org/officeDocument/2006/relationships/tags" Target="../tags/tag149.xml"/><Relationship Id="rId52" Type="http://schemas.openxmlformats.org/officeDocument/2006/relationships/tags" Target="../tags/tag195.xml"/><Relationship Id="rId51" Type="http://schemas.openxmlformats.org/officeDocument/2006/relationships/tags" Target="../tags/tag194.xml"/><Relationship Id="rId50" Type="http://schemas.openxmlformats.org/officeDocument/2006/relationships/tags" Target="../tags/tag193.xml"/><Relationship Id="rId5" Type="http://schemas.openxmlformats.org/officeDocument/2006/relationships/tags" Target="../tags/tag148.xml"/><Relationship Id="rId49" Type="http://schemas.openxmlformats.org/officeDocument/2006/relationships/tags" Target="../tags/tag192.xml"/><Relationship Id="rId48" Type="http://schemas.openxmlformats.org/officeDocument/2006/relationships/tags" Target="../tags/tag191.xml"/><Relationship Id="rId47" Type="http://schemas.openxmlformats.org/officeDocument/2006/relationships/tags" Target="../tags/tag190.xml"/><Relationship Id="rId46" Type="http://schemas.openxmlformats.org/officeDocument/2006/relationships/tags" Target="../tags/tag189.xml"/><Relationship Id="rId45" Type="http://schemas.openxmlformats.org/officeDocument/2006/relationships/tags" Target="../tags/tag188.xml"/><Relationship Id="rId44" Type="http://schemas.openxmlformats.org/officeDocument/2006/relationships/tags" Target="../tags/tag187.xml"/><Relationship Id="rId43" Type="http://schemas.openxmlformats.org/officeDocument/2006/relationships/tags" Target="../tags/tag186.xml"/><Relationship Id="rId42" Type="http://schemas.openxmlformats.org/officeDocument/2006/relationships/tags" Target="../tags/tag185.xml"/><Relationship Id="rId41" Type="http://schemas.openxmlformats.org/officeDocument/2006/relationships/tags" Target="../tags/tag184.xml"/><Relationship Id="rId40" Type="http://schemas.openxmlformats.org/officeDocument/2006/relationships/tags" Target="../tags/tag183.xml"/><Relationship Id="rId4" Type="http://schemas.openxmlformats.org/officeDocument/2006/relationships/tags" Target="../tags/tag147.xml"/><Relationship Id="rId39" Type="http://schemas.openxmlformats.org/officeDocument/2006/relationships/tags" Target="../tags/tag182.xml"/><Relationship Id="rId38" Type="http://schemas.openxmlformats.org/officeDocument/2006/relationships/tags" Target="../tags/tag181.xml"/><Relationship Id="rId37" Type="http://schemas.openxmlformats.org/officeDocument/2006/relationships/tags" Target="../tags/tag180.xml"/><Relationship Id="rId36" Type="http://schemas.openxmlformats.org/officeDocument/2006/relationships/tags" Target="../tags/tag179.xml"/><Relationship Id="rId35" Type="http://schemas.openxmlformats.org/officeDocument/2006/relationships/tags" Target="../tags/tag178.xml"/><Relationship Id="rId34" Type="http://schemas.openxmlformats.org/officeDocument/2006/relationships/tags" Target="../tags/tag177.xml"/><Relationship Id="rId33" Type="http://schemas.openxmlformats.org/officeDocument/2006/relationships/tags" Target="../tags/tag176.xml"/><Relationship Id="rId32" Type="http://schemas.openxmlformats.org/officeDocument/2006/relationships/tags" Target="../tags/tag175.xml"/><Relationship Id="rId31" Type="http://schemas.openxmlformats.org/officeDocument/2006/relationships/tags" Target="../tags/tag174.xml"/><Relationship Id="rId30" Type="http://schemas.openxmlformats.org/officeDocument/2006/relationships/tags" Target="../tags/tag173.xml"/><Relationship Id="rId3" Type="http://schemas.openxmlformats.org/officeDocument/2006/relationships/tags" Target="../tags/tag146.xml"/><Relationship Id="rId29" Type="http://schemas.openxmlformats.org/officeDocument/2006/relationships/tags" Target="../tags/tag172.xml"/><Relationship Id="rId28" Type="http://schemas.openxmlformats.org/officeDocument/2006/relationships/tags" Target="../tags/tag171.xml"/><Relationship Id="rId27" Type="http://schemas.openxmlformats.org/officeDocument/2006/relationships/tags" Target="../tags/tag170.xml"/><Relationship Id="rId26" Type="http://schemas.openxmlformats.org/officeDocument/2006/relationships/tags" Target="../tags/tag169.xml"/><Relationship Id="rId25" Type="http://schemas.openxmlformats.org/officeDocument/2006/relationships/tags" Target="../tags/tag168.xml"/><Relationship Id="rId24" Type="http://schemas.openxmlformats.org/officeDocument/2006/relationships/tags" Target="../tags/tag167.xml"/><Relationship Id="rId23" Type="http://schemas.openxmlformats.org/officeDocument/2006/relationships/tags" Target="../tags/tag166.xml"/><Relationship Id="rId22" Type="http://schemas.openxmlformats.org/officeDocument/2006/relationships/tags" Target="../tags/tag165.xml"/><Relationship Id="rId21" Type="http://schemas.openxmlformats.org/officeDocument/2006/relationships/tags" Target="../tags/tag164.xml"/><Relationship Id="rId20" Type="http://schemas.openxmlformats.org/officeDocument/2006/relationships/tags" Target="../tags/tag163.xml"/><Relationship Id="rId2" Type="http://schemas.openxmlformats.org/officeDocument/2006/relationships/tags" Target="../tags/tag145.xml"/><Relationship Id="rId19" Type="http://schemas.openxmlformats.org/officeDocument/2006/relationships/tags" Target="../tags/tag162.xml"/><Relationship Id="rId18" Type="http://schemas.openxmlformats.org/officeDocument/2006/relationships/tags" Target="../tags/tag161.xml"/><Relationship Id="rId17" Type="http://schemas.openxmlformats.org/officeDocument/2006/relationships/tags" Target="../tags/tag160.xml"/><Relationship Id="rId16" Type="http://schemas.openxmlformats.org/officeDocument/2006/relationships/tags" Target="../tags/tag159.xml"/><Relationship Id="rId15" Type="http://schemas.openxmlformats.org/officeDocument/2006/relationships/tags" Target="../tags/tag158.xml"/><Relationship Id="rId14" Type="http://schemas.openxmlformats.org/officeDocument/2006/relationships/tags" Target="../tags/tag157.xml"/><Relationship Id="rId13" Type="http://schemas.openxmlformats.org/officeDocument/2006/relationships/tags" Target="../tags/tag156.xml"/><Relationship Id="rId12" Type="http://schemas.openxmlformats.org/officeDocument/2006/relationships/tags" Target="../tags/tag155.xml"/><Relationship Id="rId11" Type="http://schemas.openxmlformats.org/officeDocument/2006/relationships/tags" Target="../tags/tag154.xml"/><Relationship Id="rId10" Type="http://schemas.openxmlformats.org/officeDocument/2006/relationships/tags" Target="../tags/tag153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203.xml"/><Relationship Id="rId8" Type="http://schemas.openxmlformats.org/officeDocument/2006/relationships/tags" Target="../tags/tag202.xml"/><Relationship Id="rId7" Type="http://schemas.openxmlformats.org/officeDocument/2006/relationships/tags" Target="../tags/tag201.xml"/><Relationship Id="rId6" Type="http://schemas.openxmlformats.org/officeDocument/2006/relationships/tags" Target="../tags/tag200.xml"/><Relationship Id="rId52" Type="http://schemas.openxmlformats.org/officeDocument/2006/relationships/tags" Target="../tags/tag246.xml"/><Relationship Id="rId51" Type="http://schemas.openxmlformats.org/officeDocument/2006/relationships/tags" Target="../tags/tag245.xml"/><Relationship Id="rId50" Type="http://schemas.openxmlformats.org/officeDocument/2006/relationships/tags" Target="../tags/tag244.xml"/><Relationship Id="rId5" Type="http://schemas.openxmlformats.org/officeDocument/2006/relationships/tags" Target="../tags/tag199.xml"/><Relationship Id="rId49" Type="http://schemas.openxmlformats.org/officeDocument/2006/relationships/tags" Target="../tags/tag243.xml"/><Relationship Id="rId48" Type="http://schemas.openxmlformats.org/officeDocument/2006/relationships/tags" Target="../tags/tag242.xml"/><Relationship Id="rId47" Type="http://schemas.openxmlformats.org/officeDocument/2006/relationships/tags" Target="../tags/tag241.xml"/><Relationship Id="rId46" Type="http://schemas.openxmlformats.org/officeDocument/2006/relationships/tags" Target="../tags/tag240.xml"/><Relationship Id="rId45" Type="http://schemas.openxmlformats.org/officeDocument/2006/relationships/tags" Target="../tags/tag239.xml"/><Relationship Id="rId44" Type="http://schemas.openxmlformats.org/officeDocument/2006/relationships/tags" Target="../tags/tag238.xml"/><Relationship Id="rId43" Type="http://schemas.openxmlformats.org/officeDocument/2006/relationships/tags" Target="../tags/tag237.xml"/><Relationship Id="rId42" Type="http://schemas.openxmlformats.org/officeDocument/2006/relationships/tags" Target="../tags/tag236.xml"/><Relationship Id="rId41" Type="http://schemas.openxmlformats.org/officeDocument/2006/relationships/tags" Target="../tags/tag235.xml"/><Relationship Id="rId40" Type="http://schemas.openxmlformats.org/officeDocument/2006/relationships/tags" Target="../tags/tag234.xml"/><Relationship Id="rId4" Type="http://schemas.openxmlformats.org/officeDocument/2006/relationships/tags" Target="../tags/tag198.xml"/><Relationship Id="rId39" Type="http://schemas.openxmlformats.org/officeDocument/2006/relationships/tags" Target="../tags/tag233.xml"/><Relationship Id="rId38" Type="http://schemas.openxmlformats.org/officeDocument/2006/relationships/tags" Target="../tags/tag232.xml"/><Relationship Id="rId37" Type="http://schemas.openxmlformats.org/officeDocument/2006/relationships/tags" Target="../tags/tag231.xml"/><Relationship Id="rId36" Type="http://schemas.openxmlformats.org/officeDocument/2006/relationships/tags" Target="../tags/tag230.xml"/><Relationship Id="rId35" Type="http://schemas.openxmlformats.org/officeDocument/2006/relationships/tags" Target="../tags/tag229.xml"/><Relationship Id="rId34" Type="http://schemas.openxmlformats.org/officeDocument/2006/relationships/tags" Target="../tags/tag228.xml"/><Relationship Id="rId33" Type="http://schemas.openxmlformats.org/officeDocument/2006/relationships/tags" Target="../tags/tag227.xml"/><Relationship Id="rId32" Type="http://schemas.openxmlformats.org/officeDocument/2006/relationships/tags" Target="../tags/tag226.xml"/><Relationship Id="rId31" Type="http://schemas.openxmlformats.org/officeDocument/2006/relationships/tags" Target="../tags/tag225.xml"/><Relationship Id="rId30" Type="http://schemas.openxmlformats.org/officeDocument/2006/relationships/tags" Target="../tags/tag224.xml"/><Relationship Id="rId3" Type="http://schemas.openxmlformats.org/officeDocument/2006/relationships/tags" Target="../tags/tag197.xml"/><Relationship Id="rId29" Type="http://schemas.openxmlformats.org/officeDocument/2006/relationships/tags" Target="../tags/tag223.xml"/><Relationship Id="rId28" Type="http://schemas.openxmlformats.org/officeDocument/2006/relationships/tags" Target="../tags/tag222.xml"/><Relationship Id="rId27" Type="http://schemas.openxmlformats.org/officeDocument/2006/relationships/tags" Target="../tags/tag221.xml"/><Relationship Id="rId26" Type="http://schemas.openxmlformats.org/officeDocument/2006/relationships/tags" Target="../tags/tag220.xml"/><Relationship Id="rId25" Type="http://schemas.openxmlformats.org/officeDocument/2006/relationships/tags" Target="../tags/tag219.xml"/><Relationship Id="rId24" Type="http://schemas.openxmlformats.org/officeDocument/2006/relationships/tags" Target="../tags/tag218.xml"/><Relationship Id="rId23" Type="http://schemas.openxmlformats.org/officeDocument/2006/relationships/tags" Target="../tags/tag217.xml"/><Relationship Id="rId22" Type="http://schemas.openxmlformats.org/officeDocument/2006/relationships/tags" Target="../tags/tag216.xml"/><Relationship Id="rId21" Type="http://schemas.openxmlformats.org/officeDocument/2006/relationships/tags" Target="../tags/tag215.xml"/><Relationship Id="rId20" Type="http://schemas.openxmlformats.org/officeDocument/2006/relationships/tags" Target="../tags/tag214.xml"/><Relationship Id="rId2" Type="http://schemas.openxmlformats.org/officeDocument/2006/relationships/tags" Target="../tags/tag196.xml"/><Relationship Id="rId19" Type="http://schemas.openxmlformats.org/officeDocument/2006/relationships/tags" Target="../tags/tag213.xml"/><Relationship Id="rId18" Type="http://schemas.openxmlformats.org/officeDocument/2006/relationships/tags" Target="../tags/tag212.xml"/><Relationship Id="rId17" Type="http://schemas.openxmlformats.org/officeDocument/2006/relationships/tags" Target="../tags/tag211.xml"/><Relationship Id="rId16" Type="http://schemas.openxmlformats.org/officeDocument/2006/relationships/tags" Target="../tags/tag210.xml"/><Relationship Id="rId15" Type="http://schemas.openxmlformats.org/officeDocument/2006/relationships/tags" Target="../tags/tag209.xml"/><Relationship Id="rId14" Type="http://schemas.openxmlformats.org/officeDocument/2006/relationships/tags" Target="../tags/tag208.xml"/><Relationship Id="rId13" Type="http://schemas.openxmlformats.org/officeDocument/2006/relationships/tags" Target="../tags/tag207.xml"/><Relationship Id="rId12" Type="http://schemas.openxmlformats.org/officeDocument/2006/relationships/tags" Target="../tags/tag206.xml"/><Relationship Id="rId11" Type="http://schemas.openxmlformats.org/officeDocument/2006/relationships/tags" Target="../tags/tag205.xml"/><Relationship Id="rId10" Type="http://schemas.openxmlformats.org/officeDocument/2006/relationships/tags" Target="../tags/tag204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u=724835754,983968954&amp;fm=193"/>
          <p:cNvPicPr>
            <a:picLocks noChangeAspect="1"/>
          </p:cNvPicPr>
          <p:nvPr userDrawn="1"/>
        </p:nvPicPr>
        <p:blipFill>
          <a:blip r:embed="rId2"/>
          <a:srcRect b="4352"/>
          <a:stretch>
            <a:fillRect/>
          </a:stretch>
        </p:blipFill>
        <p:spPr>
          <a:xfrm>
            <a:off x="0" y="2540"/>
            <a:ext cx="12218035" cy="6855460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3719276" y="6309525"/>
            <a:ext cx="8501897" cy="1151890"/>
            <a:chOff x="-629" y="8642"/>
            <a:chExt cx="9567" cy="1814"/>
          </a:xfrm>
          <a:solidFill>
            <a:srgbClr val="55876C"/>
          </a:solidFill>
        </p:grpSpPr>
        <p:sp>
          <p:nvSpPr>
            <p:cNvPr id="2" name="矩形 1"/>
            <p:cNvSpPr/>
            <p:nvPr/>
          </p:nvSpPr>
          <p:spPr>
            <a:xfrm flipH="1">
              <a:off x="-20" y="8642"/>
              <a:ext cx="8958" cy="907"/>
            </a:xfrm>
            <a:prstGeom prst="rect">
              <a:avLst/>
            </a:prstGeom>
            <a:solidFill>
              <a:srgbClr val="5587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" name="饼形 2"/>
            <p:cNvSpPr/>
            <p:nvPr/>
          </p:nvSpPr>
          <p:spPr>
            <a:xfrm>
              <a:off x="-629" y="8642"/>
              <a:ext cx="1237" cy="1814"/>
            </a:xfrm>
            <a:prstGeom prst="pie">
              <a:avLst>
                <a:gd name="adj1" fmla="val 10889786"/>
                <a:gd name="adj2" fmla="val 16200000"/>
              </a:avLst>
            </a:prstGeom>
            <a:solidFill>
              <a:srgbClr val="5587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文本框 8"/>
          <p:cNvSpPr txBox="1"/>
          <p:nvPr userDrawn="1"/>
        </p:nvSpPr>
        <p:spPr>
          <a:xfrm>
            <a:off x="4419600" y="6388315"/>
            <a:ext cx="78098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人教版普通高中地理教科书必修第二册</a:t>
            </a:r>
            <a:endParaRPr lang="zh-CN" alt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标题 4" descr="7b0a2020202022776f7264617274223a20227b5c2269645c223a32353030333436382c5c227469645c223a31333538357d220a7d0a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224655" y="4117975"/>
            <a:ext cx="7967345" cy="854075"/>
          </a:xfrm>
          <a:prstGeom prst="rect">
            <a:avLst/>
          </a:prstGeom>
        </p:spPr>
        <p:txBody>
          <a:bodyPr>
            <a:scene3d>
              <a:camera prst="perspectiveBelow" fov="0">
                <a:rot lat="0" lon="0" rev="0"/>
              </a:camera>
              <a:lightRig rig="flat" dir="t">
                <a:rot lat="0" lon="0" rev="0"/>
              </a:lightRig>
            </a:scene3d>
            <a:sp3d prstMaterial="matte">
              <a:extrusionClr>
                <a:srgbClr val="FD7F2D"/>
              </a:extrusionClr>
              <a:contourClr>
                <a:srgbClr val="FF0000"/>
              </a:contourClr>
            </a:sp3d>
          </a:bodyPr>
          <a:lstStyle>
            <a:lvl1pPr algn="l" eaLnBrk="1" fontAlgn="auto" latinLnBrk="0" hangingPunct="1">
              <a:lnSpc>
                <a:spcPct val="120000"/>
              </a:lnSpc>
              <a:defRPr sz="4400" b="0" i="0">
                <a:ln w="7063" cmpd="sng">
                  <a:solidFill>
                    <a:srgbClr val="396F58"/>
                  </a:solidFill>
                  <a:miter/>
                </a:ln>
                <a:solidFill>
                  <a:schemeClr val="bg1">
                    <a:lumMod val="95000"/>
                  </a:schemeClr>
                </a:solidFill>
                <a:effectLst>
                  <a:innerShdw blurRad="15697" dist="50800" dir="13500000">
                    <a:srgbClr val="BF0000">
                      <a:alpha val="58000"/>
                    </a:srgbClr>
                  </a:innerShdw>
                  <a:reflection blurRad="37672" stA="55000" endA="300" endPos="600" dist="114300" dir="5400000" sy="-100000" algn="bl" rotWithShape="0"/>
                </a:effectLst>
                <a:latin typeface="汉仪黑方简" panose="00020600040101010101" charset="-122"/>
                <a:ea typeface="汉仪黑方简" panose="00020600040101010101" charset="-122"/>
                <a:cs typeface="汉仪黑方简" panose="00020600040101010101" charset="-122"/>
              </a:defRPr>
            </a:lvl1pPr>
          </a:lstStyle>
          <a:p>
            <a:r>
              <a:rPr lang="zh-CN" altLang="en-US" smtClean="0"/>
              <a:t>节单击此处编辑母版标题样式</a:t>
            </a:r>
            <a:br>
              <a:rPr lang="zh-CN" altLang="en-US" smtClean="0"/>
            </a:br>
            <a:endParaRPr lang="zh-CN" altLang="en-US"/>
          </a:p>
        </p:txBody>
      </p:sp>
      <p:pic>
        <p:nvPicPr>
          <p:cNvPr id="15" name="图片 14" descr="qrcode_for_gh_c5fdb1852ef6_258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DBDBDB">
                  <a:alpha val="100000"/>
                </a:srgbClr>
              </a:clrFrom>
              <a:clrTo>
                <a:srgbClr val="DBDBD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6219" y="189228"/>
            <a:ext cx="1189355" cy="1189355"/>
          </a:xfrm>
          <a:prstGeom prst="rect">
            <a:avLst/>
          </a:prstGeom>
        </p:spPr>
      </p:pic>
      <p:grpSp>
        <p:nvGrpSpPr>
          <p:cNvPr id="2050" name="组合 1"/>
          <p:cNvGrpSpPr/>
          <p:nvPr userDrawn="1"/>
        </p:nvGrpSpPr>
        <p:grpSpPr>
          <a:xfrm>
            <a:off x="0" y="6365240"/>
            <a:ext cx="1655445" cy="492760"/>
            <a:chOff x="738" y="3473"/>
            <a:chExt cx="13094" cy="3440"/>
          </a:xfrm>
        </p:grpSpPr>
        <p:sp>
          <p:nvSpPr>
            <p:cNvPr id="10" name="矩形 9"/>
            <p:cNvSpPr/>
            <p:nvPr>
              <p:custDataLst>
                <p:tags r:id="rId5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55876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1" name="矩形 10"/>
            <p:cNvSpPr/>
            <p:nvPr>
              <p:custDataLst>
                <p:tags r:id="rId6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55876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2" name="任意多边形 11"/>
            <p:cNvSpPr/>
            <p:nvPr>
              <p:custDataLst>
                <p:tags r:id="rId7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3" name="任意多边形 12"/>
            <p:cNvSpPr/>
            <p:nvPr>
              <p:custDataLst>
                <p:tags r:id="rId8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4" name="任意多边形 13"/>
            <p:cNvSpPr/>
            <p:nvPr>
              <p:custDataLst>
                <p:tags r:id="rId9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6" name="任意多边形 15"/>
            <p:cNvSpPr/>
            <p:nvPr>
              <p:custDataLst>
                <p:tags r:id="rId10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7" name="任意多边形 16"/>
            <p:cNvSpPr/>
            <p:nvPr>
              <p:custDataLst>
                <p:tags r:id="rId11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8" name="任意多边形 17"/>
            <p:cNvSpPr/>
            <p:nvPr>
              <p:custDataLst>
                <p:tags r:id="rId12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9" name="任意多边形 18"/>
            <p:cNvSpPr/>
            <p:nvPr>
              <p:custDataLst>
                <p:tags r:id="rId13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0" name="任意多边形 19"/>
            <p:cNvSpPr/>
            <p:nvPr>
              <p:custDataLst>
                <p:tags r:id="rId14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1" name="任意多边形 20"/>
            <p:cNvSpPr/>
            <p:nvPr>
              <p:custDataLst>
                <p:tags r:id="rId15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2" name="任意多边形 21"/>
            <p:cNvSpPr/>
            <p:nvPr>
              <p:custDataLst>
                <p:tags r:id="rId16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3" name="任意多边形 22"/>
            <p:cNvSpPr/>
            <p:nvPr>
              <p:custDataLst>
                <p:tags r:id="rId17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任意多边形 23"/>
            <p:cNvSpPr/>
            <p:nvPr>
              <p:custDataLst>
                <p:tags r:id="rId18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19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20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21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5" grpId="2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任意多边形 41"/>
          <p:cNvSpPr/>
          <p:nvPr userDrawn="1">
            <p:custDataLst>
              <p:tags r:id="rId2"/>
            </p:custDataLst>
          </p:nvPr>
        </p:nvSpPr>
        <p:spPr>
          <a:xfrm rot="16200000">
            <a:off x="682414" y="3801321"/>
            <a:ext cx="3068955" cy="3762589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33" h="5925">
                <a:moveTo>
                  <a:pt x="0" y="0"/>
                </a:moveTo>
                <a:lnTo>
                  <a:pt x="4833" y="0"/>
                </a:lnTo>
                <a:lnTo>
                  <a:pt x="4802" y="11"/>
                </a:lnTo>
                <a:cubicBezTo>
                  <a:pt x="2628" y="778"/>
                  <a:pt x="962" y="3051"/>
                  <a:pt x="579" y="5865"/>
                </a:cubicBezTo>
                <a:lnTo>
                  <a:pt x="572" y="5925"/>
                </a:lnTo>
                <a:lnTo>
                  <a:pt x="572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51000">
                <a:srgbClr val="9EC7A7"/>
              </a:gs>
              <a:gs pos="0">
                <a:schemeClr val="bg1">
                  <a:lumMod val="95000"/>
                </a:schemeClr>
              </a:gs>
              <a:gs pos="98000">
                <a:srgbClr val="6CB67D"/>
              </a:gs>
            </a:gsLst>
            <a:lin ang="564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文本占位符 19"/>
          <p:cNvSpPr>
            <a:spLocks noGrp="1"/>
          </p:cNvSpPr>
          <p:nvPr>
            <p:ph type="body" idx="13"/>
          </p:nvPr>
        </p:nvSpPr>
        <p:spPr>
          <a:xfrm>
            <a:off x="5038725" y="3248978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3C3C3C"/>
                </a:solidFill>
                <a:latin typeface="黑体" panose="02010609060101010101" charset="-122"/>
                <a:ea typeface="黑体" panose="02010609060101010101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grpSp>
        <p:nvGrpSpPr>
          <p:cNvPr id="2050" name="组合 1"/>
          <p:cNvGrpSpPr/>
          <p:nvPr userDrawn="1"/>
        </p:nvGrpSpPr>
        <p:grpSpPr>
          <a:xfrm>
            <a:off x="10536555" y="6362065"/>
            <a:ext cx="1655445" cy="492760"/>
            <a:chOff x="738" y="3473"/>
            <a:chExt cx="13094" cy="3440"/>
          </a:xfrm>
        </p:grpSpPr>
        <p:sp>
          <p:nvSpPr>
            <p:cNvPr id="10" name="矩形 9"/>
            <p:cNvSpPr/>
            <p:nvPr>
              <p:custDataLst>
                <p:tags r:id="rId3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1" name="矩形 10"/>
            <p:cNvSpPr/>
            <p:nvPr>
              <p:custDataLst>
                <p:tags r:id="rId4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2" name="任意多边形 11"/>
            <p:cNvSpPr/>
            <p:nvPr>
              <p:custDataLst>
                <p:tags r:id="rId5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3" name="任意多边形 12"/>
            <p:cNvSpPr/>
            <p:nvPr>
              <p:custDataLst>
                <p:tags r:id="rId6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" name="任意多边形 2"/>
            <p:cNvSpPr/>
            <p:nvPr>
              <p:custDataLst>
                <p:tags r:id="rId7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6" name="任意多边形 15"/>
            <p:cNvSpPr/>
            <p:nvPr>
              <p:custDataLst>
                <p:tags r:id="rId8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7" name="任意多边形 16"/>
            <p:cNvSpPr/>
            <p:nvPr>
              <p:custDataLst>
                <p:tags r:id="rId9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6" name="任意多边形 5"/>
            <p:cNvSpPr/>
            <p:nvPr>
              <p:custDataLst>
                <p:tags r:id="rId10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7" name="任意多边形 6"/>
            <p:cNvSpPr/>
            <p:nvPr>
              <p:custDataLst>
                <p:tags r:id="rId11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4" name="任意多边形 3"/>
            <p:cNvSpPr/>
            <p:nvPr>
              <p:custDataLst>
                <p:tags r:id="rId12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5" name="任意多边形 4"/>
            <p:cNvSpPr/>
            <p:nvPr>
              <p:custDataLst>
                <p:tags r:id="rId13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8" name="任意多边形 7"/>
            <p:cNvSpPr/>
            <p:nvPr>
              <p:custDataLst>
                <p:tags r:id="rId14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9" name="任意多边形 8"/>
            <p:cNvSpPr/>
            <p:nvPr>
              <p:custDataLst>
                <p:tags r:id="rId15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4" name="任意多边形 13"/>
            <p:cNvSpPr/>
            <p:nvPr>
              <p:custDataLst>
                <p:tags r:id="rId16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5" name="任意多边形 14"/>
            <p:cNvSpPr/>
            <p:nvPr>
              <p:custDataLst>
                <p:tags r:id="rId17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8" name="任意多边形 17"/>
            <p:cNvSpPr/>
            <p:nvPr>
              <p:custDataLst>
                <p:tags r:id="rId18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9" name="任意多边形 18"/>
            <p:cNvSpPr/>
            <p:nvPr>
              <p:custDataLst>
                <p:tags r:id="rId19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</p:grpSp>
      <p:sp>
        <p:nvSpPr>
          <p:cNvPr id="2" name="任意多边形 1"/>
          <p:cNvSpPr/>
          <p:nvPr userDrawn="1"/>
        </p:nvSpPr>
        <p:spPr>
          <a:xfrm>
            <a:off x="0" y="0"/>
            <a:ext cx="4099262" cy="687324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456" h="10824">
                <a:moveTo>
                  <a:pt x="0" y="0"/>
                </a:moveTo>
                <a:lnTo>
                  <a:pt x="6456" y="0"/>
                </a:lnTo>
                <a:lnTo>
                  <a:pt x="6414" y="11"/>
                </a:lnTo>
                <a:cubicBezTo>
                  <a:pt x="3095" y="888"/>
                  <a:pt x="663" y="3731"/>
                  <a:pt x="663" y="7102"/>
                </a:cubicBezTo>
                <a:cubicBezTo>
                  <a:pt x="663" y="8437"/>
                  <a:pt x="1045" y="9690"/>
                  <a:pt x="1712" y="10770"/>
                </a:cubicBezTo>
                <a:lnTo>
                  <a:pt x="1746" y="10824"/>
                </a:lnTo>
                <a:lnTo>
                  <a:pt x="0" y="10824"/>
                </a:lnTo>
                <a:lnTo>
                  <a:pt x="0" y="0"/>
                </a:lnTo>
                <a:close/>
              </a:path>
            </a:pathLst>
          </a:custGeom>
          <a:solidFill>
            <a:srgbClr val="95BBA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6" name="椭圆 75"/>
          <p:cNvSpPr/>
          <p:nvPr userDrawn="1">
            <p:custDataLst>
              <p:tags r:id="rId20"/>
            </p:custDataLst>
          </p:nvPr>
        </p:nvSpPr>
        <p:spPr>
          <a:xfrm>
            <a:off x="2284730" y="2815590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椭圆 76"/>
          <p:cNvSpPr/>
          <p:nvPr userDrawn="1">
            <p:custDataLst>
              <p:tags r:id="rId21"/>
            </p:custDataLst>
          </p:nvPr>
        </p:nvSpPr>
        <p:spPr>
          <a:xfrm>
            <a:off x="2496430" y="281559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椭圆 77"/>
          <p:cNvSpPr/>
          <p:nvPr userDrawn="1">
            <p:custDataLst>
              <p:tags r:id="rId22"/>
            </p:custDataLst>
          </p:nvPr>
        </p:nvSpPr>
        <p:spPr>
          <a:xfrm>
            <a:off x="2707885" y="281559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/>
          <p:cNvSpPr/>
          <p:nvPr userDrawn="1">
            <p:custDataLst>
              <p:tags r:id="rId23"/>
            </p:custDataLst>
          </p:nvPr>
        </p:nvSpPr>
        <p:spPr>
          <a:xfrm>
            <a:off x="2919340" y="281559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/>
          <p:cNvSpPr/>
          <p:nvPr userDrawn="1">
            <p:custDataLst>
              <p:tags r:id="rId24"/>
            </p:custDataLst>
          </p:nvPr>
        </p:nvSpPr>
        <p:spPr>
          <a:xfrm>
            <a:off x="2279015" y="2997200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/>
          <p:cNvSpPr/>
          <p:nvPr userDrawn="1">
            <p:custDataLst>
              <p:tags r:id="rId25"/>
            </p:custDataLst>
          </p:nvPr>
        </p:nvSpPr>
        <p:spPr>
          <a:xfrm>
            <a:off x="2490715" y="29972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椭圆 81"/>
          <p:cNvSpPr/>
          <p:nvPr userDrawn="1">
            <p:custDataLst>
              <p:tags r:id="rId26"/>
            </p:custDataLst>
          </p:nvPr>
        </p:nvSpPr>
        <p:spPr>
          <a:xfrm>
            <a:off x="2702170" y="29972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椭圆 82"/>
          <p:cNvSpPr/>
          <p:nvPr userDrawn="1">
            <p:custDataLst>
              <p:tags r:id="rId27"/>
            </p:custDataLst>
          </p:nvPr>
        </p:nvSpPr>
        <p:spPr>
          <a:xfrm>
            <a:off x="2913625" y="29972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椭圆 83"/>
          <p:cNvSpPr/>
          <p:nvPr userDrawn="1">
            <p:custDataLst>
              <p:tags r:id="rId28"/>
            </p:custDataLst>
          </p:nvPr>
        </p:nvSpPr>
        <p:spPr>
          <a:xfrm>
            <a:off x="2284730" y="3357245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椭圆 84"/>
          <p:cNvSpPr/>
          <p:nvPr userDrawn="1">
            <p:custDataLst>
              <p:tags r:id="rId29"/>
            </p:custDataLst>
          </p:nvPr>
        </p:nvSpPr>
        <p:spPr>
          <a:xfrm>
            <a:off x="2496430" y="33572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椭圆 85"/>
          <p:cNvSpPr/>
          <p:nvPr userDrawn="1">
            <p:custDataLst>
              <p:tags r:id="rId30"/>
            </p:custDataLst>
          </p:nvPr>
        </p:nvSpPr>
        <p:spPr>
          <a:xfrm>
            <a:off x="2707885" y="33572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/>
          <p:cNvSpPr/>
          <p:nvPr userDrawn="1">
            <p:custDataLst>
              <p:tags r:id="rId31"/>
            </p:custDataLst>
          </p:nvPr>
        </p:nvSpPr>
        <p:spPr>
          <a:xfrm>
            <a:off x="2919340" y="33572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椭圆 95"/>
          <p:cNvSpPr/>
          <p:nvPr userDrawn="1">
            <p:custDataLst>
              <p:tags r:id="rId32"/>
            </p:custDataLst>
          </p:nvPr>
        </p:nvSpPr>
        <p:spPr>
          <a:xfrm>
            <a:off x="2279015" y="3176905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椭圆 96"/>
          <p:cNvSpPr/>
          <p:nvPr userDrawn="1">
            <p:custDataLst>
              <p:tags r:id="rId33"/>
            </p:custDataLst>
          </p:nvPr>
        </p:nvSpPr>
        <p:spPr>
          <a:xfrm>
            <a:off x="2490715" y="31769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椭圆 97"/>
          <p:cNvSpPr/>
          <p:nvPr userDrawn="1">
            <p:custDataLst>
              <p:tags r:id="rId34"/>
            </p:custDataLst>
          </p:nvPr>
        </p:nvSpPr>
        <p:spPr>
          <a:xfrm>
            <a:off x="2702170" y="31769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椭圆 98"/>
          <p:cNvSpPr/>
          <p:nvPr userDrawn="1">
            <p:custDataLst>
              <p:tags r:id="rId35"/>
            </p:custDataLst>
          </p:nvPr>
        </p:nvSpPr>
        <p:spPr>
          <a:xfrm>
            <a:off x="2913625" y="31769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椭圆 99"/>
          <p:cNvSpPr/>
          <p:nvPr userDrawn="1">
            <p:custDataLst>
              <p:tags r:id="rId36"/>
            </p:custDataLst>
          </p:nvPr>
        </p:nvSpPr>
        <p:spPr>
          <a:xfrm>
            <a:off x="2279015" y="3556000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椭圆 100"/>
          <p:cNvSpPr/>
          <p:nvPr userDrawn="1">
            <p:custDataLst>
              <p:tags r:id="rId37"/>
            </p:custDataLst>
          </p:nvPr>
        </p:nvSpPr>
        <p:spPr>
          <a:xfrm>
            <a:off x="2490715" y="35560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椭圆 101"/>
          <p:cNvSpPr/>
          <p:nvPr userDrawn="1">
            <p:custDataLst>
              <p:tags r:id="rId38"/>
            </p:custDataLst>
          </p:nvPr>
        </p:nvSpPr>
        <p:spPr>
          <a:xfrm>
            <a:off x="2702170" y="35560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椭圆 108"/>
          <p:cNvSpPr/>
          <p:nvPr userDrawn="1">
            <p:custDataLst>
              <p:tags r:id="rId39"/>
            </p:custDataLst>
          </p:nvPr>
        </p:nvSpPr>
        <p:spPr>
          <a:xfrm>
            <a:off x="2913625" y="35560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椭圆 109"/>
          <p:cNvSpPr/>
          <p:nvPr userDrawn="1">
            <p:custDataLst>
              <p:tags r:id="rId40"/>
            </p:custDataLst>
          </p:nvPr>
        </p:nvSpPr>
        <p:spPr>
          <a:xfrm>
            <a:off x="2284730" y="3916045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" name="椭圆 110"/>
          <p:cNvSpPr/>
          <p:nvPr userDrawn="1">
            <p:custDataLst>
              <p:tags r:id="rId41"/>
            </p:custDataLst>
          </p:nvPr>
        </p:nvSpPr>
        <p:spPr>
          <a:xfrm>
            <a:off x="2496430" y="39160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椭圆 111"/>
          <p:cNvSpPr/>
          <p:nvPr userDrawn="1">
            <p:custDataLst>
              <p:tags r:id="rId42"/>
            </p:custDataLst>
          </p:nvPr>
        </p:nvSpPr>
        <p:spPr>
          <a:xfrm>
            <a:off x="2707885" y="39160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椭圆 112"/>
          <p:cNvSpPr/>
          <p:nvPr userDrawn="1">
            <p:custDataLst>
              <p:tags r:id="rId43"/>
            </p:custDataLst>
          </p:nvPr>
        </p:nvSpPr>
        <p:spPr>
          <a:xfrm>
            <a:off x="2919340" y="39160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椭圆 113"/>
          <p:cNvSpPr/>
          <p:nvPr userDrawn="1">
            <p:custDataLst>
              <p:tags r:id="rId44"/>
            </p:custDataLst>
          </p:nvPr>
        </p:nvSpPr>
        <p:spPr>
          <a:xfrm>
            <a:off x="2279015" y="3735705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椭圆 114"/>
          <p:cNvSpPr/>
          <p:nvPr userDrawn="1">
            <p:custDataLst>
              <p:tags r:id="rId45"/>
            </p:custDataLst>
          </p:nvPr>
        </p:nvSpPr>
        <p:spPr>
          <a:xfrm>
            <a:off x="2490715" y="37357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椭圆 115"/>
          <p:cNvSpPr/>
          <p:nvPr userDrawn="1">
            <p:custDataLst>
              <p:tags r:id="rId46"/>
            </p:custDataLst>
          </p:nvPr>
        </p:nvSpPr>
        <p:spPr>
          <a:xfrm>
            <a:off x="2702170" y="37357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椭圆 116"/>
          <p:cNvSpPr/>
          <p:nvPr userDrawn="1">
            <p:custDataLst>
              <p:tags r:id="rId47"/>
            </p:custDataLst>
          </p:nvPr>
        </p:nvSpPr>
        <p:spPr>
          <a:xfrm>
            <a:off x="2913625" y="37357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文本框 117"/>
          <p:cNvSpPr txBox="1"/>
          <p:nvPr userDrawn="1"/>
        </p:nvSpPr>
        <p:spPr>
          <a:xfrm>
            <a:off x="6393815" y="1872615"/>
            <a:ext cx="46951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>
                <a:solidFill>
                  <a:srgbClr val="629A7B"/>
                </a:solidFill>
                <a:latin typeface="Kozuka Gothic Pro H" panose="020B0800000000000000" charset="-128"/>
                <a:ea typeface="Kozuka Gothic Pro H" panose="020B0800000000000000" charset="-128"/>
              </a:rPr>
              <a:t>PART     O3</a:t>
            </a:r>
            <a:endParaRPr lang="en-US" altLang="zh-CN" sz="6000" b="1">
              <a:solidFill>
                <a:srgbClr val="629A7B"/>
              </a:solidFill>
              <a:latin typeface="Kozuka Gothic Pro H" panose="020B0800000000000000" charset="-128"/>
              <a:ea typeface="Kozuka Gothic Pro H" panose="020B0800000000000000" charset="-128"/>
            </a:endParaRPr>
          </a:p>
        </p:txBody>
      </p:sp>
      <p:grpSp>
        <p:nvGrpSpPr>
          <p:cNvPr id="119" name="组合 118"/>
          <p:cNvGrpSpPr/>
          <p:nvPr userDrawn="1"/>
        </p:nvGrpSpPr>
        <p:grpSpPr>
          <a:xfrm>
            <a:off x="11269345" y="134620"/>
            <a:ext cx="720000" cy="720000"/>
            <a:chOff x="12227" y="5180"/>
            <a:chExt cx="1446" cy="1478"/>
          </a:xfrm>
        </p:grpSpPr>
        <p:sp>
          <p:nvSpPr>
            <p:cNvPr id="120" name="椭圆 119"/>
            <p:cNvSpPr/>
            <p:nvPr userDrawn="1">
              <p:custDataLst>
                <p:tags r:id="rId48"/>
              </p:custDataLst>
            </p:nvPr>
          </p:nvSpPr>
          <p:spPr>
            <a:xfrm>
              <a:off x="12384" y="5352"/>
              <a:ext cx="1134" cy="1134"/>
            </a:xfrm>
            <a:prstGeom prst="ellipse">
              <a:avLst/>
            </a:prstGeom>
            <a:solidFill>
              <a:srgbClr val="629A7B"/>
            </a:solidFill>
            <a:ln w="19050">
              <a:solidFill>
                <a:srgbClr val="468E5A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1" name="椭圆 120"/>
            <p:cNvSpPr/>
            <p:nvPr userDrawn="1">
              <p:custDataLst>
                <p:tags r:id="rId49"/>
              </p:custDataLst>
            </p:nvPr>
          </p:nvSpPr>
          <p:spPr>
            <a:xfrm>
              <a:off x="12227" y="5180"/>
              <a:ext cx="1446" cy="1478"/>
            </a:xfrm>
            <a:prstGeom prst="ellipse">
              <a:avLst/>
            </a:prstGeom>
            <a:noFill/>
            <a:ln w="285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5" name="椭圆 124"/>
          <p:cNvSpPr/>
          <p:nvPr userDrawn="1">
            <p:custDataLst>
              <p:tags r:id="rId50"/>
            </p:custDataLst>
          </p:nvPr>
        </p:nvSpPr>
        <p:spPr>
          <a:xfrm>
            <a:off x="11783426" y="564677"/>
            <a:ext cx="290361" cy="290455"/>
          </a:xfrm>
          <a:prstGeom prst="ellipse">
            <a:avLst/>
          </a:prstGeom>
          <a:gradFill>
            <a:gsLst>
              <a:gs pos="32000">
                <a:schemeClr val="bg1"/>
              </a:gs>
              <a:gs pos="53000">
                <a:schemeClr val="bg1">
                  <a:lumMod val="95000"/>
                </a:schemeClr>
              </a:gs>
              <a:gs pos="76000">
                <a:srgbClr val="D9D9D9"/>
              </a:gs>
            </a:gsLst>
            <a:lin ang="3960000" scaled="0"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椭圆 126"/>
          <p:cNvSpPr/>
          <p:nvPr userDrawn="1">
            <p:custDataLst>
              <p:tags r:id="rId51"/>
            </p:custDataLst>
          </p:nvPr>
        </p:nvSpPr>
        <p:spPr>
          <a:xfrm>
            <a:off x="10877550" y="134620"/>
            <a:ext cx="211455" cy="211455"/>
          </a:xfrm>
          <a:prstGeom prst="ellipse">
            <a:avLst/>
          </a:prstGeom>
          <a:solidFill>
            <a:srgbClr val="A2C9A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椭圆 127"/>
          <p:cNvSpPr/>
          <p:nvPr userDrawn="1">
            <p:custDataLst>
              <p:tags r:id="rId52"/>
            </p:custDataLst>
          </p:nvPr>
        </p:nvSpPr>
        <p:spPr>
          <a:xfrm>
            <a:off x="11100435" y="186055"/>
            <a:ext cx="288290" cy="288290"/>
          </a:xfrm>
          <a:prstGeom prst="ellipse">
            <a:avLst/>
          </a:prstGeom>
          <a:noFill/>
          <a:ln w="12700" cmpd="sng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组合 1"/>
          <p:cNvGrpSpPr/>
          <p:nvPr userDrawn="1"/>
        </p:nvGrpSpPr>
        <p:grpSpPr>
          <a:xfrm>
            <a:off x="10536555" y="6362065"/>
            <a:ext cx="1655445" cy="492760"/>
            <a:chOff x="738" y="3473"/>
            <a:chExt cx="13094" cy="3440"/>
          </a:xfrm>
        </p:grpSpPr>
        <p:sp>
          <p:nvSpPr>
            <p:cNvPr id="10" name="矩形 9"/>
            <p:cNvSpPr/>
            <p:nvPr>
              <p:custDataLst>
                <p:tags r:id="rId2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1" name="矩形 10"/>
            <p:cNvSpPr/>
            <p:nvPr>
              <p:custDataLst>
                <p:tags r:id="rId3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2" name="任意多边形 11"/>
            <p:cNvSpPr/>
            <p:nvPr>
              <p:custDataLst>
                <p:tags r:id="rId4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3" name="任意多边形 12"/>
            <p:cNvSpPr/>
            <p:nvPr>
              <p:custDataLst>
                <p:tags r:id="rId5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" name="任意多边形 2"/>
            <p:cNvSpPr/>
            <p:nvPr>
              <p:custDataLst>
                <p:tags r:id="rId6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6" name="任意多边形 15"/>
            <p:cNvSpPr/>
            <p:nvPr>
              <p:custDataLst>
                <p:tags r:id="rId7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7" name="任意多边形 16"/>
            <p:cNvSpPr/>
            <p:nvPr>
              <p:custDataLst>
                <p:tags r:id="rId8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6" name="任意多边形 5"/>
            <p:cNvSpPr/>
            <p:nvPr>
              <p:custDataLst>
                <p:tags r:id="rId9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7" name="任意多边形 6"/>
            <p:cNvSpPr/>
            <p:nvPr>
              <p:custDataLst>
                <p:tags r:id="rId10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4" name="任意多边形 3"/>
            <p:cNvSpPr/>
            <p:nvPr>
              <p:custDataLst>
                <p:tags r:id="rId11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5" name="任意多边形 4"/>
            <p:cNvSpPr/>
            <p:nvPr>
              <p:custDataLst>
                <p:tags r:id="rId12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8" name="任意多边形 7"/>
            <p:cNvSpPr/>
            <p:nvPr>
              <p:custDataLst>
                <p:tags r:id="rId13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9" name="任意多边形 8"/>
            <p:cNvSpPr/>
            <p:nvPr>
              <p:custDataLst>
                <p:tags r:id="rId14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4" name="任意多边形 13"/>
            <p:cNvSpPr/>
            <p:nvPr>
              <p:custDataLst>
                <p:tags r:id="rId15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5" name="任意多边形 14"/>
            <p:cNvSpPr/>
            <p:nvPr>
              <p:custDataLst>
                <p:tags r:id="rId16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8" name="任意多边形 17"/>
            <p:cNvSpPr/>
            <p:nvPr>
              <p:custDataLst>
                <p:tags r:id="rId17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9" name="任意多边形 18"/>
            <p:cNvSpPr/>
            <p:nvPr>
              <p:custDataLst>
                <p:tags r:id="rId18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335280" y="133985"/>
            <a:ext cx="1007661" cy="1008309"/>
            <a:chOff x="12227" y="5180"/>
            <a:chExt cx="1446" cy="1478"/>
          </a:xfrm>
        </p:grpSpPr>
        <p:sp>
          <p:nvSpPr>
            <p:cNvPr id="9" name="椭圆 8"/>
            <p:cNvSpPr/>
            <p:nvPr userDrawn="1">
              <p:custDataLst>
                <p:tags r:id="rId2"/>
              </p:custDataLst>
            </p:nvPr>
          </p:nvSpPr>
          <p:spPr>
            <a:xfrm>
              <a:off x="12384" y="5352"/>
              <a:ext cx="1134" cy="1134"/>
            </a:xfrm>
            <a:prstGeom prst="ellipse">
              <a:avLst/>
            </a:prstGeom>
            <a:solidFill>
              <a:srgbClr val="629A7B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 userDrawn="1">
              <p:custDataLst>
                <p:tags r:id="rId3"/>
              </p:custDataLst>
            </p:nvPr>
          </p:nvSpPr>
          <p:spPr>
            <a:xfrm>
              <a:off x="12227" y="5180"/>
              <a:ext cx="1446" cy="1478"/>
            </a:xfrm>
            <a:prstGeom prst="ellipse">
              <a:avLst/>
            </a:prstGeom>
            <a:noFill/>
            <a:ln w="285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 userDrawn="1"/>
        </p:nvGrpSpPr>
        <p:grpSpPr>
          <a:xfrm>
            <a:off x="120120" y="145803"/>
            <a:ext cx="396000" cy="396000"/>
            <a:chOff x="12435" y="5295"/>
            <a:chExt cx="1342" cy="968"/>
          </a:xfrm>
        </p:grpSpPr>
        <p:sp>
          <p:nvSpPr>
            <p:cNvPr id="14" name="椭圆 13"/>
            <p:cNvSpPr/>
            <p:nvPr userDrawn="1">
              <p:custDataLst>
                <p:tags r:id="rId4"/>
              </p:custDataLst>
            </p:nvPr>
          </p:nvSpPr>
          <p:spPr>
            <a:xfrm>
              <a:off x="12613" y="5402"/>
              <a:ext cx="984" cy="71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 userDrawn="1">
              <p:custDataLst>
                <p:tags r:id="rId5"/>
              </p:custDataLst>
            </p:nvPr>
          </p:nvSpPr>
          <p:spPr>
            <a:xfrm>
              <a:off x="12435" y="5295"/>
              <a:ext cx="1342" cy="968"/>
            </a:xfrm>
            <a:prstGeom prst="ellipse">
              <a:avLst/>
            </a:prstGeom>
            <a:noFill/>
            <a:ln w="158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椭圆 15"/>
          <p:cNvSpPr/>
          <p:nvPr userDrawn="1">
            <p:custDataLst>
              <p:tags r:id="rId6"/>
            </p:custDataLst>
          </p:nvPr>
        </p:nvSpPr>
        <p:spPr>
          <a:xfrm>
            <a:off x="1272906" y="852332"/>
            <a:ext cx="290361" cy="290455"/>
          </a:xfrm>
          <a:prstGeom prst="ellipse">
            <a:avLst/>
          </a:prstGeom>
          <a:gradFill>
            <a:gsLst>
              <a:gs pos="32000">
                <a:schemeClr val="bg1"/>
              </a:gs>
              <a:gs pos="53000">
                <a:schemeClr val="bg1">
                  <a:lumMod val="95000"/>
                </a:schemeClr>
              </a:gs>
              <a:gs pos="76000">
                <a:srgbClr val="D9D9D9"/>
              </a:gs>
            </a:gsLst>
            <a:lin ang="3960000" scaled="0"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 userDrawn="1"/>
        </p:nvGrpSpPr>
        <p:grpSpPr>
          <a:xfrm>
            <a:off x="1273280" y="44203"/>
            <a:ext cx="396000" cy="396000"/>
            <a:chOff x="12435" y="5295"/>
            <a:chExt cx="1342" cy="968"/>
          </a:xfrm>
        </p:grpSpPr>
        <p:sp>
          <p:nvSpPr>
            <p:cNvPr id="19" name="椭圆 18"/>
            <p:cNvSpPr/>
            <p:nvPr userDrawn="1">
              <p:custDataLst>
                <p:tags r:id="rId7"/>
              </p:custDataLst>
            </p:nvPr>
          </p:nvSpPr>
          <p:spPr>
            <a:xfrm>
              <a:off x="12613" y="5402"/>
              <a:ext cx="984" cy="710"/>
            </a:xfrm>
            <a:prstGeom prst="ellipse">
              <a:avLst/>
            </a:prstGeom>
            <a:solidFill>
              <a:srgbClr val="95BCA6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 userDrawn="1">
              <p:custDataLst>
                <p:tags r:id="rId8"/>
              </p:custDataLst>
            </p:nvPr>
          </p:nvSpPr>
          <p:spPr>
            <a:xfrm>
              <a:off x="12435" y="5295"/>
              <a:ext cx="1342" cy="968"/>
            </a:xfrm>
            <a:prstGeom prst="ellipse">
              <a:avLst/>
            </a:prstGeom>
            <a:noFill/>
            <a:ln w="12700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50" name="组合 1"/>
          <p:cNvGrpSpPr/>
          <p:nvPr userDrawn="1"/>
        </p:nvGrpSpPr>
        <p:grpSpPr>
          <a:xfrm>
            <a:off x="10536555" y="6362065"/>
            <a:ext cx="1655445" cy="492760"/>
            <a:chOff x="738" y="3473"/>
            <a:chExt cx="13094" cy="3440"/>
          </a:xfrm>
        </p:grpSpPr>
        <p:sp>
          <p:nvSpPr>
            <p:cNvPr id="23" name="矩形 22"/>
            <p:cNvSpPr/>
            <p:nvPr>
              <p:custDataLst>
                <p:tags r:id="rId9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矩形 23"/>
            <p:cNvSpPr/>
            <p:nvPr>
              <p:custDataLst>
                <p:tags r:id="rId10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5" name="任意多边形 24"/>
            <p:cNvSpPr/>
            <p:nvPr>
              <p:custDataLst>
                <p:tags r:id="rId11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12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13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14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9" name="任意多边形 28"/>
            <p:cNvSpPr/>
            <p:nvPr>
              <p:custDataLst>
                <p:tags r:id="rId15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0" name="任意多边形 29"/>
            <p:cNvSpPr/>
            <p:nvPr>
              <p:custDataLst>
                <p:tags r:id="rId16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1" name="任意多边形 30"/>
            <p:cNvSpPr/>
            <p:nvPr>
              <p:custDataLst>
                <p:tags r:id="rId17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2" name="任意多边形 31"/>
            <p:cNvSpPr/>
            <p:nvPr>
              <p:custDataLst>
                <p:tags r:id="rId18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3" name="任意多边形 32"/>
            <p:cNvSpPr/>
            <p:nvPr>
              <p:custDataLst>
                <p:tags r:id="rId19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4" name="任意多边形 33"/>
            <p:cNvSpPr/>
            <p:nvPr>
              <p:custDataLst>
                <p:tags r:id="rId20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5" name="任意多边形 34"/>
            <p:cNvSpPr/>
            <p:nvPr>
              <p:custDataLst>
                <p:tags r:id="rId21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6" name="任意多边形 35"/>
            <p:cNvSpPr/>
            <p:nvPr>
              <p:custDataLst>
                <p:tags r:id="rId22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7" name="任意多边形 36"/>
            <p:cNvSpPr/>
            <p:nvPr>
              <p:custDataLst>
                <p:tags r:id="rId23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8" name="任意多边形 37"/>
            <p:cNvSpPr/>
            <p:nvPr>
              <p:custDataLst>
                <p:tags r:id="rId24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9" name="任意多边形 38"/>
            <p:cNvSpPr/>
            <p:nvPr>
              <p:custDataLst>
                <p:tags r:id="rId25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</p:grpSp>
      <p:sp>
        <p:nvSpPr>
          <p:cNvPr id="41" name="文本框 40"/>
          <p:cNvSpPr txBox="1"/>
          <p:nvPr userDrawn="1"/>
        </p:nvSpPr>
        <p:spPr>
          <a:xfrm>
            <a:off x="2999105" y="407670"/>
            <a:ext cx="1700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Bradley Hand ITC" panose="03070402050302030203" charset="0"/>
                <a:cs typeface="Bradley Hand ITC" panose="03070402050302030203" charset="0"/>
              </a:rPr>
              <a:t>Activity</a:t>
            </a:r>
            <a:endParaRPr lang="en-US" altLang="zh-CN" b="1">
              <a:latin typeface="Bradley Hand ITC" panose="03070402050302030203" charset="0"/>
              <a:cs typeface="Bradley Hand ITC" panose="03070402050302030203" charset="0"/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582420" y="729615"/>
            <a:ext cx="10079355" cy="0"/>
            <a:chOff x="2707" y="1455"/>
            <a:chExt cx="15873" cy="0"/>
          </a:xfrm>
        </p:grpSpPr>
        <p:cxnSp>
          <p:nvCxnSpPr>
            <p:cNvPr id="3" name="直接连接符 2"/>
            <p:cNvCxnSpPr/>
            <p:nvPr userDrawn="1"/>
          </p:nvCxnSpPr>
          <p:spPr>
            <a:xfrm>
              <a:off x="2707" y="1455"/>
              <a:ext cx="2835" cy="0"/>
            </a:xfrm>
            <a:prstGeom prst="line">
              <a:avLst/>
            </a:prstGeom>
            <a:ln w="44450">
              <a:solidFill>
                <a:srgbClr val="6CB67D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" name="直接连接符 3"/>
            <p:cNvCxnSpPr/>
            <p:nvPr userDrawn="1"/>
          </p:nvCxnSpPr>
          <p:spPr>
            <a:xfrm>
              <a:off x="5542" y="1455"/>
              <a:ext cx="13039" cy="0"/>
            </a:xfrm>
            <a:prstGeom prst="line">
              <a:avLst/>
            </a:prstGeom>
            <a:ln w="444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5" name="文本框 4"/>
          <p:cNvSpPr txBox="1"/>
          <p:nvPr userDrawn="1"/>
        </p:nvSpPr>
        <p:spPr>
          <a:xfrm>
            <a:off x="1707515" y="146050"/>
            <a:ext cx="12896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>
                <a:latin typeface="黑体" panose="02010609060101010101" charset="-122"/>
                <a:ea typeface="黑体" panose="02010609060101010101" charset="-122"/>
              </a:rPr>
              <a:t>活动</a:t>
            </a:r>
            <a:endParaRPr lang="zh-CN" altLang="en-US" sz="3200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335280" y="133985"/>
            <a:ext cx="1007661" cy="1008309"/>
            <a:chOff x="12227" y="5180"/>
            <a:chExt cx="1446" cy="1478"/>
          </a:xfrm>
        </p:grpSpPr>
        <p:sp>
          <p:nvSpPr>
            <p:cNvPr id="9" name="椭圆 8"/>
            <p:cNvSpPr/>
            <p:nvPr userDrawn="1">
              <p:custDataLst>
                <p:tags r:id="rId2"/>
              </p:custDataLst>
            </p:nvPr>
          </p:nvSpPr>
          <p:spPr>
            <a:xfrm>
              <a:off x="12384" y="5352"/>
              <a:ext cx="1134" cy="1134"/>
            </a:xfrm>
            <a:prstGeom prst="ellipse">
              <a:avLst/>
            </a:prstGeom>
            <a:solidFill>
              <a:srgbClr val="629A7B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 userDrawn="1">
              <p:custDataLst>
                <p:tags r:id="rId3"/>
              </p:custDataLst>
            </p:nvPr>
          </p:nvSpPr>
          <p:spPr>
            <a:xfrm>
              <a:off x="12227" y="5180"/>
              <a:ext cx="1446" cy="1478"/>
            </a:xfrm>
            <a:prstGeom prst="ellipse">
              <a:avLst/>
            </a:prstGeom>
            <a:noFill/>
            <a:ln w="285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 userDrawn="1"/>
        </p:nvGrpSpPr>
        <p:grpSpPr>
          <a:xfrm>
            <a:off x="120120" y="145803"/>
            <a:ext cx="396000" cy="396000"/>
            <a:chOff x="12435" y="5295"/>
            <a:chExt cx="1342" cy="968"/>
          </a:xfrm>
        </p:grpSpPr>
        <p:sp>
          <p:nvSpPr>
            <p:cNvPr id="14" name="椭圆 13"/>
            <p:cNvSpPr/>
            <p:nvPr userDrawn="1">
              <p:custDataLst>
                <p:tags r:id="rId4"/>
              </p:custDataLst>
            </p:nvPr>
          </p:nvSpPr>
          <p:spPr>
            <a:xfrm>
              <a:off x="12613" y="5402"/>
              <a:ext cx="984" cy="71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 userDrawn="1">
              <p:custDataLst>
                <p:tags r:id="rId5"/>
              </p:custDataLst>
            </p:nvPr>
          </p:nvSpPr>
          <p:spPr>
            <a:xfrm>
              <a:off x="12435" y="5295"/>
              <a:ext cx="1342" cy="968"/>
            </a:xfrm>
            <a:prstGeom prst="ellipse">
              <a:avLst/>
            </a:prstGeom>
            <a:noFill/>
            <a:ln w="158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椭圆 15"/>
          <p:cNvSpPr/>
          <p:nvPr userDrawn="1">
            <p:custDataLst>
              <p:tags r:id="rId6"/>
            </p:custDataLst>
          </p:nvPr>
        </p:nvSpPr>
        <p:spPr>
          <a:xfrm>
            <a:off x="1272906" y="852332"/>
            <a:ext cx="290361" cy="290455"/>
          </a:xfrm>
          <a:prstGeom prst="ellipse">
            <a:avLst/>
          </a:prstGeom>
          <a:gradFill>
            <a:gsLst>
              <a:gs pos="32000">
                <a:schemeClr val="bg1"/>
              </a:gs>
              <a:gs pos="53000">
                <a:schemeClr val="bg1">
                  <a:lumMod val="95000"/>
                </a:schemeClr>
              </a:gs>
              <a:gs pos="76000">
                <a:srgbClr val="D9D9D9"/>
              </a:gs>
            </a:gsLst>
            <a:lin ang="3960000" scaled="0"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 userDrawn="1"/>
        </p:nvGrpSpPr>
        <p:grpSpPr>
          <a:xfrm>
            <a:off x="1273280" y="44203"/>
            <a:ext cx="396000" cy="396000"/>
            <a:chOff x="12435" y="5295"/>
            <a:chExt cx="1342" cy="968"/>
          </a:xfrm>
        </p:grpSpPr>
        <p:sp>
          <p:nvSpPr>
            <p:cNvPr id="19" name="椭圆 18"/>
            <p:cNvSpPr/>
            <p:nvPr userDrawn="1">
              <p:custDataLst>
                <p:tags r:id="rId7"/>
              </p:custDataLst>
            </p:nvPr>
          </p:nvSpPr>
          <p:spPr>
            <a:xfrm>
              <a:off x="12613" y="5402"/>
              <a:ext cx="984" cy="710"/>
            </a:xfrm>
            <a:prstGeom prst="ellipse">
              <a:avLst/>
            </a:prstGeom>
            <a:solidFill>
              <a:srgbClr val="A2C9AB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 userDrawn="1">
              <p:custDataLst>
                <p:tags r:id="rId8"/>
              </p:custDataLst>
            </p:nvPr>
          </p:nvSpPr>
          <p:spPr>
            <a:xfrm>
              <a:off x="12435" y="5295"/>
              <a:ext cx="1342" cy="968"/>
            </a:xfrm>
            <a:prstGeom prst="ellipse">
              <a:avLst/>
            </a:prstGeom>
            <a:noFill/>
            <a:ln w="12700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2" name="组合 41"/>
          <p:cNvGrpSpPr/>
          <p:nvPr userDrawn="1"/>
        </p:nvGrpSpPr>
        <p:grpSpPr>
          <a:xfrm>
            <a:off x="1582420" y="729615"/>
            <a:ext cx="10079355" cy="0"/>
            <a:chOff x="2707" y="1455"/>
            <a:chExt cx="15873" cy="0"/>
          </a:xfrm>
        </p:grpSpPr>
        <p:cxnSp>
          <p:nvCxnSpPr>
            <p:cNvPr id="21" name="直接连接符 20"/>
            <p:cNvCxnSpPr/>
            <p:nvPr userDrawn="1"/>
          </p:nvCxnSpPr>
          <p:spPr>
            <a:xfrm>
              <a:off x="2707" y="1455"/>
              <a:ext cx="2835" cy="0"/>
            </a:xfrm>
            <a:prstGeom prst="line">
              <a:avLst/>
            </a:prstGeom>
            <a:ln w="44450">
              <a:solidFill>
                <a:srgbClr val="6CB67D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 userDrawn="1"/>
          </p:nvCxnSpPr>
          <p:spPr>
            <a:xfrm>
              <a:off x="5542" y="1455"/>
              <a:ext cx="13039" cy="0"/>
            </a:xfrm>
            <a:prstGeom prst="line">
              <a:avLst/>
            </a:prstGeom>
            <a:ln w="444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2050" name="组合 1"/>
          <p:cNvGrpSpPr/>
          <p:nvPr userDrawn="1"/>
        </p:nvGrpSpPr>
        <p:grpSpPr>
          <a:xfrm>
            <a:off x="10536555" y="6362065"/>
            <a:ext cx="1655445" cy="492760"/>
            <a:chOff x="738" y="3473"/>
            <a:chExt cx="13094" cy="3440"/>
          </a:xfrm>
        </p:grpSpPr>
        <p:sp>
          <p:nvSpPr>
            <p:cNvPr id="23" name="矩形 22"/>
            <p:cNvSpPr/>
            <p:nvPr>
              <p:custDataLst>
                <p:tags r:id="rId9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矩形 23"/>
            <p:cNvSpPr/>
            <p:nvPr>
              <p:custDataLst>
                <p:tags r:id="rId10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5" name="任意多边形 24"/>
            <p:cNvSpPr/>
            <p:nvPr>
              <p:custDataLst>
                <p:tags r:id="rId11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12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13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14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9" name="任意多边形 28"/>
            <p:cNvSpPr/>
            <p:nvPr>
              <p:custDataLst>
                <p:tags r:id="rId15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0" name="任意多边形 29"/>
            <p:cNvSpPr/>
            <p:nvPr>
              <p:custDataLst>
                <p:tags r:id="rId16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1" name="任意多边形 30"/>
            <p:cNvSpPr/>
            <p:nvPr>
              <p:custDataLst>
                <p:tags r:id="rId17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2" name="任意多边形 31"/>
            <p:cNvSpPr/>
            <p:nvPr>
              <p:custDataLst>
                <p:tags r:id="rId18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3" name="任意多边形 32"/>
            <p:cNvSpPr/>
            <p:nvPr>
              <p:custDataLst>
                <p:tags r:id="rId19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4" name="任意多边形 33"/>
            <p:cNvSpPr/>
            <p:nvPr>
              <p:custDataLst>
                <p:tags r:id="rId20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5" name="任意多边形 34"/>
            <p:cNvSpPr/>
            <p:nvPr>
              <p:custDataLst>
                <p:tags r:id="rId21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6" name="任意多边形 35"/>
            <p:cNvSpPr/>
            <p:nvPr>
              <p:custDataLst>
                <p:tags r:id="rId22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7" name="任意多边形 36"/>
            <p:cNvSpPr/>
            <p:nvPr>
              <p:custDataLst>
                <p:tags r:id="rId23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8" name="任意多边形 37"/>
            <p:cNvSpPr/>
            <p:nvPr>
              <p:custDataLst>
                <p:tags r:id="rId24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9" name="任意多边形 38"/>
            <p:cNvSpPr/>
            <p:nvPr>
              <p:custDataLst>
                <p:tags r:id="rId25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</p:grpSp>
      <p:sp>
        <p:nvSpPr>
          <p:cNvPr id="40" name="文本框 39"/>
          <p:cNvSpPr txBox="1"/>
          <p:nvPr userDrawn="1"/>
        </p:nvSpPr>
        <p:spPr>
          <a:xfrm>
            <a:off x="1707515" y="146050"/>
            <a:ext cx="12896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>
                <a:latin typeface="黑体" panose="02010609060101010101" charset="-122"/>
                <a:ea typeface="黑体" panose="02010609060101010101" charset="-122"/>
              </a:rPr>
              <a:t>阅读</a:t>
            </a:r>
            <a:endParaRPr lang="zh-CN" altLang="en-US" sz="32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1" name="文本框 40"/>
          <p:cNvSpPr txBox="1"/>
          <p:nvPr userDrawn="1"/>
        </p:nvSpPr>
        <p:spPr>
          <a:xfrm>
            <a:off x="2999105" y="440055"/>
            <a:ext cx="1700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Bradley Hand ITC" panose="03070402050302030203" charset="0"/>
                <a:cs typeface="Bradley Hand ITC" panose="03070402050302030203" charset="0"/>
              </a:rPr>
              <a:t>Reading</a:t>
            </a:r>
            <a:endParaRPr lang="en-US" altLang="zh-CN" b="1">
              <a:latin typeface="Bradley Hand ITC" panose="03070402050302030203" charset="0"/>
              <a:cs typeface="Bradley Hand ITC" panose="0307040205030203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/>
          <p:cNvGrpSpPr/>
          <p:nvPr userDrawn="1"/>
        </p:nvGrpSpPr>
        <p:grpSpPr>
          <a:xfrm>
            <a:off x="1582420" y="729615"/>
            <a:ext cx="10079355" cy="0"/>
            <a:chOff x="2707" y="1455"/>
            <a:chExt cx="15873" cy="0"/>
          </a:xfrm>
        </p:grpSpPr>
        <p:cxnSp>
          <p:nvCxnSpPr>
            <p:cNvPr id="21" name="直接连接符 20"/>
            <p:cNvCxnSpPr/>
            <p:nvPr userDrawn="1"/>
          </p:nvCxnSpPr>
          <p:spPr>
            <a:xfrm>
              <a:off x="2707" y="1455"/>
              <a:ext cx="2835" cy="0"/>
            </a:xfrm>
            <a:prstGeom prst="line">
              <a:avLst/>
            </a:prstGeom>
            <a:ln w="44450">
              <a:solidFill>
                <a:srgbClr val="6CB67D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 userDrawn="1"/>
          </p:nvCxnSpPr>
          <p:spPr>
            <a:xfrm>
              <a:off x="5542" y="1455"/>
              <a:ext cx="13039" cy="0"/>
            </a:xfrm>
            <a:prstGeom prst="line">
              <a:avLst/>
            </a:prstGeom>
            <a:ln w="444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2050" name="组合 1"/>
          <p:cNvGrpSpPr/>
          <p:nvPr userDrawn="1"/>
        </p:nvGrpSpPr>
        <p:grpSpPr>
          <a:xfrm>
            <a:off x="10536555" y="6362065"/>
            <a:ext cx="1655445" cy="492760"/>
            <a:chOff x="738" y="3473"/>
            <a:chExt cx="13094" cy="3440"/>
          </a:xfrm>
        </p:grpSpPr>
        <p:sp>
          <p:nvSpPr>
            <p:cNvPr id="23" name="矩形 22"/>
            <p:cNvSpPr/>
            <p:nvPr>
              <p:custDataLst>
                <p:tags r:id="rId2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矩形 23"/>
            <p:cNvSpPr/>
            <p:nvPr>
              <p:custDataLst>
                <p:tags r:id="rId3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5" name="任意多边形 24"/>
            <p:cNvSpPr/>
            <p:nvPr>
              <p:custDataLst>
                <p:tags r:id="rId4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5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6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7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9" name="任意多边形 28"/>
            <p:cNvSpPr/>
            <p:nvPr>
              <p:custDataLst>
                <p:tags r:id="rId8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0" name="任意多边形 29"/>
            <p:cNvSpPr/>
            <p:nvPr>
              <p:custDataLst>
                <p:tags r:id="rId9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1" name="任意多边形 30"/>
            <p:cNvSpPr/>
            <p:nvPr>
              <p:custDataLst>
                <p:tags r:id="rId10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2" name="任意多边形 31"/>
            <p:cNvSpPr/>
            <p:nvPr>
              <p:custDataLst>
                <p:tags r:id="rId11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3" name="任意多边形 32"/>
            <p:cNvSpPr/>
            <p:nvPr>
              <p:custDataLst>
                <p:tags r:id="rId12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4" name="任意多边形 33"/>
            <p:cNvSpPr/>
            <p:nvPr>
              <p:custDataLst>
                <p:tags r:id="rId13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5" name="任意多边形 34"/>
            <p:cNvSpPr/>
            <p:nvPr>
              <p:custDataLst>
                <p:tags r:id="rId14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6" name="任意多边形 35"/>
            <p:cNvSpPr/>
            <p:nvPr>
              <p:custDataLst>
                <p:tags r:id="rId15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7" name="任意多边形 36"/>
            <p:cNvSpPr/>
            <p:nvPr>
              <p:custDataLst>
                <p:tags r:id="rId16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8" name="任意多边形 37"/>
            <p:cNvSpPr/>
            <p:nvPr>
              <p:custDataLst>
                <p:tags r:id="rId17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9" name="任意多边形 38"/>
            <p:cNvSpPr/>
            <p:nvPr>
              <p:custDataLst>
                <p:tags r:id="rId18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</p:grpSp>
      <p:sp>
        <p:nvSpPr>
          <p:cNvPr id="40" name="文本框 39"/>
          <p:cNvSpPr txBox="1"/>
          <p:nvPr userDrawn="1"/>
        </p:nvSpPr>
        <p:spPr>
          <a:xfrm>
            <a:off x="1707515" y="146050"/>
            <a:ext cx="12896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>
                <a:latin typeface="黑体" panose="02010609060101010101" charset="-122"/>
                <a:ea typeface="黑体" panose="02010609060101010101" charset="-122"/>
              </a:rPr>
              <a:t>探究</a:t>
            </a:r>
            <a:endParaRPr lang="zh-CN" altLang="en-US" sz="32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1" name="文本框 40"/>
          <p:cNvSpPr txBox="1"/>
          <p:nvPr userDrawn="1"/>
        </p:nvSpPr>
        <p:spPr>
          <a:xfrm>
            <a:off x="2999105" y="440055"/>
            <a:ext cx="1700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Bradley Hand ITC" panose="03070402050302030203" charset="0"/>
                <a:cs typeface="Bradley Hand ITC" panose="03070402050302030203" charset="0"/>
              </a:rPr>
              <a:t>Enquiry</a:t>
            </a:r>
            <a:endParaRPr lang="en-US" altLang="zh-CN" b="1">
              <a:latin typeface="Bradley Hand ITC" panose="03070402050302030203" charset="0"/>
              <a:cs typeface="Bradley Hand ITC" panose="03070402050302030203" charset="0"/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335280" y="133985"/>
            <a:ext cx="1007661" cy="1008309"/>
            <a:chOff x="12227" y="5180"/>
            <a:chExt cx="1446" cy="1478"/>
          </a:xfrm>
        </p:grpSpPr>
        <p:sp>
          <p:nvSpPr>
            <p:cNvPr id="3" name="椭圆 2"/>
            <p:cNvSpPr/>
            <p:nvPr userDrawn="1">
              <p:custDataLst>
                <p:tags r:id="rId19"/>
              </p:custDataLst>
            </p:nvPr>
          </p:nvSpPr>
          <p:spPr>
            <a:xfrm>
              <a:off x="12384" y="5352"/>
              <a:ext cx="1134" cy="1134"/>
            </a:xfrm>
            <a:prstGeom prst="ellipse">
              <a:avLst/>
            </a:prstGeom>
            <a:solidFill>
              <a:srgbClr val="629A7B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/>
            <p:cNvSpPr/>
            <p:nvPr userDrawn="1">
              <p:custDataLst>
                <p:tags r:id="rId20"/>
              </p:custDataLst>
            </p:nvPr>
          </p:nvSpPr>
          <p:spPr>
            <a:xfrm>
              <a:off x="12227" y="5180"/>
              <a:ext cx="1446" cy="1478"/>
            </a:xfrm>
            <a:prstGeom prst="ellipse">
              <a:avLst/>
            </a:prstGeom>
            <a:noFill/>
            <a:ln w="285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 userDrawn="1"/>
        </p:nvGrpSpPr>
        <p:grpSpPr>
          <a:xfrm>
            <a:off x="120120" y="145803"/>
            <a:ext cx="396000" cy="396000"/>
            <a:chOff x="12435" y="5295"/>
            <a:chExt cx="1342" cy="968"/>
          </a:xfrm>
        </p:grpSpPr>
        <p:sp>
          <p:nvSpPr>
            <p:cNvPr id="6" name="椭圆 5"/>
            <p:cNvSpPr/>
            <p:nvPr userDrawn="1">
              <p:custDataLst>
                <p:tags r:id="rId21"/>
              </p:custDataLst>
            </p:nvPr>
          </p:nvSpPr>
          <p:spPr>
            <a:xfrm>
              <a:off x="12613" y="5402"/>
              <a:ext cx="984" cy="71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 userDrawn="1">
              <p:custDataLst>
                <p:tags r:id="rId22"/>
              </p:custDataLst>
            </p:nvPr>
          </p:nvSpPr>
          <p:spPr>
            <a:xfrm>
              <a:off x="12435" y="5295"/>
              <a:ext cx="1342" cy="968"/>
            </a:xfrm>
            <a:prstGeom prst="ellipse">
              <a:avLst/>
            </a:prstGeom>
            <a:noFill/>
            <a:ln w="158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椭圆 10"/>
          <p:cNvSpPr/>
          <p:nvPr userDrawn="1">
            <p:custDataLst>
              <p:tags r:id="rId23"/>
            </p:custDataLst>
          </p:nvPr>
        </p:nvSpPr>
        <p:spPr>
          <a:xfrm>
            <a:off x="1272906" y="852332"/>
            <a:ext cx="290361" cy="290455"/>
          </a:xfrm>
          <a:prstGeom prst="ellipse">
            <a:avLst/>
          </a:prstGeom>
          <a:gradFill>
            <a:gsLst>
              <a:gs pos="32000">
                <a:schemeClr val="bg1"/>
              </a:gs>
              <a:gs pos="53000">
                <a:schemeClr val="bg1">
                  <a:lumMod val="95000"/>
                </a:schemeClr>
              </a:gs>
              <a:gs pos="76000">
                <a:srgbClr val="D9D9D9"/>
              </a:gs>
            </a:gsLst>
            <a:lin ang="3960000" scaled="0"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73280" y="44203"/>
            <a:ext cx="396000" cy="396000"/>
            <a:chOff x="12435" y="5295"/>
            <a:chExt cx="1342" cy="968"/>
          </a:xfrm>
        </p:grpSpPr>
        <p:sp>
          <p:nvSpPr>
            <p:cNvPr id="18" name="椭圆 17"/>
            <p:cNvSpPr/>
            <p:nvPr userDrawn="1">
              <p:custDataLst>
                <p:tags r:id="rId24"/>
              </p:custDataLst>
            </p:nvPr>
          </p:nvSpPr>
          <p:spPr>
            <a:xfrm>
              <a:off x="12613" y="5402"/>
              <a:ext cx="984" cy="710"/>
            </a:xfrm>
            <a:prstGeom prst="ellipse">
              <a:avLst/>
            </a:prstGeom>
            <a:solidFill>
              <a:srgbClr val="A2C9AB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/>
            <p:cNvSpPr/>
            <p:nvPr userDrawn="1">
              <p:custDataLst>
                <p:tags r:id="rId25"/>
              </p:custDataLst>
            </p:nvPr>
          </p:nvSpPr>
          <p:spPr>
            <a:xfrm>
              <a:off x="12435" y="5295"/>
              <a:ext cx="1342" cy="968"/>
            </a:xfrm>
            <a:prstGeom prst="ellipse">
              <a:avLst/>
            </a:prstGeom>
            <a:noFill/>
            <a:ln w="12700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335280" y="133985"/>
            <a:ext cx="1007661" cy="1008309"/>
            <a:chOff x="12227" y="5180"/>
            <a:chExt cx="1446" cy="1478"/>
          </a:xfrm>
        </p:grpSpPr>
        <p:sp>
          <p:nvSpPr>
            <p:cNvPr id="9" name="椭圆 8"/>
            <p:cNvSpPr/>
            <p:nvPr userDrawn="1">
              <p:custDataLst>
                <p:tags r:id="rId2"/>
              </p:custDataLst>
            </p:nvPr>
          </p:nvSpPr>
          <p:spPr>
            <a:xfrm>
              <a:off x="12384" y="5352"/>
              <a:ext cx="1134" cy="1134"/>
            </a:xfrm>
            <a:prstGeom prst="ellipse">
              <a:avLst/>
            </a:prstGeom>
            <a:solidFill>
              <a:srgbClr val="629A7B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 userDrawn="1">
              <p:custDataLst>
                <p:tags r:id="rId3"/>
              </p:custDataLst>
            </p:nvPr>
          </p:nvSpPr>
          <p:spPr>
            <a:xfrm>
              <a:off x="12227" y="5180"/>
              <a:ext cx="1446" cy="1478"/>
            </a:xfrm>
            <a:prstGeom prst="ellipse">
              <a:avLst/>
            </a:prstGeom>
            <a:noFill/>
            <a:ln w="285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 userDrawn="1"/>
        </p:nvGrpSpPr>
        <p:grpSpPr>
          <a:xfrm>
            <a:off x="120120" y="145803"/>
            <a:ext cx="396000" cy="396000"/>
            <a:chOff x="12435" y="5295"/>
            <a:chExt cx="1342" cy="968"/>
          </a:xfrm>
        </p:grpSpPr>
        <p:sp>
          <p:nvSpPr>
            <p:cNvPr id="14" name="椭圆 13"/>
            <p:cNvSpPr/>
            <p:nvPr userDrawn="1">
              <p:custDataLst>
                <p:tags r:id="rId4"/>
              </p:custDataLst>
            </p:nvPr>
          </p:nvSpPr>
          <p:spPr>
            <a:xfrm>
              <a:off x="12613" y="5402"/>
              <a:ext cx="984" cy="71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 userDrawn="1">
              <p:custDataLst>
                <p:tags r:id="rId5"/>
              </p:custDataLst>
            </p:nvPr>
          </p:nvSpPr>
          <p:spPr>
            <a:xfrm>
              <a:off x="12435" y="5295"/>
              <a:ext cx="1342" cy="968"/>
            </a:xfrm>
            <a:prstGeom prst="ellipse">
              <a:avLst/>
            </a:prstGeom>
            <a:noFill/>
            <a:ln w="158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椭圆 15"/>
          <p:cNvSpPr/>
          <p:nvPr userDrawn="1">
            <p:custDataLst>
              <p:tags r:id="rId6"/>
            </p:custDataLst>
          </p:nvPr>
        </p:nvSpPr>
        <p:spPr>
          <a:xfrm>
            <a:off x="1272906" y="852332"/>
            <a:ext cx="290361" cy="290455"/>
          </a:xfrm>
          <a:prstGeom prst="ellipse">
            <a:avLst/>
          </a:prstGeom>
          <a:gradFill>
            <a:gsLst>
              <a:gs pos="32000">
                <a:schemeClr val="bg1"/>
              </a:gs>
              <a:gs pos="53000">
                <a:schemeClr val="bg1">
                  <a:lumMod val="95000"/>
                </a:schemeClr>
              </a:gs>
              <a:gs pos="76000">
                <a:srgbClr val="D9D9D9"/>
              </a:gs>
            </a:gsLst>
            <a:lin ang="3960000" scaled="0"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 userDrawn="1"/>
        </p:nvGrpSpPr>
        <p:grpSpPr>
          <a:xfrm>
            <a:off x="1273280" y="44203"/>
            <a:ext cx="396000" cy="396000"/>
            <a:chOff x="12435" y="5295"/>
            <a:chExt cx="1342" cy="968"/>
          </a:xfrm>
        </p:grpSpPr>
        <p:sp>
          <p:nvSpPr>
            <p:cNvPr id="19" name="椭圆 18"/>
            <p:cNvSpPr/>
            <p:nvPr userDrawn="1">
              <p:custDataLst>
                <p:tags r:id="rId7"/>
              </p:custDataLst>
            </p:nvPr>
          </p:nvSpPr>
          <p:spPr>
            <a:xfrm>
              <a:off x="12613" y="5402"/>
              <a:ext cx="984" cy="710"/>
            </a:xfrm>
            <a:prstGeom prst="ellipse">
              <a:avLst/>
            </a:prstGeom>
            <a:solidFill>
              <a:srgbClr val="9EC7A7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 userDrawn="1">
              <p:custDataLst>
                <p:tags r:id="rId8"/>
              </p:custDataLst>
            </p:nvPr>
          </p:nvSpPr>
          <p:spPr>
            <a:xfrm>
              <a:off x="12435" y="5295"/>
              <a:ext cx="1342" cy="968"/>
            </a:xfrm>
            <a:prstGeom prst="ellipse">
              <a:avLst/>
            </a:prstGeom>
            <a:noFill/>
            <a:ln w="12700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2" name="组合 41"/>
          <p:cNvGrpSpPr/>
          <p:nvPr userDrawn="1"/>
        </p:nvGrpSpPr>
        <p:grpSpPr>
          <a:xfrm>
            <a:off x="1582420" y="729615"/>
            <a:ext cx="10079355" cy="0"/>
            <a:chOff x="2707" y="1455"/>
            <a:chExt cx="15873" cy="0"/>
          </a:xfrm>
        </p:grpSpPr>
        <p:cxnSp>
          <p:nvCxnSpPr>
            <p:cNvPr id="21" name="直接连接符 20"/>
            <p:cNvCxnSpPr/>
            <p:nvPr userDrawn="1"/>
          </p:nvCxnSpPr>
          <p:spPr>
            <a:xfrm>
              <a:off x="2707" y="1455"/>
              <a:ext cx="2835" cy="0"/>
            </a:xfrm>
            <a:prstGeom prst="line">
              <a:avLst/>
            </a:prstGeom>
            <a:ln w="44450">
              <a:solidFill>
                <a:srgbClr val="6CB67D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 userDrawn="1"/>
          </p:nvCxnSpPr>
          <p:spPr>
            <a:xfrm>
              <a:off x="5542" y="1455"/>
              <a:ext cx="13039" cy="0"/>
            </a:xfrm>
            <a:prstGeom prst="line">
              <a:avLst/>
            </a:prstGeom>
            <a:ln w="444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2050" name="组合 1"/>
          <p:cNvGrpSpPr/>
          <p:nvPr userDrawn="1"/>
        </p:nvGrpSpPr>
        <p:grpSpPr>
          <a:xfrm>
            <a:off x="10536555" y="6362065"/>
            <a:ext cx="1655445" cy="492760"/>
            <a:chOff x="738" y="3473"/>
            <a:chExt cx="13094" cy="3440"/>
          </a:xfrm>
        </p:grpSpPr>
        <p:sp>
          <p:nvSpPr>
            <p:cNvPr id="23" name="矩形 22"/>
            <p:cNvSpPr/>
            <p:nvPr>
              <p:custDataLst>
                <p:tags r:id="rId9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矩形 23"/>
            <p:cNvSpPr/>
            <p:nvPr>
              <p:custDataLst>
                <p:tags r:id="rId10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5" name="任意多边形 24"/>
            <p:cNvSpPr/>
            <p:nvPr>
              <p:custDataLst>
                <p:tags r:id="rId11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12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13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14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9" name="任意多边形 28"/>
            <p:cNvSpPr/>
            <p:nvPr>
              <p:custDataLst>
                <p:tags r:id="rId15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0" name="任意多边形 29"/>
            <p:cNvSpPr/>
            <p:nvPr>
              <p:custDataLst>
                <p:tags r:id="rId16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1" name="任意多边形 30"/>
            <p:cNvSpPr/>
            <p:nvPr>
              <p:custDataLst>
                <p:tags r:id="rId17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2" name="任意多边形 31"/>
            <p:cNvSpPr/>
            <p:nvPr>
              <p:custDataLst>
                <p:tags r:id="rId18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3" name="任意多边形 32"/>
            <p:cNvSpPr/>
            <p:nvPr>
              <p:custDataLst>
                <p:tags r:id="rId19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4" name="任意多边形 33"/>
            <p:cNvSpPr/>
            <p:nvPr>
              <p:custDataLst>
                <p:tags r:id="rId20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5" name="任意多边形 34"/>
            <p:cNvSpPr/>
            <p:nvPr>
              <p:custDataLst>
                <p:tags r:id="rId21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6" name="任意多边形 35"/>
            <p:cNvSpPr/>
            <p:nvPr>
              <p:custDataLst>
                <p:tags r:id="rId22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7" name="任意多边形 36"/>
            <p:cNvSpPr/>
            <p:nvPr>
              <p:custDataLst>
                <p:tags r:id="rId23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8" name="任意多边形 37"/>
            <p:cNvSpPr/>
            <p:nvPr>
              <p:custDataLst>
                <p:tags r:id="rId24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9" name="任意多边形 38"/>
            <p:cNvSpPr/>
            <p:nvPr>
              <p:custDataLst>
                <p:tags r:id="rId25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</p:grpSp>
      <p:sp>
        <p:nvSpPr>
          <p:cNvPr id="40" name="文本框 39"/>
          <p:cNvSpPr txBox="1"/>
          <p:nvPr userDrawn="1"/>
        </p:nvSpPr>
        <p:spPr>
          <a:xfrm>
            <a:off x="1707515" y="146050"/>
            <a:ext cx="12896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>
                <a:latin typeface="黑体" panose="02010609060101010101" charset="-122"/>
                <a:ea typeface="黑体" panose="02010609060101010101" charset="-122"/>
              </a:rPr>
              <a:t>练习</a:t>
            </a:r>
            <a:endParaRPr lang="zh-CN" altLang="en-US" sz="32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1" name="文本框 40"/>
          <p:cNvSpPr txBox="1"/>
          <p:nvPr userDrawn="1"/>
        </p:nvSpPr>
        <p:spPr>
          <a:xfrm>
            <a:off x="2999105" y="440055"/>
            <a:ext cx="1700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Bradley Hand ITC" panose="03070402050302030203" charset="0"/>
                <a:cs typeface="Bradley Hand ITC" panose="03070402050302030203" charset="0"/>
              </a:rPr>
              <a:t>Practice</a:t>
            </a:r>
            <a:endParaRPr lang="en-US" altLang="zh-CN" b="1">
              <a:latin typeface="Bradley Hand ITC" panose="03070402050302030203" charset="0"/>
              <a:cs typeface="Bradley Hand ITC" panose="0307040205030203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335915" y="99060"/>
            <a:ext cx="1233715" cy="1008000"/>
            <a:chOff x="586" y="298"/>
            <a:chExt cx="1943" cy="1587"/>
          </a:xfrm>
        </p:grpSpPr>
        <p:sp>
          <p:nvSpPr>
            <p:cNvPr id="3" name="椭圆 2"/>
            <p:cNvSpPr/>
            <p:nvPr userDrawn="1"/>
          </p:nvSpPr>
          <p:spPr>
            <a:xfrm>
              <a:off x="586" y="298"/>
              <a:ext cx="1644" cy="1587"/>
            </a:xfrm>
            <a:prstGeom prst="ellipse">
              <a:avLst/>
            </a:prstGeom>
            <a:solidFill>
              <a:srgbClr val="55876C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 userDrawn="1">
              <p:custDataLst>
                <p:tags r:id="rId2"/>
              </p:custDataLst>
            </p:nvPr>
          </p:nvSpPr>
          <p:spPr>
            <a:xfrm>
              <a:off x="1395" y="609"/>
              <a:ext cx="1134" cy="1134"/>
            </a:xfrm>
            <a:prstGeom prst="ellipse">
              <a:avLst/>
            </a:prstGeom>
            <a:solidFill>
              <a:srgbClr val="9EC7A7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50" name="组合 1"/>
          <p:cNvGrpSpPr/>
          <p:nvPr userDrawn="1"/>
        </p:nvGrpSpPr>
        <p:grpSpPr>
          <a:xfrm>
            <a:off x="10536555" y="6362065"/>
            <a:ext cx="1655445" cy="492760"/>
            <a:chOff x="738" y="3473"/>
            <a:chExt cx="13094" cy="3440"/>
          </a:xfrm>
        </p:grpSpPr>
        <p:sp>
          <p:nvSpPr>
            <p:cNvPr id="23" name="矩形 22"/>
            <p:cNvSpPr/>
            <p:nvPr>
              <p:custDataLst>
                <p:tags r:id="rId3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矩形 23"/>
            <p:cNvSpPr/>
            <p:nvPr>
              <p:custDataLst>
                <p:tags r:id="rId4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5" name="任意多边形 24"/>
            <p:cNvSpPr/>
            <p:nvPr>
              <p:custDataLst>
                <p:tags r:id="rId5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6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7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8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9" name="任意多边形 28"/>
            <p:cNvSpPr/>
            <p:nvPr>
              <p:custDataLst>
                <p:tags r:id="rId9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0" name="任意多边形 29"/>
            <p:cNvSpPr/>
            <p:nvPr>
              <p:custDataLst>
                <p:tags r:id="rId10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1" name="任意多边形 30"/>
            <p:cNvSpPr/>
            <p:nvPr>
              <p:custDataLst>
                <p:tags r:id="rId11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2" name="任意多边形 31"/>
            <p:cNvSpPr/>
            <p:nvPr>
              <p:custDataLst>
                <p:tags r:id="rId12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3" name="任意多边形 32"/>
            <p:cNvSpPr/>
            <p:nvPr>
              <p:custDataLst>
                <p:tags r:id="rId13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4" name="任意多边形 33"/>
            <p:cNvSpPr/>
            <p:nvPr>
              <p:custDataLst>
                <p:tags r:id="rId14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5" name="任意多边形 34"/>
            <p:cNvSpPr/>
            <p:nvPr>
              <p:custDataLst>
                <p:tags r:id="rId15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6" name="任意多边形 35"/>
            <p:cNvSpPr/>
            <p:nvPr>
              <p:custDataLst>
                <p:tags r:id="rId16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7" name="任意多边形 36"/>
            <p:cNvSpPr/>
            <p:nvPr>
              <p:custDataLst>
                <p:tags r:id="rId17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8" name="任意多边形 37"/>
            <p:cNvSpPr/>
            <p:nvPr>
              <p:custDataLst>
                <p:tags r:id="rId18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9" name="任意多边形 38"/>
            <p:cNvSpPr/>
            <p:nvPr>
              <p:custDataLst>
                <p:tags r:id="rId19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</p:grpSp>
      <p:sp>
        <p:nvSpPr>
          <p:cNvPr id="7" name="文本框 6"/>
          <p:cNvSpPr txBox="1"/>
          <p:nvPr userDrawn="1"/>
        </p:nvSpPr>
        <p:spPr>
          <a:xfrm>
            <a:off x="1582420" y="84455"/>
            <a:ext cx="1395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>
                <a:latin typeface="黑体" panose="02010609060101010101" charset="-122"/>
                <a:ea typeface="黑体" panose="02010609060101010101" charset="-122"/>
              </a:rPr>
              <a:t>导入</a:t>
            </a:r>
            <a:endParaRPr lang="zh-CN" altLang="en-US" sz="3600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42" name="组合 41"/>
          <p:cNvGrpSpPr/>
          <p:nvPr userDrawn="1"/>
        </p:nvGrpSpPr>
        <p:grpSpPr>
          <a:xfrm>
            <a:off x="1647825" y="729615"/>
            <a:ext cx="10079355" cy="0"/>
            <a:chOff x="2707" y="1455"/>
            <a:chExt cx="15873" cy="0"/>
          </a:xfrm>
        </p:grpSpPr>
        <p:cxnSp>
          <p:nvCxnSpPr>
            <p:cNvPr id="21" name="直接连接符 20"/>
            <p:cNvCxnSpPr/>
            <p:nvPr userDrawn="1">
              <p:custDataLst>
                <p:tags r:id="rId20"/>
              </p:custDataLst>
            </p:nvPr>
          </p:nvCxnSpPr>
          <p:spPr>
            <a:xfrm>
              <a:off x="2707" y="1455"/>
              <a:ext cx="2835" cy="0"/>
            </a:xfrm>
            <a:prstGeom prst="line">
              <a:avLst/>
            </a:prstGeom>
            <a:ln w="44450">
              <a:solidFill>
                <a:srgbClr val="6CB67D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 userDrawn="1">
              <p:custDataLst>
                <p:tags r:id="rId21"/>
              </p:custDataLst>
            </p:nvPr>
          </p:nvCxnSpPr>
          <p:spPr>
            <a:xfrm>
              <a:off x="5542" y="1455"/>
              <a:ext cx="13039" cy="0"/>
            </a:xfrm>
            <a:prstGeom prst="line">
              <a:avLst/>
            </a:prstGeom>
            <a:ln w="444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41" name="文本框 40"/>
          <p:cNvSpPr txBox="1"/>
          <p:nvPr userDrawn="1">
            <p:custDataLst>
              <p:tags r:id="rId22"/>
            </p:custDataLst>
          </p:nvPr>
        </p:nvSpPr>
        <p:spPr>
          <a:xfrm>
            <a:off x="2978150" y="361315"/>
            <a:ext cx="1700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Bradley Hand ITC" panose="03070402050302030203" charset="0"/>
                <a:cs typeface="Bradley Hand ITC" panose="03070402050302030203" charset="0"/>
                <a:sym typeface="+mn-ea"/>
              </a:rPr>
              <a:t>I</a:t>
            </a:r>
            <a:r>
              <a:rPr lang="zh-CN" altLang="en-US" b="1">
                <a:latin typeface="Bradley Hand ITC" panose="03070402050302030203" charset="0"/>
                <a:cs typeface="Bradley Hand ITC" panose="03070402050302030203" charset="0"/>
                <a:sym typeface="+mn-ea"/>
              </a:rPr>
              <a:t>ntroduction</a:t>
            </a:r>
            <a:endParaRPr lang="zh-CN" altLang="en-US" b="1">
              <a:latin typeface="Bradley Hand ITC" panose="03070402050302030203" charset="0"/>
              <a:cs typeface="Bradley Hand ITC" panose="03070402050302030203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335915" y="99060"/>
            <a:ext cx="1233715" cy="1008000"/>
            <a:chOff x="586" y="298"/>
            <a:chExt cx="1943" cy="1587"/>
          </a:xfrm>
        </p:grpSpPr>
        <p:sp>
          <p:nvSpPr>
            <p:cNvPr id="3" name="椭圆 2"/>
            <p:cNvSpPr/>
            <p:nvPr userDrawn="1"/>
          </p:nvSpPr>
          <p:spPr>
            <a:xfrm>
              <a:off x="586" y="298"/>
              <a:ext cx="1644" cy="1587"/>
            </a:xfrm>
            <a:prstGeom prst="ellipse">
              <a:avLst/>
            </a:prstGeom>
            <a:solidFill>
              <a:srgbClr val="55876C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 userDrawn="1">
              <p:custDataLst>
                <p:tags r:id="rId2"/>
              </p:custDataLst>
            </p:nvPr>
          </p:nvSpPr>
          <p:spPr>
            <a:xfrm>
              <a:off x="1395" y="609"/>
              <a:ext cx="1134" cy="1134"/>
            </a:xfrm>
            <a:prstGeom prst="ellipse">
              <a:avLst/>
            </a:prstGeom>
            <a:solidFill>
              <a:srgbClr val="9EC7A7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50" name="组合 1"/>
          <p:cNvGrpSpPr/>
          <p:nvPr userDrawn="1"/>
        </p:nvGrpSpPr>
        <p:grpSpPr>
          <a:xfrm>
            <a:off x="10536555" y="6362065"/>
            <a:ext cx="1655445" cy="492760"/>
            <a:chOff x="738" y="3473"/>
            <a:chExt cx="13094" cy="3440"/>
          </a:xfrm>
        </p:grpSpPr>
        <p:sp>
          <p:nvSpPr>
            <p:cNvPr id="23" name="矩形 22"/>
            <p:cNvSpPr/>
            <p:nvPr>
              <p:custDataLst>
                <p:tags r:id="rId3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矩形 23"/>
            <p:cNvSpPr/>
            <p:nvPr>
              <p:custDataLst>
                <p:tags r:id="rId4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5" name="任意多边形 24"/>
            <p:cNvSpPr/>
            <p:nvPr>
              <p:custDataLst>
                <p:tags r:id="rId5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6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7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8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9" name="任意多边形 28"/>
            <p:cNvSpPr/>
            <p:nvPr>
              <p:custDataLst>
                <p:tags r:id="rId9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0" name="任意多边形 29"/>
            <p:cNvSpPr/>
            <p:nvPr>
              <p:custDataLst>
                <p:tags r:id="rId10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1" name="任意多边形 30"/>
            <p:cNvSpPr/>
            <p:nvPr>
              <p:custDataLst>
                <p:tags r:id="rId11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2" name="任意多边形 31"/>
            <p:cNvSpPr/>
            <p:nvPr>
              <p:custDataLst>
                <p:tags r:id="rId12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3" name="任意多边形 32"/>
            <p:cNvSpPr/>
            <p:nvPr>
              <p:custDataLst>
                <p:tags r:id="rId13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4" name="任意多边形 33"/>
            <p:cNvSpPr/>
            <p:nvPr>
              <p:custDataLst>
                <p:tags r:id="rId14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5" name="任意多边形 34"/>
            <p:cNvSpPr/>
            <p:nvPr>
              <p:custDataLst>
                <p:tags r:id="rId15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6" name="任意多边形 35"/>
            <p:cNvSpPr/>
            <p:nvPr>
              <p:custDataLst>
                <p:tags r:id="rId16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7" name="任意多边形 36"/>
            <p:cNvSpPr/>
            <p:nvPr>
              <p:custDataLst>
                <p:tags r:id="rId17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8" name="任意多边形 37"/>
            <p:cNvSpPr/>
            <p:nvPr>
              <p:custDataLst>
                <p:tags r:id="rId18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9" name="任意多边形 38"/>
            <p:cNvSpPr/>
            <p:nvPr>
              <p:custDataLst>
                <p:tags r:id="rId19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</p:grpSp>
      <p:sp>
        <p:nvSpPr>
          <p:cNvPr id="7" name="文本框 6"/>
          <p:cNvSpPr txBox="1"/>
          <p:nvPr userDrawn="1"/>
        </p:nvSpPr>
        <p:spPr>
          <a:xfrm>
            <a:off x="1582420" y="84455"/>
            <a:ext cx="1395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>
                <a:latin typeface="黑体" panose="02010609060101010101" charset="-122"/>
                <a:ea typeface="黑体" panose="02010609060101010101" charset="-122"/>
              </a:rPr>
              <a:t>总结</a:t>
            </a:r>
            <a:endParaRPr lang="zh-CN" altLang="en-US" sz="3600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42" name="组合 41"/>
          <p:cNvGrpSpPr/>
          <p:nvPr userDrawn="1"/>
        </p:nvGrpSpPr>
        <p:grpSpPr>
          <a:xfrm>
            <a:off x="1647825" y="729615"/>
            <a:ext cx="10079355" cy="0"/>
            <a:chOff x="2707" y="1455"/>
            <a:chExt cx="15873" cy="0"/>
          </a:xfrm>
        </p:grpSpPr>
        <p:cxnSp>
          <p:nvCxnSpPr>
            <p:cNvPr id="21" name="直接连接符 20"/>
            <p:cNvCxnSpPr/>
            <p:nvPr userDrawn="1">
              <p:custDataLst>
                <p:tags r:id="rId20"/>
              </p:custDataLst>
            </p:nvPr>
          </p:nvCxnSpPr>
          <p:spPr>
            <a:xfrm>
              <a:off x="2707" y="1455"/>
              <a:ext cx="2835" cy="0"/>
            </a:xfrm>
            <a:prstGeom prst="line">
              <a:avLst/>
            </a:prstGeom>
            <a:ln w="44450">
              <a:solidFill>
                <a:srgbClr val="6CB67D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 userDrawn="1">
              <p:custDataLst>
                <p:tags r:id="rId21"/>
              </p:custDataLst>
            </p:nvPr>
          </p:nvCxnSpPr>
          <p:spPr>
            <a:xfrm>
              <a:off x="5542" y="1455"/>
              <a:ext cx="13039" cy="0"/>
            </a:xfrm>
            <a:prstGeom prst="line">
              <a:avLst/>
            </a:prstGeom>
            <a:ln w="444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41" name="文本框 40"/>
          <p:cNvSpPr txBox="1"/>
          <p:nvPr userDrawn="1">
            <p:custDataLst>
              <p:tags r:id="rId22"/>
            </p:custDataLst>
          </p:nvPr>
        </p:nvSpPr>
        <p:spPr>
          <a:xfrm>
            <a:off x="2990850" y="361315"/>
            <a:ext cx="1700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Bradley Hand ITC" panose="03070402050302030203" charset="0"/>
                <a:cs typeface="Bradley Hand ITC" panose="03070402050302030203" charset="0"/>
                <a:sym typeface="+mn-ea"/>
              </a:rPr>
              <a:t>C</a:t>
            </a:r>
            <a:r>
              <a:rPr lang="zh-CN" altLang="en-US" b="1">
                <a:latin typeface="Bradley Hand ITC" panose="03070402050302030203" charset="0"/>
                <a:cs typeface="Bradley Hand ITC" panose="03070402050302030203" charset="0"/>
                <a:sym typeface="+mn-ea"/>
              </a:rPr>
              <a:t>onclusion</a:t>
            </a:r>
            <a:endParaRPr lang="zh-CN" altLang="en-US" b="1">
              <a:latin typeface="Bradley Hand ITC" panose="03070402050302030203" charset="0"/>
              <a:cs typeface="Bradley Hand ITC" panose="03070402050302030203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-1422400"/>
            <a:ext cx="12192000" cy="142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21" name="组合 320"/>
          <p:cNvGrpSpPr/>
          <p:nvPr userDrawn="1">
            <p:custDataLst>
              <p:tags r:id="rId2"/>
            </p:custDataLst>
          </p:nvPr>
        </p:nvGrpSpPr>
        <p:grpSpPr>
          <a:xfrm>
            <a:off x="0" y="-39370"/>
            <a:ext cx="1368425" cy="1196975"/>
            <a:chOff x="4902992" y="1988820"/>
            <a:chExt cx="3671890" cy="3212465"/>
          </a:xfrm>
        </p:grpSpPr>
        <p:sp>
          <p:nvSpPr>
            <p:cNvPr id="322" name="PA-任意多边形 15"/>
            <p:cNvSpPr/>
            <p:nvPr>
              <p:custDataLst>
                <p:tags r:id="rId3"/>
              </p:custDataLst>
            </p:nvPr>
          </p:nvSpPr>
          <p:spPr>
            <a:xfrm>
              <a:off x="5746861" y="1988820"/>
              <a:ext cx="1107613" cy="381365"/>
            </a:xfrm>
            <a:custGeom>
              <a:avLst/>
              <a:gdLst>
                <a:gd name="connsiteX0" fmla="*/ 0 w 1931125"/>
                <a:gd name="connsiteY0" fmla="*/ 0 h 664910"/>
                <a:gd name="connsiteX1" fmla="*/ 1931125 w 1931125"/>
                <a:gd name="connsiteY1" fmla="*/ 195 h 664910"/>
                <a:gd name="connsiteX2" fmla="*/ 1921816 w 1931125"/>
                <a:gd name="connsiteY2" fmla="*/ 62267 h 664910"/>
                <a:gd name="connsiteX3" fmla="*/ 1784987 w 1931125"/>
                <a:gd name="connsiteY3" fmla="*/ 347745 h 664910"/>
                <a:gd name="connsiteX4" fmla="*/ 1784987 w 1931125"/>
                <a:gd name="connsiteY4" fmla="*/ 347746 h 664910"/>
                <a:gd name="connsiteX5" fmla="*/ 668322 w 1931125"/>
                <a:gd name="connsiteY5" fmla="*/ 504065 h 664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31125" h="664910">
                  <a:moveTo>
                    <a:pt x="0" y="0"/>
                  </a:moveTo>
                  <a:lnTo>
                    <a:pt x="1931125" y="195"/>
                  </a:lnTo>
                  <a:lnTo>
                    <a:pt x="1921816" y="62267"/>
                  </a:lnTo>
                  <a:cubicBezTo>
                    <a:pt x="1896597" y="162711"/>
                    <a:pt x="1851266" y="259866"/>
                    <a:pt x="1784987" y="347745"/>
                  </a:cubicBezTo>
                  <a:lnTo>
                    <a:pt x="1784987" y="347746"/>
                  </a:lnTo>
                  <a:cubicBezTo>
                    <a:pt x="1519862" y="699259"/>
                    <a:pt x="1019913" y="769246"/>
                    <a:pt x="668322" y="504065"/>
                  </a:cubicBezTo>
                  <a:close/>
                </a:path>
              </a:pathLst>
            </a:custGeom>
            <a:blipFill dpi="0" rotWithShape="1">
              <a:blip r:embed="rId4"/>
              <a:srcRect/>
              <a:stretch>
                <a:fillRect l="-164000" r="-243000" b="-74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23" name="PA-任意多边形 20"/>
            <p:cNvSpPr/>
            <p:nvPr>
              <p:custDataLst>
                <p:tags r:id="rId5"/>
              </p:custDataLst>
            </p:nvPr>
          </p:nvSpPr>
          <p:spPr>
            <a:xfrm>
              <a:off x="4902992" y="1988960"/>
              <a:ext cx="1951322" cy="1613641"/>
            </a:xfrm>
            <a:custGeom>
              <a:avLst/>
              <a:gdLst>
                <a:gd name="connsiteX0" fmla="*/ 1256412 w 3402132"/>
                <a:gd name="connsiteY0" fmla="*/ 0 h 2813384"/>
                <a:gd name="connsiteX1" fmla="*/ 3084838 w 3402132"/>
                <a:gd name="connsiteY1" fmla="*/ 1379056 h 2813384"/>
                <a:gd name="connsiteX2" fmla="*/ 3241264 w 3402132"/>
                <a:gd name="connsiteY2" fmla="*/ 2496017 h 2813384"/>
                <a:gd name="connsiteX3" fmla="*/ 3241265 w 3402132"/>
                <a:gd name="connsiteY3" fmla="*/ 2496014 h 2813384"/>
                <a:gd name="connsiteX4" fmla="*/ 2124319 w 3402132"/>
                <a:gd name="connsiteY4" fmla="*/ 2652560 h 2813384"/>
                <a:gd name="connsiteX5" fmla="*/ 1498 w 3402132"/>
                <a:gd name="connsiteY5" fmla="*/ 1051460 h 2813384"/>
                <a:gd name="connsiteX6" fmla="*/ 0 w 3402132"/>
                <a:gd name="connsiteY6" fmla="*/ 1050095 h 2813384"/>
                <a:gd name="connsiteX7" fmla="*/ 53 w 3402132"/>
                <a:gd name="connsiteY7" fmla="*/ 63 h 2813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2132" h="2813384">
                  <a:moveTo>
                    <a:pt x="1256412" y="0"/>
                  </a:moveTo>
                  <a:lnTo>
                    <a:pt x="3084838" y="1379056"/>
                  </a:lnTo>
                  <a:cubicBezTo>
                    <a:pt x="3436470" y="1644268"/>
                    <a:pt x="3506507" y="2144349"/>
                    <a:pt x="3241264" y="2496017"/>
                  </a:cubicBezTo>
                  <a:lnTo>
                    <a:pt x="3241265" y="2496014"/>
                  </a:lnTo>
                  <a:cubicBezTo>
                    <a:pt x="2976027" y="2847688"/>
                    <a:pt x="2475947" y="2917773"/>
                    <a:pt x="2124319" y="2652560"/>
                  </a:cubicBezTo>
                  <a:lnTo>
                    <a:pt x="1498" y="1051460"/>
                  </a:lnTo>
                  <a:lnTo>
                    <a:pt x="0" y="1050095"/>
                  </a:lnTo>
                  <a:lnTo>
                    <a:pt x="53" y="63"/>
                  </a:lnTo>
                  <a:close/>
                </a:path>
              </a:pathLst>
            </a:custGeom>
            <a:blipFill dpi="0" rotWithShape="1">
              <a:blip r:embed="rId4"/>
              <a:srcRect/>
              <a:stretch>
                <a:fillRect l="-50000" r="-138000" b="-99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24" name="PA-任意多边形 21"/>
            <p:cNvSpPr/>
            <p:nvPr>
              <p:custDataLst>
                <p:tags r:id="rId6"/>
              </p:custDataLst>
            </p:nvPr>
          </p:nvSpPr>
          <p:spPr>
            <a:xfrm>
              <a:off x="4917614" y="2696684"/>
              <a:ext cx="657775" cy="1181285"/>
            </a:xfrm>
            <a:custGeom>
              <a:avLst/>
              <a:gdLst>
                <a:gd name="connsiteX0" fmla="*/ 0 w 1146831"/>
                <a:gd name="connsiteY0" fmla="*/ 0 h 2059572"/>
                <a:gd name="connsiteX1" fmla="*/ 829513 w 1146831"/>
                <a:gd name="connsiteY1" fmla="*/ 625645 h 2059572"/>
                <a:gd name="connsiteX2" fmla="*/ 986051 w 1146831"/>
                <a:gd name="connsiteY2" fmla="*/ 1742359 h 2059572"/>
                <a:gd name="connsiteX3" fmla="*/ 986050 w 1146831"/>
                <a:gd name="connsiteY3" fmla="*/ 1742360 h 2059572"/>
                <a:gd name="connsiteX4" fmla="*/ 7368 w 1146831"/>
                <a:gd name="connsiteY4" fmla="*/ 1982567 h 2059572"/>
                <a:gd name="connsiteX5" fmla="*/ 144 w 1146831"/>
                <a:gd name="connsiteY5" fmla="*/ 1978181 h 2059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6831" h="2059572">
                  <a:moveTo>
                    <a:pt x="0" y="0"/>
                  </a:moveTo>
                  <a:lnTo>
                    <a:pt x="829513" y="625645"/>
                  </a:lnTo>
                  <a:cubicBezTo>
                    <a:pt x="1181119" y="890837"/>
                    <a:pt x="1251203" y="1390807"/>
                    <a:pt x="986051" y="1742359"/>
                  </a:cubicBezTo>
                  <a:lnTo>
                    <a:pt x="986050" y="1742360"/>
                  </a:lnTo>
                  <a:cubicBezTo>
                    <a:pt x="754041" y="2049971"/>
                    <a:pt x="342243" y="2142019"/>
                    <a:pt x="7368" y="1982567"/>
                  </a:cubicBezTo>
                  <a:lnTo>
                    <a:pt x="144" y="1978181"/>
                  </a:lnTo>
                  <a:close/>
                </a:path>
              </a:pathLst>
            </a:custGeom>
            <a:blipFill dpi="0" rotWithShape="1">
              <a:blip r:embed="rId4"/>
              <a:srcRect/>
              <a:stretch>
                <a:fillRect l="-149000" t="-60000" r="-603000" b="-11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25" name="PA-圆角矩形 10"/>
            <p:cNvSpPr/>
            <p:nvPr>
              <p:custDataLst>
                <p:tags r:id="rId7"/>
              </p:custDataLst>
            </p:nvPr>
          </p:nvSpPr>
          <p:spPr>
            <a:xfrm>
              <a:off x="6707934" y="2067770"/>
              <a:ext cx="1866948" cy="1632977"/>
            </a:xfrm>
            <a:custGeom>
              <a:avLst/>
              <a:gdLst>
                <a:gd name="connsiteX0" fmla="*/ 839832 w 3255026"/>
                <a:gd name="connsiteY0" fmla="*/ 1083 h 2847096"/>
                <a:gd name="connsiteX1" fmla="*/ 1277862 w 3255026"/>
                <a:gd name="connsiteY1" fmla="*/ 160853 h 2847096"/>
                <a:gd name="connsiteX2" fmla="*/ 2937680 w 3255026"/>
                <a:gd name="connsiteY2" fmla="*/ 1412740 h 2847096"/>
                <a:gd name="connsiteX3" fmla="*/ 3094173 w 3255026"/>
                <a:gd name="connsiteY3" fmla="*/ 2529751 h 2847096"/>
                <a:gd name="connsiteX4" fmla="*/ 1977160 w 3255026"/>
                <a:gd name="connsiteY4" fmla="*/ 2686243 h 2847096"/>
                <a:gd name="connsiteX5" fmla="*/ 317348 w 3255026"/>
                <a:gd name="connsiteY5" fmla="*/ 1434359 h 2847096"/>
                <a:gd name="connsiteX6" fmla="*/ 160854 w 3255026"/>
                <a:gd name="connsiteY6" fmla="*/ 317350 h 2847096"/>
                <a:gd name="connsiteX7" fmla="*/ 839832 w 3255026"/>
                <a:gd name="connsiteY7" fmla="*/ 1083 h 284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5026" h="2847096">
                  <a:moveTo>
                    <a:pt x="839832" y="1083"/>
                  </a:moveTo>
                  <a:cubicBezTo>
                    <a:pt x="993242" y="9077"/>
                    <a:pt x="1145989" y="61392"/>
                    <a:pt x="1277862" y="160853"/>
                  </a:cubicBezTo>
                  <a:lnTo>
                    <a:pt x="2937680" y="1412740"/>
                  </a:lnTo>
                  <a:cubicBezTo>
                    <a:pt x="3289349" y="1677978"/>
                    <a:pt x="3359412" y="2178082"/>
                    <a:pt x="3094173" y="2529751"/>
                  </a:cubicBezTo>
                  <a:cubicBezTo>
                    <a:pt x="2828930" y="2881419"/>
                    <a:pt x="2328827" y="2951484"/>
                    <a:pt x="1977160" y="2686243"/>
                  </a:cubicBezTo>
                  <a:lnTo>
                    <a:pt x="317348" y="1434359"/>
                  </a:lnTo>
                  <a:cubicBezTo>
                    <a:pt x="-34321" y="1169119"/>
                    <a:pt x="-104386" y="669016"/>
                    <a:pt x="160854" y="317350"/>
                  </a:cubicBezTo>
                  <a:cubicBezTo>
                    <a:pt x="326628" y="97556"/>
                    <a:pt x="584145" y="-12234"/>
                    <a:pt x="839832" y="1083"/>
                  </a:cubicBezTo>
                  <a:close/>
                </a:path>
              </a:pathLst>
            </a:custGeom>
            <a:blipFill dpi="0" rotWithShape="1">
              <a:blip r:embed="rId4"/>
              <a:srcRect/>
              <a:stretch>
                <a:fillRect l="-148000" t="-5000" r="-52000" b="-9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26" name="PA-圆角矩形 11"/>
            <p:cNvSpPr/>
            <p:nvPr>
              <p:custDataLst>
                <p:tags r:id="rId8"/>
              </p:custDataLst>
            </p:nvPr>
          </p:nvSpPr>
          <p:spPr>
            <a:xfrm>
              <a:off x="6675882" y="3267477"/>
              <a:ext cx="1866948" cy="1632976"/>
            </a:xfrm>
            <a:custGeom>
              <a:avLst/>
              <a:gdLst>
                <a:gd name="connsiteX0" fmla="*/ 839829 w 3255025"/>
                <a:gd name="connsiteY0" fmla="*/ 1083 h 2847095"/>
                <a:gd name="connsiteX1" fmla="*/ 1277864 w 3255025"/>
                <a:gd name="connsiteY1" fmla="*/ 160851 h 2847095"/>
                <a:gd name="connsiteX2" fmla="*/ 2937677 w 3255025"/>
                <a:gd name="connsiteY2" fmla="*/ 1412739 h 2847095"/>
                <a:gd name="connsiteX3" fmla="*/ 3094172 w 3255025"/>
                <a:gd name="connsiteY3" fmla="*/ 2529750 h 2847095"/>
                <a:gd name="connsiteX4" fmla="*/ 1977162 w 3255025"/>
                <a:gd name="connsiteY4" fmla="*/ 2686244 h 2847095"/>
                <a:gd name="connsiteX5" fmla="*/ 317347 w 3255025"/>
                <a:gd name="connsiteY5" fmla="*/ 1434357 h 2847095"/>
                <a:gd name="connsiteX6" fmla="*/ 160856 w 3255025"/>
                <a:gd name="connsiteY6" fmla="*/ 317346 h 2847095"/>
                <a:gd name="connsiteX7" fmla="*/ 839829 w 3255025"/>
                <a:gd name="connsiteY7" fmla="*/ 1083 h 284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5025" h="2847095">
                  <a:moveTo>
                    <a:pt x="839829" y="1083"/>
                  </a:moveTo>
                  <a:cubicBezTo>
                    <a:pt x="993239" y="9075"/>
                    <a:pt x="1145987" y="61390"/>
                    <a:pt x="1277864" y="160851"/>
                  </a:cubicBezTo>
                  <a:lnTo>
                    <a:pt x="2937677" y="1412739"/>
                  </a:lnTo>
                  <a:cubicBezTo>
                    <a:pt x="3289346" y="1677979"/>
                    <a:pt x="3359413" y="2178080"/>
                    <a:pt x="3094172" y="2529750"/>
                  </a:cubicBezTo>
                  <a:cubicBezTo>
                    <a:pt x="2828932" y="2881415"/>
                    <a:pt x="2328829" y="2951482"/>
                    <a:pt x="1977162" y="2686244"/>
                  </a:cubicBezTo>
                  <a:lnTo>
                    <a:pt x="317347" y="1434357"/>
                  </a:lnTo>
                  <a:cubicBezTo>
                    <a:pt x="-34323" y="1169116"/>
                    <a:pt x="-104387" y="669016"/>
                    <a:pt x="160856" y="317346"/>
                  </a:cubicBezTo>
                  <a:cubicBezTo>
                    <a:pt x="326628" y="97554"/>
                    <a:pt x="584149" y="-12235"/>
                    <a:pt x="839829" y="1083"/>
                  </a:cubicBezTo>
                  <a:close/>
                </a:path>
              </a:pathLst>
            </a:custGeom>
            <a:blipFill dpi="0" rotWithShape="1">
              <a:blip r:embed="rId4"/>
              <a:srcRect/>
              <a:stretch>
                <a:fillRect l="-147000" t="-78000" r="-54000" b="-18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27" name="PA-圆角矩形 12"/>
            <p:cNvSpPr/>
            <p:nvPr>
              <p:custDataLst>
                <p:tags r:id="rId9"/>
              </p:custDataLst>
            </p:nvPr>
          </p:nvSpPr>
          <p:spPr>
            <a:xfrm>
              <a:off x="5448494" y="3568307"/>
              <a:ext cx="1866947" cy="1632978"/>
            </a:xfrm>
            <a:custGeom>
              <a:avLst/>
              <a:gdLst>
                <a:gd name="connsiteX0" fmla="*/ 839829 w 3255024"/>
                <a:gd name="connsiteY0" fmla="*/ 1083 h 2847098"/>
                <a:gd name="connsiteX1" fmla="*/ 1277864 w 3255024"/>
                <a:gd name="connsiteY1" fmla="*/ 160855 h 2847098"/>
                <a:gd name="connsiteX2" fmla="*/ 2937676 w 3255024"/>
                <a:gd name="connsiteY2" fmla="*/ 1412742 h 2847098"/>
                <a:gd name="connsiteX3" fmla="*/ 3094172 w 3255024"/>
                <a:gd name="connsiteY3" fmla="*/ 2529753 h 2847098"/>
                <a:gd name="connsiteX4" fmla="*/ 1977159 w 3255024"/>
                <a:gd name="connsiteY4" fmla="*/ 2686245 h 2847098"/>
                <a:gd name="connsiteX5" fmla="*/ 317346 w 3255024"/>
                <a:gd name="connsiteY5" fmla="*/ 1434359 h 2847098"/>
                <a:gd name="connsiteX6" fmla="*/ 160853 w 3255024"/>
                <a:gd name="connsiteY6" fmla="*/ 317351 h 2847098"/>
                <a:gd name="connsiteX7" fmla="*/ 839829 w 3255024"/>
                <a:gd name="connsiteY7" fmla="*/ 1083 h 2847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5024" h="2847098">
                  <a:moveTo>
                    <a:pt x="839829" y="1083"/>
                  </a:moveTo>
                  <a:cubicBezTo>
                    <a:pt x="993239" y="9079"/>
                    <a:pt x="1145990" y="61392"/>
                    <a:pt x="1277864" y="160855"/>
                  </a:cubicBezTo>
                  <a:lnTo>
                    <a:pt x="2937676" y="1412742"/>
                  </a:lnTo>
                  <a:cubicBezTo>
                    <a:pt x="3289346" y="1677981"/>
                    <a:pt x="3359412" y="2178085"/>
                    <a:pt x="3094172" y="2529753"/>
                  </a:cubicBezTo>
                  <a:cubicBezTo>
                    <a:pt x="2828930" y="2881422"/>
                    <a:pt x="2328827" y="2951484"/>
                    <a:pt x="1977159" y="2686245"/>
                  </a:cubicBezTo>
                  <a:lnTo>
                    <a:pt x="317346" y="1434359"/>
                  </a:lnTo>
                  <a:cubicBezTo>
                    <a:pt x="-34321" y="1169121"/>
                    <a:pt x="-104386" y="669018"/>
                    <a:pt x="160853" y="317351"/>
                  </a:cubicBezTo>
                  <a:cubicBezTo>
                    <a:pt x="326627" y="97557"/>
                    <a:pt x="584146" y="-12235"/>
                    <a:pt x="839829" y="1083"/>
                  </a:cubicBezTo>
                  <a:close/>
                </a:path>
              </a:pathLst>
            </a:custGeom>
            <a:blipFill dpi="0" rotWithShape="1">
              <a:blip r:embed="rId4"/>
              <a:srcRect/>
              <a:stretch>
                <a:fillRect l="-81000" t="-97000" r="-119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050" name="组合 1"/>
          <p:cNvGrpSpPr/>
          <p:nvPr userDrawn="1"/>
        </p:nvGrpSpPr>
        <p:grpSpPr>
          <a:xfrm>
            <a:off x="10536555" y="6362065"/>
            <a:ext cx="1655445" cy="492760"/>
            <a:chOff x="738" y="3473"/>
            <a:chExt cx="13094" cy="3440"/>
          </a:xfrm>
        </p:grpSpPr>
        <p:sp>
          <p:nvSpPr>
            <p:cNvPr id="23" name="矩形 22"/>
            <p:cNvSpPr/>
            <p:nvPr>
              <p:custDataLst>
                <p:tags r:id="rId10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矩形 23"/>
            <p:cNvSpPr/>
            <p:nvPr>
              <p:custDataLst>
                <p:tags r:id="rId11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5" name="任意多边形 24"/>
            <p:cNvSpPr/>
            <p:nvPr>
              <p:custDataLst>
                <p:tags r:id="rId12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13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14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15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9" name="任意多边形 28"/>
            <p:cNvSpPr/>
            <p:nvPr>
              <p:custDataLst>
                <p:tags r:id="rId16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0" name="任意多边形 29"/>
            <p:cNvSpPr/>
            <p:nvPr>
              <p:custDataLst>
                <p:tags r:id="rId17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1" name="任意多边形 30"/>
            <p:cNvSpPr/>
            <p:nvPr>
              <p:custDataLst>
                <p:tags r:id="rId18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2" name="任意多边形 31"/>
            <p:cNvSpPr/>
            <p:nvPr>
              <p:custDataLst>
                <p:tags r:id="rId19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3" name="任意多边形 32"/>
            <p:cNvSpPr/>
            <p:nvPr>
              <p:custDataLst>
                <p:tags r:id="rId20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4" name="任意多边形 33"/>
            <p:cNvSpPr/>
            <p:nvPr>
              <p:custDataLst>
                <p:tags r:id="rId21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5" name="任意多边形 34"/>
            <p:cNvSpPr/>
            <p:nvPr>
              <p:custDataLst>
                <p:tags r:id="rId22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6" name="任意多边形 35"/>
            <p:cNvSpPr/>
            <p:nvPr>
              <p:custDataLst>
                <p:tags r:id="rId23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7" name="任意多边形 36"/>
            <p:cNvSpPr/>
            <p:nvPr>
              <p:custDataLst>
                <p:tags r:id="rId24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8" name="任意多边形 37"/>
            <p:cNvSpPr/>
            <p:nvPr>
              <p:custDataLst>
                <p:tags r:id="rId25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9" name="任意多边形 38"/>
            <p:cNvSpPr/>
            <p:nvPr>
              <p:custDataLst>
                <p:tags r:id="rId26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-1422400"/>
            <a:ext cx="12192000" cy="142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任意多边形 2"/>
          <p:cNvSpPr/>
          <p:nvPr userDrawn="1"/>
        </p:nvSpPr>
        <p:spPr>
          <a:xfrm>
            <a:off x="11320780" y="0"/>
            <a:ext cx="871220" cy="10121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372" h="1594">
                <a:moveTo>
                  <a:pt x="0" y="458"/>
                </a:moveTo>
                <a:cubicBezTo>
                  <a:pt x="0" y="295"/>
                  <a:pt x="34" y="140"/>
                  <a:pt x="96" y="0"/>
                </a:cubicBezTo>
                <a:lnTo>
                  <a:pt x="1372" y="0"/>
                </a:lnTo>
                <a:lnTo>
                  <a:pt x="1372" y="1570"/>
                </a:lnTo>
                <a:cubicBezTo>
                  <a:pt x="1296" y="1586"/>
                  <a:pt x="1217" y="1594"/>
                  <a:pt x="1137" y="1594"/>
                </a:cubicBezTo>
                <a:cubicBezTo>
                  <a:pt x="509" y="1594"/>
                  <a:pt x="0" y="1085"/>
                  <a:pt x="0" y="458"/>
                </a:cubicBezTo>
                <a:close/>
              </a:path>
            </a:pathLst>
          </a:custGeom>
          <a:solidFill>
            <a:srgbClr val="629A7B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任意多边形 14"/>
          <p:cNvSpPr/>
          <p:nvPr userDrawn="1"/>
        </p:nvSpPr>
        <p:spPr>
          <a:xfrm>
            <a:off x="11647170" y="0"/>
            <a:ext cx="551761" cy="684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18" h="964">
                <a:moveTo>
                  <a:pt x="0" y="397"/>
                </a:moveTo>
                <a:cubicBezTo>
                  <a:pt x="0" y="242"/>
                  <a:pt x="62" y="102"/>
                  <a:pt x="162" y="0"/>
                </a:cubicBezTo>
                <a:lnTo>
                  <a:pt x="718" y="0"/>
                </a:lnTo>
                <a:lnTo>
                  <a:pt x="718" y="943"/>
                </a:lnTo>
                <a:cubicBezTo>
                  <a:pt x="670" y="957"/>
                  <a:pt x="619" y="964"/>
                  <a:pt x="567" y="964"/>
                </a:cubicBezTo>
                <a:cubicBezTo>
                  <a:pt x="254" y="964"/>
                  <a:pt x="0" y="710"/>
                  <a:pt x="0" y="397"/>
                </a:cubicBezTo>
                <a:close/>
              </a:path>
            </a:pathLst>
          </a:custGeom>
          <a:blipFill rotWithShape="1">
            <a:blip r:embed="rId2">
              <a:alphaModFix amt="69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050" name="组合 1"/>
          <p:cNvGrpSpPr/>
          <p:nvPr userDrawn="1"/>
        </p:nvGrpSpPr>
        <p:grpSpPr>
          <a:xfrm>
            <a:off x="0" y="6400165"/>
            <a:ext cx="1655445" cy="492760"/>
            <a:chOff x="738" y="3473"/>
            <a:chExt cx="13094" cy="3440"/>
          </a:xfrm>
        </p:grpSpPr>
        <p:sp>
          <p:nvSpPr>
            <p:cNvPr id="23" name="矩形 22"/>
            <p:cNvSpPr/>
            <p:nvPr>
              <p:custDataLst>
                <p:tags r:id="rId3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矩形 23"/>
            <p:cNvSpPr/>
            <p:nvPr>
              <p:custDataLst>
                <p:tags r:id="rId4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5" name="任意多边形 24"/>
            <p:cNvSpPr/>
            <p:nvPr>
              <p:custDataLst>
                <p:tags r:id="rId5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6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7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8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9" name="任意多边形 28"/>
            <p:cNvSpPr/>
            <p:nvPr>
              <p:custDataLst>
                <p:tags r:id="rId9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0" name="任意多边形 29"/>
            <p:cNvSpPr/>
            <p:nvPr>
              <p:custDataLst>
                <p:tags r:id="rId10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1" name="任意多边形 30"/>
            <p:cNvSpPr/>
            <p:nvPr>
              <p:custDataLst>
                <p:tags r:id="rId11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2" name="任意多边形 31"/>
            <p:cNvSpPr/>
            <p:nvPr>
              <p:custDataLst>
                <p:tags r:id="rId12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3" name="任意多边形 32"/>
            <p:cNvSpPr/>
            <p:nvPr>
              <p:custDataLst>
                <p:tags r:id="rId13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4" name="任意多边形 33"/>
            <p:cNvSpPr/>
            <p:nvPr>
              <p:custDataLst>
                <p:tags r:id="rId14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5" name="任意多边形 34"/>
            <p:cNvSpPr/>
            <p:nvPr>
              <p:custDataLst>
                <p:tags r:id="rId15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6" name="任意多边形 35"/>
            <p:cNvSpPr/>
            <p:nvPr>
              <p:custDataLst>
                <p:tags r:id="rId16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7" name="任意多边形 36"/>
            <p:cNvSpPr/>
            <p:nvPr>
              <p:custDataLst>
                <p:tags r:id="rId17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8" name="任意多边形 37"/>
            <p:cNvSpPr/>
            <p:nvPr>
              <p:custDataLst>
                <p:tags r:id="rId18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9" name="任意多边形 38"/>
            <p:cNvSpPr/>
            <p:nvPr>
              <p:custDataLst>
                <p:tags r:id="rId19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b5adae98c2c43e88844aa2650f7d16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3727531" y="6282220"/>
            <a:ext cx="8501897" cy="1151890"/>
            <a:chOff x="-629" y="8642"/>
            <a:chExt cx="9567" cy="1814"/>
          </a:xfrm>
          <a:solidFill>
            <a:srgbClr val="55876C"/>
          </a:solidFill>
        </p:grpSpPr>
        <p:sp>
          <p:nvSpPr>
            <p:cNvPr id="2" name="矩形 1"/>
            <p:cNvSpPr/>
            <p:nvPr/>
          </p:nvSpPr>
          <p:spPr>
            <a:xfrm flipH="1">
              <a:off x="-20" y="8642"/>
              <a:ext cx="8958" cy="907"/>
            </a:xfrm>
            <a:prstGeom prst="rect">
              <a:avLst/>
            </a:prstGeom>
            <a:solidFill>
              <a:srgbClr val="5587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" name="饼形 2"/>
            <p:cNvSpPr/>
            <p:nvPr/>
          </p:nvSpPr>
          <p:spPr>
            <a:xfrm>
              <a:off x="-629" y="8642"/>
              <a:ext cx="1237" cy="1814"/>
            </a:xfrm>
            <a:prstGeom prst="pie">
              <a:avLst>
                <a:gd name="adj1" fmla="val 10889786"/>
                <a:gd name="adj2" fmla="val 16200000"/>
              </a:avLst>
            </a:prstGeom>
            <a:solidFill>
              <a:srgbClr val="5587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文本框 8"/>
          <p:cNvSpPr txBox="1"/>
          <p:nvPr userDrawn="1"/>
        </p:nvSpPr>
        <p:spPr>
          <a:xfrm>
            <a:off x="4419600" y="6388315"/>
            <a:ext cx="78098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人教版普通高中地理教科书选择性必修第二册</a:t>
            </a:r>
            <a:endParaRPr lang="zh-CN" alt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标题 4" descr="7b0a2020202022776f7264617274223a20227b5c2269645c223a32353030333436382c5c227469645c223a31333538357d220a7d0a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268470" y="5104765"/>
            <a:ext cx="7967345" cy="1753235"/>
          </a:xfrm>
          <a:prstGeom prst="rect">
            <a:avLst/>
          </a:prstGeom>
        </p:spPr>
        <p:txBody>
          <a:bodyPr>
            <a:scene3d>
              <a:camera prst="perspectiveBelow" fov="0">
                <a:rot lat="0" lon="0" rev="0"/>
              </a:camera>
              <a:lightRig rig="flat" dir="t">
                <a:rot lat="0" lon="0" rev="0"/>
              </a:lightRig>
            </a:scene3d>
            <a:sp3d prstMaterial="matte">
              <a:extrusionClr>
                <a:srgbClr val="FD7F2D"/>
              </a:extrusionClr>
              <a:contourClr>
                <a:srgbClr val="FF0000"/>
              </a:contourClr>
            </a:sp3d>
          </a:bodyPr>
          <a:lstStyle>
            <a:lvl1pPr algn="l" eaLnBrk="1" fontAlgn="auto" latinLnBrk="0" hangingPunct="1">
              <a:lnSpc>
                <a:spcPct val="120000"/>
              </a:lnSpc>
              <a:defRPr sz="4400" b="0" i="0">
                <a:ln w="7063" cmpd="sng">
                  <a:solidFill>
                    <a:srgbClr val="396F58"/>
                  </a:solidFill>
                  <a:miter/>
                </a:ln>
                <a:solidFill>
                  <a:schemeClr val="bg1">
                    <a:lumMod val="95000"/>
                  </a:schemeClr>
                </a:solidFill>
                <a:effectLst>
                  <a:innerShdw blurRad="15697" dist="50800" dir="13500000">
                    <a:srgbClr val="BF0000">
                      <a:alpha val="58000"/>
                    </a:srgbClr>
                  </a:innerShdw>
                  <a:reflection blurRad="37672" stA="55000" endA="300" endPos="600" dist="114300" dir="5400000" sy="-100000" algn="bl" rotWithShape="0"/>
                </a:effectLst>
                <a:latin typeface="汉仪黑方简" panose="00020600040101010101" charset="-122"/>
                <a:ea typeface="汉仪黑方简" panose="00020600040101010101" charset="-122"/>
                <a:cs typeface="汉仪黑方简" panose="00020600040101010101" charset="-122"/>
              </a:defRPr>
            </a:lvl1pPr>
          </a:lstStyle>
          <a:p>
            <a:r>
              <a:rPr lang="zh-CN" altLang="en-US" smtClean="0"/>
              <a:t>节单击此处编辑母版标题样式</a:t>
            </a:r>
            <a:br>
              <a:rPr lang="zh-CN" altLang="en-US" smtClean="0"/>
            </a:br>
            <a:endParaRPr lang="zh-CN" altLang="en-US"/>
          </a:p>
        </p:txBody>
      </p:sp>
      <p:pic>
        <p:nvPicPr>
          <p:cNvPr id="15" name="图片 14" descr="qrcode_for_gh_c5fdb1852ef6_258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DBDBDB">
                  <a:alpha val="100000"/>
                </a:srgbClr>
              </a:clrFrom>
              <a:clrTo>
                <a:srgbClr val="DBDBD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6219" y="189228"/>
            <a:ext cx="1189355" cy="1189355"/>
          </a:xfrm>
          <a:prstGeom prst="rect">
            <a:avLst/>
          </a:prstGeom>
        </p:spPr>
      </p:pic>
      <p:grpSp>
        <p:nvGrpSpPr>
          <p:cNvPr id="2050" name="组合 1"/>
          <p:cNvGrpSpPr/>
          <p:nvPr userDrawn="1"/>
        </p:nvGrpSpPr>
        <p:grpSpPr>
          <a:xfrm>
            <a:off x="0" y="6365240"/>
            <a:ext cx="1655445" cy="492760"/>
            <a:chOff x="738" y="3473"/>
            <a:chExt cx="13094" cy="3440"/>
          </a:xfrm>
        </p:grpSpPr>
        <p:sp>
          <p:nvSpPr>
            <p:cNvPr id="10" name="矩形 9"/>
            <p:cNvSpPr/>
            <p:nvPr>
              <p:custDataLst>
                <p:tags r:id="rId5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55876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1" name="矩形 10"/>
            <p:cNvSpPr/>
            <p:nvPr>
              <p:custDataLst>
                <p:tags r:id="rId6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55876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2" name="任意多边形 11"/>
            <p:cNvSpPr/>
            <p:nvPr>
              <p:custDataLst>
                <p:tags r:id="rId7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3" name="任意多边形 12"/>
            <p:cNvSpPr/>
            <p:nvPr>
              <p:custDataLst>
                <p:tags r:id="rId8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4" name="任意多边形 13"/>
            <p:cNvSpPr/>
            <p:nvPr>
              <p:custDataLst>
                <p:tags r:id="rId9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6" name="任意多边形 15"/>
            <p:cNvSpPr/>
            <p:nvPr>
              <p:custDataLst>
                <p:tags r:id="rId10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7" name="任意多边形 16"/>
            <p:cNvSpPr/>
            <p:nvPr>
              <p:custDataLst>
                <p:tags r:id="rId11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8" name="任意多边形 17"/>
            <p:cNvSpPr/>
            <p:nvPr>
              <p:custDataLst>
                <p:tags r:id="rId12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9" name="任意多边形 18"/>
            <p:cNvSpPr/>
            <p:nvPr>
              <p:custDataLst>
                <p:tags r:id="rId13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0" name="任意多边形 19"/>
            <p:cNvSpPr/>
            <p:nvPr>
              <p:custDataLst>
                <p:tags r:id="rId14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1" name="任意多边形 20"/>
            <p:cNvSpPr/>
            <p:nvPr>
              <p:custDataLst>
                <p:tags r:id="rId15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2" name="任意多边形 21"/>
            <p:cNvSpPr/>
            <p:nvPr>
              <p:custDataLst>
                <p:tags r:id="rId16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3" name="任意多边形 22"/>
            <p:cNvSpPr/>
            <p:nvPr>
              <p:custDataLst>
                <p:tags r:id="rId17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任意多边形 23"/>
            <p:cNvSpPr/>
            <p:nvPr>
              <p:custDataLst>
                <p:tags r:id="rId18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19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20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21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5" grpId="2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idx="23"/>
          </p:nvPr>
        </p:nvSpPr>
        <p:spPr>
          <a:xfrm>
            <a:off x="335915" y="219075"/>
            <a:ext cx="11189970" cy="1499870"/>
          </a:xfrm>
          <a:prstGeom prst="rect">
            <a:avLst/>
          </a:prstGeom>
        </p:spPr>
        <p:txBody>
          <a:bodyPr/>
          <a:lstStyle>
            <a:lvl1pPr marL="0" indent="0" eaLnBrk="1" fontAlgn="auto" latinLnBrk="0" hangingPunct="1">
              <a:lnSpc>
                <a:spcPct val="125000"/>
              </a:lnSpc>
              <a:spcBef>
                <a:spcPts val="0"/>
              </a:spcBef>
              <a:buNone/>
              <a:defRPr sz="32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idx="13"/>
            <p:custDataLst>
              <p:tags r:id="rId2"/>
            </p:custDataLst>
          </p:nvPr>
        </p:nvSpPr>
        <p:spPr>
          <a:xfrm>
            <a:off x="335915" y="2512060"/>
            <a:ext cx="11189970" cy="1499870"/>
          </a:xfrm>
          <a:prstGeom prst="rect">
            <a:avLst/>
          </a:prstGeom>
        </p:spPr>
        <p:txBody>
          <a:bodyPr/>
          <a:lstStyle>
            <a:lvl1pPr marL="0" indent="0" eaLnBrk="1" fontAlgn="auto" latinLnBrk="0" hangingPunct="1">
              <a:lnSpc>
                <a:spcPct val="125000"/>
              </a:lnSpc>
              <a:spcBef>
                <a:spcPts val="0"/>
              </a:spcBef>
              <a:buNone/>
              <a:defRPr sz="24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1" name="任意多边形 10"/>
          <p:cNvSpPr/>
          <p:nvPr userDrawn="1">
            <p:custDataLst>
              <p:tags r:id="rId3"/>
            </p:custDataLst>
          </p:nvPr>
        </p:nvSpPr>
        <p:spPr>
          <a:xfrm>
            <a:off x="10553700" y="0"/>
            <a:ext cx="720090" cy="118800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402" h="7631">
                <a:moveTo>
                  <a:pt x="3402" y="5967"/>
                </a:moveTo>
                <a:cubicBezTo>
                  <a:pt x="3431" y="6867"/>
                  <a:pt x="2566" y="7666"/>
                  <a:pt x="1720" y="7630"/>
                </a:cubicBezTo>
                <a:cubicBezTo>
                  <a:pt x="776" y="7671"/>
                  <a:pt x="15" y="6770"/>
                  <a:pt x="38" y="5967"/>
                </a:cubicBezTo>
                <a:lnTo>
                  <a:pt x="0" y="5967"/>
                </a:lnTo>
                <a:lnTo>
                  <a:pt x="0" y="0"/>
                </a:lnTo>
                <a:lnTo>
                  <a:pt x="3402" y="0"/>
                </a:lnTo>
                <a:lnTo>
                  <a:pt x="3402" y="5967"/>
                </a:lnTo>
                <a:lnTo>
                  <a:pt x="3402" y="5967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任意多边形 11"/>
          <p:cNvSpPr/>
          <p:nvPr userDrawn="1">
            <p:custDataLst>
              <p:tags r:id="rId5"/>
            </p:custDataLst>
          </p:nvPr>
        </p:nvSpPr>
        <p:spPr>
          <a:xfrm>
            <a:off x="10055860" y="0"/>
            <a:ext cx="698500" cy="10020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402" h="7631">
                <a:moveTo>
                  <a:pt x="3402" y="5967"/>
                </a:moveTo>
                <a:cubicBezTo>
                  <a:pt x="3431" y="6867"/>
                  <a:pt x="2566" y="7666"/>
                  <a:pt x="1720" y="7630"/>
                </a:cubicBezTo>
                <a:cubicBezTo>
                  <a:pt x="776" y="7671"/>
                  <a:pt x="15" y="6770"/>
                  <a:pt x="38" y="5967"/>
                </a:cubicBezTo>
                <a:lnTo>
                  <a:pt x="0" y="5967"/>
                </a:lnTo>
                <a:lnTo>
                  <a:pt x="0" y="0"/>
                </a:lnTo>
                <a:lnTo>
                  <a:pt x="3402" y="0"/>
                </a:lnTo>
                <a:lnTo>
                  <a:pt x="3402" y="5967"/>
                </a:lnTo>
                <a:lnTo>
                  <a:pt x="3402" y="5967"/>
                </a:lnTo>
                <a:close/>
              </a:path>
            </a:pathLst>
          </a:custGeom>
          <a:gradFill rotWithShape="1">
            <a:gsLst>
              <a:gs pos="0">
                <a:srgbClr val="468E5A"/>
              </a:gs>
              <a:gs pos="100000">
                <a:srgbClr val="429253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050" name="组合 1"/>
          <p:cNvGrpSpPr/>
          <p:nvPr userDrawn="1"/>
        </p:nvGrpSpPr>
        <p:grpSpPr>
          <a:xfrm>
            <a:off x="0" y="6400165"/>
            <a:ext cx="1655445" cy="492760"/>
            <a:chOff x="738" y="3473"/>
            <a:chExt cx="13094" cy="3440"/>
          </a:xfrm>
        </p:grpSpPr>
        <p:sp>
          <p:nvSpPr>
            <p:cNvPr id="23" name="矩形 22"/>
            <p:cNvSpPr/>
            <p:nvPr>
              <p:custDataLst>
                <p:tags r:id="rId6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矩形 23"/>
            <p:cNvSpPr/>
            <p:nvPr>
              <p:custDataLst>
                <p:tags r:id="rId7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5" name="任意多边形 24"/>
            <p:cNvSpPr/>
            <p:nvPr>
              <p:custDataLst>
                <p:tags r:id="rId8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9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10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11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9" name="任意多边形 28"/>
            <p:cNvSpPr/>
            <p:nvPr>
              <p:custDataLst>
                <p:tags r:id="rId12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0" name="任意多边形 29"/>
            <p:cNvSpPr/>
            <p:nvPr>
              <p:custDataLst>
                <p:tags r:id="rId13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1" name="任意多边形 30"/>
            <p:cNvSpPr/>
            <p:nvPr>
              <p:custDataLst>
                <p:tags r:id="rId14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2" name="任意多边形 31"/>
            <p:cNvSpPr/>
            <p:nvPr>
              <p:custDataLst>
                <p:tags r:id="rId15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3" name="任意多边形 32"/>
            <p:cNvSpPr/>
            <p:nvPr>
              <p:custDataLst>
                <p:tags r:id="rId16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4" name="任意多边形 33"/>
            <p:cNvSpPr/>
            <p:nvPr>
              <p:custDataLst>
                <p:tags r:id="rId17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5" name="任意多边形 34"/>
            <p:cNvSpPr/>
            <p:nvPr>
              <p:custDataLst>
                <p:tags r:id="rId18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6" name="任意多边形 35"/>
            <p:cNvSpPr/>
            <p:nvPr>
              <p:custDataLst>
                <p:tags r:id="rId19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7" name="任意多边形 36"/>
            <p:cNvSpPr/>
            <p:nvPr>
              <p:custDataLst>
                <p:tags r:id="rId20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8" name="任意多边形 37"/>
            <p:cNvSpPr/>
            <p:nvPr>
              <p:custDataLst>
                <p:tags r:id="rId21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9" name="任意多边形 38"/>
            <p:cNvSpPr/>
            <p:nvPr>
              <p:custDataLst>
                <p:tags r:id="rId22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/>
          <p:cNvSpPr/>
          <p:nvPr userDrawn="1">
            <p:custDataLst>
              <p:tags r:id="rId2"/>
            </p:custDataLst>
          </p:nvPr>
        </p:nvSpPr>
        <p:spPr>
          <a:xfrm rot="10800000" flipH="1">
            <a:off x="0" y="0"/>
            <a:ext cx="7849870" cy="6850380"/>
          </a:xfrm>
          <a:prstGeom prst="rtTriangle">
            <a:avLst/>
          </a:prstGeom>
          <a:solidFill>
            <a:srgbClr val="95B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6830695" y="1998980"/>
            <a:ext cx="3383280" cy="3689985"/>
            <a:chOff x="10065" y="2678"/>
            <a:chExt cx="5328" cy="5811"/>
          </a:xfrm>
        </p:grpSpPr>
        <p:pic>
          <p:nvPicPr>
            <p:cNvPr id="6" name="图片 5" descr="qrcode_for_gh_c5fdb1852ef6_25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609" y="2678"/>
              <a:ext cx="4505" cy="4505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7" name="TextBox 3"/>
            <p:cNvSpPr txBox="1"/>
            <p:nvPr>
              <p:custDataLst>
                <p:tags r:id="rId5"/>
              </p:custDataLst>
            </p:nvPr>
          </p:nvSpPr>
          <p:spPr>
            <a:xfrm>
              <a:off x="10065" y="7667"/>
              <a:ext cx="53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sz="2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公众号：老丁侃地理</a:t>
              </a:r>
              <a:endParaRPr 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 userDrawn="1"/>
        </p:nvGrpSpPr>
        <p:grpSpPr>
          <a:xfrm>
            <a:off x="2494916" y="1988185"/>
            <a:ext cx="2133600" cy="2475230"/>
            <a:chOff x="1319383" y="150709"/>
            <a:chExt cx="1489821" cy="1728192"/>
          </a:xfrm>
          <a:effectLst>
            <a:outerShdw blurRad="3175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六边形 4"/>
            <p:cNvSpPr/>
            <p:nvPr>
              <p:custDataLst>
                <p:tags r:id="rId6"/>
              </p:custDataLst>
            </p:nvPr>
          </p:nvSpPr>
          <p:spPr>
            <a:xfrm rot="5400000">
              <a:off x="1200197" y="269894"/>
              <a:ext cx="1728192" cy="1489821"/>
            </a:xfrm>
            <a:prstGeom prst="hexagon">
              <a:avLst/>
            </a:pr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2000">
                <a:solidFill>
                  <a:srgbClr val="E9A939"/>
                </a:solidFill>
              </a:endParaRPr>
            </a:p>
          </p:txBody>
        </p:sp>
        <p:sp>
          <p:nvSpPr>
            <p:cNvPr id="14" name="六边形 13"/>
            <p:cNvSpPr/>
            <p:nvPr>
              <p:custDataLst>
                <p:tags r:id="rId7"/>
              </p:custDataLst>
            </p:nvPr>
          </p:nvSpPr>
          <p:spPr>
            <a:xfrm rot="5400000">
              <a:off x="1300555" y="356409"/>
              <a:ext cx="1527476" cy="1316790"/>
            </a:xfrm>
            <a:prstGeom prst="hexagon">
              <a:avLst/>
            </a:prstGeom>
            <a:gradFill flip="none" rotWithShape="1">
              <a:gsLst>
                <a:gs pos="48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2000" dirty="0">
                <a:solidFill>
                  <a:srgbClr val="E9A939"/>
                </a:solidFill>
              </a:endParaRPr>
            </a:p>
          </p:txBody>
        </p:sp>
        <p:sp>
          <p:nvSpPr>
            <p:cNvPr id="15" name="矩形 25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457601" y="641371"/>
              <a:ext cx="1213382" cy="7089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lvl="1">
                <a:buFont typeface="Arial" panose="020B0604020202020204" pitchFamily="34" charset="0"/>
                <a:buNone/>
              </a:pPr>
              <a:endParaRPr lang="zh-CN" altLang="en-US" sz="6600" b="1" cap="all" dirty="0">
                <a:solidFill>
                  <a:srgbClr val="E9A93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文本框 15"/>
          <p:cNvSpPr txBox="1"/>
          <p:nvPr userDrawn="1">
            <p:custDataLst>
              <p:tags r:id="rId9"/>
            </p:custDataLst>
          </p:nvPr>
        </p:nvSpPr>
        <p:spPr>
          <a:xfrm flipH="1">
            <a:off x="2499995" y="2348230"/>
            <a:ext cx="2004695" cy="911860"/>
          </a:xfrm>
          <a:prstGeom prst="rect">
            <a:avLst/>
          </a:prstGeom>
          <a:noFill/>
          <a:effectLst>
            <a:reflection blurRad="6350" stA="52000" endA="300" endPos="0" dist="254000" dir="5400000" sy="-100000" algn="bl" rotWithShape="0"/>
          </a:effectLst>
        </p:spPr>
        <p:txBody>
          <a:bodyPr wrap="square" rtlCol="0">
            <a:noAutofit/>
          </a:bodyPr>
          <a:lstStyle/>
          <a:p>
            <a:pPr algn="ctr"/>
            <a:r>
              <a:rPr lang="zh-CN" altLang="en-US" sz="5400" b="1" dirty="0">
                <a:solidFill>
                  <a:srgbClr val="629A7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感谢关注</a:t>
            </a:r>
            <a:endParaRPr lang="zh-CN" altLang="en-US" sz="5400" b="1" dirty="0">
              <a:solidFill>
                <a:srgbClr val="629A7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50" name="组合 1"/>
          <p:cNvGrpSpPr/>
          <p:nvPr userDrawn="1"/>
        </p:nvGrpSpPr>
        <p:grpSpPr>
          <a:xfrm>
            <a:off x="7351713" y="856615"/>
            <a:ext cx="2341245" cy="673735"/>
            <a:chOff x="738" y="3473"/>
            <a:chExt cx="13094" cy="3440"/>
          </a:xfrm>
        </p:grpSpPr>
        <p:sp>
          <p:nvSpPr>
            <p:cNvPr id="23" name="矩形 22"/>
            <p:cNvSpPr/>
            <p:nvPr>
              <p:custDataLst>
                <p:tags r:id="rId10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矩形 23"/>
            <p:cNvSpPr/>
            <p:nvPr>
              <p:custDataLst>
                <p:tags r:id="rId11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5" name="任意多边形 24"/>
            <p:cNvSpPr/>
            <p:nvPr>
              <p:custDataLst>
                <p:tags r:id="rId12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13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14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15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9" name="任意多边形 28"/>
            <p:cNvSpPr/>
            <p:nvPr>
              <p:custDataLst>
                <p:tags r:id="rId16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0" name="任意多边形 29"/>
            <p:cNvSpPr/>
            <p:nvPr>
              <p:custDataLst>
                <p:tags r:id="rId17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1" name="任意多边形 30"/>
            <p:cNvSpPr/>
            <p:nvPr>
              <p:custDataLst>
                <p:tags r:id="rId18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2" name="任意多边形 31"/>
            <p:cNvSpPr/>
            <p:nvPr>
              <p:custDataLst>
                <p:tags r:id="rId19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3" name="任意多边形 32"/>
            <p:cNvSpPr/>
            <p:nvPr>
              <p:custDataLst>
                <p:tags r:id="rId20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4" name="任意多边形 33"/>
            <p:cNvSpPr/>
            <p:nvPr>
              <p:custDataLst>
                <p:tags r:id="rId21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5" name="任意多边形 34"/>
            <p:cNvSpPr/>
            <p:nvPr>
              <p:custDataLst>
                <p:tags r:id="rId22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6" name="任意多边形 35"/>
            <p:cNvSpPr/>
            <p:nvPr>
              <p:custDataLst>
                <p:tags r:id="rId23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7" name="任意多边形 36"/>
            <p:cNvSpPr/>
            <p:nvPr>
              <p:custDataLst>
                <p:tags r:id="rId24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8" name="任意多边形 37"/>
            <p:cNvSpPr/>
            <p:nvPr>
              <p:custDataLst>
                <p:tags r:id="rId25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9" name="任意多边形 38"/>
            <p:cNvSpPr/>
            <p:nvPr>
              <p:custDataLst>
                <p:tags r:id="rId26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/>
          <p:cNvSpPr/>
          <p:nvPr userDrawn="1">
            <p:custDataLst>
              <p:tags r:id="rId2"/>
            </p:custDataLst>
          </p:nvPr>
        </p:nvSpPr>
        <p:spPr>
          <a:xfrm rot="10800000" flipH="1">
            <a:off x="0" y="0"/>
            <a:ext cx="7849870" cy="6850380"/>
          </a:xfrm>
          <a:prstGeom prst="rtTriangle">
            <a:avLst/>
          </a:prstGeom>
          <a:solidFill>
            <a:srgbClr val="95B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55765" y="1514475"/>
            <a:ext cx="3821430" cy="3821430"/>
          </a:xfrm>
          <a:prstGeom prst="rect">
            <a:avLst/>
          </a:prstGeom>
        </p:spPr>
      </p:pic>
      <p:sp>
        <p:nvSpPr>
          <p:cNvPr id="26" name="任意多边形 25"/>
          <p:cNvSpPr/>
          <p:nvPr userDrawn="1">
            <p:custDataLst>
              <p:tags r:id="rId5"/>
            </p:custDataLst>
          </p:nvPr>
        </p:nvSpPr>
        <p:spPr>
          <a:xfrm>
            <a:off x="1733550" y="2560955"/>
            <a:ext cx="4544695" cy="1828165"/>
          </a:xfrm>
          <a:custGeom>
            <a:avLst/>
            <a:gdLst>
              <a:gd name="connsiteX0" fmla="*/ 368297 w 3246120"/>
              <a:gd name="connsiteY0" fmla="*/ 88606 h 705910"/>
              <a:gd name="connsiteX1" fmla="*/ 103948 w 3246120"/>
              <a:gd name="connsiteY1" fmla="*/ 352955 h 705910"/>
              <a:gd name="connsiteX2" fmla="*/ 368297 w 3246120"/>
              <a:gd name="connsiteY2" fmla="*/ 617304 h 705910"/>
              <a:gd name="connsiteX3" fmla="*/ 2887968 w 3246120"/>
              <a:gd name="connsiteY3" fmla="*/ 617304 h 705910"/>
              <a:gd name="connsiteX4" fmla="*/ 3152317 w 3246120"/>
              <a:gd name="connsiteY4" fmla="*/ 352955 h 705910"/>
              <a:gd name="connsiteX5" fmla="*/ 2887968 w 3246120"/>
              <a:gd name="connsiteY5" fmla="*/ 88606 h 705910"/>
              <a:gd name="connsiteX6" fmla="*/ 352955 w 3246120"/>
              <a:gd name="connsiteY6" fmla="*/ 0 h 705910"/>
              <a:gd name="connsiteX7" fmla="*/ 2893165 w 3246120"/>
              <a:gd name="connsiteY7" fmla="*/ 0 h 705910"/>
              <a:gd name="connsiteX8" fmla="*/ 3246120 w 3246120"/>
              <a:gd name="connsiteY8" fmla="*/ 352955 h 705910"/>
              <a:gd name="connsiteX9" fmla="*/ 2893165 w 3246120"/>
              <a:gd name="connsiteY9" fmla="*/ 705910 h 705910"/>
              <a:gd name="connsiteX10" fmla="*/ 352955 w 3246120"/>
              <a:gd name="connsiteY10" fmla="*/ 705910 h 705910"/>
              <a:gd name="connsiteX11" fmla="*/ 0 w 3246120"/>
              <a:gd name="connsiteY11" fmla="*/ 352955 h 705910"/>
              <a:gd name="connsiteX12" fmla="*/ 352955 w 3246120"/>
              <a:gd name="connsiteY12" fmla="*/ 0 h 70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46120" h="705910">
                <a:moveTo>
                  <a:pt x="368297" y="88606"/>
                </a:moveTo>
                <a:cubicBezTo>
                  <a:pt x="222301" y="88606"/>
                  <a:pt x="103948" y="206959"/>
                  <a:pt x="103948" y="352955"/>
                </a:cubicBezTo>
                <a:cubicBezTo>
                  <a:pt x="103948" y="498951"/>
                  <a:pt x="222301" y="617304"/>
                  <a:pt x="368297" y="617304"/>
                </a:cubicBezTo>
                <a:lnTo>
                  <a:pt x="2887968" y="617304"/>
                </a:lnTo>
                <a:cubicBezTo>
                  <a:pt x="3033964" y="617304"/>
                  <a:pt x="3152317" y="498951"/>
                  <a:pt x="3152317" y="352955"/>
                </a:cubicBezTo>
                <a:cubicBezTo>
                  <a:pt x="3152317" y="206959"/>
                  <a:pt x="3033964" y="88606"/>
                  <a:pt x="2887968" y="88606"/>
                </a:cubicBezTo>
                <a:close/>
                <a:moveTo>
                  <a:pt x="352955" y="0"/>
                </a:moveTo>
                <a:lnTo>
                  <a:pt x="2893165" y="0"/>
                </a:lnTo>
                <a:cubicBezTo>
                  <a:pt x="3088097" y="0"/>
                  <a:pt x="3246120" y="158023"/>
                  <a:pt x="3246120" y="352955"/>
                </a:cubicBezTo>
                <a:cubicBezTo>
                  <a:pt x="3246120" y="547887"/>
                  <a:pt x="3088097" y="705910"/>
                  <a:pt x="2893165" y="705910"/>
                </a:cubicBezTo>
                <a:lnTo>
                  <a:pt x="352955" y="705910"/>
                </a:lnTo>
                <a:cubicBezTo>
                  <a:pt x="158023" y="705910"/>
                  <a:pt x="0" y="547887"/>
                  <a:pt x="0" y="352955"/>
                </a:cubicBezTo>
                <a:cubicBezTo>
                  <a:pt x="0" y="158023"/>
                  <a:pt x="158023" y="0"/>
                  <a:pt x="35295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1016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dist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6"/>
            </p:custDataLst>
          </p:nvPr>
        </p:nvSpPr>
        <p:spPr>
          <a:xfrm>
            <a:off x="2028190" y="2766695"/>
            <a:ext cx="4001135" cy="140144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dist"/>
            <a:r>
              <a:rPr lang="zh-CN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获取课件请扫码</a:t>
            </a:r>
            <a:endParaRPr lang="zh-CN" altLang="en-US" sz="3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5" name="组合 1"/>
          <p:cNvGrpSpPr/>
          <p:nvPr userDrawn="1"/>
        </p:nvGrpSpPr>
        <p:grpSpPr>
          <a:xfrm>
            <a:off x="10536555" y="6351905"/>
            <a:ext cx="1655445" cy="492760"/>
            <a:chOff x="738" y="3473"/>
            <a:chExt cx="13094" cy="3440"/>
          </a:xfrm>
        </p:grpSpPr>
        <p:sp>
          <p:nvSpPr>
            <p:cNvPr id="6" name="矩形 5"/>
            <p:cNvSpPr/>
            <p:nvPr>
              <p:custDataLst>
                <p:tags r:id="rId7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7" name="矩形 6"/>
            <p:cNvSpPr/>
            <p:nvPr>
              <p:custDataLst>
                <p:tags r:id="rId8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9" name="任意多边形 8"/>
            <p:cNvSpPr/>
            <p:nvPr>
              <p:custDataLst>
                <p:tags r:id="rId9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0" name="任意多边形 9"/>
            <p:cNvSpPr/>
            <p:nvPr>
              <p:custDataLst>
                <p:tags r:id="rId10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1" name="任意多边形 10"/>
            <p:cNvSpPr/>
            <p:nvPr>
              <p:custDataLst>
                <p:tags r:id="rId11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2" name="任意多边形 11"/>
            <p:cNvSpPr/>
            <p:nvPr>
              <p:custDataLst>
                <p:tags r:id="rId12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4" name="任意多边形 13"/>
            <p:cNvSpPr/>
            <p:nvPr>
              <p:custDataLst>
                <p:tags r:id="rId13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5" name="任意多边形 14"/>
            <p:cNvSpPr/>
            <p:nvPr>
              <p:custDataLst>
                <p:tags r:id="rId14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6" name="任意多边形 15"/>
            <p:cNvSpPr/>
            <p:nvPr>
              <p:custDataLst>
                <p:tags r:id="rId15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7" name="任意多边形 16"/>
            <p:cNvSpPr/>
            <p:nvPr>
              <p:custDataLst>
                <p:tags r:id="rId16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8" name="任意多边形 17"/>
            <p:cNvSpPr/>
            <p:nvPr>
              <p:custDataLst>
                <p:tags r:id="rId17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9" name="任意多边形 18"/>
            <p:cNvSpPr/>
            <p:nvPr>
              <p:custDataLst>
                <p:tags r:id="rId18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0" name="任意多边形 19"/>
            <p:cNvSpPr/>
            <p:nvPr>
              <p:custDataLst>
                <p:tags r:id="rId19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1" name="任意多边形 20"/>
            <p:cNvSpPr/>
            <p:nvPr>
              <p:custDataLst>
                <p:tags r:id="rId20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2" name="任意多边形 21"/>
            <p:cNvSpPr/>
            <p:nvPr>
              <p:custDataLst>
                <p:tags r:id="rId21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40" name="任意多边形 39"/>
            <p:cNvSpPr/>
            <p:nvPr>
              <p:custDataLst>
                <p:tags r:id="rId22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41" name="任意多边形 40"/>
            <p:cNvSpPr/>
            <p:nvPr>
              <p:custDataLst>
                <p:tags r:id="rId23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 userDrawn="1"/>
        </p:nvSpPr>
        <p:spPr>
          <a:xfrm>
            <a:off x="450215" y="514985"/>
            <a:ext cx="6365875" cy="5541645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  <a:ln w="28575" cmpd="sng">
            <a:solidFill>
              <a:srgbClr val="9EC7A7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直角三角形 33"/>
          <p:cNvSpPr/>
          <p:nvPr userDrawn="1"/>
        </p:nvSpPr>
        <p:spPr>
          <a:xfrm flipH="1">
            <a:off x="6052185" y="561975"/>
            <a:ext cx="6139815" cy="6296025"/>
          </a:xfrm>
          <a:prstGeom prst="rtTriangle">
            <a:avLst/>
          </a:prstGeom>
          <a:solidFill>
            <a:srgbClr val="95BBA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7536180" y="2415540"/>
            <a:ext cx="2794000" cy="2810510"/>
            <a:chOff x="2230" y="3613"/>
            <a:chExt cx="4400" cy="4426"/>
          </a:xfrm>
        </p:grpSpPr>
        <p:sp>
          <p:nvSpPr>
            <p:cNvPr id="35" name="椭圆 34"/>
            <p:cNvSpPr/>
            <p:nvPr userDrawn="1"/>
          </p:nvSpPr>
          <p:spPr>
            <a:xfrm>
              <a:off x="2230" y="3613"/>
              <a:ext cx="4401" cy="442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/>
            <p:cNvSpPr/>
            <p:nvPr userDrawn="1">
              <p:custDataLst>
                <p:tags r:id="rId2"/>
              </p:custDataLst>
            </p:nvPr>
          </p:nvSpPr>
          <p:spPr>
            <a:xfrm>
              <a:off x="2458" y="3863"/>
              <a:ext cx="3834" cy="3866"/>
            </a:xfrm>
            <a:prstGeom prst="ellipse">
              <a:avLst/>
            </a:prstGeom>
            <a:blipFill rotWithShape="1"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9" name="组合 38"/>
          <p:cNvGrpSpPr/>
          <p:nvPr userDrawn="1"/>
        </p:nvGrpSpPr>
        <p:grpSpPr>
          <a:xfrm>
            <a:off x="7818755" y="5149850"/>
            <a:ext cx="576000" cy="576000"/>
            <a:chOff x="12227" y="5180"/>
            <a:chExt cx="1550" cy="1614"/>
          </a:xfrm>
        </p:grpSpPr>
        <p:sp>
          <p:nvSpPr>
            <p:cNvPr id="37" name="椭圆 36"/>
            <p:cNvSpPr/>
            <p:nvPr userDrawn="1"/>
          </p:nvSpPr>
          <p:spPr>
            <a:xfrm>
              <a:off x="12435" y="5400"/>
              <a:ext cx="1134" cy="11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/>
            <p:cNvSpPr/>
            <p:nvPr userDrawn="1">
              <p:custDataLst>
                <p:tags r:id="rId4"/>
              </p:custDataLst>
            </p:nvPr>
          </p:nvSpPr>
          <p:spPr>
            <a:xfrm>
              <a:off x="12227" y="5180"/>
              <a:ext cx="1551" cy="1614"/>
            </a:xfrm>
            <a:prstGeom prst="ellipse">
              <a:avLst/>
            </a:prstGeom>
            <a:noFill/>
            <a:ln w="285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1" name="椭圆 40"/>
          <p:cNvSpPr/>
          <p:nvPr userDrawn="1">
            <p:custDataLst>
              <p:tags r:id="rId5"/>
            </p:custDataLst>
          </p:nvPr>
        </p:nvSpPr>
        <p:spPr>
          <a:xfrm>
            <a:off x="10220960" y="1628775"/>
            <a:ext cx="962280" cy="962280"/>
          </a:xfrm>
          <a:prstGeom prst="ellipse">
            <a:avLst/>
          </a:prstGeom>
          <a:noFill/>
          <a:ln w="28575" cmpd="sng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/>
          <p:cNvSpPr/>
          <p:nvPr userDrawn="1">
            <p:custDataLst>
              <p:tags r:id="rId6"/>
            </p:custDataLst>
          </p:nvPr>
        </p:nvSpPr>
        <p:spPr>
          <a:xfrm>
            <a:off x="10330815" y="1736090"/>
            <a:ext cx="744855" cy="7467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50" name="组合 1"/>
          <p:cNvGrpSpPr/>
          <p:nvPr userDrawn="1"/>
        </p:nvGrpSpPr>
        <p:grpSpPr>
          <a:xfrm>
            <a:off x="0" y="6308725"/>
            <a:ext cx="1655445" cy="492760"/>
            <a:chOff x="738" y="3473"/>
            <a:chExt cx="13094" cy="3440"/>
          </a:xfrm>
        </p:grpSpPr>
        <p:sp>
          <p:nvSpPr>
            <p:cNvPr id="10" name="矩形 9"/>
            <p:cNvSpPr/>
            <p:nvPr>
              <p:custDataLst>
                <p:tags r:id="rId7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1" name="矩形 10"/>
            <p:cNvSpPr/>
            <p:nvPr>
              <p:custDataLst>
                <p:tags r:id="rId8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2" name="任意多边形 11"/>
            <p:cNvSpPr/>
            <p:nvPr>
              <p:custDataLst>
                <p:tags r:id="rId9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3" name="任意多边形 12"/>
            <p:cNvSpPr/>
            <p:nvPr>
              <p:custDataLst>
                <p:tags r:id="rId10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" name="任意多边形 2"/>
            <p:cNvSpPr/>
            <p:nvPr>
              <p:custDataLst>
                <p:tags r:id="rId11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6" name="任意多边形 15"/>
            <p:cNvSpPr/>
            <p:nvPr>
              <p:custDataLst>
                <p:tags r:id="rId12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7" name="任意多边形 16"/>
            <p:cNvSpPr/>
            <p:nvPr>
              <p:custDataLst>
                <p:tags r:id="rId13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6" name="任意多边形 5"/>
            <p:cNvSpPr/>
            <p:nvPr>
              <p:custDataLst>
                <p:tags r:id="rId14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7" name="任意多边形 6"/>
            <p:cNvSpPr/>
            <p:nvPr>
              <p:custDataLst>
                <p:tags r:id="rId15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0" name="任意多边形 19"/>
            <p:cNvSpPr/>
            <p:nvPr>
              <p:custDataLst>
                <p:tags r:id="rId16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1" name="任意多边形 20"/>
            <p:cNvSpPr/>
            <p:nvPr>
              <p:custDataLst>
                <p:tags r:id="rId17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2" name="任意多边形 21"/>
            <p:cNvSpPr/>
            <p:nvPr>
              <p:custDataLst>
                <p:tags r:id="rId18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3" name="任意多边形 22"/>
            <p:cNvSpPr/>
            <p:nvPr>
              <p:custDataLst>
                <p:tags r:id="rId19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任意多边形 23"/>
            <p:cNvSpPr/>
            <p:nvPr>
              <p:custDataLst>
                <p:tags r:id="rId20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21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22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23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887730" y="833120"/>
            <a:ext cx="5622290" cy="48926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版 权 声 明</a:t>
            </a:r>
            <a:endParaRPr lang="zh-CN" altLang="en-US" sz="32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/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原创不易，感谢支持！购买该课件的老师，可以将课件用于教学和公开课，但请您不要有以下行为：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将课件上传百度文库、学科网等类似网站。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未经同意使用该课件参加课件比赛或录像课比赛。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未经同意直接使用该课件充实个人网站或公众号。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若有上述行为，将对行为人追责。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11" y="365134"/>
            <a:ext cx="10515737" cy="1325594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8" y="1600238"/>
            <a:ext cx="5384870" cy="4526067"/>
          </a:xfrm>
        </p:spPr>
        <p:txBody>
          <a:bodyPr/>
          <a:lstStyle>
            <a:lvl1pPr>
              <a:defRPr sz="3750"/>
            </a:lvl1pPr>
            <a:lvl2pPr>
              <a:defRPr sz="3200"/>
            </a:lvl2pPr>
            <a:lvl3pPr>
              <a:defRPr sz="265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81" y="1600238"/>
            <a:ext cx="5384870" cy="4526067"/>
          </a:xfrm>
        </p:spPr>
        <p:txBody>
          <a:bodyPr/>
          <a:lstStyle>
            <a:lvl1pPr>
              <a:defRPr sz="3750"/>
            </a:lvl1pPr>
            <a:lvl2pPr>
              <a:defRPr sz="3200"/>
            </a:lvl2pPr>
            <a:lvl3pPr>
              <a:defRPr sz="265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6" name="日期占位符 4"/>
          <p:cNvSpPr>
            <a:spLocks noGrp="1"/>
          </p:cNvSpPr>
          <p:nvPr>
            <p:ph type="dt" sz="half" idx="10"/>
          </p:nvPr>
        </p:nvSpPr>
        <p:spPr>
          <a:xfrm>
            <a:off x="838211" y="6356498"/>
            <a:ext cx="2743236" cy="36513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53" y="6356498"/>
            <a:ext cx="4114854" cy="36513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713" y="6356498"/>
            <a:ext cx="2743236" cy="365134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23CD8D8-3ACD-44A1-AD6B-37534D1CF062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38D7E-BAA0-4EB7-8782-3E07D3BF6C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A11A4-4B52-4651-A657-283EA51ACA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38D7E-BAA0-4EB7-8782-3E07D3BF6C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A11A4-4B52-4651-A657-283EA51ACA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38D7E-BAA0-4EB7-8782-3E07D3BF6C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A11A4-4B52-4651-A657-283EA51ACA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9ea639277f894b5b9407d08c8b69b87f"/>
          <p:cNvPicPr>
            <a:picLocks noChangeAspect="1"/>
          </p:cNvPicPr>
          <p:nvPr userDrawn="1"/>
        </p:nvPicPr>
        <p:blipFill>
          <a:blip r:embed="rId2"/>
          <a:srcRect t="5113"/>
          <a:stretch>
            <a:fillRect/>
          </a:stretch>
        </p:blipFill>
        <p:spPr>
          <a:xfrm>
            <a:off x="40640" y="635"/>
            <a:ext cx="12496165" cy="7028815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3727531" y="6282220"/>
            <a:ext cx="8501897" cy="1151890"/>
            <a:chOff x="-629" y="8642"/>
            <a:chExt cx="9567" cy="1814"/>
          </a:xfrm>
          <a:solidFill>
            <a:srgbClr val="55876C"/>
          </a:solidFill>
        </p:grpSpPr>
        <p:sp>
          <p:nvSpPr>
            <p:cNvPr id="2" name="矩形 1"/>
            <p:cNvSpPr/>
            <p:nvPr/>
          </p:nvSpPr>
          <p:spPr>
            <a:xfrm flipH="1">
              <a:off x="-20" y="8642"/>
              <a:ext cx="8958" cy="907"/>
            </a:xfrm>
            <a:prstGeom prst="rect">
              <a:avLst/>
            </a:prstGeom>
            <a:solidFill>
              <a:srgbClr val="5587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" name="饼形 2"/>
            <p:cNvSpPr/>
            <p:nvPr/>
          </p:nvSpPr>
          <p:spPr>
            <a:xfrm>
              <a:off x="-629" y="8642"/>
              <a:ext cx="1237" cy="1814"/>
            </a:xfrm>
            <a:prstGeom prst="pie">
              <a:avLst>
                <a:gd name="adj1" fmla="val 10889786"/>
                <a:gd name="adj2" fmla="val 16200000"/>
              </a:avLst>
            </a:prstGeom>
            <a:solidFill>
              <a:srgbClr val="5587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文本框 8"/>
          <p:cNvSpPr txBox="1"/>
          <p:nvPr userDrawn="1"/>
        </p:nvSpPr>
        <p:spPr>
          <a:xfrm>
            <a:off x="4419600" y="6388315"/>
            <a:ext cx="78098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人教版普通高中地理教科书选择性必修第二册</a:t>
            </a:r>
            <a:endParaRPr lang="zh-CN" alt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标题 4" descr="7b0a2020202022776f7264617274223a20227b5c2269645c223a32353030333436382c5c227469645c223a31333538357d220a7d0a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268470" y="5104765"/>
            <a:ext cx="7967345" cy="1753235"/>
          </a:xfrm>
          <a:prstGeom prst="rect">
            <a:avLst/>
          </a:prstGeom>
        </p:spPr>
        <p:txBody>
          <a:bodyPr>
            <a:scene3d>
              <a:camera prst="perspectiveBelow" fov="0">
                <a:rot lat="0" lon="0" rev="0"/>
              </a:camera>
              <a:lightRig rig="flat" dir="t">
                <a:rot lat="0" lon="0" rev="0"/>
              </a:lightRig>
            </a:scene3d>
            <a:sp3d prstMaterial="matte">
              <a:extrusionClr>
                <a:srgbClr val="FD7F2D"/>
              </a:extrusionClr>
              <a:contourClr>
                <a:srgbClr val="FF0000"/>
              </a:contourClr>
            </a:sp3d>
          </a:bodyPr>
          <a:lstStyle>
            <a:lvl1pPr algn="l" eaLnBrk="1" fontAlgn="auto" latinLnBrk="0" hangingPunct="1">
              <a:lnSpc>
                <a:spcPct val="120000"/>
              </a:lnSpc>
              <a:defRPr sz="4400" b="0" i="0">
                <a:ln w="7063" cmpd="sng">
                  <a:solidFill>
                    <a:srgbClr val="396F58"/>
                  </a:solidFill>
                  <a:miter/>
                </a:ln>
                <a:solidFill>
                  <a:schemeClr val="bg1">
                    <a:lumMod val="95000"/>
                  </a:schemeClr>
                </a:solidFill>
                <a:effectLst>
                  <a:innerShdw blurRad="15697" dist="50800" dir="13500000">
                    <a:srgbClr val="BF0000">
                      <a:alpha val="58000"/>
                    </a:srgbClr>
                  </a:innerShdw>
                  <a:reflection blurRad="37672" stA="55000" endA="300" endPos="600" dist="114300" dir="5400000" sy="-100000" algn="bl" rotWithShape="0"/>
                </a:effectLst>
                <a:latin typeface="汉仪黑方简" panose="00020600040101010101" charset="-122"/>
                <a:ea typeface="汉仪黑方简" panose="00020600040101010101" charset="-122"/>
                <a:cs typeface="汉仪黑方简" panose="00020600040101010101" charset="-122"/>
              </a:defRPr>
            </a:lvl1pPr>
          </a:lstStyle>
          <a:p>
            <a:r>
              <a:rPr lang="zh-CN" altLang="en-US" smtClean="0"/>
              <a:t>节单击此处编辑母版标题样式</a:t>
            </a:r>
            <a:br>
              <a:rPr lang="zh-CN" altLang="en-US" smtClean="0"/>
            </a:br>
            <a:endParaRPr lang="zh-CN" altLang="en-US"/>
          </a:p>
        </p:txBody>
      </p:sp>
      <p:pic>
        <p:nvPicPr>
          <p:cNvPr id="15" name="图片 14" descr="qrcode_for_gh_c5fdb1852ef6_258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DBDBDB">
                  <a:alpha val="100000"/>
                </a:srgbClr>
              </a:clrFrom>
              <a:clrTo>
                <a:srgbClr val="DBDBD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6219" y="189228"/>
            <a:ext cx="1189355" cy="1189355"/>
          </a:xfrm>
          <a:prstGeom prst="rect">
            <a:avLst/>
          </a:prstGeom>
        </p:spPr>
      </p:pic>
      <p:grpSp>
        <p:nvGrpSpPr>
          <p:cNvPr id="2050" name="组合 1"/>
          <p:cNvGrpSpPr/>
          <p:nvPr userDrawn="1"/>
        </p:nvGrpSpPr>
        <p:grpSpPr>
          <a:xfrm>
            <a:off x="0" y="6365240"/>
            <a:ext cx="1655445" cy="492760"/>
            <a:chOff x="738" y="3473"/>
            <a:chExt cx="13094" cy="3440"/>
          </a:xfrm>
        </p:grpSpPr>
        <p:sp>
          <p:nvSpPr>
            <p:cNvPr id="10" name="矩形 9"/>
            <p:cNvSpPr/>
            <p:nvPr>
              <p:custDataLst>
                <p:tags r:id="rId5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55876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1" name="矩形 10"/>
            <p:cNvSpPr/>
            <p:nvPr>
              <p:custDataLst>
                <p:tags r:id="rId6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55876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2" name="任意多边形 11"/>
            <p:cNvSpPr/>
            <p:nvPr>
              <p:custDataLst>
                <p:tags r:id="rId7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3" name="任意多边形 12"/>
            <p:cNvSpPr/>
            <p:nvPr>
              <p:custDataLst>
                <p:tags r:id="rId8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4" name="任意多边形 13"/>
            <p:cNvSpPr/>
            <p:nvPr>
              <p:custDataLst>
                <p:tags r:id="rId9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6" name="任意多边形 15"/>
            <p:cNvSpPr/>
            <p:nvPr>
              <p:custDataLst>
                <p:tags r:id="rId10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7" name="任意多边形 16"/>
            <p:cNvSpPr/>
            <p:nvPr>
              <p:custDataLst>
                <p:tags r:id="rId11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8" name="任意多边形 17"/>
            <p:cNvSpPr/>
            <p:nvPr>
              <p:custDataLst>
                <p:tags r:id="rId12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9" name="任意多边形 18"/>
            <p:cNvSpPr/>
            <p:nvPr>
              <p:custDataLst>
                <p:tags r:id="rId13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0" name="任意多边形 19"/>
            <p:cNvSpPr/>
            <p:nvPr>
              <p:custDataLst>
                <p:tags r:id="rId14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1" name="任意多边形 20"/>
            <p:cNvSpPr/>
            <p:nvPr>
              <p:custDataLst>
                <p:tags r:id="rId15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2" name="任意多边形 21"/>
            <p:cNvSpPr/>
            <p:nvPr>
              <p:custDataLst>
                <p:tags r:id="rId16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3" name="任意多边形 22"/>
            <p:cNvSpPr/>
            <p:nvPr>
              <p:custDataLst>
                <p:tags r:id="rId17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任意多边形 23"/>
            <p:cNvSpPr/>
            <p:nvPr>
              <p:custDataLst>
                <p:tags r:id="rId18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19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20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21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5" grpId="2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38D7E-BAA0-4EB7-8782-3E07D3BF6C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A11A4-4B52-4651-A657-283EA51ACA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38D7E-BAA0-4EB7-8782-3E07D3BF6C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A11A4-4B52-4651-A657-283EA51ACA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38D7E-BAA0-4EB7-8782-3E07D3BF6C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A11A4-4B52-4651-A657-283EA51ACA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38D7E-BAA0-4EB7-8782-3E07D3BF6C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A11A4-4B52-4651-A657-283EA51ACA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38D7E-BAA0-4EB7-8782-3E07D3BF6C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A11A4-4B52-4651-A657-283EA51ACA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38D7E-BAA0-4EB7-8782-3E07D3BF6C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A11A4-4B52-4651-A657-283EA51ACA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38D7E-BAA0-4EB7-8782-3E07D3BF6C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A11A4-4B52-4651-A657-283EA51ACA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38D7E-BAA0-4EB7-8782-3E07D3BF6C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A11A4-4B52-4651-A657-283EA51ACA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 descr="7b0a2020202022776f7264617274223a20227b5c2269645c223a32353030333436382c5c227469645c223a31333538357d220a7d0a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33730" y="4149090"/>
            <a:ext cx="11292840" cy="1753235"/>
          </a:xfrm>
          <a:prstGeom prst="rect">
            <a:avLst/>
          </a:prstGeom>
        </p:spPr>
        <p:txBody>
          <a:bodyPr>
            <a:scene3d>
              <a:camera prst="perspectiveBelow" fov="0">
                <a:rot lat="0" lon="0" rev="0"/>
              </a:camera>
              <a:lightRig rig="flat" dir="t">
                <a:rot lat="0" lon="0" rev="0"/>
              </a:lightRig>
            </a:scene3d>
            <a:sp3d prstMaterial="matte">
              <a:extrusionClr>
                <a:srgbClr val="FD7F2D"/>
              </a:extrusionClr>
              <a:contourClr>
                <a:srgbClr val="FF0000"/>
              </a:contourClr>
            </a:sp3d>
          </a:bodyPr>
          <a:lstStyle>
            <a:lvl1pPr algn="ctr" eaLnBrk="1" fontAlgn="auto" latinLnBrk="0" hangingPunct="1">
              <a:lnSpc>
                <a:spcPct val="120000"/>
              </a:lnSpc>
              <a:defRPr sz="4400" b="0" i="0">
                <a:ln w="7063" cmpd="sng">
                  <a:solidFill>
                    <a:srgbClr val="396F58"/>
                  </a:solidFill>
                  <a:miter/>
                </a:ln>
                <a:solidFill>
                  <a:schemeClr val="bg1">
                    <a:lumMod val="95000"/>
                  </a:schemeClr>
                </a:solidFill>
                <a:effectLst>
                  <a:innerShdw blurRad="15697" dist="50800" dir="13500000">
                    <a:srgbClr val="BF0000">
                      <a:alpha val="58000"/>
                    </a:srgbClr>
                  </a:innerShdw>
                  <a:reflection blurRad="37672" stA="55000" endA="300" endPos="600" dist="114300" dir="5400000" sy="-100000" algn="bl" rotWithShape="0"/>
                </a:effectLst>
                <a:latin typeface="汉仪黑方简" panose="00020600040101010101" charset="-122"/>
                <a:ea typeface="汉仪黑方简" panose="00020600040101010101" charset="-122"/>
                <a:cs typeface="汉仪黑方简" panose="00020600040101010101" charset="-122"/>
              </a:defRPr>
            </a:lvl1pPr>
          </a:lstStyle>
          <a:p>
            <a:r>
              <a:rPr lang="zh-CN" altLang="en-US" smtClean="0"/>
              <a:t>节单击此处编辑母版标题样式</a:t>
            </a:r>
            <a:br>
              <a:rPr lang="zh-CN" altLang="en-US" smtClean="0"/>
            </a:br>
            <a:endParaRPr lang="zh-CN" altLang="en-US"/>
          </a:p>
        </p:txBody>
      </p:sp>
      <p:grpSp>
        <p:nvGrpSpPr>
          <p:cNvPr id="2050" name="组合 1"/>
          <p:cNvGrpSpPr/>
          <p:nvPr userDrawn="1"/>
        </p:nvGrpSpPr>
        <p:grpSpPr>
          <a:xfrm>
            <a:off x="0" y="6365240"/>
            <a:ext cx="1655445" cy="492760"/>
            <a:chOff x="738" y="3473"/>
            <a:chExt cx="13094" cy="3440"/>
          </a:xfrm>
        </p:grpSpPr>
        <p:sp>
          <p:nvSpPr>
            <p:cNvPr id="10" name="矩形 9"/>
            <p:cNvSpPr/>
            <p:nvPr>
              <p:custDataLst>
                <p:tags r:id="rId3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1" name="矩形 10"/>
            <p:cNvSpPr/>
            <p:nvPr>
              <p:custDataLst>
                <p:tags r:id="rId4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2" name="任意多边形 11"/>
            <p:cNvSpPr/>
            <p:nvPr>
              <p:custDataLst>
                <p:tags r:id="rId5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3" name="任意多边形 12"/>
            <p:cNvSpPr/>
            <p:nvPr>
              <p:custDataLst>
                <p:tags r:id="rId6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4" name="任意多边形 13"/>
            <p:cNvSpPr/>
            <p:nvPr>
              <p:custDataLst>
                <p:tags r:id="rId7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6" name="任意多边形 15"/>
            <p:cNvSpPr/>
            <p:nvPr>
              <p:custDataLst>
                <p:tags r:id="rId8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7" name="任意多边形 16"/>
            <p:cNvSpPr/>
            <p:nvPr>
              <p:custDataLst>
                <p:tags r:id="rId9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8" name="任意多边形 17"/>
            <p:cNvSpPr/>
            <p:nvPr>
              <p:custDataLst>
                <p:tags r:id="rId10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9" name="任意多边形 18"/>
            <p:cNvSpPr/>
            <p:nvPr>
              <p:custDataLst>
                <p:tags r:id="rId11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0" name="任意多边形 19"/>
            <p:cNvSpPr/>
            <p:nvPr>
              <p:custDataLst>
                <p:tags r:id="rId12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1" name="任意多边形 20"/>
            <p:cNvSpPr/>
            <p:nvPr>
              <p:custDataLst>
                <p:tags r:id="rId13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2" name="任意多边形 21"/>
            <p:cNvSpPr/>
            <p:nvPr>
              <p:custDataLst>
                <p:tags r:id="rId14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3" name="任意多边形 22"/>
            <p:cNvSpPr/>
            <p:nvPr>
              <p:custDataLst>
                <p:tags r:id="rId15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任意多边形 23"/>
            <p:cNvSpPr/>
            <p:nvPr>
              <p:custDataLst>
                <p:tags r:id="rId16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17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18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19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5" grpId="2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直角三角形 33"/>
          <p:cNvSpPr/>
          <p:nvPr userDrawn="1"/>
        </p:nvSpPr>
        <p:spPr>
          <a:xfrm>
            <a:off x="0" y="558800"/>
            <a:ext cx="6139815" cy="6296025"/>
          </a:xfrm>
          <a:prstGeom prst="rtTriangle">
            <a:avLst/>
          </a:prstGeom>
          <a:solidFill>
            <a:srgbClr val="95BBA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 userDrawn="1"/>
        </p:nvSpPr>
        <p:spPr>
          <a:xfrm>
            <a:off x="1416050" y="2294255"/>
            <a:ext cx="2794635" cy="2810510"/>
          </a:xfrm>
          <a:prstGeom prst="ellipse">
            <a:avLst/>
          </a:prstGeom>
          <a:solidFill>
            <a:schemeClr val="bg1">
              <a:lumMod val="95000"/>
            </a:schemeClr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 userDrawn="1">
            <p:custDataLst>
              <p:tags r:id="rId2"/>
            </p:custDataLst>
          </p:nvPr>
        </p:nvSpPr>
        <p:spPr>
          <a:xfrm>
            <a:off x="1560830" y="2453005"/>
            <a:ext cx="2434590" cy="245491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9" name="组合 38"/>
          <p:cNvGrpSpPr/>
          <p:nvPr userDrawn="1"/>
        </p:nvGrpSpPr>
        <p:grpSpPr>
          <a:xfrm>
            <a:off x="3711575" y="5791200"/>
            <a:ext cx="576000" cy="576000"/>
            <a:chOff x="12227" y="5180"/>
            <a:chExt cx="1550" cy="1614"/>
          </a:xfrm>
        </p:grpSpPr>
        <p:sp>
          <p:nvSpPr>
            <p:cNvPr id="37" name="椭圆 36"/>
            <p:cNvSpPr/>
            <p:nvPr userDrawn="1"/>
          </p:nvSpPr>
          <p:spPr>
            <a:xfrm>
              <a:off x="12435" y="5400"/>
              <a:ext cx="1134" cy="11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/>
            <p:cNvSpPr/>
            <p:nvPr userDrawn="1">
              <p:custDataLst>
                <p:tags r:id="rId4"/>
              </p:custDataLst>
            </p:nvPr>
          </p:nvSpPr>
          <p:spPr>
            <a:xfrm>
              <a:off x="12227" y="5180"/>
              <a:ext cx="1551" cy="1614"/>
            </a:xfrm>
            <a:prstGeom prst="ellipse">
              <a:avLst/>
            </a:prstGeom>
            <a:noFill/>
            <a:ln w="285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1" name="椭圆 40"/>
          <p:cNvSpPr/>
          <p:nvPr userDrawn="1">
            <p:custDataLst>
              <p:tags r:id="rId5"/>
            </p:custDataLst>
          </p:nvPr>
        </p:nvSpPr>
        <p:spPr>
          <a:xfrm>
            <a:off x="695960" y="1279525"/>
            <a:ext cx="962280" cy="962280"/>
          </a:xfrm>
          <a:prstGeom prst="ellipse">
            <a:avLst/>
          </a:prstGeom>
          <a:noFill/>
          <a:ln w="28575" cmpd="sng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/>
          <p:cNvSpPr/>
          <p:nvPr userDrawn="1">
            <p:custDataLst>
              <p:tags r:id="rId6"/>
            </p:custDataLst>
          </p:nvPr>
        </p:nvSpPr>
        <p:spPr>
          <a:xfrm>
            <a:off x="809625" y="1373505"/>
            <a:ext cx="744855" cy="7467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 userDrawn="1">
            <p:custDataLst>
              <p:tags r:id="rId7"/>
            </p:custDataLst>
          </p:nvPr>
        </p:nvSpPr>
        <p:spPr>
          <a:xfrm>
            <a:off x="4410075" y="1605915"/>
            <a:ext cx="7412990" cy="1449705"/>
          </a:xfrm>
          <a:prstGeom prst="rect">
            <a:avLst/>
          </a:prstGeom>
          <a:gradFill>
            <a:gsLst>
              <a:gs pos="0">
                <a:srgbClr val="F8FAFC"/>
              </a:gs>
              <a:gs pos="100000">
                <a:srgbClr val="F8F9F8"/>
              </a:gs>
            </a:gsLst>
            <a:lin ang="5400000" scaled="0"/>
          </a:gradFill>
          <a:ln>
            <a:solidFill>
              <a:schemeClr val="bg2"/>
            </a:solidFill>
          </a:ln>
          <a:effectLst>
            <a:outerShdw blurRad="88900" dist="381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3C3C3C"/>
              </a:solidFill>
            </a:endParaRPr>
          </a:p>
        </p:txBody>
      </p:sp>
      <p:sp>
        <p:nvSpPr>
          <p:cNvPr id="9" name="矩形 8"/>
          <p:cNvSpPr/>
          <p:nvPr userDrawn="1">
            <p:custDataLst>
              <p:tags r:id="rId8"/>
            </p:custDataLst>
          </p:nvPr>
        </p:nvSpPr>
        <p:spPr>
          <a:xfrm>
            <a:off x="4432935" y="4142740"/>
            <a:ext cx="7407275" cy="1856740"/>
          </a:xfrm>
          <a:prstGeom prst="rect">
            <a:avLst/>
          </a:prstGeom>
          <a:gradFill>
            <a:gsLst>
              <a:gs pos="0">
                <a:srgbClr val="F8FAFC"/>
              </a:gs>
              <a:gs pos="100000">
                <a:srgbClr val="F8F9F8"/>
              </a:gs>
            </a:gsLst>
            <a:lin ang="5400000" scaled="0"/>
          </a:gradFill>
          <a:ln>
            <a:solidFill>
              <a:schemeClr val="bg2"/>
            </a:solidFill>
          </a:ln>
          <a:effectLst>
            <a:outerShdw blurRad="88900" dist="381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3C3C3C"/>
              </a:solidFill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3"/>
            <p:custDataLst>
              <p:tags r:id="rId9"/>
            </p:custDataLst>
          </p:nvPr>
        </p:nvSpPr>
        <p:spPr>
          <a:xfrm>
            <a:off x="4410075" y="1906270"/>
            <a:ext cx="7984490" cy="14998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C3C3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文本占位符 4"/>
          <p:cNvSpPr>
            <a:spLocks noGrp="1"/>
          </p:cNvSpPr>
          <p:nvPr>
            <p:ph type="body" idx="23"/>
            <p:custDataLst>
              <p:tags r:id="rId10"/>
            </p:custDataLst>
          </p:nvPr>
        </p:nvSpPr>
        <p:spPr>
          <a:xfrm>
            <a:off x="4513580" y="4499610"/>
            <a:ext cx="7844790" cy="14998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C3C3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4" hasCustomPrompt="1"/>
            <p:custDataLst>
              <p:tags r:id="rId11"/>
            </p:custDataLst>
          </p:nvPr>
        </p:nvSpPr>
        <p:spPr>
          <a:xfrm>
            <a:off x="6621145" y="466925"/>
            <a:ext cx="2503805" cy="149987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600">
                <a:solidFill>
                  <a:srgbClr val="3C3C3C"/>
                </a:solidFill>
                <a:latin typeface="黑体" panose="02010609060101010101" charset="-122"/>
                <a:ea typeface="黑体" panose="02010609060101010101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课程标准</a:t>
            </a:r>
            <a:endParaRPr lang="zh-CN" altLang="en-US" smtClean="0"/>
          </a:p>
        </p:txBody>
      </p:sp>
      <p:sp>
        <p:nvSpPr>
          <p:cNvPr id="18" name="圆角矩形 17"/>
          <p:cNvSpPr/>
          <p:nvPr userDrawn="1">
            <p:custDataLst>
              <p:tags r:id="rId12"/>
            </p:custDataLst>
          </p:nvPr>
        </p:nvSpPr>
        <p:spPr>
          <a:xfrm>
            <a:off x="6816090" y="3789135"/>
            <a:ext cx="2159635" cy="360045"/>
          </a:xfrm>
          <a:prstGeom prst="roundRect">
            <a:avLst/>
          </a:prstGeom>
          <a:solidFill>
            <a:srgbClr val="55876C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5" hasCustomPrompt="1"/>
            <p:custDataLst>
              <p:tags r:id="rId13"/>
            </p:custDataLst>
          </p:nvPr>
        </p:nvSpPr>
        <p:spPr>
          <a:xfrm>
            <a:off x="6644005" y="3062735"/>
            <a:ext cx="2503805" cy="149987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600">
                <a:solidFill>
                  <a:srgbClr val="3C3C3C"/>
                </a:solidFill>
                <a:latin typeface="黑体" panose="02010609060101010101" charset="-122"/>
                <a:ea typeface="黑体" panose="02010609060101010101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学习目标</a:t>
            </a:r>
            <a:endParaRPr lang="zh-CN" altLang="en-US" smtClean="0"/>
          </a:p>
        </p:txBody>
      </p:sp>
      <p:sp>
        <p:nvSpPr>
          <p:cNvPr id="19" name="圆角矩形 18"/>
          <p:cNvSpPr/>
          <p:nvPr userDrawn="1">
            <p:custDataLst>
              <p:tags r:id="rId14"/>
            </p:custDataLst>
          </p:nvPr>
        </p:nvSpPr>
        <p:spPr>
          <a:xfrm>
            <a:off x="6793230" y="1239825"/>
            <a:ext cx="2159635" cy="360045"/>
          </a:xfrm>
          <a:prstGeom prst="roundRect">
            <a:avLst/>
          </a:prstGeom>
          <a:solidFill>
            <a:srgbClr val="364967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 userDrawn="1"/>
        </p:nvSpPr>
        <p:spPr>
          <a:xfrm>
            <a:off x="695960" y="5780405"/>
            <a:ext cx="256603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/>
            <a:r>
              <a:rPr lang="zh-CN" altLang="en-US" sz="320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课标解读</a:t>
            </a:r>
            <a:endParaRPr lang="zh-CN" altLang="en-US" sz="320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2050" name="组合 1"/>
          <p:cNvGrpSpPr/>
          <p:nvPr userDrawn="1"/>
        </p:nvGrpSpPr>
        <p:grpSpPr>
          <a:xfrm>
            <a:off x="10536555" y="6362065"/>
            <a:ext cx="1655445" cy="492760"/>
            <a:chOff x="738" y="3473"/>
            <a:chExt cx="13094" cy="3440"/>
          </a:xfrm>
        </p:grpSpPr>
        <p:sp>
          <p:nvSpPr>
            <p:cNvPr id="10" name="矩形 9"/>
            <p:cNvSpPr/>
            <p:nvPr>
              <p:custDataLst>
                <p:tags r:id="rId15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1" name="矩形 10"/>
            <p:cNvSpPr/>
            <p:nvPr>
              <p:custDataLst>
                <p:tags r:id="rId16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2" name="任意多边形 11"/>
            <p:cNvSpPr/>
            <p:nvPr>
              <p:custDataLst>
                <p:tags r:id="rId17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3" name="任意多边形 12"/>
            <p:cNvSpPr/>
            <p:nvPr>
              <p:custDataLst>
                <p:tags r:id="rId18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" name="任意多边形 2"/>
            <p:cNvSpPr/>
            <p:nvPr>
              <p:custDataLst>
                <p:tags r:id="rId19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6" name="任意多边形 15"/>
            <p:cNvSpPr/>
            <p:nvPr>
              <p:custDataLst>
                <p:tags r:id="rId20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7" name="任意多边形 16"/>
            <p:cNvSpPr/>
            <p:nvPr>
              <p:custDataLst>
                <p:tags r:id="rId21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6" name="任意多边形 5"/>
            <p:cNvSpPr/>
            <p:nvPr>
              <p:custDataLst>
                <p:tags r:id="rId22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7" name="任意多边形 6"/>
            <p:cNvSpPr/>
            <p:nvPr>
              <p:custDataLst>
                <p:tags r:id="rId23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0" name="任意多边形 19"/>
            <p:cNvSpPr/>
            <p:nvPr>
              <p:custDataLst>
                <p:tags r:id="rId24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1" name="任意多边形 20"/>
            <p:cNvSpPr/>
            <p:nvPr>
              <p:custDataLst>
                <p:tags r:id="rId25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2" name="任意多边形 21"/>
            <p:cNvSpPr/>
            <p:nvPr>
              <p:custDataLst>
                <p:tags r:id="rId26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3" name="任意多边形 22"/>
            <p:cNvSpPr/>
            <p:nvPr>
              <p:custDataLst>
                <p:tags r:id="rId27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任意多边形 23"/>
            <p:cNvSpPr/>
            <p:nvPr>
              <p:custDataLst>
                <p:tags r:id="rId28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29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30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31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直角三角形 30"/>
          <p:cNvSpPr/>
          <p:nvPr userDrawn="1">
            <p:custDataLst>
              <p:tags r:id="rId2"/>
            </p:custDataLst>
          </p:nvPr>
        </p:nvSpPr>
        <p:spPr>
          <a:xfrm rot="10800000" flipH="1">
            <a:off x="0" y="4445"/>
            <a:ext cx="7849870" cy="6850380"/>
          </a:xfrm>
          <a:prstGeom prst="rtTriangle">
            <a:avLst/>
          </a:prstGeom>
          <a:solidFill>
            <a:srgbClr val="95B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 userDrawn="1"/>
        </p:nvSpPr>
        <p:spPr>
          <a:xfrm>
            <a:off x="2165350" y="1859280"/>
            <a:ext cx="2844000" cy="2952000"/>
          </a:xfrm>
          <a:prstGeom prst="ellipse">
            <a:avLst/>
          </a:prstGeom>
          <a:gradFill>
            <a:gsLst>
              <a:gs pos="20000">
                <a:schemeClr val="bg1"/>
              </a:gs>
              <a:gs pos="41000">
                <a:schemeClr val="bg1">
                  <a:lumMod val="95000"/>
                </a:schemeClr>
              </a:gs>
              <a:gs pos="71000">
                <a:srgbClr val="D9D9D9">
                  <a:alpha val="100000"/>
                </a:srgbClr>
              </a:gs>
            </a:gsLst>
            <a:lin ang="1560000" scaled="0"/>
          </a:gradFill>
          <a:ln w="349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1" name="组合 50"/>
          <p:cNvGrpSpPr/>
          <p:nvPr userDrawn="1"/>
        </p:nvGrpSpPr>
        <p:grpSpPr>
          <a:xfrm>
            <a:off x="5914390" y="1859280"/>
            <a:ext cx="4448810" cy="1118870"/>
            <a:chOff x="4721209" y="3841304"/>
            <a:chExt cx="3246544" cy="705747"/>
          </a:xfrm>
        </p:grpSpPr>
        <p:sp>
          <p:nvSpPr>
            <p:cNvPr id="52" name="任意多边形 51"/>
            <p:cNvSpPr/>
            <p:nvPr/>
          </p:nvSpPr>
          <p:spPr>
            <a:xfrm>
              <a:off x="4820284" y="3928621"/>
              <a:ext cx="865072" cy="528709"/>
            </a:xfrm>
            <a:custGeom>
              <a:avLst/>
              <a:gdLst>
                <a:gd name="connsiteX0" fmla="*/ 264349 w 1524184"/>
                <a:gd name="connsiteY0" fmla="*/ 0 h 528698"/>
                <a:gd name="connsiteX1" fmla="*/ 1524184 w 1524184"/>
                <a:gd name="connsiteY1" fmla="*/ 0 h 528698"/>
                <a:gd name="connsiteX2" fmla="*/ 1524184 w 1524184"/>
                <a:gd name="connsiteY2" fmla="*/ 528698 h 528698"/>
                <a:gd name="connsiteX3" fmla="*/ 264349 w 1524184"/>
                <a:gd name="connsiteY3" fmla="*/ 528698 h 528698"/>
                <a:gd name="connsiteX4" fmla="*/ 0 w 1524184"/>
                <a:gd name="connsiteY4" fmla="*/ 264349 h 528698"/>
                <a:gd name="connsiteX5" fmla="*/ 264349 w 1524184"/>
                <a:gd name="connsiteY5" fmla="*/ 0 h 52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4184" h="528698">
                  <a:moveTo>
                    <a:pt x="264349" y="0"/>
                  </a:moveTo>
                  <a:lnTo>
                    <a:pt x="1524184" y="0"/>
                  </a:lnTo>
                  <a:lnTo>
                    <a:pt x="1524184" y="528698"/>
                  </a:lnTo>
                  <a:lnTo>
                    <a:pt x="264349" y="528698"/>
                  </a:lnTo>
                  <a:cubicBezTo>
                    <a:pt x="118353" y="528698"/>
                    <a:pt x="0" y="410345"/>
                    <a:pt x="0" y="264349"/>
                  </a:cubicBezTo>
                  <a:cubicBezTo>
                    <a:pt x="0" y="118353"/>
                    <a:pt x="118353" y="0"/>
                    <a:pt x="264349" y="0"/>
                  </a:cubicBezTo>
                  <a:close/>
                </a:path>
              </a:pathLst>
            </a:custGeom>
            <a:solidFill>
              <a:srgbClr val="9CA6B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>
                    <a:lumMod val="65000"/>
                    <a:lumOff val="35000"/>
                  </a:prstClr>
                </a:solidFill>
                <a:ea typeface="微软雅黑" panose="020B0503020204020204" pitchFamily="34" charset="-122"/>
              </a:endParaRPr>
            </a:p>
          </p:txBody>
        </p:sp>
        <p:grpSp>
          <p:nvGrpSpPr>
            <p:cNvPr id="54" name="组合 53"/>
            <p:cNvGrpSpPr/>
            <p:nvPr/>
          </p:nvGrpSpPr>
          <p:grpSpPr>
            <a:xfrm>
              <a:off x="4721209" y="3841304"/>
              <a:ext cx="3246544" cy="705747"/>
              <a:chOff x="6095999" y="2039788"/>
              <a:chExt cx="3246121" cy="705910"/>
            </a:xfrm>
          </p:grpSpPr>
          <p:sp>
            <p:nvSpPr>
              <p:cNvPr id="55" name="任意多边形 54"/>
              <p:cNvSpPr/>
              <p:nvPr/>
            </p:nvSpPr>
            <p:spPr>
              <a:xfrm>
                <a:off x="6096000" y="2039788"/>
                <a:ext cx="3246120" cy="705910"/>
              </a:xfrm>
              <a:custGeom>
                <a:avLst/>
                <a:gdLst>
                  <a:gd name="connsiteX0" fmla="*/ 368297 w 3246120"/>
                  <a:gd name="connsiteY0" fmla="*/ 88606 h 705910"/>
                  <a:gd name="connsiteX1" fmla="*/ 103948 w 3246120"/>
                  <a:gd name="connsiteY1" fmla="*/ 352955 h 705910"/>
                  <a:gd name="connsiteX2" fmla="*/ 368297 w 3246120"/>
                  <a:gd name="connsiteY2" fmla="*/ 617304 h 705910"/>
                  <a:gd name="connsiteX3" fmla="*/ 2887968 w 3246120"/>
                  <a:gd name="connsiteY3" fmla="*/ 617304 h 705910"/>
                  <a:gd name="connsiteX4" fmla="*/ 3152317 w 3246120"/>
                  <a:gd name="connsiteY4" fmla="*/ 352955 h 705910"/>
                  <a:gd name="connsiteX5" fmla="*/ 2887968 w 3246120"/>
                  <a:gd name="connsiteY5" fmla="*/ 88606 h 705910"/>
                  <a:gd name="connsiteX6" fmla="*/ 352955 w 3246120"/>
                  <a:gd name="connsiteY6" fmla="*/ 0 h 705910"/>
                  <a:gd name="connsiteX7" fmla="*/ 2893165 w 3246120"/>
                  <a:gd name="connsiteY7" fmla="*/ 0 h 705910"/>
                  <a:gd name="connsiteX8" fmla="*/ 3246120 w 3246120"/>
                  <a:gd name="connsiteY8" fmla="*/ 352955 h 705910"/>
                  <a:gd name="connsiteX9" fmla="*/ 2893165 w 3246120"/>
                  <a:gd name="connsiteY9" fmla="*/ 705910 h 705910"/>
                  <a:gd name="connsiteX10" fmla="*/ 352955 w 3246120"/>
                  <a:gd name="connsiteY10" fmla="*/ 705910 h 705910"/>
                  <a:gd name="connsiteX11" fmla="*/ 0 w 3246120"/>
                  <a:gd name="connsiteY11" fmla="*/ 352955 h 705910"/>
                  <a:gd name="connsiteX12" fmla="*/ 352955 w 3246120"/>
                  <a:gd name="connsiteY12" fmla="*/ 0 h 70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46120" h="705910">
                    <a:moveTo>
                      <a:pt x="368297" y="88606"/>
                    </a:moveTo>
                    <a:cubicBezTo>
                      <a:pt x="222301" y="88606"/>
                      <a:pt x="103948" y="206959"/>
                      <a:pt x="103948" y="352955"/>
                    </a:cubicBezTo>
                    <a:cubicBezTo>
                      <a:pt x="103948" y="498951"/>
                      <a:pt x="222301" y="617304"/>
                      <a:pt x="368297" y="617304"/>
                    </a:cubicBezTo>
                    <a:lnTo>
                      <a:pt x="2887968" y="617304"/>
                    </a:lnTo>
                    <a:cubicBezTo>
                      <a:pt x="3033964" y="617304"/>
                      <a:pt x="3152317" y="498951"/>
                      <a:pt x="3152317" y="352955"/>
                    </a:cubicBezTo>
                    <a:cubicBezTo>
                      <a:pt x="3152317" y="206959"/>
                      <a:pt x="3033964" y="88606"/>
                      <a:pt x="2887968" y="88606"/>
                    </a:cubicBezTo>
                    <a:close/>
                    <a:moveTo>
                      <a:pt x="352955" y="0"/>
                    </a:moveTo>
                    <a:lnTo>
                      <a:pt x="2893165" y="0"/>
                    </a:lnTo>
                    <a:cubicBezTo>
                      <a:pt x="3088097" y="0"/>
                      <a:pt x="3246120" y="158023"/>
                      <a:pt x="3246120" y="352955"/>
                    </a:cubicBezTo>
                    <a:cubicBezTo>
                      <a:pt x="3246120" y="547887"/>
                      <a:pt x="3088097" y="705910"/>
                      <a:pt x="2893165" y="705910"/>
                    </a:cubicBezTo>
                    <a:lnTo>
                      <a:pt x="352955" y="705910"/>
                    </a:lnTo>
                    <a:cubicBezTo>
                      <a:pt x="158023" y="705910"/>
                      <a:pt x="0" y="547887"/>
                      <a:pt x="0" y="352955"/>
                    </a:cubicBezTo>
                    <a:cubicBezTo>
                      <a:pt x="0" y="158023"/>
                      <a:pt x="158023" y="0"/>
                      <a:pt x="352955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016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圆角矩形 55"/>
              <p:cNvSpPr/>
              <p:nvPr/>
            </p:nvSpPr>
            <p:spPr>
              <a:xfrm>
                <a:off x="6194875" y="2128394"/>
                <a:ext cx="3048369" cy="528698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圆角矩形 56"/>
              <p:cNvSpPr/>
              <p:nvPr/>
            </p:nvSpPr>
            <p:spPr>
              <a:xfrm>
                <a:off x="6095999" y="2039788"/>
                <a:ext cx="3246120" cy="705910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61" name="组合 60"/>
          <p:cNvGrpSpPr/>
          <p:nvPr userDrawn="1"/>
        </p:nvGrpSpPr>
        <p:grpSpPr>
          <a:xfrm>
            <a:off x="5885180" y="3823335"/>
            <a:ext cx="4448175" cy="1068070"/>
            <a:chOff x="4721209" y="4895918"/>
            <a:chExt cx="3246544" cy="705747"/>
          </a:xfrm>
        </p:grpSpPr>
        <p:sp>
          <p:nvSpPr>
            <p:cNvPr id="62" name="任意多边形 61"/>
            <p:cNvSpPr/>
            <p:nvPr/>
          </p:nvSpPr>
          <p:spPr>
            <a:xfrm>
              <a:off x="4819926" y="4997458"/>
              <a:ext cx="841182" cy="528681"/>
            </a:xfrm>
            <a:custGeom>
              <a:avLst/>
              <a:gdLst>
                <a:gd name="connsiteX0" fmla="*/ 264349 w 1334863"/>
                <a:gd name="connsiteY0" fmla="*/ 0 h 528698"/>
                <a:gd name="connsiteX1" fmla="*/ 1334863 w 1334863"/>
                <a:gd name="connsiteY1" fmla="*/ 0 h 528698"/>
                <a:gd name="connsiteX2" fmla="*/ 1334863 w 1334863"/>
                <a:gd name="connsiteY2" fmla="*/ 528698 h 528698"/>
                <a:gd name="connsiteX3" fmla="*/ 264349 w 1334863"/>
                <a:gd name="connsiteY3" fmla="*/ 528698 h 528698"/>
                <a:gd name="connsiteX4" fmla="*/ 0 w 1334863"/>
                <a:gd name="connsiteY4" fmla="*/ 264349 h 528698"/>
                <a:gd name="connsiteX5" fmla="*/ 264349 w 1334863"/>
                <a:gd name="connsiteY5" fmla="*/ 0 h 52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4863" h="528698">
                  <a:moveTo>
                    <a:pt x="264349" y="0"/>
                  </a:moveTo>
                  <a:lnTo>
                    <a:pt x="1334863" y="0"/>
                  </a:lnTo>
                  <a:lnTo>
                    <a:pt x="1334863" y="528698"/>
                  </a:lnTo>
                  <a:lnTo>
                    <a:pt x="264349" y="528698"/>
                  </a:lnTo>
                  <a:cubicBezTo>
                    <a:pt x="118353" y="528698"/>
                    <a:pt x="0" y="410345"/>
                    <a:pt x="0" y="264349"/>
                  </a:cubicBezTo>
                  <a:cubicBezTo>
                    <a:pt x="0" y="118353"/>
                    <a:pt x="118353" y="0"/>
                    <a:pt x="264349" y="0"/>
                  </a:cubicBezTo>
                  <a:close/>
                </a:path>
              </a:pathLst>
            </a:custGeom>
            <a:solidFill>
              <a:srgbClr val="9EC7A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>
                    <a:lumMod val="65000"/>
                    <a:lumOff val="35000"/>
                  </a:prstClr>
                </a:solidFill>
                <a:ea typeface="微软雅黑" panose="020B0503020204020204" pitchFamily="34" charset="-122"/>
              </a:endParaRPr>
            </a:p>
          </p:txBody>
        </p:sp>
        <p:grpSp>
          <p:nvGrpSpPr>
            <p:cNvPr id="64" name="组合 63"/>
            <p:cNvGrpSpPr/>
            <p:nvPr/>
          </p:nvGrpSpPr>
          <p:grpSpPr>
            <a:xfrm>
              <a:off x="4721209" y="4895918"/>
              <a:ext cx="3246544" cy="705747"/>
              <a:chOff x="6095999" y="2039788"/>
              <a:chExt cx="3246121" cy="705910"/>
            </a:xfrm>
          </p:grpSpPr>
          <p:sp>
            <p:nvSpPr>
              <p:cNvPr id="65" name="任意多边形 64"/>
              <p:cNvSpPr/>
              <p:nvPr/>
            </p:nvSpPr>
            <p:spPr>
              <a:xfrm>
                <a:off x="6096000" y="2039788"/>
                <a:ext cx="3246120" cy="705910"/>
              </a:xfrm>
              <a:custGeom>
                <a:avLst/>
                <a:gdLst>
                  <a:gd name="connsiteX0" fmla="*/ 368297 w 3246120"/>
                  <a:gd name="connsiteY0" fmla="*/ 88606 h 705910"/>
                  <a:gd name="connsiteX1" fmla="*/ 103948 w 3246120"/>
                  <a:gd name="connsiteY1" fmla="*/ 352955 h 705910"/>
                  <a:gd name="connsiteX2" fmla="*/ 368297 w 3246120"/>
                  <a:gd name="connsiteY2" fmla="*/ 617304 h 705910"/>
                  <a:gd name="connsiteX3" fmla="*/ 2887968 w 3246120"/>
                  <a:gd name="connsiteY3" fmla="*/ 617304 h 705910"/>
                  <a:gd name="connsiteX4" fmla="*/ 3152317 w 3246120"/>
                  <a:gd name="connsiteY4" fmla="*/ 352955 h 705910"/>
                  <a:gd name="connsiteX5" fmla="*/ 2887968 w 3246120"/>
                  <a:gd name="connsiteY5" fmla="*/ 88606 h 705910"/>
                  <a:gd name="connsiteX6" fmla="*/ 352955 w 3246120"/>
                  <a:gd name="connsiteY6" fmla="*/ 0 h 705910"/>
                  <a:gd name="connsiteX7" fmla="*/ 2893165 w 3246120"/>
                  <a:gd name="connsiteY7" fmla="*/ 0 h 705910"/>
                  <a:gd name="connsiteX8" fmla="*/ 3246120 w 3246120"/>
                  <a:gd name="connsiteY8" fmla="*/ 352955 h 705910"/>
                  <a:gd name="connsiteX9" fmla="*/ 2893165 w 3246120"/>
                  <a:gd name="connsiteY9" fmla="*/ 705910 h 705910"/>
                  <a:gd name="connsiteX10" fmla="*/ 352955 w 3246120"/>
                  <a:gd name="connsiteY10" fmla="*/ 705910 h 705910"/>
                  <a:gd name="connsiteX11" fmla="*/ 0 w 3246120"/>
                  <a:gd name="connsiteY11" fmla="*/ 352955 h 705910"/>
                  <a:gd name="connsiteX12" fmla="*/ 352955 w 3246120"/>
                  <a:gd name="connsiteY12" fmla="*/ 0 h 70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46120" h="705910">
                    <a:moveTo>
                      <a:pt x="368297" y="88606"/>
                    </a:moveTo>
                    <a:cubicBezTo>
                      <a:pt x="222301" y="88606"/>
                      <a:pt x="103948" y="206959"/>
                      <a:pt x="103948" y="352955"/>
                    </a:cubicBezTo>
                    <a:cubicBezTo>
                      <a:pt x="103948" y="498951"/>
                      <a:pt x="222301" y="617304"/>
                      <a:pt x="368297" y="617304"/>
                    </a:cubicBezTo>
                    <a:lnTo>
                      <a:pt x="2887968" y="617304"/>
                    </a:lnTo>
                    <a:cubicBezTo>
                      <a:pt x="3033964" y="617304"/>
                      <a:pt x="3152317" y="498951"/>
                      <a:pt x="3152317" y="352955"/>
                    </a:cubicBezTo>
                    <a:cubicBezTo>
                      <a:pt x="3152317" y="206959"/>
                      <a:pt x="3033964" y="88606"/>
                      <a:pt x="2887968" y="88606"/>
                    </a:cubicBezTo>
                    <a:close/>
                    <a:moveTo>
                      <a:pt x="352955" y="0"/>
                    </a:moveTo>
                    <a:lnTo>
                      <a:pt x="2893165" y="0"/>
                    </a:lnTo>
                    <a:cubicBezTo>
                      <a:pt x="3088097" y="0"/>
                      <a:pt x="3246120" y="158023"/>
                      <a:pt x="3246120" y="352955"/>
                    </a:cubicBezTo>
                    <a:cubicBezTo>
                      <a:pt x="3246120" y="547887"/>
                      <a:pt x="3088097" y="705910"/>
                      <a:pt x="2893165" y="705910"/>
                    </a:cubicBezTo>
                    <a:lnTo>
                      <a:pt x="352955" y="705910"/>
                    </a:lnTo>
                    <a:cubicBezTo>
                      <a:pt x="158023" y="705910"/>
                      <a:pt x="0" y="547887"/>
                      <a:pt x="0" y="352955"/>
                    </a:cubicBezTo>
                    <a:cubicBezTo>
                      <a:pt x="0" y="158023"/>
                      <a:pt x="158023" y="0"/>
                      <a:pt x="352955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016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66" name="圆角矩形 65"/>
              <p:cNvSpPr/>
              <p:nvPr/>
            </p:nvSpPr>
            <p:spPr>
              <a:xfrm>
                <a:off x="6194875" y="2128394"/>
                <a:ext cx="3048369" cy="528698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67" name="圆角矩形 66"/>
              <p:cNvSpPr/>
              <p:nvPr/>
            </p:nvSpPr>
            <p:spPr>
              <a:xfrm>
                <a:off x="6095999" y="2039788"/>
                <a:ext cx="3246120" cy="705910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20" name="文本占位符 19"/>
          <p:cNvSpPr>
            <a:spLocks noGrp="1"/>
          </p:cNvSpPr>
          <p:nvPr>
            <p:ph type="body" idx="13"/>
          </p:nvPr>
        </p:nvSpPr>
        <p:spPr>
          <a:xfrm>
            <a:off x="7173595" y="2186940"/>
            <a:ext cx="4304030" cy="14998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C3C3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21" name="文本占位符 20"/>
          <p:cNvSpPr>
            <a:spLocks noGrp="1"/>
          </p:cNvSpPr>
          <p:nvPr>
            <p:ph type="body" idx="23"/>
          </p:nvPr>
        </p:nvSpPr>
        <p:spPr>
          <a:xfrm>
            <a:off x="7172960" y="4103370"/>
            <a:ext cx="4319905" cy="14998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C3C3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2" name="文本框 1"/>
          <p:cNvSpPr txBox="1"/>
          <p:nvPr userDrawn="1"/>
        </p:nvSpPr>
        <p:spPr>
          <a:xfrm>
            <a:off x="6461760" y="2079625"/>
            <a:ext cx="3409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altLang="zh-CN" sz="3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 userDrawn="1"/>
        </p:nvSpPr>
        <p:spPr>
          <a:xfrm>
            <a:off x="6461760" y="4098925"/>
            <a:ext cx="3409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en-US" altLang="zh-CN" sz="3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35"/>
          <p:cNvSpPr txBox="1"/>
          <p:nvPr userDrawn="1">
            <p:custDataLst>
              <p:tags r:id="rId3"/>
            </p:custDataLst>
          </p:nvPr>
        </p:nvSpPr>
        <p:spPr>
          <a:xfrm flipH="1">
            <a:off x="2499995" y="2348230"/>
            <a:ext cx="2004695" cy="911860"/>
          </a:xfrm>
          <a:prstGeom prst="rect">
            <a:avLst/>
          </a:prstGeom>
          <a:noFill/>
          <a:effectLst>
            <a:reflection blurRad="6350" stA="52000" endA="300" endPos="0" dist="254000" dir="5400000" sy="-100000" algn="bl" rotWithShape="0"/>
          </a:effectLst>
        </p:spPr>
        <p:txBody>
          <a:bodyPr wrap="square" rtlCol="0">
            <a:noAutofit/>
          </a:bodyPr>
          <a:lstStyle/>
          <a:p>
            <a:pPr algn="ctr"/>
            <a:r>
              <a:rPr lang="zh-CN" altLang="en-US" sz="5400" b="1" dirty="0">
                <a:solidFill>
                  <a:srgbClr val="468E5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5400" b="1" dirty="0">
              <a:solidFill>
                <a:srgbClr val="468E5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36"/>
          <p:cNvSpPr txBox="1"/>
          <p:nvPr userDrawn="1">
            <p:custDataLst>
              <p:tags r:id="rId4"/>
            </p:custDataLst>
          </p:nvPr>
        </p:nvSpPr>
        <p:spPr>
          <a:xfrm flipH="1">
            <a:off x="2494915" y="3260090"/>
            <a:ext cx="2202815" cy="528955"/>
          </a:xfrm>
          <a:prstGeom prst="rect">
            <a:avLst/>
          </a:prstGeom>
          <a:noFill/>
          <a:effectLst>
            <a:reflection stA="56000" endA="300" endPos="49000" dir="5400000" sy="-100000" algn="bl" rotWithShape="0"/>
          </a:effectLst>
        </p:spPr>
        <p:txBody>
          <a:bodyPr wrap="square" rtlCol="0"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468E5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en-US" altLang="zh-CN" sz="3200" b="1" dirty="0">
              <a:solidFill>
                <a:srgbClr val="468E5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椭圆 5"/>
          <p:cNvSpPr/>
          <p:nvPr userDrawn="1"/>
        </p:nvSpPr>
        <p:spPr>
          <a:xfrm>
            <a:off x="1974215" y="1687195"/>
            <a:ext cx="3204000" cy="3204000"/>
          </a:xfrm>
          <a:prstGeom prst="ellipse">
            <a:avLst/>
          </a:prstGeom>
          <a:noFill/>
          <a:ln w="38100" cmpd="sng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9" name="组合 38"/>
          <p:cNvGrpSpPr/>
          <p:nvPr userDrawn="1"/>
        </p:nvGrpSpPr>
        <p:grpSpPr>
          <a:xfrm>
            <a:off x="4074795" y="1645920"/>
            <a:ext cx="288000" cy="288000"/>
            <a:chOff x="12227" y="5180"/>
            <a:chExt cx="1550" cy="1614"/>
          </a:xfrm>
        </p:grpSpPr>
        <p:sp>
          <p:nvSpPr>
            <p:cNvPr id="7" name="椭圆 6"/>
            <p:cNvSpPr/>
            <p:nvPr userDrawn="1">
              <p:custDataLst>
                <p:tags r:id="rId5"/>
              </p:custDataLst>
            </p:nvPr>
          </p:nvSpPr>
          <p:spPr>
            <a:xfrm>
              <a:off x="12435" y="5400"/>
              <a:ext cx="1134" cy="11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/>
            <p:cNvSpPr/>
            <p:nvPr userDrawn="1">
              <p:custDataLst>
                <p:tags r:id="rId6"/>
              </p:custDataLst>
            </p:nvPr>
          </p:nvSpPr>
          <p:spPr>
            <a:xfrm>
              <a:off x="12227" y="5180"/>
              <a:ext cx="1551" cy="1614"/>
            </a:xfrm>
            <a:prstGeom prst="ellipse">
              <a:avLst/>
            </a:prstGeom>
            <a:noFill/>
            <a:ln w="285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 userDrawn="1"/>
        </p:nvGrpSpPr>
        <p:grpSpPr>
          <a:xfrm>
            <a:off x="1417320" y="4682490"/>
            <a:ext cx="1080000" cy="1080000"/>
            <a:chOff x="12227" y="5180"/>
            <a:chExt cx="1550" cy="1614"/>
          </a:xfrm>
        </p:grpSpPr>
        <p:sp>
          <p:nvSpPr>
            <p:cNvPr id="9" name="椭圆 8"/>
            <p:cNvSpPr/>
            <p:nvPr userDrawn="1">
              <p:custDataLst>
                <p:tags r:id="rId7"/>
              </p:custDataLst>
            </p:nvPr>
          </p:nvSpPr>
          <p:spPr>
            <a:xfrm>
              <a:off x="12435" y="5400"/>
              <a:ext cx="1134" cy="11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 userDrawn="1">
              <p:custDataLst>
                <p:tags r:id="rId8"/>
              </p:custDataLst>
            </p:nvPr>
          </p:nvSpPr>
          <p:spPr>
            <a:xfrm>
              <a:off x="12227" y="5180"/>
              <a:ext cx="1551" cy="1614"/>
            </a:xfrm>
            <a:prstGeom prst="ellipse">
              <a:avLst/>
            </a:prstGeom>
            <a:noFill/>
            <a:ln w="285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/>
          <p:cNvGrpSpPr/>
          <p:nvPr userDrawn="1"/>
        </p:nvGrpSpPr>
        <p:grpSpPr>
          <a:xfrm>
            <a:off x="2774315" y="5506085"/>
            <a:ext cx="612000" cy="612000"/>
            <a:chOff x="12227" y="5180"/>
            <a:chExt cx="1550" cy="1614"/>
          </a:xfrm>
        </p:grpSpPr>
        <p:sp>
          <p:nvSpPr>
            <p:cNvPr id="12" name="椭圆 11"/>
            <p:cNvSpPr/>
            <p:nvPr userDrawn="1">
              <p:custDataLst>
                <p:tags r:id="rId9"/>
              </p:custDataLst>
            </p:nvPr>
          </p:nvSpPr>
          <p:spPr>
            <a:xfrm>
              <a:off x="12435" y="5400"/>
              <a:ext cx="1134" cy="11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 userDrawn="1">
              <p:custDataLst>
                <p:tags r:id="rId10"/>
              </p:custDataLst>
            </p:nvPr>
          </p:nvSpPr>
          <p:spPr>
            <a:xfrm>
              <a:off x="12227" y="5180"/>
              <a:ext cx="1551" cy="1614"/>
            </a:xfrm>
            <a:prstGeom prst="ellipse">
              <a:avLst/>
            </a:prstGeom>
            <a:noFill/>
            <a:ln w="285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50" name="组合 1"/>
          <p:cNvGrpSpPr/>
          <p:nvPr userDrawn="1"/>
        </p:nvGrpSpPr>
        <p:grpSpPr>
          <a:xfrm>
            <a:off x="10536555" y="6362065"/>
            <a:ext cx="1655445" cy="492760"/>
            <a:chOff x="738" y="3473"/>
            <a:chExt cx="13094" cy="3440"/>
          </a:xfrm>
        </p:grpSpPr>
        <p:sp>
          <p:nvSpPr>
            <p:cNvPr id="14" name="矩形 13"/>
            <p:cNvSpPr/>
            <p:nvPr>
              <p:custDataLst>
                <p:tags r:id="rId11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5" name="矩形 14"/>
            <p:cNvSpPr/>
            <p:nvPr>
              <p:custDataLst>
                <p:tags r:id="rId12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6" name="任意多边形 15"/>
            <p:cNvSpPr/>
            <p:nvPr>
              <p:custDataLst>
                <p:tags r:id="rId13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7" name="任意多边形 16"/>
            <p:cNvSpPr/>
            <p:nvPr>
              <p:custDataLst>
                <p:tags r:id="rId14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8" name="任意多边形 17"/>
            <p:cNvSpPr/>
            <p:nvPr>
              <p:custDataLst>
                <p:tags r:id="rId15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9" name="任意多边形 18"/>
            <p:cNvSpPr/>
            <p:nvPr>
              <p:custDataLst>
                <p:tags r:id="rId16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2" name="任意多边形 21"/>
            <p:cNvSpPr/>
            <p:nvPr>
              <p:custDataLst>
                <p:tags r:id="rId17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3" name="任意多边形 22"/>
            <p:cNvSpPr/>
            <p:nvPr>
              <p:custDataLst>
                <p:tags r:id="rId18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任意多边形 23"/>
            <p:cNvSpPr/>
            <p:nvPr>
              <p:custDataLst>
                <p:tags r:id="rId19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5" name="任意多边形 24"/>
            <p:cNvSpPr/>
            <p:nvPr>
              <p:custDataLst>
                <p:tags r:id="rId20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21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22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23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9" name="任意多边形 28"/>
            <p:cNvSpPr/>
            <p:nvPr>
              <p:custDataLst>
                <p:tags r:id="rId24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0" name="任意多边形 29"/>
            <p:cNvSpPr/>
            <p:nvPr>
              <p:custDataLst>
                <p:tags r:id="rId25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40" name="任意多边形 39"/>
            <p:cNvSpPr/>
            <p:nvPr>
              <p:custDataLst>
                <p:tags r:id="rId26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41" name="任意多边形 40"/>
            <p:cNvSpPr/>
            <p:nvPr>
              <p:custDataLst>
                <p:tags r:id="rId27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组合 1"/>
          <p:cNvGrpSpPr/>
          <p:nvPr userDrawn="1"/>
        </p:nvGrpSpPr>
        <p:grpSpPr>
          <a:xfrm>
            <a:off x="10536555" y="6362065"/>
            <a:ext cx="1655445" cy="492760"/>
            <a:chOff x="738" y="3473"/>
            <a:chExt cx="13094" cy="3440"/>
          </a:xfrm>
        </p:grpSpPr>
        <p:sp>
          <p:nvSpPr>
            <p:cNvPr id="10" name="矩形 9"/>
            <p:cNvSpPr/>
            <p:nvPr>
              <p:custDataLst>
                <p:tags r:id="rId2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1" name="矩形 10"/>
            <p:cNvSpPr/>
            <p:nvPr>
              <p:custDataLst>
                <p:tags r:id="rId3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2" name="任意多边形 11"/>
            <p:cNvSpPr/>
            <p:nvPr>
              <p:custDataLst>
                <p:tags r:id="rId4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3" name="任意多边形 12"/>
            <p:cNvSpPr/>
            <p:nvPr>
              <p:custDataLst>
                <p:tags r:id="rId5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" name="任意多边形 2"/>
            <p:cNvSpPr/>
            <p:nvPr>
              <p:custDataLst>
                <p:tags r:id="rId6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6" name="任意多边形 15"/>
            <p:cNvSpPr/>
            <p:nvPr>
              <p:custDataLst>
                <p:tags r:id="rId7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7" name="任意多边形 16"/>
            <p:cNvSpPr/>
            <p:nvPr>
              <p:custDataLst>
                <p:tags r:id="rId8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6" name="任意多边形 5"/>
            <p:cNvSpPr/>
            <p:nvPr>
              <p:custDataLst>
                <p:tags r:id="rId9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7" name="任意多边形 6"/>
            <p:cNvSpPr/>
            <p:nvPr>
              <p:custDataLst>
                <p:tags r:id="rId10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4" name="任意多边形 3"/>
            <p:cNvSpPr/>
            <p:nvPr>
              <p:custDataLst>
                <p:tags r:id="rId11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5" name="任意多边形 4"/>
            <p:cNvSpPr/>
            <p:nvPr>
              <p:custDataLst>
                <p:tags r:id="rId12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8" name="任意多边形 7"/>
            <p:cNvSpPr/>
            <p:nvPr>
              <p:custDataLst>
                <p:tags r:id="rId13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9" name="任意多边形 8"/>
            <p:cNvSpPr/>
            <p:nvPr>
              <p:custDataLst>
                <p:tags r:id="rId14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4" name="任意多边形 13"/>
            <p:cNvSpPr/>
            <p:nvPr>
              <p:custDataLst>
                <p:tags r:id="rId15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5" name="任意多边形 14"/>
            <p:cNvSpPr/>
            <p:nvPr>
              <p:custDataLst>
                <p:tags r:id="rId16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8" name="任意多边形 17"/>
            <p:cNvSpPr/>
            <p:nvPr>
              <p:custDataLst>
                <p:tags r:id="rId17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9" name="任意多边形 18"/>
            <p:cNvSpPr/>
            <p:nvPr>
              <p:custDataLst>
                <p:tags r:id="rId18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任意多边形 41"/>
          <p:cNvSpPr/>
          <p:nvPr userDrawn="1">
            <p:custDataLst>
              <p:tags r:id="rId2"/>
            </p:custDataLst>
          </p:nvPr>
        </p:nvSpPr>
        <p:spPr>
          <a:xfrm rot="16200000">
            <a:off x="682414" y="3801321"/>
            <a:ext cx="3068955" cy="3762589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33" h="5925">
                <a:moveTo>
                  <a:pt x="0" y="0"/>
                </a:moveTo>
                <a:lnTo>
                  <a:pt x="4833" y="0"/>
                </a:lnTo>
                <a:lnTo>
                  <a:pt x="4802" y="11"/>
                </a:lnTo>
                <a:cubicBezTo>
                  <a:pt x="2628" y="778"/>
                  <a:pt x="962" y="3051"/>
                  <a:pt x="579" y="5865"/>
                </a:cubicBezTo>
                <a:lnTo>
                  <a:pt x="572" y="5925"/>
                </a:lnTo>
                <a:lnTo>
                  <a:pt x="572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51000">
                <a:srgbClr val="9EC7A7"/>
              </a:gs>
              <a:gs pos="0">
                <a:schemeClr val="bg1">
                  <a:lumMod val="95000"/>
                </a:schemeClr>
              </a:gs>
              <a:gs pos="98000">
                <a:srgbClr val="6CB67D"/>
              </a:gs>
            </a:gsLst>
            <a:lin ang="564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文本占位符 19"/>
          <p:cNvSpPr>
            <a:spLocks noGrp="1"/>
          </p:cNvSpPr>
          <p:nvPr>
            <p:ph type="body" idx="13"/>
          </p:nvPr>
        </p:nvSpPr>
        <p:spPr>
          <a:xfrm>
            <a:off x="5038725" y="3248978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3C3C3C"/>
                </a:solidFill>
                <a:latin typeface="黑体" panose="02010609060101010101" charset="-122"/>
                <a:ea typeface="黑体" panose="02010609060101010101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grpSp>
        <p:nvGrpSpPr>
          <p:cNvPr id="2050" name="组合 1"/>
          <p:cNvGrpSpPr/>
          <p:nvPr userDrawn="1"/>
        </p:nvGrpSpPr>
        <p:grpSpPr>
          <a:xfrm>
            <a:off x="10536555" y="6362065"/>
            <a:ext cx="1655445" cy="492760"/>
            <a:chOff x="738" y="3473"/>
            <a:chExt cx="13094" cy="3440"/>
          </a:xfrm>
        </p:grpSpPr>
        <p:sp>
          <p:nvSpPr>
            <p:cNvPr id="10" name="矩形 9"/>
            <p:cNvSpPr/>
            <p:nvPr>
              <p:custDataLst>
                <p:tags r:id="rId3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1" name="矩形 10"/>
            <p:cNvSpPr/>
            <p:nvPr>
              <p:custDataLst>
                <p:tags r:id="rId4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2" name="任意多边形 11"/>
            <p:cNvSpPr/>
            <p:nvPr>
              <p:custDataLst>
                <p:tags r:id="rId5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3" name="任意多边形 12"/>
            <p:cNvSpPr/>
            <p:nvPr>
              <p:custDataLst>
                <p:tags r:id="rId6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" name="任意多边形 2"/>
            <p:cNvSpPr/>
            <p:nvPr>
              <p:custDataLst>
                <p:tags r:id="rId7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6" name="任意多边形 15"/>
            <p:cNvSpPr/>
            <p:nvPr>
              <p:custDataLst>
                <p:tags r:id="rId8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7" name="任意多边形 16"/>
            <p:cNvSpPr/>
            <p:nvPr>
              <p:custDataLst>
                <p:tags r:id="rId9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6" name="任意多边形 5"/>
            <p:cNvSpPr/>
            <p:nvPr>
              <p:custDataLst>
                <p:tags r:id="rId10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7" name="任意多边形 6"/>
            <p:cNvSpPr/>
            <p:nvPr>
              <p:custDataLst>
                <p:tags r:id="rId11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4" name="任意多边形 3"/>
            <p:cNvSpPr/>
            <p:nvPr>
              <p:custDataLst>
                <p:tags r:id="rId12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5" name="任意多边形 4"/>
            <p:cNvSpPr/>
            <p:nvPr>
              <p:custDataLst>
                <p:tags r:id="rId13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8" name="任意多边形 7"/>
            <p:cNvSpPr/>
            <p:nvPr>
              <p:custDataLst>
                <p:tags r:id="rId14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9" name="任意多边形 8"/>
            <p:cNvSpPr/>
            <p:nvPr>
              <p:custDataLst>
                <p:tags r:id="rId15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4" name="任意多边形 13"/>
            <p:cNvSpPr/>
            <p:nvPr>
              <p:custDataLst>
                <p:tags r:id="rId16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5" name="任意多边形 14"/>
            <p:cNvSpPr/>
            <p:nvPr>
              <p:custDataLst>
                <p:tags r:id="rId17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8" name="任意多边形 17"/>
            <p:cNvSpPr/>
            <p:nvPr>
              <p:custDataLst>
                <p:tags r:id="rId18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9" name="任意多边形 18"/>
            <p:cNvSpPr/>
            <p:nvPr>
              <p:custDataLst>
                <p:tags r:id="rId19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</p:grpSp>
      <p:sp>
        <p:nvSpPr>
          <p:cNvPr id="2" name="任意多边形 1"/>
          <p:cNvSpPr/>
          <p:nvPr userDrawn="1"/>
        </p:nvSpPr>
        <p:spPr>
          <a:xfrm>
            <a:off x="0" y="0"/>
            <a:ext cx="4099262" cy="687324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456" h="10824">
                <a:moveTo>
                  <a:pt x="0" y="0"/>
                </a:moveTo>
                <a:lnTo>
                  <a:pt x="6456" y="0"/>
                </a:lnTo>
                <a:lnTo>
                  <a:pt x="6414" y="11"/>
                </a:lnTo>
                <a:cubicBezTo>
                  <a:pt x="3095" y="888"/>
                  <a:pt x="663" y="3731"/>
                  <a:pt x="663" y="7102"/>
                </a:cubicBezTo>
                <a:cubicBezTo>
                  <a:pt x="663" y="8437"/>
                  <a:pt x="1045" y="9690"/>
                  <a:pt x="1712" y="10770"/>
                </a:cubicBezTo>
                <a:lnTo>
                  <a:pt x="1746" y="10824"/>
                </a:lnTo>
                <a:lnTo>
                  <a:pt x="0" y="10824"/>
                </a:lnTo>
                <a:lnTo>
                  <a:pt x="0" y="0"/>
                </a:lnTo>
                <a:close/>
              </a:path>
            </a:pathLst>
          </a:custGeom>
          <a:solidFill>
            <a:srgbClr val="95BBA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6" name="椭圆 75"/>
          <p:cNvSpPr/>
          <p:nvPr userDrawn="1">
            <p:custDataLst>
              <p:tags r:id="rId20"/>
            </p:custDataLst>
          </p:nvPr>
        </p:nvSpPr>
        <p:spPr>
          <a:xfrm>
            <a:off x="2284730" y="2815590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椭圆 76"/>
          <p:cNvSpPr/>
          <p:nvPr userDrawn="1">
            <p:custDataLst>
              <p:tags r:id="rId21"/>
            </p:custDataLst>
          </p:nvPr>
        </p:nvSpPr>
        <p:spPr>
          <a:xfrm>
            <a:off x="2496430" y="281559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椭圆 77"/>
          <p:cNvSpPr/>
          <p:nvPr userDrawn="1">
            <p:custDataLst>
              <p:tags r:id="rId22"/>
            </p:custDataLst>
          </p:nvPr>
        </p:nvSpPr>
        <p:spPr>
          <a:xfrm>
            <a:off x="2707885" y="281559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/>
          <p:cNvSpPr/>
          <p:nvPr userDrawn="1">
            <p:custDataLst>
              <p:tags r:id="rId23"/>
            </p:custDataLst>
          </p:nvPr>
        </p:nvSpPr>
        <p:spPr>
          <a:xfrm>
            <a:off x="2919340" y="281559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/>
          <p:cNvSpPr/>
          <p:nvPr userDrawn="1">
            <p:custDataLst>
              <p:tags r:id="rId24"/>
            </p:custDataLst>
          </p:nvPr>
        </p:nvSpPr>
        <p:spPr>
          <a:xfrm>
            <a:off x="2279015" y="2997200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/>
          <p:cNvSpPr/>
          <p:nvPr userDrawn="1">
            <p:custDataLst>
              <p:tags r:id="rId25"/>
            </p:custDataLst>
          </p:nvPr>
        </p:nvSpPr>
        <p:spPr>
          <a:xfrm>
            <a:off x="2490715" y="29972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椭圆 81"/>
          <p:cNvSpPr/>
          <p:nvPr userDrawn="1">
            <p:custDataLst>
              <p:tags r:id="rId26"/>
            </p:custDataLst>
          </p:nvPr>
        </p:nvSpPr>
        <p:spPr>
          <a:xfrm>
            <a:off x="2702170" y="29972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椭圆 82"/>
          <p:cNvSpPr/>
          <p:nvPr userDrawn="1">
            <p:custDataLst>
              <p:tags r:id="rId27"/>
            </p:custDataLst>
          </p:nvPr>
        </p:nvSpPr>
        <p:spPr>
          <a:xfrm>
            <a:off x="2913625" y="29972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椭圆 83"/>
          <p:cNvSpPr/>
          <p:nvPr userDrawn="1">
            <p:custDataLst>
              <p:tags r:id="rId28"/>
            </p:custDataLst>
          </p:nvPr>
        </p:nvSpPr>
        <p:spPr>
          <a:xfrm>
            <a:off x="2284730" y="3357245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椭圆 84"/>
          <p:cNvSpPr/>
          <p:nvPr userDrawn="1">
            <p:custDataLst>
              <p:tags r:id="rId29"/>
            </p:custDataLst>
          </p:nvPr>
        </p:nvSpPr>
        <p:spPr>
          <a:xfrm>
            <a:off x="2496430" y="33572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椭圆 85"/>
          <p:cNvSpPr/>
          <p:nvPr userDrawn="1">
            <p:custDataLst>
              <p:tags r:id="rId30"/>
            </p:custDataLst>
          </p:nvPr>
        </p:nvSpPr>
        <p:spPr>
          <a:xfrm>
            <a:off x="2707885" y="33572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/>
          <p:cNvSpPr/>
          <p:nvPr userDrawn="1">
            <p:custDataLst>
              <p:tags r:id="rId31"/>
            </p:custDataLst>
          </p:nvPr>
        </p:nvSpPr>
        <p:spPr>
          <a:xfrm>
            <a:off x="2919340" y="33572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椭圆 95"/>
          <p:cNvSpPr/>
          <p:nvPr userDrawn="1">
            <p:custDataLst>
              <p:tags r:id="rId32"/>
            </p:custDataLst>
          </p:nvPr>
        </p:nvSpPr>
        <p:spPr>
          <a:xfrm>
            <a:off x="2279015" y="3176905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椭圆 96"/>
          <p:cNvSpPr/>
          <p:nvPr userDrawn="1">
            <p:custDataLst>
              <p:tags r:id="rId33"/>
            </p:custDataLst>
          </p:nvPr>
        </p:nvSpPr>
        <p:spPr>
          <a:xfrm>
            <a:off x="2490715" y="31769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椭圆 97"/>
          <p:cNvSpPr/>
          <p:nvPr userDrawn="1">
            <p:custDataLst>
              <p:tags r:id="rId34"/>
            </p:custDataLst>
          </p:nvPr>
        </p:nvSpPr>
        <p:spPr>
          <a:xfrm>
            <a:off x="2702170" y="31769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椭圆 98"/>
          <p:cNvSpPr/>
          <p:nvPr userDrawn="1">
            <p:custDataLst>
              <p:tags r:id="rId35"/>
            </p:custDataLst>
          </p:nvPr>
        </p:nvSpPr>
        <p:spPr>
          <a:xfrm>
            <a:off x="2913625" y="31769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椭圆 99"/>
          <p:cNvSpPr/>
          <p:nvPr userDrawn="1">
            <p:custDataLst>
              <p:tags r:id="rId36"/>
            </p:custDataLst>
          </p:nvPr>
        </p:nvSpPr>
        <p:spPr>
          <a:xfrm>
            <a:off x="2279015" y="3556000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椭圆 100"/>
          <p:cNvSpPr/>
          <p:nvPr userDrawn="1">
            <p:custDataLst>
              <p:tags r:id="rId37"/>
            </p:custDataLst>
          </p:nvPr>
        </p:nvSpPr>
        <p:spPr>
          <a:xfrm>
            <a:off x="2490715" y="35560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椭圆 101"/>
          <p:cNvSpPr/>
          <p:nvPr userDrawn="1">
            <p:custDataLst>
              <p:tags r:id="rId38"/>
            </p:custDataLst>
          </p:nvPr>
        </p:nvSpPr>
        <p:spPr>
          <a:xfrm>
            <a:off x="2702170" y="35560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椭圆 108"/>
          <p:cNvSpPr/>
          <p:nvPr userDrawn="1">
            <p:custDataLst>
              <p:tags r:id="rId39"/>
            </p:custDataLst>
          </p:nvPr>
        </p:nvSpPr>
        <p:spPr>
          <a:xfrm>
            <a:off x="2913625" y="35560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椭圆 109"/>
          <p:cNvSpPr/>
          <p:nvPr userDrawn="1">
            <p:custDataLst>
              <p:tags r:id="rId40"/>
            </p:custDataLst>
          </p:nvPr>
        </p:nvSpPr>
        <p:spPr>
          <a:xfrm>
            <a:off x="2284730" y="3916045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" name="椭圆 110"/>
          <p:cNvSpPr/>
          <p:nvPr userDrawn="1">
            <p:custDataLst>
              <p:tags r:id="rId41"/>
            </p:custDataLst>
          </p:nvPr>
        </p:nvSpPr>
        <p:spPr>
          <a:xfrm>
            <a:off x="2496430" y="39160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椭圆 111"/>
          <p:cNvSpPr/>
          <p:nvPr userDrawn="1">
            <p:custDataLst>
              <p:tags r:id="rId42"/>
            </p:custDataLst>
          </p:nvPr>
        </p:nvSpPr>
        <p:spPr>
          <a:xfrm>
            <a:off x="2707885" y="39160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椭圆 112"/>
          <p:cNvSpPr/>
          <p:nvPr userDrawn="1">
            <p:custDataLst>
              <p:tags r:id="rId43"/>
            </p:custDataLst>
          </p:nvPr>
        </p:nvSpPr>
        <p:spPr>
          <a:xfrm>
            <a:off x="2919340" y="39160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椭圆 113"/>
          <p:cNvSpPr/>
          <p:nvPr userDrawn="1">
            <p:custDataLst>
              <p:tags r:id="rId44"/>
            </p:custDataLst>
          </p:nvPr>
        </p:nvSpPr>
        <p:spPr>
          <a:xfrm>
            <a:off x="2279015" y="3735705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椭圆 114"/>
          <p:cNvSpPr/>
          <p:nvPr userDrawn="1">
            <p:custDataLst>
              <p:tags r:id="rId45"/>
            </p:custDataLst>
          </p:nvPr>
        </p:nvSpPr>
        <p:spPr>
          <a:xfrm>
            <a:off x="2490715" y="37357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椭圆 115"/>
          <p:cNvSpPr/>
          <p:nvPr userDrawn="1">
            <p:custDataLst>
              <p:tags r:id="rId46"/>
            </p:custDataLst>
          </p:nvPr>
        </p:nvSpPr>
        <p:spPr>
          <a:xfrm>
            <a:off x="2702170" y="37357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椭圆 116"/>
          <p:cNvSpPr/>
          <p:nvPr userDrawn="1">
            <p:custDataLst>
              <p:tags r:id="rId47"/>
            </p:custDataLst>
          </p:nvPr>
        </p:nvSpPr>
        <p:spPr>
          <a:xfrm>
            <a:off x="2913625" y="37357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文本框 117"/>
          <p:cNvSpPr txBox="1"/>
          <p:nvPr userDrawn="1"/>
        </p:nvSpPr>
        <p:spPr>
          <a:xfrm>
            <a:off x="6456045" y="1872615"/>
            <a:ext cx="46951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>
                <a:solidFill>
                  <a:srgbClr val="629A7B"/>
                </a:solidFill>
                <a:latin typeface="Kozuka Gothic Pro H" panose="020B0800000000000000" charset="-128"/>
                <a:ea typeface="Kozuka Gothic Pro H" panose="020B0800000000000000" charset="-128"/>
              </a:rPr>
              <a:t>PART     O1</a:t>
            </a:r>
            <a:endParaRPr lang="en-US" altLang="zh-CN" sz="6000" b="1">
              <a:solidFill>
                <a:srgbClr val="629A7B"/>
              </a:solidFill>
              <a:latin typeface="Kozuka Gothic Pro H" panose="020B0800000000000000" charset="-128"/>
              <a:ea typeface="Kozuka Gothic Pro H" panose="020B0800000000000000" charset="-128"/>
            </a:endParaRPr>
          </a:p>
        </p:txBody>
      </p:sp>
      <p:grpSp>
        <p:nvGrpSpPr>
          <p:cNvPr id="119" name="组合 118"/>
          <p:cNvGrpSpPr/>
          <p:nvPr userDrawn="1"/>
        </p:nvGrpSpPr>
        <p:grpSpPr>
          <a:xfrm>
            <a:off x="11269345" y="134620"/>
            <a:ext cx="720000" cy="720000"/>
            <a:chOff x="12227" y="5180"/>
            <a:chExt cx="1446" cy="1478"/>
          </a:xfrm>
        </p:grpSpPr>
        <p:sp>
          <p:nvSpPr>
            <p:cNvPr id="120" name="椭圆 119"/>
            <p:cNvSpPr/>
            <p:nvPr userDrawn="1">
              <p:custDataLst>
                <p:tags r:id="rId48"/>
              </p:custDataLst>
            </p:nvPr>
          </p:nvSpPr>
          <p:spPr>
            <a:xfrm>
              <a:off x="12384" y="5352"/>
              <a:ext cx="1134" cy="1134"/>
            </a:xfrm>
            <a:prstGeom prst="ellipse">
              <a:avLst/>
            </a:prstGeom>
            <a:solidFill>
              <a:srgbClr val="629A7B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1" name="椭圆 120"/>
            <p:cNvSpPr/>
            <p:nvPr userDrawn="1">
              <p:custDataLst>
                <p:tags r:id="rId49"/>
              </p:custDataLst>
            </p:nvPr>
          </p:nvSpPr>
          <p:spPr>
            <a:xfrm>
              <a:off x="12227" y="5180"/>
              <a:ext cx="1446" cy="1478"/>
            </a:xfrm>
            <a:prstGeom prst="ellipse">
              <a:avLst/>
            </a:prstGeom>
            <a:noFill/>
            <a:ln w="285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5" name="椭圆 124"/>
          <p:cNvSpPr/>
          <p:nvPr userDrawn="1">
            <p:custDataLst>
              <p:tags r:id="rId50"/>
            </p:custDataLst>
          </p:nvPr>
        </p:nvSpPr>
        <p:spPr>
          <a:xfrm>
            <a:off x="11783426" y="564677"/>
            <a:ext cx="290361" cy="290455"/>
          </a:xfrm>
          <a:prstGeom prst="ellipse">
            <a:avLst/>
          </a:prstGeom>
          <a:gradFill>
            <a:gsLst>
              <a:gs pos="32000">
                <a:schemeClr val="bg1"/>
              </a:gs>
              <a:gs pos="53000">
                <a:schemeClr val="bg1">
                  <a:lumMod val="95000"/>
                </a:schemeClr>
              </a:gs>
              <a:gs pos="76000">
                <a:srgbClr val="D9D9D9"/>
              </a:gs>
            </a:gsLst>
            <a:lin ang="3960000" scaled="0"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椭圆 126"/>
          <p:cNvSpPr/>
          <p:nvPr userDrawn="1">
            <p:custDataLst>
              <p:tags r:id="rId51"/>
            </p:custDataLst>
          </p:nvPr>
        </p:nvSpPr>
        <p:spPr>
          <a:xfrm>
            <a:off x="10877550" y="134620"/>
            <a:ext cx="211455" cy="211455"/>
          </a:xfrm>
          <a:prstGeom prst="ellipse">
            <a:avLst/>
          </a:prstGeom>
          <a:solidFill>
            <a:srgbClr val="95BCA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椭圆 127"/>
          <p:cNvSpPr/>
          <p:nvPr userDrawn="1">
            <p:custDataLst>
              <p:tags r:id="rId52"/>
            </p:custDataLst>
          </p:nvPr>
        </p:nvSpPr>
        <p:spPr>
          <a:xfrm>
            <a:off x="11100435" y="186055"/>
            <a:ext cx="288290" cy="288290"/>
          </a:xfrm>
          <a:prstGeom prst="ellipse">
            <a:avLst/>
          </a:prstGeom>
          <a:noFill/>
          <a:ln w="12700" cmpd="sng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任意多边形 41"/>
          <p:cNvSpPr/>
          <p:nvPr userDrawn="1">
            <p:custDataLst>
              <p:tags r:id="rId2"/>
            </p:custDataLst>
          </p:nvPr>
        </p:nvSpPr>
        <p:spPr>
          <a:xfrm rot="16200000">
            <a:off x="683684" y="3801956"/>
            <a:ext cx="3068955" cy="3762589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33" h="5925">
                <a:moveTo>
                  <a:pt x="0" y="0"/>
                </a:moveTo>
                <a:lnTo>
                  <a:pt x="4833" y="0"/>
                </a:lnTo>
                <a:lnTo>
                  <a:pt x="4802" y="11"/>
                </a:lnTo>
                <a:cubicBezTo>
                  <a:pt x="2628" y="778"/>
                  <a:pt x="962" y="3051"/>
                  <a:pt x="579" y="5865"/>
                </a:cubicBezTo>
                <a:lnTo>
                  <a:pt x="572" y="5925"/>
                </a:lnTo>
                <a:lnTo>
                  <a:pt x="572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51000">
                <a:srgbClr val="9EC7A7"/>
              </a:gs>
              <a:gs pos="0">
                <a:schemeClr val="bg1">
                  <a:lumMod val="95000"/>
                </a:schemeClr>
              </a:gs>
              <a:gs pos="98000">
                <a:srgbClr val="6CB67D"/>
              </a:gs>
            </a:gsLst>
            <a:lin ang="564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文本占位符 19"/>
          <p:cNvSpPr>
            <a:spLocks noGrp="1"/>
          </p:cNvSpPr>
          <p:nvPr>
            <p:ph type="body" idx="13"/>
          </p:nvPr>
        </p:nvSpPr>
        <p:spPr>
          <a:xfrm>
            <a:off x="5038725" y="3248978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3C3C3C"/>
                </a:solidFill>
                <a:latin typeface="黑体" panose="02010609060101010101" charset="-122"/>
                <a:ea typeface="黑体" panose="02010609060101010101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grpSp>
        <p:nvGrpSpPr>
          <p:cNvPr id="2050" name="组合 1"/>
          <p:cNvGrpSpPr/>
          <p:nvPr userDrawn="1"/>
        </p:nvGrpSpPr>
        <p:grpSpPr>
          <a:xfrm>
            <a:off x="10536555" y="6362065"/>
            <a:ext cx="1655445" cy="492760"/>
            <a:chOff x="738" y="3473"/>
            <a:chExt cx="13094" cy="3440"/>
          </a:xfrm>
        </p:grpSpPr>
        <p:sp>
          <p:nvSpPr>
            <p:cNvPr id="10" name="矩形 9"/>
            <p:cNvSpPr/>
            <p:nvPr>
              <p:custDataLst>
                <p:tags r:id="rId3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1" name="矩形 10"/>
            <p:cNvSpPr/>
            <p:nvPr>
              <p:custDataLst>
                <p:tags r:id="rId4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2" name="任意多边形 11"/>
            <p:cNvSpPr/>
            <p:nvPr>
              <p:custDataLst>
                <p:tags r:id="rId5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3" name="任意多边形 12"/>
            <p:cNvSpPr/>
            <p:nvPr>
              <p:custDataLst>
                <p:tags r:id="rId6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" name="任意多边形 2"/>
            <p:cNvSpPr/>
            <p:nvPr>
              <p:custDataLst>
                <p:tags r:id="rId7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6" name="任意多边形 15"/>
            <p:cNvSpPr/>
            <p:nvPr>
              <p:custDataLst>
                <p:tags r:id="rId8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7" name="任意多边形 16"/>
            <p:cNvSpPr/>
            <p:nvPr>
              <p:custDataLst>
                <p:tags r:id="rId9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6" name="任意多边形 5"/>
            <p:cNvSpPr/>
            <p:nvPr>
              <p:custDataLst>
                <p:tags r:id="rId10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7" name="任意多边形 6"/>
            <p:cNvSpPr/>
            <p:nvPr>
              <p:custDataLst>
                <p:tags r:id="rId11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4" name="任意多边形 3"/>
            <p:cNvSpPr/>
            <p:nvPr>
              <p:custDataLst>
                <p:tags r:id="rId12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5" name="任意多边形 4"/>
            <p:cNvSpPr/>
            <p:nvPr>
              <p:custDataLst>
                <p:tags r:id="rId13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8" name="任意多边形 7"/>
            <p:cNvSpPr/>
            <p:nvPr>
              <p:custDataLst>
                <p:tags r:id="rId14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9" name="任意多边形 8"/>
            <p:cNvSpPr/>
            <p:nvPr>
              <p:custDataLst>
                <p:tags r:id="rId15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4" name="任意多边形 13"/>
            <p:cNvSpPr/>
            <p:nvPr>
              <p:custDataLst>
                <p:tags r:id="rId16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5" name="任意多边形 14"/>
            <p:cNvSpPr/>
            <p:nvPr>
              <p:custDataLst>
                <p:tags r:id="rId17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8" name="任意多边形 17"/>
            <p:cNvSpPr/>
            <p:nvPr>
              <p:custDataLst>
                <p:tags r:id="rId18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9" name="任意多边形 18"/>
            <p:cNvSpPr/>
            <p:nvPr>
              <p:custDataLst>
                <p:tags r:id="rId19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</p:grpSp>
      <p:sp>
        <p:nvSpPr>
          <p:cNvPr id="2" name="任意多边形 1"/>
          <p:cNvSpPr/>
          <p:nvPr userDrawn="1"/>
        </p:nvSpPr>
        <p:spPr>
          <a:xfrm>
            <a:off x="0" y="0"/>
            <a:ext cx="4099262" cy="687324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456" h="10824">
                <a:moveTo>
                  <a:pt x="0" y="0"/>
                </a:moveTo>
                <a:lnTo>
                  <a:pt x="6456" y="0"/>
                </a:lnTo>
                <a:lnTo>
                  <a:pt x="6414" y="11"/>
                </a:lnTo>
                <a:cubicBezTo>
                  <a:pt x="3095" y="888"/>
                  <a:pt x="663" y="3731"/>
                  <a:pt x="663" y="7102"/>
                </a:cubicBezTo>
                <a:cubicBezTo>
                  <a:pt x="663" y="8437"/>
                  <a:pt x="1045" y="9690"/>
                  <a:pt x="1712" y="10770"/>
                </a:cubicBezTo>
                <a:lnTo>
                  <a:pt x="1746" y="10824"/>
                </a:lnTo>
                <a:lnTo>
                  <a:pt x="0" y="10824"/>
                </a:lnTo>
                <a:lnTo>
                  <a:pt x="0" y="0"/>
                </a:lnTo>
                <a:close/>
              </a:path>
            </a:pathLst>
          </a:custGeom>
          <a:solidFill>
            <a:srgbClr val="95BBA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6" name="椭圆 75"/>
          <p:cNvSpPr/>
          <p:nvPr userDrawn="1">
            <p:custDataLst>
              <p:tags r:id="rId20"/>
            </p:custDataLst>
          </p:nvPr>
        </p:nvSpPr>
        <p:spPr>
          <a:xfrm>
            <a:off x="2284730" y="2815590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椭圆 76"/>
          <p:cNvSpPr/>
          <p:nvPr userDrawn="1">
            <p:custDataLst>
              <p:tags r:id="rId21"/>
            </p:custDataLst>
          </p:nvPr>
        </p:nvSpPr>
        <p:spPr>
          <a:xfrm>
            <a:off x="2496430" y="281559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椭圆 77"/>
          <p:cNvSpPr/>
          <p:nvPr userDrawn="1">
            <p:custDataLst>
              <p:tags r:id="rId22"/>
            </p:custDataLst>
          </p:nvPr>
        </p:nvSpPr>
        <p:spPr>
          <a:xfrm>
            <a:off x="2707885" y="281559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/>
          <p:cNvSpPr/>
          <p:nvPr userDrawn="1">
            <p:custDataLst>
              <p:tags r:id="rId23"/>
            </p:custDataLst>
          </p:nvPr>
        </p:nvSpPr>
        <p:spPr>
          <a:xfrm>
            <a:off x="2919340" y="281559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/>
          <p:cNvSpPr/>
          <p:nvPr userDrawn="1">
            <p:custDataLst>
              <p:tags r:id="rId24"/>
            </p:custDataLst>
          </p:nvPr>
        </p:nvSpPr>
        <p:spPr>
          <a:xfrm>
            <a:off x="2279015" y="2997200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/>
          <p:cNvSpPr/>
          <p:nvPr userDrawn="1">
            <p:custDataLst>
              <p:tags r:id="rId25"/>
            </p:custDataLst>
          </p:nvPr>
        </p:nvSpPr>
        <p:spPr>
          <a:xfrm>
            <a:off x="2490715" y="29972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椭圆 81"/>
          <p:cNvSpPr/>
          <p:nvPr userDrawn="1">
            <p:custDataLst>
              <p:tags r:id="rId26"/>
            </p:custDataLst>
          </p:nvPr>
        </p:nvSpPr>
        <p:spPr>
          <a:xfrm>
            <a:off x="2702170" y="29972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椭圆 82"/>
          <p:cNvSpPr/>
          <p:nvPr userDrawn="1">
            <p:custDataLst>
              <p:tags r:id="rId27"/>
            </p:custDataLst>
          </p:nvPr>
        </p:nvSpPr>
        <p:spPr>
          <a:xfrm>
            <a:off x="2913625" y="29972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椭圆 83"/>
          <p:cNvSpPr/>
          <p:nvPr userDrawn="1">
            <p:custDataLst>
              <p:tags r:id="rId28"/>
            </p:custDataLst>
          </p:nvPr>
        </p:nvSpPr>
        <p:spPr>
          <a:xfrm>
            <a:off x="2284730" y="3357245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椭圆 84"/>
          <p:cNvSpPr/>
          <p:nvPr userDrawn="1">
            <p:custDataLst>
              <p:tags r:id="rId29"/>
            </p:custDataLst>
          </p:nvPr>
        </p:nvSpPr>
        <p:spPr>
          <a:xfrm>
            <a:off x="2496430" y="33572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椭圆 85"/>
          <p:cNvSpPr/>
          <p:nvPr userDrawn="1">
            <p:custDataLst>
              <p:tags r:id="rId30"/>
            </p:custDataLst>
          </p:nvPr>
        </p:nvSpPr>
        <p:spPr>
          <a:xfrm>
            <a:off x="2707885" y="33572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/>
          <p:cNvSpPr/>
          <p:nvPr userDrawn="1">
            <p:custDataLst>
              <p:tags r:id="rId31"/>
            </p:custDataLst>
          </p:nvPr>
        </p:nvSpPr>
        <p:spPr>
          <a:xfrm>
            <a:off x="2919340" y="33572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椭圆 95"/>
          <p:cNvSpPr/>
          <p:nvPr userDrawn="1">
            <p:custDataLst>
              <p:tags r:id="rId32"/>
            </p:custDataLst>
          </p:nvPr>
        </p:nvSpPr>
        <p:spPr>
          <a:xfrm>
            <a:off x="2279015" y="3176905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椭圆 96"/>
          <p:cNvSpPr/>
          <p:nvPr userDrawn="1">
            <p:custDataLst>
              <p:tags r:id="rId33"/>
            </p:custDataLst>
          </p:nvPr>
        </p:nvSpPr>
        <p:spPr>
          <a:xfrm>
            <a:off x="2490715" y="31769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椭圆 97"/>
          <p:cNvSpPr/>
          <p:nvPr userDrawn="1">
            <p:custDataLst>
              <p:tags r:id="rId34"/>
            </p:custDataLst>
          </p:nvPr>
        </p:nvSpPr>
        <p:spPr>
          <a:xfrm>
            <a:off x="2702170" y="31769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椭圆 98"/>
          <p:cNvSpPr/>
          <p:nvPr userDrawn="1">
            <p:custDataLst>
              <p:tags r:id="rId35"/>
            </p:custDataLst>
          </p:nvPr>
        </p:nvSpPr>
        <p:spPr>
          <a:xfrm>
            <a:off x="2913625" y="31769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椭圆 99"/>
          <p:cNvSpPr/>
          <p:nvPr userDrawn="1">
            <p:custDataLst>
              <p:tags r:id="rId36"/>
            </p:custDataLst>
          </p:nvPr>
        </p:nvSpPr>
        <p:spPr>
          <a:xfrm>
            <a:off x="2279015" y="3556000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椭圆 100"/>
          <p:cNvSpPr/>
          <p:nvPr userDrawn="1">
            <p:custDataLst>
              <p:tags r:id="rId37"/>
            </p:custDataLst>
          </p:nvPr>
        </p:nvSpPr>
        <p:spPr>
          <a:xfrm>
            <a:off x="2490715" y="35560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椭圆 101"/>
          <p:cNvSpPr/>
          <p:nvPr userDrawn="1">
            <p:custDataLst>
              <p:tags r:id="rId38"/>
            </p:custDataLst>
          </p:nvPr>
        </p:nvSpPr>
        <p:spPr>
          <a:xfrm>
            <a:off x="2702170" y="35560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椭圆 108"/>
          <p:cNvSpPr/>
          <p:nvPr userDrawn="1">
            <p:custDataLst>
              <p:tags r:id="rId39"/>
            </p:custDataLst>
          </p:nvPr>
        </p:nvSpPr>
        <p:spPr>
          <a:xfrm>
            <a:off x="2913625" y="35560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椭圆 109"/>
          <p:cNvSpPr/>
          <p:nvPr userDrawn="1">
            <p:custDataLst>
              <p:tags r:id="rId40"/>
            </p:custDataLst>
          </p:nvPr>
        </p:nvSpPr>
        <p:spPr>
          <a:xfrm>
            <a:off x="2284730" y="3916045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" name="椭圆 110"/>
          <p:cNvSpPr/>
          <p:nvPr userDrawn="1">
            <p:custDataLst>
              <p:tags r:id="rId41"/>
            </p:custDataLst>
          </p:nvPr>
        </p:nvSpPr>
        <p:spPr>
          <a:xfrm>
            <a:off x="2496430" y="39160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椭圆 111"/>
          <p:cNvSpPr/>
          <p:nvPr userDrawn="1">
            <p:custDataLst>
              <p:tags r:id="rId42"/>
            </p:custDataLst>
          </p:nvPr>
        </p:nvSpPr>
        <p:spPr>
          <a:xfrm>
            <a:off x="2707885" y="39160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椭圆 112"/>
          <p:cNvSpPr/>
          <p:nvPr userDrawn="1">
            <p:custDataLst>
              <p:tags r:id="rId43"/>
            </p:custDataLst>
          </p:nvPr>
        </p:nvSpPr>
        <p:spPr>
          <a:xfrm>
            <a:off x="2919340" y="39160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椭圆 113"/>
          <p:cNvSpPr/>
          <p:nvPr userDrawn="1">
            <p:custDataLst>
              <p:tags r:id="rId44"/>
            </p:custDataLst>
          </p:nvPr>
        </p:nvSpPr>
        <p:spPr>
          <a:xfrm>
            <a:off x="2279015" y="3735705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椭圆 114"/>
          <p:cNvSpPr/>
          <p:nvPr userDrawn="1">
            <p:custDataLst>
              <p:tags r:id="rId45"/>
            </p:custDataLst>
          </p:nvPr>
        </p:nvSpPr>
        <p:spPr>
          <a:xfrm>
            <a:off x="2490715" y="37357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椭圆 115"/>
          <p:cNvSpPr/>
          <p:nvPr userDrawn="1">
            <p:custDataLst>
              <p:tags r:id="rId46"/>
            </p:custDataLst>
          </p:nvPr>
        </p:nvSpPr>
        <p:spPr>
          <a:xfrm>
            <a:off x="2702170" y="37357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椭圆 116"/>
          <p:cNvSpPr/>
          <p:nvPr userDrawn="1">
            <p:custDataLst>
              <p:tags r:id="rId47"/>
            </p:custDataLst>
          </p:nvPr>
        </p:nvSpPr>
        <p:spPr>
          <a:xfrm>
            <a:off x="2913625" y="37357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文本框 117"/>
          <p:cNvSpPr txBox="1"/>
          <p:nvPr userDrawn="1"/>
        </p:nvSpPr>
        <p:spPr>
          <a:xfrm>
            <a:off x="6456045" y="1872615"/>
            <a:ext cx="46951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>
                <a:solidFill>
                  <a:srgbClr val="629A7B"/>
                </a:solidFill>
                <a:latin typeface="Kozuka Gothic Pro H" panose="020B0800000000000000" charset="-128"/>
                <a:ea typeface="Kozuka Gothic Pro H" panose="020B0800000000000000" charset="-128"/>
              </a:rPr>
              <a:t>PART     O2</a:t>
            </a:r>
            <a:endParaRPr lang="en-US" altLang="zh-CN" sz="6000" b="1">
              <a:solidFill>
                <a:srgbClr val="629A7B"/>
              </a:solidFill>
              <a:latin typeface="Kozuka Gothic Pro H" panose="020B0800000000000000" charset="-128"/>
              <a:ea typeface="Kozuka Gothic Pro H" panose="020B0800000000000000" charset="-128"/>
            </a:endParaRPr>
          </a:p>
        </p:txBody>
      </p:sp>
      <p:grpSp>
        <p:nvGrpSpPr>
          <p:cNvPr id="119" name="组合 118"/>
          <p:cNvGrpSpPr/>
          <p:nvPr userDrawn="1"/>
        </p:nvGrpSpPr>
        <p:grpSpPr>
          <a:xfrm>
            <a:off x="11269345" y="134620"/>
            <a:ext cx="720000" cy="720000"/>
            <a:chOff x="12227" y="5180"/>
            <a:chExt cx="1446" cy="1478"/>
          </a:xfrm>
        </p:grpSpPr>
        <p:sp>
          <p:nvSpPr>
            <p:cNvPr id="120" name="椭圆 119"/>
            <p:cNvSpPr/>
            <p:nvPr userDrawn="1">
              <p:custDataLst>
                <p:tags r:id="rId48"/>
              </p:custDataLst>
            </p:nvPr>
          </p:nvSpPr>
          <p:spPr>
            <a:xfrm>
              <a:off x="12384" y="5352"/>
              <a:ext cx="1134" cy="1134"/>
            </a:xfrm>
            <a:prstGeom prst="ellipse">
              <a:avLst/>
            </a:prstGeom>
            <a:solidFill>
              <a:srgbClr val="629A7B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1" name="椭圆 120"/>
            <p:cNvSpPr/>
            <p:nvPr userDrawn="1">
              <p:custDataLst>
                <p:tags r:id="rId49"/>
              </p:custDataLst>
            </p:nvPr>
          </p:nvSpPr>
          <p:spPr>
            <a:xfrm>
              <a:off x="12227" y="5180"/>
              <a:ext cx="1446" cy="1478"/>
            </a:xfrm>
            <a:prstGeom prst="ellipse">
              <a:avLst/>
            </a:prstGeom>
            <a:noFill/>
            <a:ln w="285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5" name="椭圆 124"/>
          <p:cNvSpPr/>
          <p:nvPr userDrawn="1">
            <p:custDataLst>
              <p:tags r:id="rId50"/>
            </p:custDataLst>
          </p:nvPr>
        </p:nvSpPr>
        <p:spPr>
          <a:xfrm>
            <a:off x="11783426" y="564677"/>
            <a:ext cx="290361" cy="290455"/>
          </a:xfrm>
          <a:prstGeom prst="ellipse">
            <a:avLst/>
          </a:prstGeom>
          <a:gradFill>
            <a:gsLst>
              <a:gs pos="32000">
                <a:schemeClr val="bg1"/>
              </a:gs>
              <a:gs pos="53000">
                <a:schemeClr val="bg1">
                  <a:lumMod val="95000"/>
                </a:schemeClr>
              </a:gs>
              <a:gs pos="76000">
                <a:srgbClr val="D9D9D9"/>
              </a:gs>
            </a:gsLst>
            <a:lin ang="3960000" scaled="0"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椭圆 126"/>
          <p:cNvSpPr/>
          <p:nvPr userDrawn="1">
            <p:custDataLst>
              <p:tags r:id="rId51"/>
            </p:custDataLst>
          </p:nvPr>
        </p:nvSpPr>
        <p:spPr>
          <a:xfrm>
            <a:off x="10877550" y="134620"/>
            <a:ext cx="211455" cy="211455"/>
          </a:xfrm>
          <a:prstGeom prst="ellipse">
            <a:avLst/>
          </a:prstGeom>
          <a:solidFill>
            <a:srgbClr val="A2C9A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椭圆 127"/>
          <p:cNvSpPr/>
          <p:nvPr userDrawn="1">
            <p:custDataLst>
              <p:tags r:id="rId52"/>
            </p:custDataLst>
          </p:nvPr>
        </p:nvSpPr>
        <p:spPr>
          <a:xfrm>
            <a:off x="11100435" y="186055"/>
            <a:ext cx="288290" cy="288290"/>
          </a:xfrm>
          <a:prstGeom prst="ellipse">
            <a:avLst/>
          </a:prstGeom>
          <a:noFill/>
          <a:ln w="12700" cmpd="sng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7" Type="http://schemas.openxmlformats.org/officeDocument/2006/relationships/theme" Target="../theme/theme1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A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1218565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8565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856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38D7E-BAA0-4EB7-8782-3E07D3BF6C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A11A4-4B52-4651-A657-283EA51ACA6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image" Target="../media/image7.jpeg"/><Relationship Id="rId1" Type="http://schemas.openxmlformats.org/officeDocument/2006/relationships/tags" Target="../tags/tag58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7" Type="http://schemas.openxmlformats.org/officeDocument/2006/relationships/image" Target="../media/image15.png"/><Relationship Id="rId6" Type="http://schemas.openxmlformats.org/officeDocument/2006/relationships/tags" Target="../tags/tag599.xml"/><Relationship Id="rId5" Type="http://schemas.openxmlformats.org/officeDocument/2006/relationships/tags" Target="../tags/tag598.xml"/><Relationship Id="rId4" Type="http://schemas.openxmlformats.org/officeDocument/2006/relationships/tags" Target="../tags/tag597.xml"/><Relationship Id="rId3" Type="http://schemas.openxmlformats.org/officeDocument/2006/relationships/tags" Target="../tags/tag596.xml"/><Relationship Id="rId2" Type="http://schemas.openxmlformats.org/officeDocument/2006/relationships/image" Target="../media/image14.jpeg"/><Relationship Id="rId1" Type="http://schemas.openxmlformats.org/officeDocument/2006/relationships/tags" Target="../tags/tag595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jpeg"/><Relationship Id="rId8" Type="http://schemas.openxmlformats.org/officeDocument/2006/relationships/tags" Target="../tags/tag606.xml"/><Relationship Id="rId7" Type="http://schemas.openxmlformats.org/officeDocument/2006/relationships/image" Target="../media/image16.png"/><Relationship Id="rId6" Type="http://schemas.openxmlformats.org/officeDocument/2006/relationships/tags" Target="../tags/tag605.xml"/><Relationship Id="rId5" Type="http://schemas.openxmlformats.org/officeDocument/2006/relationships/tags" Target="../tags/tag604.xml"/><Relationship Id="rId4" Type="http://schemas.openxmlformats.org/officeDocument/2006/relationships/tags" Target="../tags/tag603.xml"/><Relationship Id="rId3" Type="http://schemas.openxmlformats.org/officeDocument/2006/relationships/tags" Target="../tags/tag602.xml"/><Relationship Id="rId2" Type="http://schemas.openxmlformats.org/officeDocument/2006/relationships/tags" Target="../tags/tag601.xml"/><Relationship Id="rId13" Type="http://schemas.openxmlformats.org/officeDocument/2006/relationships/notesSlide" Target="../notesSlides/notesSlide7.xml"/><Relationship Id="rId12" Type="http://schemas.openxmlformats.org/officeDocument/2006/relationships/slideLayout" Target="../slideLayouts/slideLayout14.xml"/><Relationship Id="rId11" Type="http://schemas.openxmlformats.org/officeDocument/2006/relationships/tags" Target="../tags/tag608.xml"/><Relationship Id="rId10" Type="http://schemas.openxmlformats.org/officeDocument/2006/relationships/tags" Target="../tags/tag607.xml"/><Relationship Id="rId1" Type="http://schemas.openxmlformats.org/officeDocument/2006/relationships/tags" Target="../tags/tag600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image" Target="../media/image20.jpeg"/><Relationship Id="rId7" Type="http://schemas.openxmlformats.org/officeDocument/2006/relationships/tags" Target="../tags/tag616.xml"/><Relationship Id="rId6" Type="http://schemas.openxmlformats.org/officeDocument/2006/relationships/tags" Target="../tags/tag615.xml"/><Relationship Id="rId5" Type="http://schemas.openxmlformats.org/officeDocument/2006/relationships/image" Target="../media/image19.png"/><Relationship Id="rId4" Type="http://schemas.openxmlformats.org/officeDocument/2006/relationships/tags" Target="../tags/tag614.xml"/><Relationship Id="rId3" Type="http://schemas.openxmlformats.org/officeDocument/2006/relationships/image" Target="../media/image18.jpeg"/><Relationship Id="rId2" Type="http://schemas.openxmlformats.org/officeDocument/2006/relationships/tags" Target="../tags/tag613.xml"/><Relationship Id="rId1" Type="http://schemas.openxmlformats.org/officeDocument/2006/relationships/tags" Target="../tags/tag61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tags" Target="../tags/tag621.xml"/><Relationship Id="rId7" Type="http://schemas.openxmlformats.org/officeDocument/2006/relationships/image" Target="../media/image23.jpeg"/><Relationship Id="rId6" Type="http://schemas.openxmlformats.org/officeDocument/2006/relationships/tags" Target="../tags/tag620.xml"/><Relationship Id="rId5" Type="http://schemas.openxmlformats.org/officeDocument/2006/relationships/image" Target="../media/image22.jpeg"/><Relationship Id="rId4" Type="http://schemas.openxmlformats.org/officeDocument/2006/relationships/tags" Target="../tags/tag619.xml"/><Relationship Id="rId3" Type="http://schemas.openxmlformats.org/officeDocument/2006/relationships/image" Target="../media/image21.jpeg"/><Relationship Id="rId2" Type="http://schemas.openxmlformats.org/officeDocument/2006/relationships/tags" Target="../tags/tag618.xml"/><Relationship Id="rId1" Type="http://schemas.openxmlformats.org/officeDocument/2006/relationships/tags" Target="../tags/tag6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tags" Target="../tags/tag627.xml"/><Relationship Id="rId6" Type="http://schemas.openxmlformats.org/officeDocument/2006/relationships/image" Target="../media/image24.jpeg"/><Relationship Id="rId5" Type="http://schemas.openxmlformats.org/officeDocument/2006/relationships/tags" Target="../tags/tag626.xml"/><Relationship Id="rId4" Type="http://schemas.openxmlformats.org/officeDocument/2006/relationships/tags" Target="../tags/tag625.xml"/><Relationship Id="rId3" Type="http://schemas.openxmlformats.org/officeDocument/2006/relationships/tags" Target="../tags/tag624.xml"/><Relationship Id="rId2" Type="http://schemas.openxmlformats.org/officeDocument/2006/relationships/tags" Target="../tags/tag623.xml"/><Relationship Id="rId1" Type="http://schemas.openxmlformats.org/officeDocument/2006/relationships/tags" Target="../tags/tag622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tags" Target="../tags/tag634.xml"/><Relationship Id="rId7" Type="http://schemas.openxmlformats.org/officeDocument/2006/relationships/tags" Target="../tags/tag633.xml"/><Relationship Id="rId6" Type="http://schemas.openxmlformats.org/officeDocument/2006/relationships/tags" Target="../tags/tag632.xml"/><Relationship Id="rId5" Type="http://schemas.openxmlformats.org/officeDocument/2006/relationships/tags" Target="../tags/tag631.xml"/><Relationship Id="rId4" Type="http://schemas.openxmlformats.org/officeDocument/2006/relationships/tags" Target="../tags/tag630.xml"/><Relationship Id="rId3" Type="http://schemas.openxmlformats.org/officeDocument/2006/relationships/tags" Target="../tags/tag629.xml"/><Relationship Id="rId2" Type="http://schemas.openxmlformats.org/officeDocument/2006/relationships/image" Target="../media/image25.jpeg"/><Relationship Id="rId1" Type="http://schemas.openxmlformats.org/officeDocument/2006/relationships/tags" Target="../tags/tag628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tags" Target="../tags/tag641.xml"/><Relationship Id="rId7" Type="http://schemas.openxmlformats.org/officeDocument/2006/relationships/tags" Target="../tags/tag640.xml"/><Relationship Id="rId6" Type="http://schemas.openxmlformats.org/officeDocument/2006/relationships/tags" Target="../tags/tag639.xml"/><Relationship Id="rId5" Type="http://schemas.openxmlformats.org/officeDocument/2006/relationships/tags" Target="../tags/tag638.xml"/><Relationship Id="rId4" Type="http://schemas.openxmlformats.org/officeDocument/2006/relationships/tags" Target="../tags/tag637.xml"/><Relationship Id="rId3" Type="http://schemas.openxmlformats.org/officeDocument/2006/relationships/tags" Target="../tags/tag636.xml"/><Relationship Id="rId2" Type="http://schemas.openxmlformats.org/officeDocument/2006/relationships/image" Target="../media/image26.jpeg"/><Relationship Id="rId1" Type="http://schemas.openxmlformats.org/officeDocument/2006/relationships/tags" Target="../tags/tag635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tags" Target="../tags/tag648.xml"/><Relationship Id="rId7" Type="http://schemas.openxmlformats.org/officeDocument/2006/relationships/image" Target="../media/image24.jpeg"/><Relationship Id="rId6" Type="http://schemas.openxmlformats.org/officeDocument/2006/relationships/tags" Target="../tags/tag647.xml"/><Relationship Id="rId5" Type="http://schemas.openxmlformats.org/officeDocument/2006/relationships/tags" Target="../tags/tag646.xml"/><Relationship Id="rId4" Type="http://schemas.openxmlformats.org/officeDocument/2006/relationships/tags" Target="../tags/tag645.xml"/><Relationship Id="rId3" Type="http://schemas.openxmlformats.org/officeDocument/2006/relationships/tags" Target="../tags/tag644.xml"/><Relationship Id="rId2" Type="http://schemas.openxmlformats.org/officeDocument/2006/relationships/tags" Target="../tags/tag643.xml"/><Relationship Id="rId1" Type="http://schemas.openxmlformats.org/officeDocument/2006/relationships/tags" Target="../tags/tag64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27.jpeg"/><Relationship Id="rId1" Type="http://schemas.openxmlformats.org/officeDocument/2006/relationships/tags" Target="../tags/tag64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58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7.xml"/><Relationship Id="rId2" Type="http://schemas.openxmlformats.org/officeDocument/2006/relationships/image" Target="../media/image11.png"/><Relationship Id="rId1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12.png"/><Relationship Id="rId1" Type="http://schemas.openxmlformats.org/officeDocument/2006/relationships/tags" Target="../tags/tag582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590.xml"/><Relationship Id="rId8" Type="http://schemas.openxmlformats.org/officeDocument/2006/relationships/tags" Target="../tags/tag589.xml"/><Relationship Id="rId7" Type="http://schemas.openxmlformats.org/officeDocument/2006/relationships/tags" Target="../tags/tag588.xml"/><Relationship Id="rId6" Type="http://schemas.openxmlformats.org/officeDocument/2006/relationships/tags" Target="../tags/tag587.xml"/><Relationship Id="rId5" Type="http://schemas.openxmlformats.org/officeDocument/2006/relationships/tags" Target="../tags/tag586.xml"/><Relationship Id="rId4" Type="http://schemas.openxmlformats.org/officeDocument/2006/relationships/tags" Target="../tags/tag585.xml"/><Relationship Id="rId3" Type="http://schemas.openxmlformats.org/officeDocument/2006/relationships/image" Target="../media/image13.png"/><Relationship Id="rId2" Type="http://schemas.openxmlformats.org/officeDocument/2006/relationships/tags" Target="../tags/tag584.xml"/><Relationship Id="rId12" Type="http://schemas.openxmlformats.org/officeDocument/2006/relationships/notesSlide" Target="../notesSlides/notesSlide6.xml"/><Relationship Id="rId11" Type="http://schemas.openxmlformats.org/officeDocument/2006/relationships/slideLayout" Target="../slideLayouts/slideLayout19.xml"/><Relationship Id="rId10" Type="http://schemas.openxmlformats.org/officeDocument/2006/relationships/tags" Target="../tags/tag591.xml"/><Relationship Id="rId1" Type="http://schemas.openxmlformats.org/officeDocument/2006/relationships/tags" Target="../tags/tag58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ttps://photo-static-api.fotomore.com/creative/vcg/veer/400/new/VCG41N482789089.jpg?uid=386&amp;timestamp=1702708649&amp;sign=c918bf65b4e4e52ada71bf850ad7863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48285" y="230505"/>
            <a:ext cx="11734165" cy="63969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240" y="2768600"/>
            <a:ext cx="12200890" cy="995045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zh-CN" altLang="en-US" sz="4400" dirty="0" smtClean="0">
                <a:latin typeface="黑体" panose="02010609060101010101" charset="-122"/>
                <a:ea typeface="黑体" panose="02010609060101010101" charset="-122"/>
              </a:rPr>
              <a:t>第一</a:t>
            </a:r>
            <a:r>
              <a:rPr lang="zh-CN" altLang="en-US" sz="4400" dirty="0">
                <a:latin typeface="黑体" panose="02010609060101010101" charset="-122"/>
                <a:ea typeface="黑体" panose="02010609060101010101" charset="-122"/>
              </a:rPr>
              <a:t>节　</a:t>
            </a:r>
            <a:r>
              <a:rPr lang="zh-CN" altLang="en-US" sz="4400" dirty="0" smtClean="0">
                <a:latin typeface="黑体" panose="02010609060101010101" charset="-122"/>
                <a:ea typeface="黑体" panose="02010609060101010101" charset="-122"/>
              </a:rPr>
              <a:t>人口</a:t>
            </a:r>
            <a:r>
              <a:rPr lang="zh-CN" altLang="en-US" sz="4400" dirty="0">
                <a:latin typeface="黑体" panose="02010609060101010101" charset="-122"/>
                <a:ea typeface="黑体" panose="02010609060101010101" charset="-122"/>
              </a:rPr>
              <a:t>分布</a:t>
            </a:r>
            <a:endParaRPr lang="zh-CN" altLang="en-US" sz="4400" dirty="0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97334" y="2859915"/>
            <a:ext cx="5061348" cy="3210685"/>
          </a:xfrm>
          <a:prstGeom prst="rect">
            <a:avLst/>
          </a:prstGeom>
        </p:spPr>
      </p:pic>
      <p:sp>
        <p:nvSpPr>
          <p:cNvPr id="3" name="文本占位符 2"/>
          <p:cNvSpPr>
            <a:spLocks noGrp="1"/>
          </p:cNvSpPr>
          <p:nvPr>
            <p:ph type="body" idx="13"/>
          </p:nvPr>
        </p:nvSpPr>
        <p:spPr>
          <a:xfrm>
            <a:off x="347345" y="30480"/>
            <a:ext cx="708660" cy="878840"/>
          </a:xfrm>
        </p:spPr>
        <p:txBody>
          <a:bodyPr/>
          <a:lstStyle/>
          <a:p>
            <a:r>
              <a:rPr lang="zh-CN" altLang="en-US" sz="40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２</a:t>
            </a:r>
            <a:endParaRPr lang="zh-CN" altLang="en-US" sz="400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11" name="组合 10"/>
          <p:cNvGrpSpPr/>
          <p:nvPr>
            <p:custDataLst>
              <p:tags r:id="rId3"/>
            </p:custDataLst>
          </p:nvPr>
        </p:nvGrpSpPr>
        <p:grpSpPr>
          <a:xfrm>
            <a:off x="1252294" y="233193"/>
            <a:ext cx="2100506" cy="1116960"/>
            <a:chOff x="1252294" y="3826693"/>
            <a:chExt cx="2100506" cy="1116960"/>
          </a:xfrm>
        </p:grpSpPr>
        <p:sp>
          <p:nvSpPr>
            <p:cNvPr id="13" name="矩形 12"/>
            <p:cNvSpPr/>
            <p:nvPr>
              <p:custDataLst>
                <p:tags r:id="rId4"/>
              </p:custDataLst>
            </p:nvPr>
          </p:nvSpPr>
          <p:spPr>
            <a:xfrm>
              <a:off x="1252294" y="3826693"/>
              <a:ext cx="1097280" cy="645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AA39">
                      <a:alpha val="53000"/>
                    </a:srgbClr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地形</a:t>
              </a:r>
              <a:endParaRPr kumimoji="0" lang="zh-CN" altLang="en-US" sz="360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4" name="直接连接符 13"/>
            <p:cNvCxnSpPr/>
            <p:nvPr>
              <p:custDataLst>
                <p:tags r:id="rId5"/>
              </p:custDataLst>
            </p:nvPr>
          </p:nvCxnSpPr>
          <p:spPr>
            <a:xfrm>
              <a:off x="2171700" y="4943653"/>
              <a:ext cx="1181100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  <p:sp>
        <p:nvSpPr>
          <p:cNvPr id="6" name="文本框 5"/>
          <p:cNvSpPr txBox="1"/>
          <p:nvPr/>
        </p:nvSpPr>
        <p:spPr>
          <a:xfrm>
            <a:off x="650875" y="923925"/>
            <a:ext cx="10890885" cy="1641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人口主要分布在平原和丘陵地区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（地势低平）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，山区人口较为稀少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平原和丘陵地区地势起伏不大、土壤肥沃、交通便利，对经济发展比较有利，适宜人类的生存繁衍。</a:t>
            </a:r>
            <a:endParaRPr lang="zh-CN" altLang="en-US" sz="2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6412865" y="4385945"/>
            <a:ext cx="4630420" cy="90868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custDataLst>
              <p:tags r:id="rId6"/>
            </p:custDataLst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963" r="2891"/>
          <a:stretch>
            <a:fillRect/>
          </a:stretch>
        </p:blipFill>
        <p:spPr>
          <a:xfrm>
            <a:off x="880745" y="2751455"/>
            <a:ext cx="4664710" cy="3428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AutoShape 2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55575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5605" name="AutoShape 5"/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5606" name="AutoShape 8"/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endParaRPr lang="zh-CN" altLang="en-US"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5607" name="文本框 32"/>
          <p:cNvSpPr txBox="1"/>
          <p:nvPr>
            <p:custDataLst>
              <p:tags r:id="rId4"/>
            </p:custDataLst>
          </p:nvPr>
        </p:nvSpPr>
        <p:spPr>
          <a:xfrm>
            <a:off x="630555" y="1233170"/>
            <a:ext cx="5104765" cy="9772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思考</a:t>
            </a:r>
            <a:r>
              <a:rPr lang="en-US" altLang="zh-CN" sz="240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 </a:t>
            </a:r>
            <a:r>
              <a:rPr lang="zh-CN" altLang="en-US" sz="240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一般来说，河流、湖泊沿岸人口比较密集，为什么</a:t>
            </a:r>
            <a:r>
              <a:rPr lang="en-US" altLang="zh-CN" sz="240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?</a:t>
            </a:r>
            <a:endParaRPr lang="en-US" altLang="zh-CN" sz="240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" name="文本框 34"/>
          <p:cNvSpPr txBox="1"/>
          <p:nvPr>
            <p:custDataLst>
              <p:tags r:id="rId5"/>
            </p:custDataLst>
          </p:nvPr>
        </p:nvSpPr>
        <p:spPr>
          <a:xfrm>
            <a:off x="630555" y="5037455"/>
            <a:ext cx="5104130" cy="14204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河流湖泊沿岸供水方便、具有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交通、水产养殖</a:t>
            </a:r>
            <a:r>
              <a:rPr lang="zh-CN" altLang="en-US" sz="24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的优势，利于生产和生活，人口较为密集。</a:t>
            </a:r>
            <a:endParaRPr lang="en-US" altLang="zh-CN" sz="240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609" name="Picture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30555" y="2179955"/>
            <a:ext cx="5145600" cy="288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lum contrast="42000"/>
          </a:blip>
          <a:srcRect l="18427" t="6339" r="25833" b="9981"/>
          <a:stretch>
            <a:fillRect/>
          </a:stretch>
        </p:blipFill>
        <p:spPr>
          <a:xfrm rot="-5400000">
            <a:off x="7404100" y="968375"/>
            <a:ext cx="2880360" cy="5303520"/>
          </a:xfrm>
          <a:prstGeom prst="rect">
            <a:avLst/>
          </a:prstGeom>
          <a:noFill/>
          <a:ln w="19050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5" name="文本框 32"/>
          <p:cNvSpPr txBox="1"/>
          <p:nvPr>
            <p:custDataLst>
              <p:tags r:id="rId10"/>
            </p:custDataLst>
          </p:nvPr>
        </p:nvSpPr>
        <p:spPr>
          <a:xfrm>
            <a:off x="6192520" y="1202690"/>
            <a:ext cx="5303520" cy="9772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思考</a:t>
            </a:r>
            <a:r>
              <a:rPr lang="en-US" altLang="zh-CN" sz="240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 </a:t>
            </a:r>
            <a:r>
              <a:rPr lang="zh-CN" altLang="en-US" sz="240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塔里木盆地的绿洲和城镇分布有什么特点？原因？</a:t>
            </a:r>
            <a:endParaRPr lang="zh-CN" altLang="en-US" sz="240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11"/>
            </p:custDataLst>
          </p:nvPr>
        </p:nvSpPr>
        <p:spPr>
          <a:xfrm>
            <a:off x="6192520" y="5037455"/>
            <a:ext cx="5304155" cy="14204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4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分布特点：山麓地带；盆地边缘；沿河分布。</a:t>
            </a:r>
            <a:endParaRPr lang="zh-CN" altLang="en-US" sz="240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4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原因：（灌溉）水源较为充足。</a:t>
            </a:r>
            <a:endParaRPr lang="zh-CN" altLang="en-US" sz="240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3"/>
          </p:nvPr>
        </p:nvSpPr>
        <p:spPr>
          <a:xfrm>
            <a:off x="337185" y="0"/>
            <a:ext cx="915035" cy="1115695"/>
          </a:xfrm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40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４</a:t>
            </a:r>
            <a:endParaRPr lang="zh-CN" altLang="en-US" sz="400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1252294" y="233193"/>
            <a:ext cx="109728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9AA39">
                    <a:alpha val="53000"/>
                  </a:srgbClr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土壤</a:t>
            </a:r>
            <a:endParaRPr kumimoji="0" lang="zh-CN" altLang="en-US" sz="360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00380" y="985520"/>
            <a:ext cx="634682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土壤更多的是通过农业发展间接地起作用。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不同的土壤由于自然肥力和耕作性能不同，开发利用程度也不同，因而影响人口分布。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035800" y="0"/>
            <a:ext cx="5156200" cy="29749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395845" y="1268730"/>
            <a:ext cx="4436745" cy="2964180"/>
          </a:xfrm>
          <a:prstGeom prst="rect">
            <a:avLst/>
          </a:prstGeom>
        </p:spPr>
      </p:pic>
      <p:sp>
        <p:nvSpPr>
          <p:cNvPr id="2" name="文本占位符 2"/>
          <p:cNvSpPr>
            <a:spLocks noGrp="1"/>
          </p:cNvSpPr>
          <p:nvPr/>
        </p:nvSpPr>
        <p:spPr>
          <a:xfrm>
            <a:off x="314960" y="2985770"/>
            <a:ext cx="916305" cy="961390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</a:bodyPr>
          <a:lstStyle>
            <a:lvl1pPr marL="0" indent="0" algn="l" defTabSz="1218565" rtl="0" eaLnBrk="1" fontAlgn="auto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0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５</a:t>
            </a:r>
            <a:endParaRPr lang="zh-CN" altLang="en-US" sz="400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矩形 3"/>
          <p:cNvSpPr/>
          <p:nvPr>
            <p:custDataLst>
              <p:tags r:id="rId6"/>
            </p:custDataLst>
          </p:nvPr>
        </p:nvSpPr>
        <p:spPr>
          <a:xfrm>
            <a:off x="1358339" y="3271033"/>
            <a:ext cx="109728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9AA39">
                    <a:alpha val="53000"/>
                  </a:srgbClr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矿产</a:t>
            </a:r>
            <a:endParaRPr kumimoji="0" lang="zh-CN" altLang="en-US" sz="360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0380" y="3789045"/>
            <a:ext cx="5996940" cy="1641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矿产资源的开发吸引人口聚集。</a:t>
            </a:r>
            <a:endParaRPr lang="zh-CN" altLang="en-US" sz="2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例如，大型油田的发现和开采，使原本荒无人烟的地方崛起新的城市。</a:t>
            </a:r>
            <a:endParaRPr lang="zh-CN" altLang="en-US" sz="2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816090" y="4354830"/>
            <a:ext cx="4318000" cy="2428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/>
          <p:cNvSpPr txBox="1"/>
          <p:nvPr>
            <p:custDataLst>
              <p:tags r:id="rId1"/>
            </p:custDataLst>
          </p:nvPr>
        </p:nvSpPr>
        <p:spPr>
          <a:xfrm>
            <a:off x="695960" y="2076450"/>
            <a:ext cx="10795635" cy="112776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zh-CN" altLang="en-US" sz="2400" spc="180">
                <a:ln w="3175">
                  <a:noFill/>
                  <a:prstDash val="dash"/>
                </a:ln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人文地理环境包括经济、社会、历史、文化和科技等因素；其中，</a:t>
            </a:r>
            <a:r>
              <a:rPr lang="zh-CN" altLang="en-US" sz="2800" spc="180">
                <a:ln w="3175">
                  <a:noFill/>
                  <a:prstDash val="dash"/>
                </a:ln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经济因素</a:t>
            </a:r>
            <a:r>
              <a:rPr lang="zh-CN" altLang="en-US" sz="2400" spc="180">
                <a:ln w="3175">
                  <a:noFill/>
                  <a:prstDash val="dash"/>
                </a:ln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对人口分布具有决定性影响。</a:t>
            </a:r>
            <a:endParaRPr lang="zh-CN" altLang="en-US" sz="2400" spc="180">
              <a:ln w="3175">
                <a:noFill/>
                <a:prstDash val="dash"/>
              </a:ln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PA-图片 28" descr="C:\Users\2GGTFQ2\Desktop\图片库\通用图片占位符（尺寸已调整）\几何\16.9\字体感觉1.png字体感觉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7845" b="7845"/>
          <a:stretch>
            <a:fillRect/>
          </a:stretch>
        </p:blipFill>
        <p:spPr>
          <a:xfrm>
            <a:off x="8456109" y="4227806"/>
            <a:ext cx="3034521" cy="1706904"/>
          </a:xfrm>
          <a:prstGeom prst="rect">
            <a:avLst/>
          </a:prstGeom>
          <a:effectLst/>
        </p:spPr>
      </p:pic>
      <p:pic>
        <p:nvPicPr>
          <p:cNvPr id="8" name="PA-图片 29" descr="C:\Users\2GGTFQ2\Desktop\图片库\通用图片占位符（尺寸已调整）\几何\16.9\几何拼接1.png几何拼接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7812" b="7812"/>
          <a:stretch>
            <a:fillRect/>
          </a:stretch>
        </p:blipFill>
        <p:spPr>
          <a:xfrm>
            <a:off x="3960590" y="3531870"/>
            <a:ext cx="4270704" cy="2402290"/>
          </a:xfrm>
          <a:prstGeom prst="rect">
            <a:avLst/>
          </a:prstGeom>
          <a:effectLst/>
        </p:spPr>
      </p:pic>
      <p:pic>
        <p:nvPicPr>
          <p:cNvPr id="9" name="PA-图片 31" descr="C:\Users\2GGTFQ2\Desktop\图片库\通用图片占位符（尺寸已调整）\几何\16.9\字体感觉3.png字体感觉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2631" r="2631"/>
          <a:stretch>
            <a:fillRect/>
          </a:stretch>
        </p:blipFill>
        <p:spPr>
          <a:xfrm>
            <a:off x="701371" y="4227806"/>
            <a:ext cx="3035018" cy="1706904"/>
          </a:xfrm>
          <a:prstGeom prst="rect">
            <a:avLst/>
          </a:prstGeom>
          <a:effectLst/>
        </p:spPr>
      </p:pic>
      <p:sp>
        <p:nvSpPr>
          <p:cNvPr id="2" name="文本框 1"/>
          <p:cNvSpPr txBox="1"/>
          <p:nvPr/>
        </p:nvSpPr>
        <p:spPr>
          <a:xfrm>
            <a:off x="695960" y="126873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（二）人文因素</a:t>
            </a:r>
            <a:endParaRPr lang="zh-CN" altLang="en-US" sz="36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3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0.05077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.10135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.10139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318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05077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0.1013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-0.10139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40000">
                                          <p:val>
                                            <p:fltVal val="1.24889"/>
                                          </p:val>
                                        </p:tav>
                                        <p:tav tm="50000">
                                          <p:val>
                                            <p:fltVal val="1.24889"/>
                                          </p:val>
                                        </p:tav>
                                        <p:tav tm="55000">
                                          <p:val>
                                            <p:fltVal val="-0.24893"/>
                                          </p:val>
                                        </p:tav>
                                        <p:tav tm="60000">
                                          <p:val>
                                            <p:fltVal val="-0.24893"/>
                                          </p:val>
                                        </p:tav>
                                        <p:tav tm="100000">
                                          <p:val>
                                            <p:fltVal val="0.18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40000">
                                          <p:val>
                                            <p:strVal val="ppt_y"/>
                                          </p:val>
                                        </p:tav>
                                        <p:tav tm="50000">
                                          <p:val>
                                            <p:fltVal val="1.49778"/>
                                          </p:val>
                                        </p:tav>
                                        <p:tav tm="55000">
                                          <p:val>
                                            <p:fltVal val="1.49778"/>
                                          </p:val>
                                        </p:tav>
                                        <p:tav tm="60000">
                                          <p:val>
                                            <p:fltVal val="0.68852"/>
                                          </p:val>
                                        </p:tav>
                                        <p:tav tm="100000">
                                          <p:val>
                                            <p:fltVal val="0.6885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4.07696e-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6360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2.8257e-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4.07696e-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40000">
                                          <p:val>
                                            <p:fltVal val="1.24889"/>
                                          </p:val>
                                        </p:tav>
                                        <p:tav tm="50000">
                                          <p:val>
                                            <p:fltVal val="1.24889"/>
                                          </p:val>
                                        </p:tav>
                                        <p:tav tm="55000">
                                          <p:val>
                                            <p:fltVal val="-0.24893"/>
                                          </p:val>
                                        </p:tav>
                                        <p:tav tm="60000">
                                          <p:val>
                                            <p:fltVal val="-0.24893"/>
                                          </p:val>
                                        </p:tav>
                                        <p:tav tm="100000">
                                          <p:val>
                                            <p:fltVal val="0.18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40000">
                                          <p:val>
                                            <p:strVal val="ppt_y"/>
                                          </p:val>
                                        </p:tav>
                                        <p:tav tm="50000">
                                          <p:val>
                                            <p:fltVal val="1.49778"/>
                                          </p:val>
                                        </p:tav>
                                        <p:tav tm="55000">
                                          <p:val>
                                            <p:fltVal val="1.49778"/>
                                          </p:val>
                                        </p:tav>
                                        <p:tav tm="60000">
                                          <p:val>
                                            <p:fltVal val="0.68852"/>
                                          </p:val>
                                        </p:tav>
                                        <p:tav tm="100000">
                                          <p:val>
                                            <p:fltVal val="0.6885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0.10135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-0.10139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0.318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0.05077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.1013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.10139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3368675" y="1376045"/>
            <a:ext cx="8354695" cy="1917700"/>
          </a:xfrm>
          <a:prstGeom prst="rect">
            <a:avLst/>
          </a:prstGeom>
          <a:noFill/>
          <a:ln>
            <a:solidFill>
              <a:schemeClr val="dk1">
                <a:lumMod val="75000"/>
                <a:lumOff val="25000"/>
                <a:alpha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3458266" y="1330583"/>
            <a:ext cx="8240860" cy="178371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342900" indent="-342900" algn="just">
              <a:lnSpc>
                <a:spcPct val="125000"/>
              </a:lnSpc>
              <a:spcAft>
                <a:spcPts val="900"/>
              </a:spcAft>
              <a:buClr>
                <a:schemeClr val="tx1">
                  <a:lumMod val="50000"/>
                  <a:lumOff val="50000"/>
                </a:schemeClr>
              </a:buClr>
              <a:buSzPct val="60000"/>
              <a:buFont typeface="Wingdings" panose="05000000000000000000" pitchFamily="2" charset="2"/>
              <a:buChar char="l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marL="0" indent="0">
              <a:buNone/>
            </a:pPr>
            <a:r>
              <a:rPr lang="zh-CN" altLang="en-US" sz="220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芬兰位于欧洲北部，濒临芬兰湾，人口约</a:t>
            </a:r>
            <a:r>
              <a:rPr lang="en-US" altLang="zh-CN" sz="220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550</a:t>
            </a:r>
            <a:r>
              <a:rPr lang="zh-CN" altLang="en-US" sz="220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万（</a:t>
            </a:r>
            <a:r>
              <a:rPr lang="en-US" altLang="zh-CN" sz="220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2015</a:t>
            </a:r>
            <a:r>
              <a:rPr lang="zh-CN" altLang="en-US" sz="220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年）。首都赫尔辛基是芬兰最重要的经济、文化、科技中心，也是欧洲发展最快的城市之一。赫尔辛基及其周边城镇的人口约为</a:t>
            </a:r>
            <a:r>
              <a:rPr lang="en-US" altLang="zh-CN" sz="220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140</a:t>
            </a:r>
            <a:r>
              <a:rPr lang="zh-CN" altLang="en-US" sz="220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万。根据上述资料和图</a:t>
            </a:r>
            <a:r>
              <a:rPr lang="en-US" altLang="zh-CN" sz="220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1.8</a:t>
            </a:r>
            <a:r>
              <a:rPr lang="zh-CN" altLang="en-US" sz="220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，回答下列问题。</a:t>
            </a:r>
            <a:endParaRPr lang="zh-CN" altLang="en-US" sz="2200">
              <a:solidFill>
                <a:schemeClr val="dk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>
            <p:custDataLst>
              <p:tags r:id="rId3"/>
            </p:custDataLst>
          </p:nvPr>
        </p:nvSpPr>
        <p:spPr>
          <a:xfrm>
            <a:off x="3528060" y="3345180"/>
            <a:ext cx="5349875" cy="57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altLang="zh-CN" sz="240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240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阅读图</a:t>
            </a:r>
            <a:r>
              <a:rPr lang="en-US" altLang="zh-CN" sz="240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1.8a</a:t>
            </a:r>
            <a:r>
              <a:rPr lang="zh-CN" altLang="en-US" sz="240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，描述芬兰人口分布特点。</a:t>
            </a:r>
            <a:endParaRPr lang="zh-CN" altLang="en-US" sz="240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3527962" y="4134507"/>
            <a:ext cx="7500548" cy="14204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2800"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algn="l" rtl="0" eaLnBrk="1" latinLnBrk="0" hangingPunct="1">
              <a:defRPr kumimoj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1" latinLnBrk="0" hangingPunct="1">
              <a:defRPr kumimoj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1" latinLnBrk="0" hangingPunct="1">
              <a:defRPr kumimoj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1" latinLnBrk="0" hangingPunct="1">
              <a:defRPr kumimoj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rtl="0" eaLnBrk="1" latinLnBrk="0" hangingPunct="1">
              <a:defRPr kumimoj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rtl="0" eaLnBrk="1" latinLnBrk="0" hangingPunct="1">
              <a:defRPr kumimoj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rtl="0" eaLnBrk="1" latinLnBrk="0" hangingPunct="1">
              <a:defRPr kumimoj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rtl="0" eaLnBrk="1" latinLnBrk="0" hangingPunct="1">
              <a:defRPr kumimoj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chemeClr val="accent5">
                  <a:lumMod val="60000"/>
                  <a:lumOff val="40000"/>
                </a:schemeClr>
              </a:buClr>
              <a:buSzPct val="60000"/>
              <a:buFont typeface="Wingdings" panose="05000000000000000000" pitchFamily="2" charset="2"/>
              <a:buChar char="l"/>
            </a:pPr>
            <a:r>
              <a:rPr lang="zh-CN" altLang="en-US" sz="2400" b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芬兰人口分布不均衡；</a:t>
            </a:r>
            <a:endParaRPr lang="en-US" altLang="zh-CN" sz="2400" b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Clr>
                <a:schemeClr val="accent5">
                  <a:lumMod val="60000"/>
                  <a:lumOff val="40000"/>
                </a:schemeClr>
              </a:buClr>
              <a:buSzPct val="60000"/>
              <a:buFont typeface="Wingdings" panose="05000000000000000000" pitchFamily="2" charset="2"/>
              <a:buChar char="l"/>
            </a:pPr>
            <a:r>
              <a:rPr lang="zh-CN" altLang="en-US" sz="2400" b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整体来看，南部人口较多，北部人口较为稀少；</a:t>
            </a:r>
            <a:endParaRPr lang="en-US" altLang="zh-CN" sz="2400" b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Clr>
                <a:schemeClr val="accent5">
                  <a:lumMod val="60000"/>
                  <a:lumOff val="40000"/>
                </a:schemeClr>
              </a:buClr>
              <a:buSzPct val="60000"/>
              <a:buFont typeface="Wingdings" panose="05000000000000000000" pitchFamily="2" charset="2"/>
              <a:buChar char="l"/>
            </a:pPr>
            <a:r>
              <a:rPr lang="zh-CN" altLang="en-US" sz="2400" b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赫尔辛基及周边地区人口密度最大。</a:t>
            </a:r>
            <a:endParaRPr lang="zh-CN" altLang="en-US" sz="2400" b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b="2667"/>
          <a:stretch>
            <a:fillRect/>
          </a:stretch>
        </p:blipFill>
        <p:spPr>
          <a:xfrm>
            <a:off x="654888" y="1381323"/>
            <a:ext cx="2714625" cy="5080146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0797" r="7612" b="4183"/>
          <a:stretch>
            <a:fillRect/>
          </a:stretch>
        </p:blipFill>
        <p:spPr>
          <a:xfrm>
            <a:off x="353060" y="1374140"/>
            <a:ext cx="3175635" cy="504888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352425" y="619125"/>
            <a:ext cx="8953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solidFill>
                  <a:schemeClr val="l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</a:t>
            </a:r>
            <a:endParaRPr lang="zh-CN" altLang="en-US" sz="2400">
              <a:solidFill>
                <a:schemeClr val="l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>
            <p:custDataLst>
              <p:tags r:id="rId4"/>
            </p:custDataLst>
          </p:nvPr>
        </p:nvSpPr>
        <p:spPr>
          <a:xfrm>
            <a:off x="3528060" y="3380740"/>
            <a:ext cx="8184515" cy="977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en-US" altLang="zh-CN" sz="240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lang="zh-CN" altLang="en-US" sz="240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阅读图</a:t>
            </a:r>
            <a:r>
              <a:rPr lang="en-US" altLang="zh-CN" sz="240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1.8b</a:t>
            </a:r>
            <a:r>
              <a:rPr lang="zh-CN" altLang="en-US" sz="240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，并与图</a:t>
            </a:r>
            <a:r>
              <a:rPr lang="en-US" altLang="zh-CN" sz="240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1.8</a:t>
            </a:r>
            <a:r>
              <a:rPr lang="en-US" altLang="zh-CN" sz="240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</a:t>
            </a:r>
            <a:r>
              <a:rPr lang="zh-CN" altLang="en-US" sz="240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对照，从气温和降水两方面说明气候对芬兰人口分布的影响。</a:t>
            </a:r>
            <a:endParaRPr lang="zh-CN" altLang="en-US" sz="240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3458172" y="4525000"/>
            <a:ext cx="7500548" cy="9772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2800"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algn="l" rtl="0" eaLnBrk="1" latinLnBrk="0" hangingPunct="1">
              <a:defRPr kumimoj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1" latinLnBrk="0" hangingPunct="1">
              <a:defRPr kumimoj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1" latinLnBrk="0" hangingPunct="1">
              <a:defRPr kumimoj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1" latinLnBrk="0" hangingPunct="1">
              <a:defRPr kumimoj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rtl="0" eaLnBrk="1" latinLnBrk="0" hangingPunct="1">
              <a:defRPr kumimoj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rtl="0" eaLnBrk="1" latinLnBrk="0" hangingPunct="1">
              <a:defRPr kumimoj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rtl="0" eaLnBrk="1" latinLnBrk="0" hangingPunct="1">
              <a:defRPr kumimoj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rtl="0" eaLnBrk="1" latinLnBrk="0" hangingPunct="1">
              <a:defRPr kumimoj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chemeClr val="accent5">
                  <a:lumMod val="60000"/>
                  <a:lumOff val="40000"/>
                </a:schemeClr>
              </a:buClr>
              <a:buSzPct val="60000"/>
              <a:buFont typeface="Wingdings" panose="05000000000000000000" pitchFamily="2" charset="2"/>
              <a:buChar char="l"/>
            </a:pPr>
            <a:r>
              <a:rPr lang="zh-CN" altLang="en-US" sz="2400" b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气温：南部纬度较低，气温较高，气候较温暖；</a:t>
            </a:r>
            <a:endParaRPr lang="en-US" altLang="zh-CN" sz="2400" b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buClr>
                <a:schemeClr val="accent5">
                  <a:lumMod val="60000"/>
                  <a:lumOff val="40000"/>
                </a:schemeClr>
              </a:buClr>
              <a:buSzPct val="60000"/>
              <a:buFont typeface="Wingdings" panose="05000000000000000000" pitchFamily="2" charset="2"/>
              <a:buChar char="l"/>
            </a:pPr>
            <a:r>
              <a:rPr lang="zh-CN" altLang="en-US" sz="2400" b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降水：南部降水量可达</a:t>
            </a:r>
            <a:r>
              <a:rPr lang="en-US" altLang="zh-CN" sz="2400" b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500mm</a:t>
            </a:r>
            <a:r>
              <a:rPr lang="zh-CN" altLang="en-US" sz="2400" b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以上，较为丰富。</a:t>
            </a:r>
            <a:endParaRPr lang="zh-CN" altLang="en-US" sz="2400" b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>
            <p:custDataLst>
              <p:tags r:id="rId6"/>
            </p:custDataLst>
          </p:nvPr>
        </p:nvSpPr>
        <p:spPr>
          <a:xfrm>
            <a:off x="3368675" y="1376045"/>
            <a:ext cx="8354695" cy="1917700"/>
          </a:xfrm>
          <a:prstGeom prst="rect">
            <a:avLst/>
          </a:prstGeom>
          <a:noFill/>
          <a:ln>
            <a:solidFill>
              <a:schemeClr val="dk1">
                <a:lumMod val="75000"/>
                <a:lumOff val="25000"/>
                <a:alpha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3458266" y="1330583"/>
            <a:ext cx="8240860" cy="178371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342900" indent="-342900" algn="just">
              <a:lnSpc>
                <a:spcPct val="125000"/>
              </a:lnSpc>
              <a:spcAft>
                <a:spcPts val="900"/>
              </a:spcAft>
              <a:buClr>
                <a:schemeClr val="tx1">
                  <a:lumMod val="50000"/>
                  <a:lumOff val="50000"/>
                </a:schemeClr>
              </a:buClr>
              <a:buSzPct val="60000"/>
              <a:buFont typeface="Wingdings" panose="05000000000000000000" pitchFamily="2" charset="2"/>
              <a:buChar char="l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marL="0" indent="0">
              <a:buNone/>
            </a:pPr>
            <a:r>
              <a:rPr lang="zh-CN" altLang="en-US" sz="220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芬兰位于欧洲北部，濒临芬兰湾，人口约</a:t>
            </a:r>
            <a:r>
              <a:rPr lang="en-US" altLang="zh-CN" sz="220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550</a:t>
            </a:r>
            <a:r>
              <a:rPr lang="zh-CN" altLang="en-US" sz="220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万（</a:t>
            </a:r>
            <a:r>
              <a:rPr lang="en-US" altLang="zh-CN" sz="220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2015</a:t>
            </a:r>
            <a:r>
              <a:rPr lang="zh-CN" altLang="en-US" sz="220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年）。首都赫尔辛基是芬兰最重要的经济、文化、科技中心，也是欧洲发展最快的城市之一。赫尔辛基及其周边城镇的人口约为</a:t>
            </a:r>
            <a:r>
              <a:rPr lang="en-US" altLang="zh-CN" sz="220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140</a:t>
            </a:r>
            <a:r>
              <a:rPr lang="zh-CN" altLang="en-US" sz="220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万。根据上述资料和图</a:t>
            </a:r>
            <a:r>
              <a:rPr lang="en-US" altLang="zh-CN" sz="220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1.8</a:t>
            </a:r>
            <a:r>
              <a:rPr lang="zh-CN" altLang="en-US" sz="220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，回答下列问题。</a:t>
            </a:r>
            <a:endParaRPr lang="zh-CN" altLang="en-US" sz="2200">
              <a:solidFill>
                <a:schemeClr val="dk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3962" r="4258" b="4569"/>
          <a:stretch>
            <a:fillRect/>
          </a:stretch>
        </p:blipFill>
        <p:spPr>
          <a:xfrm>
            <a:off x="353060" y="1383030"/>
            <a:ext cx="3147695" cy="507555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352425" y="619125"/>
            <a:ext cx="8953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solidFill>
                  <a:schemeClr val="l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</a:t>
            </a:r>
            <a:endParaRPr lang="zh-CN" altLang="en-US" sz="2400">
              <a:solidFill>
                <a:schemeClr val="l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>
            <p:custDataLst>
              <p:tags r:id="rId4"/>
            </p:custDataLst>
          </p:nvPr>
        </p:nvSpPr>
        <p:spPr>
          <a:xfrm>
            <a:off x="3528060" y="3380740"/>
            <a:ext cx="8195945" cy="977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en-US" altLang="zh-CN" sz="240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 </a:t>
            </a:r>
            <a:r>
              <a:rPr lang="zh-CN" altLang="en-US" sz="240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阅读图</a:t>
            </a:r>
            <a:r>
              <a:rPr lang="en-US" altLang="zh-CN" sz="240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1.8c</a:t>
            </a:r>
            <a:r>
              <a:rPr lang="zh-CN" altLang="en-US" sz="240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，并与图</a:t>
            </a:r>
            <a:r>
              <a:rPr lang="en-US" altLang="zh-CN" sz="240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1.8a</a:t>
            </a:r>
            <a:r>
              <a:rPr lang="zh-CN" altLang="en-US" sz="240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对照，说明地形对芬兰人口分布的影响。</a:t>
            </a:r>
            <a:endParaRPr lang="zh-CN" altLang="en-US" sz="240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3528060" y="4525645"/>
            <a:ext cx="8195310" cy="14204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2800"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algn="l" rtl="0" eaLnBrk="1" latinLnBrk="0" hangingPunct="1">
              <a:defRPr kumimoj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1" latinLnBrk="0" hangingPunct="1">
              <a:defRPr kumimoj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1" latinLnBrk="0" hangingPunct="1">
              <a:defRPr kumimoj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1" latinLnBrk="0" hangingPunct="1">
              <a:defRPr kumimoj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rtl="0" eaLnBrk="1" latinLnBrk="0" hangingPunct="1">
              <a:defRPr kumimoj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rtl="0" eaLnBrk="1" latinLnBrk="0" hangingPunct="1">
              <a:defRPr kumimoj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rtl="0" eaLnBrk="1" latinLnBrk="0" hangingPunct="1">
              <a:defRPr kumimoj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rtl="0" eaLnBrk="1" latinLnBrk="0" hangingPunct="1">
              <a:defRPr kumimoj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chemeClr val="accent5">
                  <a:lumMod val="60000"/>
                  <a:lumOff val="40000"/>
                </a:schemeClr>
              </a:buClr>
              <a:buSzPct val="60000"/>
              <a:buFont typeface="Wingdings" panose="05000000000000000000" pitchFamily="2" charset="2"/>
              <a:buChar char="l"/>
            </a:pPr>
            <a:r>
              <a:rPr lang="zh-CN" altLang="en-US" sz="2400" b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芬兰北部以山地为主，海拔较高，地势起伏较大；</a:t>
            </a:r>
            <a:endParaRPr lang="en-US" altLang="zh-CN" sz="2400" b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Clr>
                <a:schemeClr val="accent5">
                  <a:lumMod val="60000"/>
                  <a:lumOff val="40000"/>
                </a:schemeClr>
              </a:buClr>
              <a:buSzPct val="60000"/>
              <a:buFont typeface="Wingdings" panose="05000000000000000000" pitchFamily="2" charset="2"/>
              <a:buChar char="l"/>
            </a:pPr>
            <a:r>
              <a:rPr lang="zh-CN" altLang="en-US" sz="2400" b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南部以平原为主，地势低平，交通便利，易于开发，人口较为稠密。</a:t>
            </a:r>
            <a:endParaRPr lang="zh-CN" altLang="en-US" sz="2400" b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>
            <p:custDataLst>
              <p:tags r:id="rId6"/>
            </p:custDataLst>
          </p:nvPr>
        </p:nvSpPr>
        <p:spPr>
          <a:xfrm>
            <a:off x="3368675" y="1376045"/>
            <a:ext cx="8354695" cy="1917700"/>
          </a:xfrm>
          <a:prstGeom prst="rect">
            <a:avLst/>
          </a:prstGeom>
          <a:noFill/>
          <a:ln>
            <a:solidFill>
              <a:schemeClr val="dk1">
                <a:lumMod val="75000"/>
                <a:lumOff val="25000"/>
                <a:alpha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3458266" y="1330583"/>
            <a:ext cx="8240860" cy="178371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342900" indent="-342900" algn="just">
              <a:lnSpc>
                <a:spcPct val="125000"/>
              </a:lnSpc>
              <a:spcAft>
                <a:spcPts val="900"/>
              </a:spcAft>
              <a:buClr>
                <a:schemeClr val="tx1">
                  <a:lumMod val="50000"/>
                  <a:lumOff val="50000"/>
                </a:schemeClr>
              </a:buClr>
              <a:buSzPct val="60000"/>
              <a:buFont typeface="Wingdings" panose="05000000000000000000" pitchFamily="2" charset="2"/>
              <a:buChar char="l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marL="0" indent="0">
              <a:buNone/>
            </a:pPr>
            <a:r>
              <a:rPr lang="zh-CN" altLang="en-US" sz="220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芬兰位于欧洲北部，濒临芬兰湾，人口约</a:t>
            </a:r>
            <a:r>
              <a:rPr lang="en-US" altLang="zh-CN" sz="220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550</a:t>
            </a:r>
            <a:r>
              <a:rPr lang="zh-CN" altLang="en-US" sz="220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万（</a:t>
            </a:r>
            <a:r>
              <a:rPr lang="en-US" altLang="zh-CN" sz="220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2015</a:t>
            </a:r>
            <a:r>
              <a:rPr lang="zh-CN" altLang="en-US" sz="220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年）。首都赫尔辛基是芬兰最重要的经济、文化、科技中心，也是欧洲发展最快的城市之一。赫尔辛基及其周边城镇的人口约为</a:t>
            </a:r>
            <a:r>
              <a:rPr lang="en-US" altLang="zh-CN" sz="220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140</a:t>
            </a:r>
            <a:r>
              <a:rPr lang="zh-CN" altLang="en-US" sz="220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万。根据上述资料和图</a:t>
            </a:r>
            <a:r>
              <a:rPr lang="en-US" altLang="zh-CN" sz="220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1.8</a:t>
            </a:r>
            <a:r>
              <a:rPr lang="zh-CN" altLang="en-US" sz="220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，回答下列问题。</a:t>
            </a:r>
            <a:endParaRPr lang="zh-CN" altLang="en-US" sz="2200">
              <a:solidFill>
                <a:schemeClr val="dk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52425" y="619125"/>
            <a:ext cx="8953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solidFill>
                  <a:schemeClr val="l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</a:t>
            </a:r>
            <a:endParaRPr lang="zh-CN" altLang="en-US" sz="2400">
              <a:solidFill>
                <a:schemeClr val="l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3528060" y="3380740"/>
            <a:ext cx="8184515" cy="977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altLang="zh-CN" sz="240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  </a:t>
            </a:r>
            <a:r>
              <a:rPr lang="zh-CN" altLang="en-US" sz="240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探讨芬兰超过</a:t>
            </a:r>
            <a:r>
              <a:rPr lang="en-US" altLang="zh-CN" sz="240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1/4</a:t>
            </a:r>
            <a:r>
              <a:rPr lang="zh-CN" altLang="en-US" sz="240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的人口集中在赫尔辛基及其周边城镇的人文因素。</a:t>
            </a:r>
            <a:endParaRPr lang="zh-CN" altLang="en-US" sz="240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3528060" y="4397428"/>
            <a:ext cx="8192102" cy="18637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2800"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algn="l" rtl="0" eaLnBrk="1" latinLnBrk="0" hangingPunct="1">
              <a:defRPr kumimoj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1" latinLnBrk="0" hangingPunct="1">
              <a:defRPr kumimoj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1" latinLnBrk="0" hangingPunct="1">
              <a:defRPr kumimoj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1" latinLnBrk="0" hangingPunct="1">
              <a:defRPr kumimoj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rtl="0" eaLnBrk="1" latinLnBrk="0" hangingPunct="1">
              <a:defRPr kumimoj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rtl="0" eaLnBrk="1" latinLnBrk="0" hangingPunct="1">
              <a:defRPr kumimoj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rtl="0" eaLnBrk="1" latinLnBrk="0" hangingPunct="1">
              <a:defRPr kumimoj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rtl="0" eaLnBrk="1" latinLnBrk="0" hangingPunct="1">
              <a:defRPr kumimoj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chemeClr val="accent5">
                  <a:lumMod val="60000"/>
                  <a:lumOff val="40000"/>
                </a:schemeClr>
              </a:buClr>
              <a:buSzPct val="60000"/>
              <a:buFont typeface="Wingdings" panose="05000000000000000000" pitchFamily="2" charset="2"/>
              <a:buChar char="l"/>
            </a:pPr>
            <a:r>
              <a:rPr lang="zh-CN" altLang="en-US" sz="2400" b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赫尔辛基及周边是芬兰重要的经济中心，经济发展水平高，就业机会较多；</a:t>
            </a:r>
            <a:endParaRPr lang="en-US" altLang="zh-CN" sz="2400" b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Clr>
                <a:schemeClr val="accent5">
                  <a:lumMod val="60000"/>
                  <a:lumOff val="40000"/>
                </a:schemeClr>
              </a:buClr>
              <a:buSzPct val="60000"/>
              <a:buFont typeface="Wingdings" panose="05000000000000000000" pitchFamily="2" charset="2"/>
              <a:buChar char="l"/>
            </a:pPr>
            <a:r>
              <a:rPr lang="zh-CN" altLang="en-US" sz="2400" b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濒临芬兰湾，海陆交通便利，便于与欧洲大陆联系；</a:t>
            </a:r>
            <a:endParaRPr lang="en-US" altLang="zh-CN" sz="2400" b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Clr>
                <a:schemeClr val="accent5">
                  <a:lumMod val="60000"/>
                  <a:lumOff val="40000"/>
                </a:schemeClr>
              </a:buClr>
              <a:buSzPct val="60000"/>
              <a:buFont typeface="Wingdings" panose="05000000000000000000" pitchFamily="2" charset="2"/>
              <a:buChar char="l"/>
            </a:pPr>
            <a:r>
              <a:rPr lang="zh-CN" altLang="en-US" sz="2400" b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开发历史较早，基础设施完善。</a:t>
            </a:r>
            <a:endParaRPr lang="zh-CN" altLang="en-US" sz="2400" b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3368675" y="1376045"/>
            <a:ext cx="8354695" cy="1917700"/>
          </a:xfrm>
          <a:prstGeom prst="rect">
            <a:avLst/>
          </a:prstGeom>
          <a:noFill/>
          <a:ln>
            <a:solidFill>
              <a:schemeClr val="dk1">
                <a:lumMod val="75000"/>
                <a:lumOff val="25000"/>
                <a:alpha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3458266" y="1330583"/>
            <a:ext cx="8240860" cy="178371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342900" indent="-342900" algn="just">
              <a:lnSpc>
                <a:spcPct val="125000"/>
              </a:lnSpc>
              <a:spcAft>
                <a:spcPts val="900"/>
              </a:spcAft>
              <a:buClr>
                <a:schemeClr val="tx1">
                  <a:lumMod val="50000"/>
                  <a:lumOff val="50000"/>
                </a:schemeClr>
              </a:buClr>
              <a:buSzPct val="60000"/>
              <a:buFont typeface="Wingdings" panose="05000000000000000000" pitchFamily="2" charset="2"/>
              <a:buChar char="l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marL="0" indent="0">
              <a:buNone/>
            </a:pPr>
            <a:r>
              <a:rPr lang="zh-CN" altLang="en-US" sz="220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芬兰位于欧洲北部，濒临芬兰湾，人口约</a:t>
            </a:r>
            <a:r>
              <a:rPr lang="en-US" altLang="zh-CN" sz="220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550</a:t>
            </a:r>
            <a:r>
              <a:rPr lang="zh-CN" altLang="en-US" sz="220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万（</a:t>
            </a:r>
            <a:r>
              <a:rPr lang="en-US" altLang="zh-CN" sz="220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2015</a:t>
            </a:r>
            <a:r>
              <a:rPr lang="zh-CN" altLang="en-US" sz="220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年）。首都赫尔辛基是芬兰最重要的经济、文化、科技中心，也是欧洲发展最快的城市之一。赫尔辛基及其周边城镇的人口约为</a:t>
            </a:r>
            <a:r>
              <a:rPr lang="en-US" altLang="zh-CN" sz="220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140</a:t>
            </a:r>
            <a:r>
              <a:rPr lang="zh-CN" altLang="en-US" sz="220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万。根据上述资料和图</a:t>
            </a:r>
            <a:r>
              <a:rPr lang="en-US" altLang="zh-CN" sz="220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1.8</a:t>
            </a:r>
            <a:r>
              <a:rPr lang="zh-CN" altLang="en-US" sz="220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，回答下列问题。</a:t>
            </a:r>
            <a:endParaRPr lang="zh-CN" altLang="en-US" sz="2200">
              <a:solidFill>
                <a:schemeClr val="dk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b="2667"/>
          <a:stretch>
            <a:fillRect/>
          </a:stretch>
        </p:blipFill>
        <p:spPr>
          <a:xfrm>
            <a:off x="654888" y="1381323"/>
            <a:ext cx="2714625" cy="5080146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695960" y="1268730"/>
            <a:ext cx="1078865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80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</a:t>
            </a:r>
            <a:r>
              <a:rPr lang="zh-CN" sz="280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．人类密集地区称人类大陆。在下面人类大陆图上，世界人口的分布（</a:t>
            </a:r>
            <a:r>
              <a:rPr lang="en-US" sz="280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sz="280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</a:t>
            </a:r>
            <a:endParaRPr lang="zh-CN" altLang="en-US" sz="2800" b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2" name="图片 1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049270" y="1900555"/>
            <a:ext cx="6094095" cy="32315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1" name="文本框 100"/>
          <p:cNvSpPr txBox="1"/>
          <p:nvPr/>
        </p:nvSpPr>
        <p:spPr>
          <a:xfrm>
            <a:off x="979170" y="4523740"/>
            <a:ext cx="901954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endParaRPr lang="en-US" sz="2400" b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/>
            <a:r>
              <a:rPr lang="en-US" sz="2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lang="en-US" sz="2400" b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/>
            <a:r>
              <a:rPr lang="en-US" sz="2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</a:t>
            </a:r>
            <a:r>
              <a:rPr lang="zh-CN" sz="2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．高纬度比低纬度多</a:t>
            </a:r>
            <a:r>
              <a:rPr lang="en-US" sz="2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	         B</a:t>
            </a:r>
            <a:r>
              <a:rPr lang="zh-CN" sz="2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．欧洲比亚洲多</a:t>
            </a:r>
            <a:r>
              <a:rPr lang="en-US" sz="2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	</a:t>
            </a:r>
            <a:endParaRPr lang="en-US" sz="2400" b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/>
            <a:r>
              <a:rPr lang="en-US" sz="2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</a:t>
            </a:r>
            <a:r>
              <a:rPr lang="zh-CN" sz="2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．西半球比东半球多   </a:t>
            </a:r>
            <a:r>
              <a:rPr lang="en-US" sz="2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	         D</a:t>
            </a:r>
            <a:r>
              <a:rPr lang="zh-CN" sz="2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．平原比山区多</a:t>
            </a:r>
            <a:endParaRPr lang="zh-CN" altLang="en-US" sz="2400" b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73200" y="1628775"/>
            <a:ext cx="3841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C00000"/>
                </a:solidFill>
              </a:rPr>
              <a:t>D</a:t>
            </a:r>
            <a:endParaRPr lang="en-US" altLang="zh-CN" sz="320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/>
        </p:nvSpPr>
        <p:spPr>
          <a:xfrm>
            <a:off x="664845" y="1285240"/>
            <a:ext cx="524129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/>
            <a:r>
              <a:rPr lang="zh-CN" sz="2800" b="0">
                <a:latin typeface="楷体" panose="02010609060101010101" pitchFamily="49" charset="-122"/>
                <a:ea typeface="楷体" panose="02010609060101010101" pitchFamily="49" charset="-122"/>
              </a:rPr>
              <a:t>右图为世界人口分布示意图。据此完成下面小题。</a:t>
            </a:r>
            <a:endParaRPr lang="zh-CN" altLang="en-US" sz="2800" b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" name="图片 6"/>
          <p:cNvPicPr/>
          <p:nvPr/>
        </p:nvPicPr>
        <p:blipFill>
          <a:blip r:embed="rId1"/>
          <a:stretch>
            <a:fillRect/>
          </a:stretch>
        </p:blipFill>
        <p:spPr>
          <a:xfrm>
            <a:off x="6256020" y="927735"/>
            <a:ext cx="4899660" cy="31248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" name="文本框 101"/>
          <p:cNvSpPr txBox="1"/>
          <p:nvPr/>
        </p:nvSpPr>
        <p:spPr>
          <a:xfrm>
            <a:off x="665480" y="3855720"/>
            <a:ext cx="10832465" cy="268541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noAutofit/>
          </a:bodyPr>
          <a:lstStyle/>
          <a:p>
            <a:pPr indent="0"/>
            <a:r>
              <a:rPr lang="en-US" sz="2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sz="2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．图中</a:t>
            </a:r>
            <a:r>
              <a:rPr lang="en-US" sz="2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①②③④</a:t>
            </a:r>
            <a:r>
              <a:rPr lang="zh-CN" sz="2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四地是世界人口稠密区，有关其分布共性的描述是（</a:t>
            </a:r>
            <a:r>
              <a:rPr lang="en-US" sz="2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sz="2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lang="en-US" sz="2400" b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/>
            <a:r>
              <a:rPr lang="en-US" sz="2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A</a:t>
            </a:r>
            <a:r>
              <a:rPr lang="zh-CN" sz="2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．处于中、高纬度</a:t>
            </a:r>
            <a:r>
              <a:rPr lang="en-US" sz="2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	         B</a:t>
            </a:r>
            <a:r>
              <a:rPr lang="zh-CN" sz="2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．多濒临海洋</a:t>
            </a:r>
            <a:r>
              <a:rPr lang="en-US" sz="2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	</a:t>
            </a:r>
            <a:endParaRPr lang="en-US" sz="2400" b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/>
            <a:r>
              <a:rPr lang="en-US" sz="2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C</a:t>
            </a:r>
            <a:r>
              <a:rPr lang="zh-CN" sz="2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．经济高度发达</a:t>
            </a:r>
            <a:r>
              <a:rPr lang="en-US" sz="2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	                   D</a:t>
            </a:r>
            <a:r>
              <a:rPr lang="zh-CN" sz="2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．多为山地、丘陵</a:t>
            </a:r>
            <a:endParaRPr lang="zh-CN" sz="2400" b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/>
            <a:r>
              <a:rPr lang="en-US" sz="2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sz="2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．图中</a:t>
            </a:r>
            <a:r>
              <a:rPr lang="en-US" sz="2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⑤⑥⑦⑧</a:t>
            </a:r>
            <a:r>
              <a:rPr lang="zh-CN" sz="2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四地人口稀少，其成因组合正确的是（</a:t>
            </a:r>
            <a:r>
              <a:rPr lang="en-US" sz="2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sz="2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lang="en-US" sz="2400" b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/>
            <a:r>
              <a:rPr lang="en-US" sz="2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A．⑤—干热	 B．⑥—高冷	C．⑦—冷湿        D．⑧—湿热</a:t>
            </a:r>
            <a:endParaRPr lang="en-US" altLang="en-US" sz="2800" b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983470" y="4144645"/>
            <a:ext cx="3841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C00000"/>
                </a:solidFill>
              </a:rPr>
              <a:t>B</a:t>
            </a:r>
            <a:endParaRPr lang="en-US" altLang="zh-CN" sz="3200">
              <a:solidFill>
                <a:srgbClr val="C0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183880" y="5229225"/>
            <a:ext cx="3841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C00000"/>
                </a:solidFill>
              </a:rPr>
              <a:t>A</a:t>
            </a:r>
            <a:endParaRPr lang="en-US" altLang="zh-CN" sz="320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642100" y="791210"/>
            <a:ext cx="2509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>
                <a:latin typeface="黑体" panose="02010609060101010101" charset="-122"/>
                <a:ea typeface="黑体" panose="02010609060101010101" charset="-122"/>
              </a:rPr>
              <a:t>课程标准</a:t>
            </a:r>
            <a:endParaRPr lang="zh-CN" altLang="en-US" sz="36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6642100" y="3373120"/>
            <a:ext cx="2509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>
                <a:latin typeface="黑体" panose="02010609060101010101" charset="-122"/>
                <a:ea typeface="黑体" panose="02010609060101010101" charset="-122"/>
              </a:rPr>
              <a:t>学习目标</a:t>
            </a:r>
            <a:endParaRPr lang="zh-CN" altLang="en-US" sz="36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99280" y="1877695"/>
            <a:ext cx="7449820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20000"/>
              </a:lnSpc>
              <a:defRPr/>
            </a:pPr>
            <a:r>
              <a:rPr lang="zh-CN" altLang="en-US" sz="2400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课标要求运用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图表</a:t>
            </a:r>
            <a:r>
              <a:rPr lang="zh-CN" altLang="en-US" sz="2400" ker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资料</a:t>
            </a:r>
            <a:r>
              <a:rPr lang="zh-CN" altLang="en-US" sz="2400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，</a:t>
            </a:r>
            <a:r>
              <a:rPr lang="zh-CN" altLang="en-US" sz="2400" b="1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描述人口分布特点及影响因素。</a:t>
            </a:r>
            <a:endParaRPr lang="zh-CN" altLang="en-US" sz="2400" b="1" kern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99280" y="4347845"/>
            <a:ext cx="745045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just">
              <a:lnSpc>
                <a:spcPct val="100000"/>
              </a:lnSpc>
              <a:buFont typeface="Arial" panose="020B0604020202020204" pitchFamily="34" charset="0"/>
              <a:defRPr/>
            </a:pPr>
            <a:r>
              <a:rPr lang="en-US" altLang="zh-CN" sz="2400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1.</a:t>
            </a:r>
            <a:r>
              <a:rPr lang="zh-CN" altLang="en-US" sz="2400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结合案例，探究世界</a:t>
            </a:r>
            <a:r>
              <a:rPr lang="zh-CN" altLang="en-US" sz="2400" ker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人口分布的特点</a:t>
            </a:r>
            <a:r>
              <a:rPr lang="zh-CN" altLang="en-US" sz="2400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；</a:t>
            </a:r>
            <a:endParaRPr lang="zh-CN" altLang="en-US" sz="2400" kern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lvl="0" algn="just">
              <a:lnSpc>
                <a:spcPct val="100000"/>
              </a:lnSpc>
              <a:buFont typeface="Arial" panose="020B0604020202020204" pitchFamily="34" charset="0"/>
              <a:defRPr/>
            </a:pPr>
            <a:r>
              <a:rPr lang="en-US" altLang="zh-CN" sz="2400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2.</a:t>
            </a:r>
            <a:r>
              <a:rPr lang="zh-CN" altLang="en-US" sz="2400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能够用各种事例说明</a:t>
            </a:r>
            <a:r>
              <a:rPr lang="zh-CN" altLang="en-US" sz="2400" ker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影响人口分布的因素</a:t>
            </a:r>
            <a:r>
              <a:rPr lang="zh-CN" altLang="en-US" sz="2400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；</a:t>
            </a:r>
            <a:endParaRPr lang="zh-CN" altLang="en-US" sz="2400" kern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lvl="0" algn="just">
              <a:lnSpc>
                <a:spcPct val="100000"/>
              </a:lnSpc>
              <a:buFont typeface="Arial" panose="020B0604020202020204" pitchFamily="34" charset="0"/>
              <a:defRPr/>
            </a:pPr>
            <a:r>
              <a:rPr lang="en-US" altLang="zh-CN" sz="2400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3.</a:t>
            </a:r>
            <a:r>
              <a:rPr lang="zh-CN" altLang="en-US" sz="2400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掌握世界人口分布特点及影响因素，深刻理解人口分布与自然地理环境、人文环境的关系。</a:t>
            </a:r>
            <a:endParaRPr lang="zh-CN" altLang="en-US" sz="2400" kern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701684" y="2568137"/>
            <a:ext cx="119069" cy="1322408"/>
          </a:xfrm>
          <a:prstGeom prst="rect">
            <a:avLst/>
          </a:prstGeom>
          <a:solidFill>
            <a:srgbClr val="2B6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1073561" y="2568137"/>
            <a:ext cx="119069" cy="1322408"/>
          </a:xfrm>
          <a:prstGeom prst="rect">
            <a:avLst/>
          </a:prstGeom>
          <a:solidFill>
            <a:srgbClr val="2B6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95441" y="769238"/>
            <a:ext cx="9931040" cy="1308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2B6B6F"/>
                </a:solidFill>
                <a:cs typeface="+mn-ea"/>
                <a:sym typeface="+mn-lt"/>
              </a:rPr>
              <a:t>人口分布：</a:t>
            </a:r>
            <a:r>
              <a:rPr lang="zh-CN" altLang="en-US" sz="2800" dirty="0">
                <a:cs typeface="+mn-ea"/>
                <a:sym typeface="+mn-lt"/>
              </a:rPr>
              <a:t>指特定时间内人口在地理空间位置上的分布状态，主要指人口数量的地域差异。</a:t>
            </a:r>
            <a:endParaRPr lang="en-US" altLang="zh-CN" sz="2800" dirty="0"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01684" y="836970"/>
            <a:ext cx="119069" cy="1322408"/>
          </a:xfrm>
          <a:prstGeom prst="rect">
            <a:avLst/>
          </a:prstGeom>
          <a:solidFill>
            <a:srgbClr val="2B6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1081159" y="824889"/>
            <a:ext cx="119069" cy="1322408"/>
          </a:xfrm>
          <a:prstGeom prst="rect">
            <a:avLst/>
          </a:prstGeom>
          <a:solidFill>
            <a:srgbClr val="2B6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0" y="-1"/>
            <a:ext cx="12192000" cy="623491"/>
          </a:xfrm>
          <a:prstGeom prst="rect">
            <a:avLst/>
          </a:prstGeom>
          <a:solidFill>
            <a:srgbClr val="2B6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91708" y="11006"/>
            <a:ext cx="3786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</a:rPr>
              <a:t>世界人口分布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50356" y="2582354"/>
            <a:ext cx="9931040" cy="1308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2B6B6F"/>
                </a:solidFill>
                <a:cs typeface="+mn-ea"/>
                <a:sym typeface="+mn-lt"/>
              </a:rPr>
              <a:t>人口密度概念：</a:t>
            </a:r>
            <a:r>
              <a:rPr lang="zh-CN" altLang="en-US" sz="2800" dirty="0">
                <a:cs typeface="+mn-ea"/>
                <a:sym typeface="+mn-lt"/>
              </a:rPr>
              <a:t>表现人口分布的主要形式和指标，指一定时期一定单位面积土地上的人均人口数目。</a:t>
            </a:r>
            <a:endParaRPr lang="en-US" altLang="zh-CN" sz="2800" dirty="0">
              <a:cs typeface="+mn-ea"/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496401" y="4869150"/>
            <a:ext cx="6157000" cy="1022350"/>
            <a:chOff x="1934082" y="4059872"/>
            <a:chExt cx="6516498" cy="1083310"/>
          </a:xfrm>
        </p:grpSpPr>
        <p:grpSp>
          <p:nvGrpSpPr>
            <p:cNvPr id="9" name="组合 10"/>
            <p:cNvGrpSpPr/>
            <p:nvPr/>
          </p:nvGrpSpPr>
          <p:grpSpPr>
            <a:xfrm>
              <a:off x="6096000" y="4059872"/>
              <a:ext cx="2354580" cy="1083310"/>
              <a:chOff x="12608" y="3506"/>
              <a:chExt cx="3708" cy="1706"/>
            </a:xfrm>
          </p:grpSpPr>
          <p:sp>
            <p:nvSpPr>
              <p:cNvPr id="11" name="文本框 10"/>
              <p:cNvSpPr txBox="1"/>
              <p:nvPr/>
            </p:nvSpPr>
            <p:spPr>
              <a:xfrm>
                <a:off x="12608" y="3506"/>
                <a:ext cx="3708" cy="1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025" noProof="1"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黑体" panose="02010609060101010101" charset="-122"/>
                    <a:ea typeface="黑体" panose="02010609060101010101" charset="-122"/>
                  </a:rPr>
                  <a:t>人口数量</a:t>
                </a:r>
                <a:endParaRPr lang="zh-CN" altLang="en-US" sz="3025" noProof="1"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</a:endParaRPr>
              </a:p>
              <a:p>
                <a:r>
                  <a:rPr lang="zh-CN" altLang="en-US" sz="3025" noProof="1"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黑体" panose="02010609060101010101" charset="-122"/>
                    <a:ea typeface="黑体" panose="02010609060101010101" charset="-122"/>
                  </a:rPr>
                  <a:t>单位面积</a:t>
                </a:r>
                <a:endParaRPr lang="zh-CN" altLang="en-US" sz="3025" noProof="1"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cxnSp>
            <p:nvCxnSpPr>
              <p:cNvPr id="12" name="直接连接符 11"/>
              <p:cNvCxnSpPr/>
              <p:nvPr/>
            </p:nvCxnSpPr>
            <p:spPr>
              <a:xfrm flipV="1">
                <a:off x="12608" y="4407"/>
                <a:ext cx="2916" cy="29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矩形 5"/>
            <p:cNvSpPr/>
            <p:nvPr/>
          </p:nvSpPr>
          <p:spPr>
            <a:xfrm>
              <a:off x="1934082" y="4309145"/>
              <a:ext cx="4062382" cy="5900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/>
              <a:r>
                <a:rPr lang="zh-CN" altLang="zh-CN" sz="3025" strike="noStrike" noProof="1">
                  <a:latin typeface="黑体" panose="02010609060101010101" charset="-122"/>
                  <a:ea typeface="黑体" panose="02010609060101010101" charset="-122"/>
                  <a:cs typeface="微软雅黑" panose="020B0503020204020204" pitchFamily="34" charset="-122"/>
                  <a:sym typeface="+mn-ea"/>
                </a:rPr>
                <a:t>计算公式：人口密度</a:t>
              </a:r>
              <a:r>
                <a:rPr lang="en-US" altLang="zh-CN" sz="3025" strike="noStrike" noProof="1">
                  <a:latin typeface="黑体" panose="02010609060101010101" charset="-122"/>
                  <a:ea typeface="黑体" panose="02010609060101010101" charset="-122"/>
                  <a:cs typeface="微软雅黑" panose="020B0503020204020204" pitchFamily="34" charset="-122"/>
                  <a:sym typeface="+mn-ea"/>
                </a:rPr>
                <a:t>=</a:t>
              </a:r>
              <a:endParaRPr lang="zh-CN" altLang="en-US" sz="3025" strike="noStrike" noProof="1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90177" y="892404"/>
            <a:ext cx="4577426" cy="55733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cs typeface="+mn-ea"/>
                <a:sym typeface="+mn-lt"/>
              </a:rPr>
              <a:t>1</a:t>
            </a:r>
            <a:r>
              <a:rPr lang="zh-CN" altLang="en-US" sz="2400" b="1" dirty="0">
                <a:cs typeface="+mn-ea"/>
                <a:sym typeface="+mn-lt"/>
              </a:rPr>
              <a:t>、世界人口的</a:t>
            </a:r>
            <a:r>
              <a:rPr lang="zh-CN" altLang="en-US" sz="2400" b="1" dirty="0">
                <a:solidFill>
                  <a:srgbClr val="FF0000"/>
                </a:solidFill>
                <a:cs typeface="+mn-ea"/>
                <a:sym typeface="+mn-lt"/>
              </a:rPr>
              <a:t>纬度</a:t>
            </a:r>
            <a:r>
              <a:rPr lang="zh-CN" altLang="en-US" sz="2400" b="1" dirty="0">
                <a:cs typeface="+mn-ea"/>
                <a:sym typeface="+mn-lt"/>
              </a:rPr>
              <a:t>分布规律</a:t>
            </a:r>
            <a:endParaRPr lang="zh-CN" altLang="en-US" sz="2400" b="1" dirty="0"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79506"/>
            <a:ext cx="3435927" cy="585027"/>
          </a:xfrm>
          <a:prstGeom prst="rect">
            <a:avLst/>
          </a:prstGeom>
          <a:solidFill>
            <a:srgbClr val="2B6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cs typeface="+mn-ea"/>
                <a:sym typeface="+mn-lt"/>
              </a:rPr>
              <a:t> 从全球尺度看：</a:t>
            </a:r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23568" y="5734541"/>
            <a:ext cx="2852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/>
              <a:t>全球不同纬度人口分布示意图</a:t>
            </a:r>
            <a:endParaRPr lang="zh-CN" altLang="en-US" sz="16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7" y="1677607"/>
            <a:ext cx="6078039" cy="399834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538329" y="1551807"/>
            <a:ext cx="47865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cs typeface="+mn-ea"/>
                <a:sym typeface="+mn-lt"/>
              </a:rPr>
              <a:t>（</a:t>
            </a:r>
            <a:r>
              <a:rPr lang="en-US" altLang="zh-CN" sz="2400" dirty="0">
                <a:cs typeface="+mn-ea"/>
                <a:sym typeface="+mn-lt"/>
              </a:rPr>
              <a:t>1</a:t>
            </a:r>
            <a:r>
              <a:rPr lang="zh-CN" altLang="en-US" sz="2400" dirty="0">
                <a:cs typeface="+mn-ea"/>
                <a:sym typeface="+mn-lt"/>
              </a:rPr>
              <a:t>）人口分布最多、最少的纬度范围是？</a:t>
            </a:r>
            <a:endParaRPr lang="en-US" altLang="zh-CN" sz="2400" dirty="0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538329" y="3013501"/>
            <a:ext cx="50810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cs typeface="+mn-ea"/>
                <a:sym typeface="+mn-lt"/>
              </a:rPr>
              <a:t>（</a:t>
            </a:r>
            <a:r>
              <a:rPr lang="en-US" altLang="zh-CN" sz="2400" dirty="0">
                <a:cs typeface="+mn-ea"/>
                <a:sym typeface="+mn-lt"/>
              </a:rPr>
              <a:t>2</a:t>
            </a:r>
            <a:r>
              <a:rPr lang="zh-CN" altLang="en-US" sz="2400" dirty="0">
                <a:cs typeface="+mn-ea"/>
                <a:sym typeface="+mn-lt"/>
              </a:rPr>
              <a:t>）就南北半球而言，哪个半球人口最多？</a:t>
            </a:r>
            <a:endParaRPr lang="en-US" altLang="zh-CN" sz="2400" dirty="0"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538329" y="4274713"/>
            <a:ext cx="52103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cs typeface="+mn-ea"/>
                <a:sym typeface="+mn-lt"/>
              </a:rPr>
              <a:t>（</a:t>
            </a:r>
            <a:r>
              <a:rPr lang="en-US" altLang="zh-CN" sz="2400" dirty="0">
                <a:cs typeface="+mn-ea"/>
                <a:sym typeface="+mn-lt"/>
              </a:rPr>
              <a:t>3</a:t>
            </a:r>
            <a:r>
              <a:rPr lang="zh-CN" altLang="en-US" sz="2400" dirty="0">
                <a:cs typeface="+mn-ea"/>
                <a:sym typeface="+mn-lt"/>
              </a:rPr>
              <a:t>）由上表可以得出，世界人口分布的规律是什么？</a:t>
            </a:r>
            <a:endParaRPr lang="en-US" altLang="zh-CN" sz="2400" dirty="0"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859930" y="984728"/>
            <a:ext cx="2484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读图思考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&gt;: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300125" y="2270449"/>
            <a:ext cx="3262951" cy="587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>
                <a:solidFill>
                  <a:srgbClr val="C00000"/>
                </a:solidFill>
                <a:cs typeface="+mn-ea"/>
                <a:sym typeface="+mn-lt"/>
              </a:rPr>
              <a:t>20°~40°N</a:t>
            </a:r>
            <a:r>
              <a:rPr lang="zh-CN" altLang="en-US" sz="2400" dirty="0">
                <a:solidFill>
                  <a:srgbClr val="C00000"/>
                </a:solidFill>
                <a:cs typeface="+mn-ea"/>
                <a:sym typeface="+mn-lt"/>
              </a:rPr>
              <a:t>，</a:t>
            </a:r>
            <a:r>
              <a:rPr lang="en-US" altLang="zh-CN" sz="2400" dirty="0">
                <a:solidFill>
                  <a:srgbClr val="C00000"/>
                </a:solidFill>
                <a:cs typeface="+mn-ea"/>
                <a:sym typeface="+mn-lt"/>
              </a:rPr>
              <a:t>&gt;40°S</a:t>
            </a:r>
            <a:endParaRPr lang="en-US" altLang="zh-CN" sz="2400" baseline="30000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344512" y="3470718"/>
            <a:ext cx="1174176" cy="587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C00000"/>
                </a:solidFill>
                <a:cs typeface="+mn-ea"/>
                <a:sym typeface="+mn-lt"/>
              </a:rPr>
              <a:t>北半球</a:t>
            </a:r>
            <a:endParaRPr lang="en-US" altLang="zh-CN" sz="2400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665139" y="5211124"/>
            <a:ext cx="4956704" cy="117602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400" dirty="0">
                <a:solidFill>
                  <a:srgbClr val="C00000"/>
                </a:solidFill>
                <a:cs typeface="+mn-ea"/>
                <a:sym typeface="+mn-lt"/>
              </a:rPr>
              <a:t>       近</a:t>
            </a:r>
            <a:r>
              <a:rPr lang="en-US" altLang="zh-CN" sz="2400" dirty="0">
                <a:solidFill>
                  <a:srgbClr val="C00000"/>
                </a:solidFill>
                <a:cs typeface="+mn-ea"/>
                <a:sym typeface="+mn-lt"/>
              </a:rPr>
              <a:t>90%</a:t>
            </a:r>
            <a:r>
              <a:rPr lang="zh-CN" altLang="en-US" sz="2400" dirty="0">
                <a:solidFill>
                  <a:srgbClr val="C00000"/>
                </a:solidFill>
                <a:cs typeface="+mn-ea"/>
                <a:sym typeface="+mn-lt"/>
              </a:rPr>
              <a:t>的人口集中在</a:t>
            </a:r>
            <a:r>
              <a:rPr lang="zh-CN" altLang="en-US" sz="2400" b="1" u="sng" dirty="0">
                <a:solidFill>
                  <a:srgbClr val="FF0000"/>
                </a:solidFill>
                <a:cs typeface="+mn-ea"/>
                <a:sym typeface="+mn-lt"/>
              </a:rPr>
              <a:t>北半球中低纬度地区</a:t>
            </a:r>
            <a:r>
              <a:rPr lang="zh-CN" altLang="en-US" sz="2400" dirty="0">
                <a:solidFill>
                  <a:srgbClr val="C00000"/>
                </a:solidFill>
                <a:cs typeface="+mn-ea"/>
                <a:sym typeface="+mn-lt"/>
              </a:rPr>
              <a:t>，尤其在北半球</a:t>
            </a:r>
            <a:r>
              <a:rPr lang="en-US" altLang="zh-CN" sz="2400" dirty="0">
                <a:solidFill>
                  <a:srgbClr val="C00000"/>
                </a:solidFill>
                <a:cs typeface="+mn-ea"/>
                <a:sym typeface="+mn-lt"/>
              </a:rPr>
              <a:t>10°-50°</a:t>
            </a:r>
            <a:r>
              <a:rPr lang="zh-CN" altLang="en-US" sz="2400" dirty="0">
                <a:solidFill>
                  <a:srgbClr val="C00000"/>
                </a:solidFill>
                <a:cs typeface="+mn-ea"/>
                <a:sym typeface="+mn-lt"/>
              </a:rPr>
              <a:t>地带最为集中。</a:t>
            </a:r>
            <a:endParaRPr lang="zh-CN" altLang="en-US" sz="2400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72655" y="2382804"/>
            <a:ext cx="4966649" cy="852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56432" y="889061"/>
            <a:ext cx="4577426" cy="55733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cs typeface="+mn-ea"/>
                <a:sym typeface="+mn-lt"/>
              </a:rPr>
              <a:t>2</a:t>
            </a:r>
            <a:r>
              <a:rPr lang="zh-CN" altLang="en-US" sz="2400" b="1" dirty="0">
                <a:cs typeface="+mn-ea"/>
                <a:sym typeface="+mn-lt"/>
              </a:rPr>
              <a:t>、世界人口的</a:t>
            </a:r>
            <a:r>
              <a:rPr lang="zh-CN" altLang="en-US" sz="2400" b="1" dirty="0">
                <a:solidFill>
                  <a:srgbClr val="FF0000"/>
                </a:solidFill>
                <a:cs typeface="+mn-ea"/>
                <a:sym typeface="+mn-lt"/>
              </a:rPr>
              <a:t>海陆</a:t>
            </a:r>
            <a:r>
              <a:rPr lang="zh-CN" altLang="en-US" sz="2400" b="1" dirty="0">
                <a:cs typeface="+mn-ea"/>
                <a:sym typeface="+mn-lt"/>
              </a:rPr>
              <a:t>分布规律</a:t>
            </a:r>
            <a:endParaRPr lang="zh-CN" altLang="en-US" sz="2400" b="1" dirty="0"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79506"/>
            <a:ext cx="3435927" cy="585027"/>
          </a:xfrm>
          <a:prstGeom prst="rect">
            <a:avLst/>
          </a:prstGeom>
          <a:solidFill>
            <a:srgbClr val="2B6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cs typeface="+mn-ea"/>
                <a:sym typeface="+mn-lt"/>
              </a:rPr>
              <a:t> 从全球尺度看：</a:t>
            </a:r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649166" y="1985916"/>
            <a:ext cx="5044070" cy="1308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800" dirty="0">
                <a:cs typeface="+mn-ea"/>
                <a:sym typeface="+mn-lt"/>
              </a:rPr>
              <a:t>从图中可以看出，世界人口分布有什么特点？</a:t>
            </a:r>
            <a:endParaRPr lang="en-US" altLang="zh-CN" sz="2800" dirty="0"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562000" y="1080475"/>
            <a:ext cx="2484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读图思考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 descr="读世界大洲距海岸200千米范围内的陆地面积和人口占洲总面积及总人口的比例图，回答下列各题。 1.在距海岸200千米范围内，人口占洲总人口比例 ...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68" y="1773382"/>
            <a:ext cx="6423919" cy="401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/>
          <p:cNvSpPr txBox="1"/>
          <p:nvPr/>
        </p:nvSpPr>
        <p:spPr>
          <a:xfrm>
            <a:off x="6815565" y="3637595"/>
            <a:ext cx="4462034" cy="166596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从距离海洋远近来看，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60%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左右的人口居住在离海岸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200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千米以内的沿海地区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182255" y="591309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距海洋200千米范围内地区的人口分布</a:t>
            </a:r>
            <a:endParaRPr lang="zh-CN" altLang="en-US" dirty="0"/>
          </a:p>
        </p:txBody>
      </p:sp>
      <p:sp>
        <p:nvSpPr>
          <p:cNvPr id="17" name="箭头: V 形 16"/>
          <p:cNvSpPr/>
          <p:nvPr/>
        </p:nvSpPr>
        <p:spPr>
          <a:xfrm>
            <a:off x="6256885" y="1176224"/>
            <a:ext cx="310172" cy="270169"/>
          </a:xfrm>
          <a:prstGeom prst="chevron">
            <a:avLst/>
          </a:prstGeom>
          <a:solidFill>
            <a:srgbClr val="2B6B6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等线" panose="02010600030101010101" charset="-122"/>
              <a:ea typeface="思源宋体 CN" panose="02020700000000000000" pitchFamily="18" charset="-122"/>
              <a:cs typeface="+mn-ea"/>
              <a:sym typeface="等线" panose="02010600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56432" y="889061"/>
            <a:ext cx="4577426" cy="55733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cs typeface="+mn-ea"/>
                <a:sym typeface="+mn-lt"/>
              </a:rPr>
              <a:t>3</a:t>
            </a:r>
            <a:r>
              <a:rPr lang="zh-CN" altLang="en-US" sz="2400" b="1" dirty="0">
                <a:cs typeface="+mn-ea"/>
                <a:sym typeface="+mn-lt"/>
              </a:rPr>
              <a:t>、世界人口的</a:t>
            </a:r>
            <a:r>
              <a:rPr lang="zh-CN" altLang="en-US" sz="2400" b="1" dirty="0">
                <a:solidFill>
                  <a:srgbClr val="FF0000"/>
                </a:solidFill>
                <a:cs typeface="+mn-ea"/>
                <a:sym typeface="+mn-lt"/>
              </a:rPr>
              <a:t>垂直</a:t>
            </a:r>
            <a:r>
              <a:rPr lang="zh-CN" altLang="en-US" sz="2400" b="1" dirty="0">
                <a:cs typeface="+mn-ea"/>
                <a:sym typeface="+mn-lt"/>
              </a:rPr>
              <a:t>分布规律</a:t>
            </a:r>
            <a:endParaRPr lang="zh-CN" altLang="en-US" sz="2400" b="1" dirty="0"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79506"/>
            <a:ext cx="3435927" cy="585027"/>
          </a:xfrm>
          <a:prstGeom prst="rect">
            <a:avLst/>
          </a:prstGeom>
          <a:solidFill>
            <a:srgbClr val="2B6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cs typeface="+mn-ea"/>
                <a:sym typeface="+mn-lt"/>
              </a:rPr>
              <a:t> 从全球尺度看：</a:t>
            </a:r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256885" y="3829692"/>
            <a:ext cx="5044070" cy="580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cs typeface="+mn-ea"/>
                <a:sym typeface="+mn-lt"/>
              </a:rPr>
              <a:t>（</a:t>
            </a:r>
            <a:r>
              <a:rPr lang="en-US" altLang="zh-CN" sz="2400" dirty="0">
                <a:cs typeface="+mn-ea"/>
                <a:sym typeface="+mn-lt"/>
              </a:rPr>
              <a:t>2</a:t>
            </a:r>
            <a:r>
              <a:rPr lang="zh-CN" altLang="en-US" sz="2400" dirty="0">
                <a:cs typeface="+mn-ea"/>
                <a:sym typeface="+mn-lt"/>
              </a:rPr>
              <a:t>）世界人口主要分布在什么地方？</a:t>
            </a:r>
            <a:endParaRPr lang="en-US" altLang="zh-CN" sz="2400" dirty="0"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567057" y="1056429"/>
            <a:ext cx="2484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读图思考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682654" y="2677959"/>
            <a:ext cx="4462034" cy="11119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海拔越高，人口越少；海拔越低，人口越多。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图片 1" descr="1.6 世界不同海拔人口分布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1632" y="1778693"/>
            <a:ext cx="6199679" cy="409457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38656" y="3984771"/>
            <a:ext cx="5244030" cy="8156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6248400" y="1543546"/>
            <a:ext cx="5044070" cy="1134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cs typeface="+mn-ea"/>
                <a:sym typeface="+mn-lt"/>
              </a:rPr>
              <a:t>（</a:t>
            </a:r>
            <a:r>
              <a:rPr lang="en-US" altLang="zh-CN" sz="2400" dirty="0">
                <a:cs typeface="+mn-ea"/>
                <a:sym typeface="+mn-lt"/>
              </a:rPr>
              <a:t>1</a:t>
            </a:r>
            <a:r>
              <a:rPr lang="zh-CN" altLang="en-US" sz="2400" dirty="0">
                <a:cs typeface="+mn-ea"/>
                <a:sym typeface="+mn-lt"/>
              </a:rPr>
              <a:t>）世界人口分布随海拔高度的变化有何特点？</a:t>
            </a:r>
            <a:endParaRPr lang="en-US" altLang="zh-CN" sz="2400" dirty="0"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682654" y="4417216"/>
            <a:ext cx="4733491" cy="11119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从海拔来看，近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80%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的人口居住在海拔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500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米以下的低平地区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箭头: V 形 8"/>
          <p:cNvSpPr/>
          <p:nvPr/>
        </p:nvSpPr>
        <p:spPr>
          <a:xfrm>
            <a:off x="6256885" y="1176224"/>
            <a:ext cx="310172" cy="270169"/>
          </a:xfrm>
          <a:prstGeom prst="chevron">
            <a:avLst/>
          </a:prstGeom>
          <a:solidFill>
            <a:srgbClr val="2B6B6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等线" panose="02010600030101010101" charset="-122"/>
              <a:ea typeface="思源宋体 CN" panose="02020700000000000000" pitchFamily="18" charset="-122"/>
              <a:cs typeface="+mn-ea"/>
              <a:sym typeface="等线" panose="02010600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bldLvl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52728"/>
            <a:ext cx="3435927" cy="585027"/>
          </a:xfrm>
          <a:prstGeom prst="rect">
            <a:avLst/>
          </a:prstGeom>
          <a:solidFill>
            <a:srgbClr val="2B6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cs typeface="+mn-ea"/>
                <a:sym typeface="+mn-lt"/>
              </a:rPr>
              <a:t> 从大洲尺度看：</a:t>
            </a:r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-183034" y="5589622"/>
            <a:ext cx="9659947" cy="66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FF0000"/>
                </a:solidFill>
                <a:cs typeface="+mn-ea"/>
                <a:sym typeface="+mn-lt"/>
              </a:rPr>
              <a:t>亚洲、非洲和拉丁美洲人口约占世界总人口的</a:t>
            </a:r>
            <a:r>
              <a:rPr lang="en-US" altLang="zh-CN" sz="2800" dirty="0">
                <a:solidFill>
                  <a:srgbClr val="FF0000"/>
                </a:solidFill>
                <a:cs typeface="+mn-ea"/>
                <a:sym typeface="+mn-lt"/>
              </a:rPr>
              <a:t>85%</a:t>
            </a:r>
            <a:endParaRPr lang="en-US" altLang="zh-CN" sz="2800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03" y="1013762"/>
            <a:ext cx="6816838" cy="4744274"/>
            <a:chOff x="3260035" y="1820426"/>
            <a:chExt cx="6119885" cy="4744274"/>
          </a:xfrm>
        </p:grpSpPr>
        <p:graphicFrame>
          <p:nvGraphicFramePr>
            <p:cNvPr id="12" name="图表 11"/>
            <p:cNvGraphicFramePr/>
            <p:nvPr/>
          </p:nvGraphicFramePr>
          <p:xfrm>
            <a:off x="3260035" y="1820426"/>
            <a:ext cx="6119885" cy="457586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"/>
            </a:graphicData>
          </a:graphic>
        </p:graphicFrame>
        <p:sp>
          <p:nvSpPr>
            <p:cNvPr id="13" name="文本框 12"/>
            <p:cNvSpPr txBox="1"/>
            <p:nvPr/>
          </p:nvSpPr>
          <p:spPr>
            <a:xfrm>
              <a:off x="3974555" y="6195368"/>
              <a:ext cx="50844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+mn-ea"/>
                </a:rPr>
                <a:t>各大洲和地区人口占世界总人口的比例（</a:t>
              </a:r>
              <a:r>
                <a:rPr lang="en-US" altLang="zh-CN" dirty="0">
                  <a:latin typeface="+mn-ea"/>
                </a:rPr>
                <a:t>2017</a:t>
              </a:r>
              <a:r>
                <a:rPr lang="zh-CN" altLang="en-US" dirty="0">
                  <a:latin typeface="+mn-ea"/>
                </a:rPr>
                <a:t>）</a:t>
              </a:r>
              <a:endParaRPr lang="zh-CN" altLang="en-US" dirty="0">
                <a:latin typeface="+mn-ea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3576235" y="549502"/>
            <a:ext cx="5614582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800" b="1" dirty="0">
                <a:cs typeface="+mn-ea"/>
                <a:sym typeface="+mn-lt"/>
              </a:rPr>
              <a:t>各大洲和地区人口分布也极不平衡</a:t>
            </a:r>
            <a:endParaRPr lang="zh-CN" altLang="en-US" sz="2800" b="1" dirty="0"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1375" y="1734185"/>
            <a:ext cx="6720840" cy="3654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3"/>
          </p:nvPr>
        </p:nvSpPr>
        <p:spPr>
          <a:xfrm>
            <a:off x="5735955" y="3068955"/>
            <a:ext cx="5717540" cy="1499870"/>
          </a:xfrm>
        </p:spPr>
        <p:txBody>
          <a:bodyPr/>
          <a:lstStyle/>
          <a:p>
            <a:r>
              <a:rPr lang="zh-CN" altLang="en-US" sz="4400"/>
              <a:t>影响人口分布的因素</a:t>
            </a:r>
            <a:endParaRPr lang="zh-CN" altLang="en-US" sz="4400"/>
          </a:p>
        </p:txBody>
      </p:sp>
      <p:pic>
        <p:nvPicPr>
          <p:cNvPr id="103" name="图片 102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24130" y="1468120"/>
            <a:ext cx="5448935" cy="28079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8255635" y="4568825"/>
            <a:ext cx="158051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人文因素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096278" y="4569086"/>
            <a:ext cx="1704126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自然因素</a:t>
            </a:r>
            <a:endParaRPr lang="zh-CN" altLang="en-US" sz="4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6" grpId="1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3"/>
          <p:cNvSpPr txBox="1"/>
          <p:nvPr>
            <p:custDataLst>
              <p:tags r:id="rId1"/>
            </p:custDataLst>
          </p:nvPr>
        </p:nvSpPr>
        <p:spPr>
          <a:xfrm>
            <a:off x="609563" y="609481"/>
            <a:ext cx="10972876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t" anchorCtr="0">
            <a:normAutofit lnSpcReduction="10000"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b="1" spc="160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▋世界人口分布稀疏的地区有哪些？</a:t>
            </a:r>
            <a:endParaRPr lang="zh-CN" altLang="en-US" sz="3200" b="1" spc="160">
              <a:solidFill>
                <a:schemeClr val="accen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pic>
        <p:nvPicPr>
          <p:cNvPr id="20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565" r="2565"/>
          <a:stretch>
            <a:fillRect/>
          </a:stretch>
        </p:blipFill>
        <p:spPr>
          <a:xfrm>
            <a:off x="609558" y="1525657"/>
            <a:ext cx="6400851" cy="472286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080" h="6480">
                <a:moveTo>
                  <a:pt x="0" y="0"/>
                </a:moveTo>
                <a:lnTo>
                  <a:pt x="10080" y="0"/>
                </a:lnTo>
                <a:lnTo>
                  <a:pt x="10080" y="6480"/>
                </a:lnTo>
                <a:lnTo>
                  <a:pt x="0" y="648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>
                <a:alpha val="2000"/>
              </a:srgbClr>
            </a:solidFill>
          </a:ln>
          <a:effectLst>
            <a:outerShdw blurRad="444500" dist="127000" dir="2700000" algn="tl" rotWithShape="0">
              <a:srgbClr val="000000">
                <a:alpha val="15000"/>
              </a:srgbClr>
            </a:outerShdw>
          </a:effectLst>
        </p:spPr>
      </p:pic>
      <p:sp>
        <p:nvSpPr>
          <p:cNvPr id="12" name="文本框 1"/>
          <p:cNvSpPr txBox="1"/>
          <p:nvPr>
            <p:custDataLst>
              <p:tags r:id="rId4"/>
            </p:custDataLst>
          </p:nvPr>
        </p:nvSpPr>
        <p:spPr>
          <a:xfrm>
            <a:off x="1055839" y="2709240"/>
            <a:ext cx="397351" cy="553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" name="文本框 8"/>
          <p:cNvSpPr txBox="1"/>
          <p:nvPr>
            <p:custDataLst>
              <p:tags r:id="rId5"/>
            </p:custDataLst>
          </p:nvPr>
        </p:nvSpPr>
        <p:spPr>
          <a:xfrm>
            <a:off x="4901393" y="1737835"/>
            <a:ext cx="422698" cy="553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6" name="文本框 9"/>
          <p:cNvSpPr txBox="1"/>
          <p:nvPr>
            <p:custDataLst>
              <p:tags r:id="rId6"/>
            </p:custDataLst>
          </p:nvPr>
        </p:nvSpPr>
        <p:spPr>
          <a:xfrm>
            <a:off x="2787905" y="1737835"/>
            <a:ext cx="422698" cy="553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7" name="文本框 10"/>
          <p:cNvSpPr txBox="1"/>
          <p:nvPr>
            <p:custDataLst>
              <p:tags r:id="rId7"/>
            </p:custDataLst>
          </p:nvPr>
        </p:nvSpPr>
        <p:spPr>
          <a:xfrm>
            <a:off x="2496338" y="2515565"/>
            <a:ext cx="422698" cy="553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8" name="文本框 12"/>
          <p:cNvSpPr txBox="1"/>
          <p:nvPr>
            <p:custDataLst>
              <p:tags r:id="rId8"/>
            </p:custDataLst>
          </p:nvPr>
        </p:nvSpPr>
        <p:spPr>
          <a:xfrm>
            <a:off x="6257925" y="3429000"/>
            <a:ext cx="477520" cy="5727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D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1" name="Title 6"/>
          <p:cNvSpPr txBox="1"/>
          <p:nvPr>
            <p:custDataLst>
              <p:tags r:id="rId9"/>
            </p:custDataLst>
          </p:nvPr>
        </p:nvSpPr>
        <p:spPr>
          <a:xfrm>
            <a:off x="7467600" y="1297940"/>
            <a:ext cx="4377690" cy="115316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 indent="0" algn="l" fontAlgn="ctr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j-ea"/>
            </a:pPr>
            <a:r>
              <a:rPr lang="en-US" altLang="zh-CN" sz="2400" spc="12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</a:t>
            </a:r>
            <a:r>
              <a:rPr lang="zh-CN" altLang="en-US" sz="2400" spc="12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</a:t>
            </a:r>
            <a:r>
              <a:rPr lang="en-US" altLang="zh-CN" sz="2400" spc="12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亚洲和北美洲的北冰洋沿岸，属于</a:t>
            </a:r>
            <a:r>
              <a:rPr lang="en-US" altLang="zh-CN" sz="2400" spc="12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终年严寒</a:t>
            </a:r>
            <a:r>
              <a:rPr lang="en-US" altLang="zh-CN" sz="2400" spc="12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</a:t>
            </a:r>
            <a:r>
              <a:rPr lang="en-US" altLang="zh-CN" sz="2400" spc="12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高纬度</a:t>
            </a:r>
            <a:r>
              <a:rPr lang="en-US" altLang="zh-CN" sz="2400" spc="12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地区。</a:t>
            </a:r>
            <a:endParaRPr lang="en-US" altLang="zh-CN" sz="2400" spc="12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467600" y="2546985"/>
            <a:ext cx="4377055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j-ea"/>
            </a:pPr>
            <a:r>
              <a:rPr lang="en-US" altLang="zh-CN" sz="2400" spc="12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</a:t>
            </a:r>
            <a:r>
              <a:rPr lang="zh-CN" altLang="en-US" sz="2400" spc="12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．</a:t>
            </a:r>
            <a:r>
              <a:rPr lang="en-US" altLang="zh-CN" sz="2400" spc="12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非洲的撒哈拉沙漠，属于极端</a:t>
            </a:r>
            <a:r>
              <a:rPr lang="en-US" altLang="zh-CN" sz="2400" spc="12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干旱</a:t>
            </a:r>
            <a:r>
              <a:rPr lang="en-US" altLang="zh-CN" sz="2400" spc="12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</a:t>
            </a:r>
            <a:r>
              <a:rPr lang="en-US" altLang="zh-CN" sz="2400" spc="12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沙漠</a:t>
            </a:r>
            <a:r>
              <a:rPr lang="en-US" altLang="zh-CN" sz="2400" spc="12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地区。</a:t>
            </a:r>
            <a:endParaRPr lang="en-US" altLang="zh-CN" sz="2400" spc="12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467600" y="3532505"/>
            <a:ext cx="4380865" cy="14204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j-ea"/>
            </a:pPr>
            <a:r>
              <a:rPr lang="en-US" altLang="zh-CN" sz="2400" spc="12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</a:t>
            </a:r>
            <a:r>
              <a:rPr lang="zh-CN" altLang="en-US" sz="2400" spc="12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．</a:t>
            </a:r>
            <a:r>
              <a:rPr lang="en-US" altLang="zh-CN" sz="2400" spc="12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我国的青藏高原，地势</a:t>
            </a:r>
            <a:r>
              <a:rPr lang="en-US" altLang="zh-CN" sz="2400" spc="12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高峻</a:t>
            </a:r>
            <a:r>
              <a:rPr lang="en-US" altLang="zh-CN" sz="2400" spc="12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，气候</a:t>
            </a:r>
            <a:r>
              <a:rPr lang="en-US" altLang="zh-CN" sz="2400" spc="12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寒冷</a:t>
            </a:r>
            <a:r>
              <a:rPr lang="en-US" altLang="zh-CN" sz="2400" spc="12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，属于空气稀薄的</a:t>
            </a:r>
            <a:r>
              <a:rPr lang="en-US" altLang="zh-CN" sz="2400" spc="12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高山高原</a:t>
            </a:r>
            <a:r>
              <a:rPr lang="en-US" altLang="zh-CN" sz="2400" spc="12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en-US" altLang="zh-CN" sz="2400" spc="12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467600" y="4873625"/>
            <a:ext cx="4377690" cy="14204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j-ea"/>
            </a:pPr>
            <a:r>
              <a:rPr lang="en-US" altLang="zh-CN" sz="2400" spc="12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</a:t>
            </a:r>
            <a:r>
              <a:rPr lang="zh-CN" altLang="en-US" sz="2400" spc="12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．</a:t>
            </a:r>
            <a:r>
              <a:rPr lang="en-US" altLang="zh-CN" sz="2400" spc="12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南美洲的亚马孙热带雨林区，气候过于</a:t>
            </a:r>
            <a:r>
              <a:rPr lang="en-US" altLang="zh-CN" sz="2400" spc="12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潮湿闷热</a:t>
            </a:r>
            <a:r>
              <a:rPr lang="en-US" altLang="zh-CN" sz="2400" spc="12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，属于湿热的</a:t>
            </a:r>
            <a:r>
              <a:rPr lang="en-US" altLang="zh-CN" sz="2400" spc="12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热带雨林</a:t>
            </a:r>
            <a:r>
              <a:rPr lang="en-US" altLang="zh-CN" sz="2400" spc="12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en-US" altLang="zh-CN" sz="2400" spc="12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76095" y="4509135"/>
            <a:ext cx="4241800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气候较为适宜的中低纬度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4" grpId="0" bldLvl="0" animBg="1"/>
      <p:bldP spid="16" grpId="0" bldLvl="0" animBg="1"/>
      <p:bldP spid="17" grpId="0" bldLvl="0" animBg="1"/>
      <p:bldP spid="18" grpId="0" bldLvl="0" animBg="1"/>
      <p:bldP spid="21" grpId="0"/>
      <p:bldP spid="21" grpId="1"/>
      <p:bldP spid="2" grpId="0"/>
      <p:bldP spid="3" grpId="0"/>
      <p:bldP spid="4" grpId="0"/>
      <p:bldP spid="5" grpId="0" animBg="1"/>
      <p:bldP spid="5" grpId="1" animBg="1"/>
    </p:bldLst>
  </p:timing>
</p:sld>
</file>

<file path=ppt/tags/tag1.xml><?xml version="1.0" encoding="utf-8"?>
<p:tagLst xmlns:p="http://schemas.openxmlformats.org/presentationml/2006/main">
  <p:tag name="AS_UNIQUEID" val="956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AS_UNIQUEID" val="956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BEAUTIFY_FLAG" val="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KSO_WM_BEAUTIFY_FLAG" val=""/>
</p:tagLst>
</file>

<file path=ppt/tags/tag309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10.xml><?xml version="1.0" encoding="utf-8"?>
<p:tagLst xmlns:p="http://schemas.openxmlformats.org/presentationml/2006/main">
  <p:tag name="KSO_WM_BEAUTIFY_FLAG" val=""/>
</p:tagLst>
</file>

<file path=ppt/tags/tag311.xml><?xml version="1.0" encoding="utf-8"?>
<p:tagLst xmlns:p="http://schemas.openxmlformats.org/presentationml/2006/main">
  <p:tag name="KSO_WM_BEAUTIFY_FLAG" val=""/>
</p:tagLst>
</file>

<file path=ppt/tags/tag312.xml><?xml version="1.0" encoding="utf-8"?>
<p:tagLst xmlns:p="http://schemas.openxmlformats.org/presentationml/2006/main">
  <p:tag name="KSO_WM_BEAUTIFY_FLAG" val=""/>
</p:tagLst>
</file>

<file path=ppt/tags/tag313.xml><?xml version="1.0" encoding="utf-8"?>
<p:tagLst xmlns:p="http://schemas.openxmlformats.org/presentationml/2006/main">
  <p:tag name="KSO_WM_BEAUTIFY_FLAG" val=""/>
</p:tagLst>
</file>

<file path=ppt/tags/tag314.xml><?xml version="1.0" encoding="utf-8"?>
<p:tagLst xmlns:p="http://schemas.openxmlformats.org/presentationml/2006/main">
  <p:tag name="KSO_WM_BEAUTIFY_FLAG" val="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KSO_WM_BEAUTIFY_FLAG" val=""/>
</p:tagLst>
</file>

<file path=ppt/tags/tag317.xml><?xml version="1.0" encoding="utf-8"?>
<p:tagLst xmlns:p="http://schemas.openxmlformats.org/presentationml/2006/main">
  <p:tag name="KSO_WM_BEAUTIFY_FLAG" val=""/>
</p:tagLst>
</file>

<file path=ppt/tags/tag318.xml><?xml version="1.0" encoding="utf-8"?>
<p:tagLst xmlns:p="http://schemas.openxmlformats.org/presentationml/2006/main">
  <p:tag name="KSO_WM_BEAUTIFY_FLAG" val=""/>
</p:tagLst>
</file>

<file path=ppt/tags/tag319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20.xml><?xml version="1.0" encoding="utf-8"?>
<p:tagLst xmlns:p="http://schemas.openxmlformats.org/presentationml/2006/main">
  <p:tag name="KSO_WM_BEAUTIFY_FLAG" val=""/>
</p:tagLst>
</file>

<file path=ppt/tags/tag321.xml><?xml version="1.0" encoding="utf-8"?>
<p:tagLst xmlns:p="http://schemas.openxmlformats.org/presentationml/2006/main">
  <p:tag name="KSO_WM_BEAUTIFY_FLAG" val=""/>
</p:tagLst>
</file>

<file path=ppt/tags/tag322.xml><?xml version="1.0" encoding="utf-8"?>
<p:tagLst xmlns:p="http://schemas.openxmlformats.org/presentationml/2006/main">
  <p:tag name="KSO_WM_BEAUTIFY_FLAG" val=""/>
</p:tagLst>
</file>

<file path=ppt/tags/tag323.xml><?xml version="1.0" encoding="utf-8"?>
<p:tagLst xmlns:p="http://schemas.openxmlformats.org/presentationml/2006/main">
  <p:tag name="KSO_WM_BEAUTIFY_FLAG" val=""/>
</p:tagLst>
</file>

<file path=ppt/tags/tag324.xml><?xml version="1.0" encoding="utf-8"?>
<p:tagLst xmlns:p="http://schemas.openxmlformats.org/presentationml/2006/main">
  <p:tag name="KSO_WM_BEAUTIFY_FLAG" val=""/>
</p:tagLst>
</file>

<file path=ppt/tags/tag325.xml><?xml version="1.0" encoding="utf-8"?>
<p:tagLst xmlns:p="http://schemas.openxmlformats.org/presentationml/2006/main">
  <p:tag name="KSO_WM_BEAUTIFY_FLAG" val=""/>
</p:tagLst>
</file>

<file path=ppt/tags/tag326.xml><?xml version="1.0" encoding="utf-8"?>
<p:tagLst xmlns:p="http://schemas.openxmlformats.org/presentationml/2006/main">
  <p:tag name="KSO_WM_BEAUTIFY_FLAG" val=""/>
</p:tagLst>
</file>

<file path=ppt/tags/tag327.xml><?xml version="1.0" encoding="utf-8"?>
<p:tagLst xmlns:p="http://schemas.openxmlformats.org/presentationml/2006/main">
  <p:tag name="KSO_WM_BEAUTIFY_FLAG" val=""/>
</p:tagLst>
</file>

<file path=ppt/tags/tag328.xml><?xml version="1.0" encoding="utf-8"?>
<p:tagLst xmlns:p="http://schemas.openxmlformats.org/presentationml/2006/main">
  <p:tag name="KSO_WM_BEAUTIFY_FLAG" val=""/>
</p:tagLst>
</file>

<file path=ppt/tags/tag329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30.xml><?xml version="1.0" encoding="utf-8"?>
<p:tagLst xmlns:p="http://schemas.openxmlformats.org/presentationml/2006/main">
  <p:tag name="KSO_WM_BEAUTIFY_FLAG" val=""/>
</p:tagLst>
</file>

<file path=ppt/tags/tag331.xml><?xml version="1.0" encoding="utf-8"?>
<p:tagLst xmlns:p="http://schemas.openxmlformats.org/presentationml/2006/main">
  <p:tag name="KSO_WM_BEAUTIFY_FLAG" val=""/>
</p:tagLst>
</file>

<file path=ppt/tags/tag332.xml><?xml version="1.0" encoding="utf-8"?>
<p:tagLst xmlns:p="http://schemas.openxmlformats.org/presentationml/2006/main">
  <p:tag name="KSO_WM_BEAUTIFY_FLAG" val=""/>
</p:tagLst>
</file>

<file path=ppt/tags/tag333.xml><?xml version="1.0" encoding="utf-8"?>
<p:tagLst xmlns:p="http://schemas.openxmlformats.org/presentationml/2006/main">
  <p:tag name="KSO_WM_BEAUTIFY_FLAG" val=""/>
</p:tagLst>
</file>

<file path=ppt/tags/tag334.xml><?xml version="1.0" encoding="utf-8"?>
<p:tagLst xmlns:p="http://schemas.openxmlformats.org/presentationml/2006/main">
  <p:tag name="KSO_WM_BEAUTIFY_FLAG" val=""/>
</p:tagLst>
</file>

<file path=ppt/tags/tag335.xml><?xml version="1.0" encoding="utf-8"?>
<p:tagLst xmlns:p="http://schemas.openxmlformats.org/presentationml/2006/main">
  <p:tag name="KSO_WM_BEAUTIFY_FLAG" val=""/>
</p:tagLst>
</file>

<file path=ppt/tags/tag336.xml><?xml version="1.0" encoding="utf-8"?>
<p:tagLst xmlns:p="http://schemas.openxmlformats.org/presentationml/2006/main">
  <p:tag name="KSO_WM_BEAUTIFY_FLAG" val=""/>
</p:tagLst>
</file>

<file path=ppt/tags/tag337.xml><?xml version="1.0" encoding="utf-8"?>
<p:tagLst xmlns:p="http://schemas.openxmlformats.org/presentationml/2006/main">
  <p:tag name="KSO_WM_BEAUTIFY_FLAG" val=""/>
</p:tagLst>
</file>

<file path=ppt/tags/tag338.xml><?xml version="1.0" encoding="utf-8"?>
<p:tagLst xmlns:p="http://schemas.openxmlformats.org/presentationml/2006/main">
  <p:tag name="KSO_WM_BEAUTIFY_FLAG" val=""/>
</p:tagLst>
</file>

<file path=ppt/tags/tag339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40.xml><?xml version="1.0" encoding="utf-8"?>
<p:tagLst xmlns:p="http://schemas.openxmlformats.org/presentationml/2006/main">
  <p:tag name="KSO_WM_BEAUTIFY_FLAG" val=""/>
</p:tagLst>
</file>

<file path=ppt/tags/tag341.xml><?xml version="1.0" encoding="utf-8"?>
<p:tagLst xmlns:p="http://schemas.openxmlformats.org/presentationml/2006/main">
  <p:tag name="KSO_WM_BEAUTIFY_FLAG" val=""/>
</p:tagLst>
</file>

<file path=ppt/tags/tag342.xml><?xml version="1.0" encoding="utf-8"?>
<p:tagLst xmlns:p="http://schemas.openxmlformats.org/presentationml/2006/main">
  <p:tag name="KSO_WM_BEAUTIFY_FLAG" val=""/>
</p:tagLst>
</file>

<file path=ppt/tags/tag343.xml><?xml version="1.0" encoding="utf-8"?>
<p:tagLst xmlns:p="http://schemas.openxmlformats.org/presentationml/2006/main">
  <p:tag name="KSO_WM_BEAUTIFY_FLAG" val=""/>
</p:tagLst>
</file>

<file path=ppt/tags/tag344.xml><?xml version="1.0" encoding="utf-8"?>
<p:tagLst xmlns:p="http://schemas.openxmlformats.org/presentationml/2006/main">
  <p:tag name="KSO_WM_BEAUTIFY_FLAG" val=""/>
</p:tagLst>
</file>

<file path=ppt/tags/tag345.xml><?xml version="1.0" encoding="utf-8"?>
<p:tagLst xmlns:p="http://schemas.openxmlformats.org/presentationml/2006/main">
  <p:tag name="KSO_WM_BEAUTIFY_FLAG" val=""/>
</p:tagLst>
</file>

<file path=ppt/tags/tag346.xml><?xml version="1.0" encoding="utf-8"?>
<p:tagLst xmlns:p="http://schemas.openxmlformats.org/presentationml/2006/main">
  <p:tag name="KSO_WM_BEAUTIFY_FLAG" val=""/>
</p:tagLst>
</file>

<file path=ppt/tags/tag347.xml><?xml version="1.0" encoding="utf-8"?>
<p:tagLst xmlns:p="http://schemas.openxmlformats.org/presentationml/2006/main">
  <p:tag name="KSO_WM_BEAUTIFY_FLAG" val=""/>
</p:tagLst>
</file>

<file path=ppt/tags/tag348.xml><?xml version="1.0" encoding="utf-8"?>
<p:tagLst xmlns:p="http://schemas.openxmlformats.org/presentationml/2006/main">
  <p:tag name="KSO_WM_BEAUTIFY_FLAG" val=""/>
</p:tagLst>
</file>

<file path=ppt/tags/tag349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50.xml><?xml version="1.0" encoding="utf-8"?>
<p:tagLst xmlns:p="http://schemas.openxmlformats.org/presentationml/2006/main">
  <p:tag name="KSO_WM_BEAUTIFY_FLAG" val=""/>
</p:tagLst>
</file>

<file path=ppt/tags/tag351.xml><?xml version="1.0" encoding="utf-8"?>
<p:tagLst xmlns:p="http://schemas.openxmlformats.org/presentationml/2006/main">
  <p:tag name="KSO_WM_BEAUTIFY_FLAG" val=""/>
</p:tagLst>
</file>

<file path=ppt/tags/tag352.xml><?xml version="1.0" encoding="utf-8"?>
<p:tagLst xmlns:p="http://schemas.openxmlformats.org/presentationml/2006/main">
  <p:tag name="KSO_WM_BEAUTIFY_FLAG" val=""/>
</p:tagLst>
</file>

<file path=ppt/tags/tag353.xml><?xml version="1.0" encoding="utf-8"?>
<p:tagLst xmlns:p="http://schemas.openxmlformats.org/presentationml/2006/main">
  <p:tag name="KSO_WM_BEAUTIFY_FLAG" val=""/>
</p:tagLst>
</file>

<file path=ppt/tags/tag354.xml><?xml version="1.0" encoding="utf-8"?>
<p:tagLst xmlns:p="http://schemas.openxmlformats.org/presentationml/2006/main">
  <p:tag name="KSO_WM_BEAUTIFY_FLAG" val=""/>
</p:tagLst>
</file>

<file path=ppt/tags/tag355.xml><?xml version="1.0" encoding="utf-8"?>
<p:tagLst xmlns:p="http://schemas.openxmlformats.org/presentationml/2006/main">
  <p:tag name="KSO_WM_BEAUTIFY_FLAG" val=""/>
</p:tagLst>
</file>

<file path=ppt/tags/tag356.xml><?xml version="1.0" encoding="utf-8"?>
<p:tagLst xmlns:p="http://schemas.openxmlformats.org/presentationml/2006/main">
  <p:tag name="KSO_WM_BEAUTIFY_FLAG" val=""/>
</p:tagLst>
</file>

<file path=ppt/tags/tag357.xml><?xml version="1.0" encoding="utf-8"?>
<p:tagLst xmlns:p="http://schemas.openxmlformats.org/presentationml/2006/main">
  <p:tag name="KSO_WM_BEAUTIFY_FLAG" val=""/>
</p:tagLst>
</file>

<file path=ppt/tags/tag358.xml><?xml version="1.0" encoding="utf-8"?>
<p:tagLst xmlns:p="http://schemas.openxmlformats.org/presentationml/2006/main">
  <p:tag name="KSO_WM_BEAUTIFY_FLAG" val=""/>
</p:tagLst>
</file>

<file path=ppt/tags/tag359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60.xml><?xml version="1.0" encoding="utf-8"?>
<p:tagLst xmlns:p="http://schemas.openxmlformats.org/presentationml/2006/main">
  <p:tag name="KSO_WM_BEAUTIFY_FLAG" val=""/>
</p:tagLst>
</file>

<file path=ppt/tags/tag361.xml><?xml version="1.0" encoding="utf-8"?>
<p:tagLst xmlns:p="http://schemas.openxmlformats.org/presentationml/2006/main">
  <p:tag name="KSO_WM_BEAUTIFY_FLAG" val=""/>
</p:tagLst>
</file>

<file path=ppt/tags/tag362.xml><?xml version="1.0" encoding="utf-8"?>
<p:tagLst xmlns:p="http://schemas.openxmlformats.org/presentationml/2006/main">
  <p:tag name="KSO_WM_BEAUTIFY_FLAG" val=""/>
</p:tagLst>
</file>

<file path=ppt/tags/tag363.xml><?xml version="1.0" encoding="utf-8"?>
<p:tagLst xmlns:p="http://schemas.openxmlformats.org/presentationml/2006/main">
  <p:tag name="KSO_WM_BEAUTIFY_FLAG" val=""/>
</p:tagLst>
</file>

<file path=ppt/tags/tag364.xml><?xml version="1.0" encoding="utf-8"?>
<p:tagLst xmlns:p="http://schemas.openxmlformats.org/presentationml/2006/main">
  <p:tag name="KSO_WM_BEAUTIFY_FLAG" val=""/>
</p:tagLst>
</file>

<file path=ppt/tags/tag365.xml><?xml version="1.0" encoding="utf-8"?>
<p:tagLst xmlns:p="http://schemas.openxmlformats.org/presentationml/2006/main">
  <p:tag name="KSO_WM_BEAUTIFY_FLAG" val=""/>
</p:tagLst>
</file>

<file path=ppt/tags/tag366.xml><?xml version="1.0" encoding="utf-8"?>
<p:tagLst xmlns:p="http://schemas.openxmlformats.org/presentationml/2006/main">
  <p:tag name="KSO_WM_BEAUTIFY_FLAG" val=""/>
</p:tagLst>
</file>

<file path=ppt/tags/tag367.xml><?xml version="1.0" encoding="utf-8"?>
<p:tagLst xmlns:p="http://schemas.openxmlformats.org/presentationml/2006/main">
  <p:tag name="KSO_WM_BEAUTIFY_FLAG" val=""/>
</p:tagLst>
</file>

<file path=ppt/tags/tag368.xml><?xml version="1.0" encoding="utf-8"?>
<p:tagLst xmlns:p="http://schemas.openxmlformats.org/presentationml/2006/main">
  <p:tag name="KSO_WM_BEAUTIFY_FLAG" val=""/>
</p:tagLst>
</file>

<file path=ppt/tags/tag369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AS_UNIQUEID" val="956"/>
</p:tagLst>
</file>

<file path=ppt/tags/tag370.xml><?xml version="1.0" encoding="utf-8"?>
<p:tagLst xmlns:p="http://schemas.openxmlformats.org/presentationml/2006/main">
  <p:tag name="KSO_WM_BEAUTIFY_FLAG" val=""/>
</p:tagLst>
</file>

<file path=ppt/tags/tag371.xml><?xml version="1.0" encoding="utf-8"?>
<p:tagLst xmlns:p="http://schemas.openxmlformats.org/presentationml/2006/main">
  <p:tag name="KSO_WM_BEAUTIFY_FLAG" val=""/>
</p:tagLst>
</file>

<file path=ppt/tags/tag372.xml><?xml version="1.0" encoding="utf-8"?>
<p:tagLst xmlns:p="http://schemas.openxmlformats.org/presentationml/2006/main">
  <p:tag name="KSO_WM_BEAUTIFY_FLAG" val=""/>
</p:tagLst>
</file>

<file path=ppt/tags/tag373.xml><?xml version="1.0" encoding="utf-8"?>
<p:tagLst xmlns:p="http://schemas.openxmlformats.org/presentationml/2006/main">
  <p:tag name="KSO_WM_BEAUTIFY_FLAG" val=""/>
</p:tagLst>
</file>

<file path=ppt/tags/tag374.xml><?xml version="1.0" encoding="utf-8"?>
<p:tagLst xmlns:p="http://schemas.openxmlformats.org/presentationml/2006/main">
  <p:tag name="KSO_WM_BEAUTIFY_FLAG" val=""/>
</p:tagLst>
</file>

<file path=ppt/tags/tag375.xml><?xml version="1.0" encoding="utf-8"?>
<p:tagLst xmlns:p="http://schemas.openxmlformats.org/presentationml/2006/main">
  <p:tag name="KSO_WM_BEAUTIFY_FLAG" val=""/>
</p:tagLst>
</file>

<file path=ppt/tags/tag376.xml><?xml version="1.0" encoding="utf-8"?>
<p:tagLst xmlns:p="http://schemas.openxmlformats.org/presentationml/2006/main">
  <p:tag name="KSO_WM_BEAUTIFY_FLAG" val=""/>
</p:tagLst>
</file>

<file path=ppt/tags/tag377.xml><?xml version="1.0" encoding="utf-8"?>
<p:tagLst xmlns:p="http://schemas.openxmlformats.org/presentationml/2006/main">
  <p:tag name="KSO_WM_BEAUTIFY_FLAG" val=""/>
</p:tagLst>
</file>

<file path=ppt/tags/tag378.xml><?xml version="1.0" encoding="utf-8"?>
<p:tagLst xmlns:p="http://schemas.openxmlformats.org/presentationml/2006/main">
  <p:tag name="KSO_WM_BEAUTIFY_FLAG" val=""/>
</p:tagLst>
</file>

<file path=ppt/tags/tag379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80.xml><?xml version="1.0" encoding="utf-8"?>
<p:tagLst xmlns:p="http://schemas.openxmlformats.org/presentationml/2006/main">
  <p:tag name="KSO_WM_BEAUTIFY_FLAG" val=""/>
</p:tagLst>
</file>

<file path=ppt/tags/tag381.xml><?xml version="1.0" encoding="utf-8"?>
<p:tagLst xmlns:p="http://schemas.openxmlformats.org/presentationml/2006/main">
  <p:tag name="KSO_WM_BEAUTIFY_FLAG" val=""/>
</p:tagLst>
</file>

<file path=ppt/tags/tag382.xml><?xml version="1.0" encoding="utf-8"?>
<p:tagLst xmlns:p="http://schemas.openxmlformats.org/presentationml/2006/main">
  <p:tag name="KSO_WM_BEAUTIFY_FLAG" val=""/>
</p:tagLst>
</file>

<file path=ppt/tags/tag383.xml><?xml version="1.0" encoding="utf-8"?>
<p:tagLst xmlns:p="http://schemas.openxmlformats.org/presentationml/2006/main">
  <p:tag name="KSO_WM_BEAUTIFY_FLAG" val=""/>
</p:tagLst>
</file>

<file path=ppt/tags/tag384.xml><?xml version="1.0" encoding="utf-8"?>
<p:tagLst xmlns:p="http://schemas.openxmlformats.org/presentationml/2006/main">
  <p:tag name="KSO_WM_BEAUTIFY_FLAG" val=""/>
</p:tagLst>
</file>

<file path=ppt/tags/tag385.xml><?xml version="1.0" encoding="utf-8"?>
<p:tagLst xmlns:p="http://schemas.openxmlformats.org/presentationml/2006/main">
  <p:tag name="KSO_WM_BEAUTIFY_FLAG" val=""/>
</p:tagLst>
</file>

<file path=ppt/tags/tag386.xml><?xml version="1.0" encoding="utf-8"?>
<p:tagLst xmlns:p="http://schemas.openxmlformats.org/presentationml/2006/main">
  <p:tag name="KSO_WM_BEAUTIFY_FLAG" val=""/>
</p:tagLst>
</file>

<file path=ppt/tags/tag387.xml><?xml version="1.0" encoding="utf-8"?>
<p:tagLst xmlns:p="http://schemas.openxmlformats.org/presentationml/2006/main">
  <p:tag name="KSO_WM_BEAUTIFY_FLAG" val=""/>
</p:tagLst>
</file>

<file path=ppt/tags/tag388.xml><?xml version="1.0" encoding="utf-8"?>
<p:tagLst xmlns:p="http://schemas.openxmlformats.org/presentationml/2006/main">
  <p:tag name="KSO_WM_BEAUTIFY_FLAG" val=""/>
</p:tagLst>
</file>

<file path=ppt/tags/tag389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390.xml><?xml version="1.0" encoding="utf-8"?>
<p:tagLst xmlns:p="http://schemas.openxmlformats.org/presentationml/2006/main">
  <p:tag name="KSO_WM_BEAUTIFY_FLAG" val=""/>
</p:tagLst>
</file>

<file path=ppt/tags/tag391.xml><?xml version="1.0" encoding="utf-8"?>
<p:tagLst xmlns:p="http://schemas.openxmlformats.org/presentationml/2006/main">
  <p:tag name="KSO_WM_BEAUTIFY_FLAG" val=""/>
</p:tagLst>
</file>

<file path=ppt/tags/tag392.xml><?xml version="1.0" encoding="utf-8"?>
<p:tagLst xmlns:p="http://schemas.openxmlformats.org/presentationml/2006/main">
  <p:tag name="KSO_WM_BEAUTIFY_FLAG" val=""/>
</p:tagLst>
</file>

<file path=ppt/tags/tag393.xml><?xml version="1.0" encoding="utf-8"?>
<p:tagLst xmlns:p="http://schemas.openxmlformats.org/presentationml/2006/main">
  <p:tag name="KSO_WM_BEAUTIFY_FLAG" val=""/>
</p:tagLst>
</file>

<file path=ppt/tags/tag394.xml><?xml version="1.0" encoding="utf-8"?>
<p:tagLst xmlns:p="http://schemas.openxmlformats.org/presentationml/2006/main">
  <p:tag name="KSO_WM_BEAUTIFY_FLAG" val=""/>
</p:tagLst>
</file>

<file path=ppt/tags/tag395.xml><?xml version="1.0" encoding="utf-8"?>
<p:tagLst xmlns:p="http://schemas.openxmlformats.org/presentationml/2006/main">
  <p:tag name="KSO_WM_BEAUTIFY_FLAG" val=""/>
</p:tagLst>
</file>

<file path=ppt/tags/tag396.xml><?xml version="1.0" encoding="utf-8"?>
<p:tagLst xmlns:p="http://schemas.openxmlformats.org/presentationml/2006/main">
  <p:tag name="KSO_WM_BEAUTIFY_FLAG" val=""/>
</p:tagLst>
</file>

<file path=ppt/tags/tag397.xml><?xml version="1.0" encoding="utf-8"?>
<p:tagLst xmlns:p="http://schemas.openxmlformats.org/presentationml/2006/main">
  <p:tag name="KSO_WM_BEAUTIFY_FLAG" val=""/>
</p:tagLst>
</file>

<file path=ppt/tags/tag398.xml><?xml version="1.0" encoding="utf-8"?>
<p:tagLst xmlns:p="http://schemas.openxmlformats.org/presentationml/2006/main">
  <p:tag name="KSO_WM_BEAUTIFY_FLAG" val=""/>
</p:tagLst>
</file>

<file path=ppt/tags/tag39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00.xml><?xml version="1.0" encoding="utf-8"?>
<p:tagLst xmlns:p="http://schemas.openxmlformats.org/presentationml/2006/main">
  <p:tag name="KSO_WM_BEAUTIFY_FLAG" val=""/>
</p:tagLst>
</file>

<file path=ppt/tags/tag401.xml><?xml version="1.0" encoding="utf-8"?>
<p:tagLst xmlns:p="http://schemas.openxmlformats.org/presentationml/2006/main">
  <p:tag name="KSO_WM_BEAUTIFY_FLAG" val=""/>
</p:tagLst>
</file>

<file path=ppt/tags/tag402.xml><?xml version="1.0" encoding="utf-8"?>
<p:tagLst xmlns:p="http://schemas.openxmlformats.org/presentationml/2006/main">
  <p:tag name="KSO_WM_BEAUTIFY_FLAG" val=""/>
</p:tagLst>
</file>

<file path=ppt/tags/tag403.xml><?xml version="1.0" encoding="utf-8"?>
<p:tagLst xmlns:p="http://schemas.openxmlformats.org/presentationml/2006/main">
  <p:tag name="KSO_WM_BEAUTIFY_FLAG" val=""/>
</p:tagLst>
</file>

<file path=ppt/tags/tag404.xml><?xml version="1.0" encoding="utf-8"?>
<p:tagLst xmlns:p="http://schemas.openxmlformats.org/presentationml/2006/main">
  <p:tag name="KSO_WM_BEAUTIFY_FLAG" val=""/>
</p:tagLst>
</file>

<file path=ppt/tags/tag405.xml><?xml version="1.0" encoding="utf-8"?>
<p:tagLst xmlns:p="http://schemas.openxmlformats.org/presentationml/2006/main">
  <p:tag name="KSO_WM_BEAUTIFY_FLAG" val=""/>
</p:tagLst>
</file>

<file path=ppt/tags/tag406.xml><?xml version="1.0" encoding="utf-8"?>
<p:tagLst xmlns:p="http://schemas.openxmlformats.org/presentationml/2006/main">
  <p:tag name="KSO_WM_BEAUTIFY_FLAG" val=""/>
</p:tagLst>
</file>

<file path=ppt/tags/tag407.xml><?xml version="1.0" encoding="utf-8"?>
<p:tagLst xmlns:p="http://schemas.openxmlformats.org/presentationml/2006/main">
  <p:tag name="KSO_WM_BEAUTIFY_FLAG" val=""/>
</p:tagLst>
</file>

<file path=ppt/tags/tag408.xml><?xml version="1.0" encoding="utf-8"?>
<p:tagLst xmlns:p="http://schemas.openxmlformats.org/presentationml/2006/main">
  <p:tag name="KSO_WM_BEAUTIFY_FLAG" val=""/>
</p:tagLst>
</file>

<file path=ppt/tags/tag409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10.xml><?xml version="1.0" encoding="utf-8"?>
<p:tagLst xmlns:p="http://schemas.openxmlformats.org/presentationml/2006/main">
  <p:tag name="KSO_WM_BEAUTIFY_FLAG" val=""/>
</p:tagLst>
</file>

<file path=ppt/tags/tag411.xml><?xml version="1.0" encoding="utf-8"?>
<p:tagLst xmlns:p="http://schemas.openxmlformats.org/presentationml/2006/main">
  <p:tag name="KSO_WM_BEAUTIFY_FLAG" val=""/>
</p:tagLst>
</file>

<file path=ppt/tags/tag412.xml><?xml version="1.0" encoding="utf-8"?>
<p:tagLst xmlns:p="http://schemas.openxmlformats.org/presentationml/2006/main">
  <p:tag name="KSO_WM_BEAUTIFY_FLAG" val=""/>
</p:tagLst>
</file>

<file path=ppt/tags/tag413.xml><?xml version="1.0" encoding="utf-8"?>
<p:tagLst xmlns:p="http://schemas.openxmlformats.org/presentationml/2006/main">
  <p:tag name="KSO_WM_BEAUTIFY_FLAG" val=""/>
</p:tagLst>
</file>

<file path=ppt/tags/tag414.xml><?xml version="1.0" encoding="utf-8"?>
<p:tagLst xmlns:p="http://schemas.openxmlformats.org/presentationml/2006/main">
  <p:tag name="KSO_WM_BEAUTIFY_FLAG" val=""/>
</p:tagLst>
</file>

<file path=ppt/tags/tag415.xml><?xml version="1.0" encoding="utf-8"?>
<p:tagLst xmlns:p="http://schemas.openxmlformats.org/presentationml/2006/main">
  <p:tag name="KSO_WM_BEAUTIFY_FLAG" val=""/>
</p:tagLst>
</file>

<file path=ppt/tags/tag416.xml><?xml version="1.0" encoding="utf-8"?>
<p:tagLst xmlns:p="http://schemas.openxmlformats.org/presentationml/2006/main">
  <p:tag name="KSO_WM_BEAUTIFY_FLAG" val=""/>
</p:tagLst>
</file>

<file path=ppt/tags/tag417.xml><?xml version="1.0" encoding="utf-8"?>
<p:tagLst xmlns:p="http://schemas.openxmlformats.org/presentationml/2006/main">
  <p:tag name="KSO_WM_BEAUTIFY_FLAG" val=""/>
</p:tagLst>
</file>

<file path=ppt/tags/tag418.xml><?xml version="1.0" encoding="utf-8"?>
<p:tagLst xmlns:p="http://schemas.openxmlformats.org/presentationml/2006/main">
  <p:tag name="KSO_WM_BEAUTIFY_FLAG" val=""/>
</p:tagLst>
</file>

<file path=ppt/tags/tag419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20.xml><?xml version="1.0" encoding="utf-8"?>
<p:tagLst xmlns:p="http://schemas.openxmlformats.org/presentationml/2006/main">
  <p:tag name="KSO_WM_BEAUTIFY_FLAG" val=""/>
</p:tagLst>
</file>

<file path=ppt/tags/tag421.xml><?xml version="1.0" encoding="utf-8"?>
<p:tagLst xmlns:p="http://schemas.openxmlformats.org/presentationml/2006/main">
  <p:tag name="KSO_WM_BEAUTIFY_FLAG" val=""/>
</p:tagLst>
</file>

<file path=ppt/tags/tag422.xml><?xml version="1.0" encoding="utf-8"?>
<p:tagLst xmlns:p="http://schemas.openxmlformats.org/presentationml/2006/main">
  <p:tag name="KSO_WM_BEAUTIFY_FLAG" val=""/>
</p:tagLst>
</file>

<file path=ppt/tags/tag423.xml><?xml version="1.0" encoding="utf-8"?>
<p:tagLst xmlns:p="http://schemas.openxmlformats.org/presentationml/2006/main">
  <p:tag name="KSO_WM_BEAUTIFY_FLAG" val=""/>
</p:tagLst>
</file>

<file path=ppt/tags/tag424.xml><?xml version="1.0" encoding="utf-8"?>
<p:tagLst xmlns:p="http://schemas.openxmlformats.org/presentationml/2006/main">
  <p:tag name="KSO_WM_BEAUTIFY_FLAG" val=""/>
</p:tagLst>
</file>

<file path=ppt/tags/tag425.xml><?xml version="1.0" encoding="utf-8"?>
<p:tagLst xmlns:p="http://schemas.openxmlformats.org/presentationml/2006/main">
  <p:tag name="KSO_WM_BEAUTIFY_FLAG" val=""/>
</p:tagLst>
</file>

<file path=ppt/tags/tag426.xml><?xml version="1.0" encoding="utf-8"?>
<p:tagLst xmlns:p="http://schemas.openxmlformats.org/presentationml/2006/main">
  <p:tag name="KSO_WM_BEAUTIFY_FLAG" val=""/>
</p:tagLst>
</file>

<file path=ppt/tags/tag427.xml><?xml version="1.0" encoding="utf-8"?>
<p:tagLst xmlns:p="http://schemas.openxmlformats.org/presentationml/2006/main">
  <p:tag name="KSO_WM_BEAUTIFY_FLAG" val=""/>
</p:tagLst>
</file>

<file path=ppt/tags/tag428.xml><?xml version="1.0" encoding="utf-8"?>
<p:tagLst xmlns:p="http://schemas.openxmlformats.org/presentationml/2006/main">
  <p:tag name="KSO_WM_BEAUTIFY_FLAG" val=""/>
</p:tagLst>
</file>

<file path=ppt/tags/tag429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30.xml><?xml version="1.0" encoding="utf-8"?>
<p:tagLst xmlns:p="http://schemas.openxmlformats.org/presentationml/2006/main">
  <p:tag name="KSO_WM_BEAUTIFY_FLAG" val=""/>
</p:tagLst>
</file>

<file path=ppt/tags/tag431.xml><?xml version="1.0" encoding="utf-8"?>
<p:tagLst xmlns:p="http://schemas.openxmlformats.org/presentationml/2006/main">
  <p:tag name="KSO_WM_BEAUTIFY_FLAG" val=""/>
</p:tagLst>
</file>

<file path=ppt/tags/tag432.xml><?xml version="1.0" encoding="utf-8"?>
<p:tagLst xmlns:p="http://schemas.openxmlformats.org/presentationml/2006/main">
  <p:tag name="KSO_WM_BEAUTIFY_FLAG" val=""/>
</p:tagLst>
</file>

<file path=ppt/tags/tag433.xml><?xml version="1.0" encoding="utf-8"?>
<p:tagLst xmlns:p="http://schemas.openxmlformats.org/presentationml/2006/main">
  <p:tag name="KSO_WM_BEAUTIFY_FLAG" val=""/>
</p:tagLst>
</file>

<file path=ppt/tags/tag434.xml><?xml version="1.0" encoding="utf-8"?>
<p:tagLst xmlns:p="http://schemas.openxmlformats.org/presentationml/2006/main">
  <p:tag name="KSO_WM_BEAUTIFY_FLAG" val=""/>
</p:tagLst>
</file>

<file path=ppt/tags/tag435.xml><?xml version="1.0" encoding="utf-8"?>
<p:tagLst xmlns:p="http://schemas.openxmlformats.org/presentationml/2006/main">
  <p:tag name="KSO_WM_BEAUTIFY_FLAG" val=""/>
</p:tagLst>
</file>

<file path=ppt/tags/tag436.xml><?xml version="1.0" encoding="utf-8"?>
<p:tagLst xmlns:p="http://schemas.openxmlformats.org/presentationml/2006/main">
  <p:tag name="KSO_WM_BEAUTIFY_FLAG" val=""/>
</p:tagLst>
</file>

<file path=ppt/tags/tag437.xml><?xml version="1.0" encoding="utf-8"?>
<p:tagLst xmlns:p="http://schemas.openxmlformats.org/presentationml/2006/main">
  <p:tag name="KSO_WM_BEAUTIFY_FLAG" val=""/>
</p:tagLst>
</file>

<file path=ppt/tags/tag438.xml><?xml version="1.0" encoding="utf-8"?>
<p:tagLst xmlns:p="http://schemas.openxmlformats.org/presentationml/2006/main">
  <p:tag name="KSO_WM_BEAUTIFY_FLAG" val=""/>
</p:tagLst>
</file>

<file path=ppt/tags/tag439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40.xml><?xml version="1.0" encoding="utf-8"?>
<p:tagLst xmlns:p="http://schemas.openxmlformats.org/presentationml/2006/main">
  <p:tag name="KSO_WM_BEAUTIFY_FLAG" val=""/>
</p:tagLst>
</file>

<file path=ppt/tags/tag441.xml><?xml version="1.0" encoding="utf-8"?>
<p:tagLst xmlns:p="http://schemas.openxmlformats.org/presentationml/2006/main">
  <p:tag name="KSO_WM_BEAUTIFY_FLAG" val=""/>
</p:tagLst>
</file>

<file path=ppt/tags/tag442.xml><?xml version="1.0" encoding="utf-8"?>
<p:tagLst xmlns:p="http://schemas.openxmlformats.org/presentationml/2006/main">
  <p:tag name="KSO_WM_BEAUTIFY_FLAG" val=""/>
</p:tagLst>
</file>

<file path=ppt/tags/tag443.xml><?xml version="1.0" encoding="utf-8"?>
<p:tagLst xmlns:p="http://schemas.openxmlformats.org/presentationml/2006/main">
  <p:tag name="KSO_WM_BEAUTIFY_FLAG" val=""/>
</p:tagLst>
</file>

<file path=ppt/tags/tag444.xml><?xml version="1.0" encoding="utf-8"?>
<p:tagLst xmlns:p="http://schemas.openxmlformats.org/presentationml/2006/main">
  <p:tag name="KSO_WM_BEAUTIFY_FLAG" val=""/>
</p:tagLst>
</file>

<file path=ppt/tags/tag445.xml><?xml version="1.0" encoding="utf-8"?>
<p:tagLst xmlns:p="http://schemas.openxmlformats.org/presentationml/2006/main">
  <p:tag name="KSO_WM_BEAUTIFY_FLAG" val=""/>
</p:tagLst>
</file>

<file path=ppt/tags/tag446.xml><?xml version="1.0" encoding="utf-8"?>
<p:tagLst xmlns:p="http://schemas.openxmlformats.org/presentationml/2006/main">
  <p:tag name="KSO_WM_BEAUTIFY_FLAG" val=""/>
</p:tagLst>
</file>

<file path=ppt/tags/tag447.xml><?xml version="1.0" encoding="utf-8"?>
<p:tagLst xmlns:p="http://schemas.openxmlformats.org/presentationml/2006/main">
  <p:tag name="KSO_WM_BEAUTIFY_FLAG" val=""/>
</p:tagLst>
</file>

<file path=ppt/tags/tag448.xml><?xml version="1.0" encoding="utf-8"?>
<p:tagLst xmlns:p="http://schemas.openxmlformats.org/presentationml/2006/main">
  <p:tag name="KSO_WM_BEAUTIFY_FLAG" val=""/>
</p:tagLst>
</file>

<file path=ppt/tags/tag449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50.xml><?xml version="1.0" encoding="utf-8"?>
<p:tagLst xmlns:p="http://schemas.openxmlformats.org/presentationml/2006/main">
  <p:tag name="KSO_WM_BEAUTIFY_FLAG" val=""/>
</p:tagLst>
</file>

<file path=ppt/tags/tag451.xml><?xml version="1.0" encoding="utf-8"?>
<p:tagLst xmlns:p="http://schemas.openxmlformats.org/presentationml/2006/main">
  <p:tag name="KSO_WM_BEAUTIFY_FLAG" val=""/>
</p:tagLst>
</file>

<file path=ppt/tags/tag452.xml><?xml version="1.0" encoding="utf-8"?>
<p:tagLst xmlns:p="http://schemas.openxmlformats.org/presentationml/2006/main">
  <p:tag name="KSO_WM_BEAUTIFY_FLAG" val=""/>
</p:tagLst>
</file>

<file path=ppt/tags/tag4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194961_1*i*1"/>
  <p:tag name="KSO_WM_TEMPLATE_CATEGORY" val="crop"/>
  <p:tag name="KSO_WM_TEMPLATE_INDEX" val="20194961"/>
  <p:tag name="KSO_WM_UNIT_LAYERLEVEL" val="1"/>
  <p:tag name="KSO_WM_TAG_VERSION" val="1.0"/>
  <p:tag name="KSO_WM_BEAUTIFY_FLAG" val="#wm#"/>
</p:tagLst>
</file>

<file path=ppt/tags/tag454.xml><?xml version="1.0" encoding="utf-8"?>
<p:tagLst xmlns:p="http://schemas.openxmlformats.org/presentationml/2006/main">
  <p:tag name="PICTUREFILLRANGE" val="c4b14d25-5049-4c3a-b86f-43bc317505f3"/>
  <p:tag name="KSO_WM_UNIT_DIAGRAM_MODELTYPE" val="creativeCrop"/>
  <p:tag name="KSO_WM_UNIT_VALUE" val="185*536"/>
  <p:tag name="KSO_WM_UNIT_HIGHLIGHT" val="0"/>
  <p:tag name="KSO_WM_UNIT_COMPATIBLE" val="0"/>
  <p:tag name="KSO_WM_UNIT_DIAGRAM_ISNUMVISUAL" val="0"/>
  <p:tag name="KSO_WM_UNIT_DIAGRAM_ISREFERUNIT" val="0"/>
  <p:tag name="KSO_WM_DIAGRAM_GROUP_CODE" val="1650577050"/>
  <p:tag name="KSO_WM_UNIT_TYPE" val="ζ_h_d"/>
  <p:tag name="KSO_WM_UNIT_INDEX" val="1_1_1"/>
  <p:tag name="KSO_WM_UNIT_ID" val="crop20194961_1*ζ_h_d*1_1_1"/>
  <p:tag name="KSO_WM_TEMPLATE_CATEGORY" val="crop"/>
  <p:tag name="KSO_WM_TEMPLATE_INDEX" val="20194961"/>
  <p:tag name="KSO_WM_UNIT_LAYERLEVEL" val="1_1_1"/>
  <p:tag name="KSO_WM_TAG_VERSION" val="1.0"/>
  <p:tag name="KSO_WM_BEAUTIFY_FLAG" val=""/>
  <p:tag name="KSO_WM_BLIP_RECT_LEFT" val="-164"/>
  <p:tag name="KSO_WM_BLIP_RECT_RIGHT" val="-243"/>
  <p:tag name="KSO_WM_BLIP_RECT_TOP" val="0"/>
  <p:tag name="KSO_WM_BLIP_RECT_BOTTOM" val="-742"/>
  <p:tag name="KSO_WM_CREATIVE_CROP_ORG_WIDTH" val="441.45"/>
  <p:tag name="KSO_WM_CREATIVE_CROP_ORG_HEIGHT" val="252.95"/>
  <p:tag name="KSO_WM_CREATIVE_CROP_HEIGHT" val="252.95"/>
  <p:tag name="KSO_WM_CREATIVE_CROP_WIDTH" val="289.125"/>
  <p:tag name="KSO_WM_CREATIVE_CROP_VERSION" val="1"/>
  <p:tag name="KSO_WM_CREATIVE_CROP_TEMPLATE_ID" val="3106968"/>
</p:tagLst>
</file>

<file path=ppt/tags/tag455.xml><?xml version="1.0" encoding="utf-8"?>
<p:tagLst xmlns:p="http://schemas.openxmlformats.org/presentationml/2006/main">
  <p:tag name="PICTUREFILLRANGE" val="c4b14d25-5049-4c3a-b86f-43bc317505f3"/>
  <p:tag name="KSO_WM_UNIT_DIAGRAM_MODELTYPE" val="creativeCrop"/>
  <p:tag name="KSO_WM_UNIT_VALUE" val="781*944"/>
  <p:tag name="KSO_WM_UNIT_HIGHLIGHT" val="0"/>
  <p:tag name="KSO_WM_UNIT_COMPATIBLE" val="0"/>
  <p:tag name="KSO_WM_UNIT_DIAGRAM_ISNUMVISUAL" val="0"/>
  <p:tag name="KSO_WM_UNIT_DIAGRAM_ISREFERUNIT" val="0"/>
  <p:tag name="KSO_WM_DIAGRAM_GROUP_CODE" val="1650577050"/>
  <p:tag name="KSO_WM_UNIT_TYPE" val="ζ_h_d"/>
  <p:tag name="KSO_WM_UNIT_INDEX" val="1_1_2"/>
  <p:tag name="KSO_WM_UNIT_ID" val="crop20194961_1*ζ_h_d*1_1_2"/>
  <p:tag name="KSO_WM_TEMPLATE_CATEGORY" val="crop"/>
  <p:tag name="KSO_WM_TEMPLATE_INDEX" val="20194961"/>
  <p:tag name="KSO_WM_UNIT_LAYERLEVEL" val="1_1_1"/>
  <p:tag name="KSO_WM_TAG_VERSION" val="1.0"/>
  <p:tag name="KSO_WM_BEAUTIFY_FLAG" val=""/>
  <p:tag name="KSO_WM_BLIP_RECT_LEFT" val="-50"/>
  <p:tag name="KSO_WM_BLIP_RECT_RIGHT" val="-138"/>
  <p:tag name="KSO_WM_BLIP_RECT_TOP" val="0"/>
  <p:tag name="KSO_WM_BLIP_RECT_BOTTOM" val="-99"/>
  <p:tag name="KSO_WM_CREATIVE_CROP_ORG_WIDTH" val="441.45"/>
  <p:tag name="KSO_WM_CREATIVE_CROP_ORG_HEIGHT" val="252.95"/>
  <p:tag name="KSO_WM_CREATIVE_CROP_HEIGHT" val="252.95"/>
  <p:tag name="KSO_WM_CREATIVE_CROP_WIDTH" val="289.125"/>
  <p:tag name="KSO_WM_CREATIVE_CROP_VERSION" val="1"/>
  <p:tag name="KSO_WM_CREATIVE_CROP_TEMPLATE_ID" val="3106968"/>
</p:tagLst>
</file>

<file path=ppt/tags/tag456.xml><?xml version="1.0" encoding="utf-8"?>
<p:tagLst xmlns:p="http://schemas.openxmlformats.org/presentationml/2006/main">
  <p:tag name="PICTUREFILLRANGE" val="c4b14d25-5049-4c3a-b86f-43bc317505f3"/>
  <p:tag name="KSO_WM_UNIT_DIAGRAM_MODELTYPE" val="creativeCrop"/>
  <p:tag name="KSO_WM_UNIT_VALUE" val="572*318"/>
  <p:tag name="KSO_WM_UNIT_HIGHLIGHT" val="0"/>
  <p:tag name="KSO_WM_UNIT_COMPATIBLE" val="0"/>
  <p:tag name="KSO_WM_UNIT_DIAGRAM_ISNUMVISUAL" val="0"/>
  <p:tag name="KSO_WM_UNIT_DIAGRAM_ISREFERUNIT" val="0"/>
  <p:tag name="KSO_WM_DIAGRAM_GROUP_CODE" val="1650577050"/>
  <p:tag name="KSO_WM_UNIT_TYPE" val="ζ_h_d"/>
  <p:tag name="KSO_WM_UNIT_INDEX" val="1_1_3"/>
  <p:tag name="KSO_WM_UNIT_ID" val="crop20194961_1*ζ_h_d*1_1_3"/>
  <p:tag name="KSO_WM_TEMPLATE_CATEGORY" val="crop"/>
  <p:tag name="KSO_WM_TEMPLATE_INDEX" val="20194961"/>
  <p:tag name="KSO_WM_UNIT_LAYERLEVEL" val="1_1_1"/>
  <p:tag name="KSO_WM_TAG_VERSION" val="1.0"/>
  <p:tag name="KSO_WM_BEAUTIFY_FLAG" val=""/>
  <p:tag name="KSO_WM_BLIP_RECT_LEFT" val="-149"/>
  <p:tag name="KSO_WM_BLIP_RECT_RIGHT" val="-603"/>
  <p:tag name="KSO_WM_BLIP_RECT_TOP" val="-60"/>
  <p:tag name="KSO_WM_BLIP_RECT_BOTTOM" val="-112"/>
  <p:tag name="KSO_WM_CREATIVE_CROP_ORG_WIDTH" val="441.45"/>
  <p:tag name="KSO_WM_CREATIVE_CROP_ORG_HEIGHT" val="252.95"/>
  <p:tag name="KSO_WM_CREATIVE_CROP_HEIGHT" val="252.95"/>
  <p:tag name="KSO_WM_CREATIVE_CROP_WIDTH" val="289.125"/>
  <p:tag name="KSO_WM_CREATIVE_CROP_VERSION" val="1"/>
  <p:tag name="KSO_WM_CREATIVE_CROP_TEMPLATE_ID" val="3106968"/>
</p:tagLst>
</file>

<file path=ppt/tags/tag457.xml><?xml version="1.0" encoding="utf-8"?>
<p:tagLst xmlns:p="http://schemas.openxmlformats.org/presentationml/2006/main">
  <p:tag name="PICTUREFILLRANGE" val="c4b14d25-5049-4c3a-b86f-43bc317505f3"/>
  <p:tag name="KSO_WM_UNIT_DIAGRAM_MODELTYPE" val="creativeCrop"/>
  <p:tag name="KSO_WM_UNIT_VALUE" val="790*903"/>
  <p:tag name="KSO_WM_UNIT_HIGHLIGHT" val="0"/>
  <p:tag name="KSO_WM_UNIT_COMPATIBLE" val="0"/>
  <p:tag name="KSO_WM_UNIT_DIAGRAM_ISNUMVISUAL" val="0"/>
  <p:tag name="KSO_WM_UNIT_DIAGRAM_ISREFERUNIT" val="0"/>
  <p:tag name="KSO_WM_DIAGRAM_GROUP_CODE" val="1650577050"/>
  <p:tag name="KSO_WM_UNIT_TYPE" val="ζ_h_d"/>
  <p:tag name="KSO_WM_UNIT_INDEX" val="1_1_4"/>
  <p:tag name="KSO_WM_UNIT_ID" val="crop20194961_1*ζ_h_d*1_1_4"/>
  <p:tag name="KSO_WM_TEMPLATE_CATEGORY" val="crop"/>
  <p:tag name="KSO_WM_TEMPLATE_INDEX" val="20194961"/>
  <p:tag name="KSO_WM_UNIT_LAYERLEVEL" val="1_1_1"/>
  <p:tag name="KSO_WM_TAG_VERSION" val="1.0"/>
  <p:tag name="KSO_WM_BEAUTIFY_FLAG" val=""/>
  <p:tag name="KSO_WM_BLIP_RECT_LEFT" val="-148"/>
  <p:tag name="KSO_WM_BLIP_RECT_RIGHT" val="-52"/>
  <p:tag name="KSO_WM_BLIP_RECT_TOP" val="-5"/>
  <p:tag name="KSO_WM_BLIP_RECT_BOTTOM" val="-92"/>
  <p:tag name="KSO_WM_CREATIVE_CROP_ORG_WIDTH" val="441.45"/>
  <p:tag name="KSO_WM_CREATIVE_CROP_ORG_HEIGHT" val="252.95"/>
  <p:tag name="KSO_WM_CREATIVE_CROP_HEIGHT" val="252.95"/>
  <p:tag name="KSO_WM_CREATIVE_CROP_WIDTH" val="289.125"/>
  <p:tag name="KSO_WM_CREATIVE_CROP_VERSION" val="1"/>
  <p:tag name="KSO_WM_CREATIVE_CROP_TEMPLATE_ID" val="3106968"/>
</p:tagLst>
</file>

<file path=ppt/tags/tag458.xml><?xml version="1.0" encoding="utf-8"?>
<p:tagLst xmlns:p="http://schemas.openxmlformats.org/presentationml/2006/main">
  <p:tag name="PICTUREFILLRANGE" val="c4b14d25-5049-4c3a-b86f-43bc317505f3"/>
  <p:tag name="KSO_WM_UNIT_DIAGRAM_MODELTYPE" val="creativeCrop"/>
  <p:tag name="KSO_WM_UNIT_VALUE" val="790*903"/>
  <p:tag name="KSO_WM_UNIT_HIGHLIGHT" val="0"/>
  <p:tag name="KSO_WM_UNIT_COMPATIBLE" val="0"/>
  <p:tag name="KSO_WM_UNIT_DIAGRAM_ISNUMVISUAL" val="0"/>
  <p:tag name="KSO_WM_UNIT_DIAGRAM_ISREFERUNIT" val="0"/>
  <p:tag name="KSO_WM_DIAGRAM_GROUP_CODE" val="1650577050"/>
  <p:tag name="KSO_WM_UNIT_TYPE" val="ζ_h_d"/>
  <p:tag name="KSO_WM_UNIT_INDEX" val="1_1_5"/>
  <p:tag name="KSO_WM_UNIT_ID" val="crop20194961_1*ζ_h_d*1_1_5"/>
  <p:tag name="KSO_WM_TEMPLATE_CATEGORY" val="crop"/>
  <p:tag name="KSO_WM_TEMPLATE_INDEX" val="20194961"/>
  <p:tag name="KSO_WM_UNIT_LAYERLEVEL" val="1_1_1"/>
  <p:tag name="KSO_WM_TAG_VERSION" val="1.0"/>
  <p:tag name="KSO_WM_BEAUTIFY_FLAG" val=""/>
  <p:tag name="KSO_WM_BLIP_RECT_LEFT" val="-147"/>
  <p:tag name="KSO_WM_BLIP_RECT_RIGHT" val="-54"/>
  <p:tag name="KSO_WM_BLIP_RECT_TOP" val="-78"/>
  <p:tag name="KSO_WM_BLIP_RECT_BOTTOM" val="-18"/>
  <p:tag name="KSO_WM_CREATIVE_CROP_ORG_WIDTH" val="441.45"/>
  <p:tag name="KSO_WM_CREATIVE_CROP_ORG_HEIGHT" val="252.95"/>
  <p:tag name="KSO_WM_CREATIVE_CROP_HEIGHT" val="252.95"/>
  <p:tag name="KSO_WM_CREATIVE_CROP_WIDTH" val="289.125"/>
  <p:tag name="KSO_WM_CREATIVE_CROP_VERSION" val="1"/>
  <p:tag name="KSO_WM_CREATIVE_CROP_TEMPLATE_ID" val="3106968"/>
</p:tagLst>
</file>

<file path=ppt/tags/tag459.xml><?xml version="1.0" encoding="utf-8"?>
<p:tagLst xmlns:p="http://schemas.openxmlformats.org/presentationml/2006/main">
  <p:tag name="PICTUREFILLRANGE" val="c4b14d25-5049-4c3a-b86f-43bc317505f3"/>
  <p:tag name="KSO_WM_UNIT_DIAGRAM_MODELTYPE" val="creativeCrop"/>
  <p:tag name="KSO_WM_UNIT_VALUE" val="790*903"/>
  <p:tag name="KSO_WM_UNIT_HIGHLIGHT" val="0"/>
  <p:tag name="KSO_WM_UNIT_COMPATIBLE" val="0"/>
  <p:tag name="KSO_WM_UNIT_DIAGRAM_ISNUMVISUAL" val="0"/>
  <p:tag name="KSO_WM_UNIT_DIAGRAM_ISREFERUNIT" val="0"/>
  <p:tag name="KSO_WM_DIAGRAM_GROUP_CODE" val="1650577050"/>
  <p:tag name="KSO_WM_UNIT_TYPE" val="ζ_h_d"/>
  <p:tag name="KSO_WM_UNIT_INDEX" val="1_1_6"/>
  <p:tag name="KSO_WM_UNIT_ID" val="crop20194961_1*ζ_h_d*1_1_6"/>
  <p:tag name="KSO_WM_TEMPLATE_CATEGORY" val="crop"/>
  <p:tag name="KSO_WM_TEMPLATE_INDEX" val="20194961"/>
  <p:tag name="KSO_WM_UNIT_LAYERLEVEL" val="1_1_1"/>
  <p:tag name="KSO_WM_TAG_VERSION" val="1.0"/>
  <p:tag name="KSO_WM_BEAUTIFY_FLAG" val=""/>
  <p:tag name="KSO_WM_BLIP_RECT_LEFT" val="-81"/>
  <p:tag name="KSO_WM_BLIP_RECT_RIGHT" val="-119"/>
  <p:tag name="KSO_WM_BLIP_RECT_TOP" val="-97"/>
  <p:tag name="KSO_WM_BLIP_RECT_BOTTOM" val="0"/>
  <p:tag name="KSO_WM_CREATIVE_CROP_ORG_WIDTH" val="441.45"/>
  <p:tag name="KSO_WM_CREATIVE_CROP_ORG_HEIGHT" val="252.95"/>
  <p:tag name="KSO_WM_CREATIVE_CROP_HEIGHT" val="252.95"/>
  <p:tag name="KSO_WM_CREATIVE_CROP_WIDTH" val="289.125"/>
  <p:tag name="KSO_WM_CREATIVE_CROP_VERSION" val="1"/>
  <p:tag name="KSO_WM_CREATIVE_CROP_TEMPLATE_ID" val="3106968"/>
</p:tagLst>
</file>

<file path=ppt/tags/tag46.xml><?xml version="1.0" encoding="utf-8"?>
<p:tagLst xmlns:p="http://schemas.openxmlformats.org/presentationml/2006/main">
  <p:tag name="KSO_WM_BEAUTIFY_FLAG" val=""/>
</p:tagLst>
</file>

<file path=ppt/tags/tag460.xml><?xml version="1.0" encoding="utf-8"?>
<p:tagLst xmlns:p="http://schemas.openxmlformats.org/presentationml/2006/main">
  <p:tag name="KSO_WM_BEAUTIFY_FLAG" val=""/>
</p:tagLst>
</file>

<file path=ppt/tags/tag461.xml><?xml version="1.0" encoding="utf-8"?>
<p:tagLst xmlns:p="http://schemas.openxmlformats.org/presentationml/2006/main">
  <p:tag name="KSO_WM_BEAUTIFY_FLAG" val=""/>
</p:tagLst>
</file>

<file path=ppt/tags/tag462.xml><?xml version="1.0" encoding="utf-8"?>
<p:tagLst xmlns:p="http://schemas.openxmlformats.org/presentationml/2006/main">
  <p:tag name="KSO_WM_BEAUTIFY_FLAG" val=""/>
</p:tagLst>
</file>

<file path=ppt/tags/tag463.xml><?xml version="1.0" encoding="utf-8"?>
<p:tagLst xmlns:p="http://schemas.openxmlformats.org/presentationml/2006/main">
  <p:tag name="KSO_WM_BEAUTIFY_FLAG" val=""/>
</p:tagLst>
</file>

<file path=ppt/tags/tag464.xml><?xml version="1.0" encoding="utf-8"?>
<p:tagLst xmlns:p="http://schemas.openxmlformats.org/presentationml/2006/main">
  <p:tag name="KSO_WM_BEAUTIFY_FLAG" val=""/>
</p:tagLst>
</file>

<file path=ppt/tags/tag465.xml><?xml version="1.0" encoding="utf-8"?>
<p:tagLst xmlns:p="http://schemas.openxmlformats.org/presentationml/2006/main">
  <p:tag name="KSO_WM_BEAUTIFY_FLAG" val=""/>
</p:tagLst>
</file>

<file path=ppt/tags/tag466.xml><?xml version="1.0" encoding="utf-8"?>
<p:tagLst xmlns:p="http://schemas.openxmlformats.org/presentationml/2006/main">
  <p:tag name="KSO_WM_BEAUTIFY_FLAG" val=""/>
</p:tagLst>
</file>

<file path=ppt/tags/tag467.xml><?xml version="1.0" encoding="utf-8"?>
<p:tagLst xmlns:p="http://schemas.openxmlformats.org/presentationml/2006/main">
  <p:tag name="KSO_WM_BEAUTIFY_FLAG" val=""/>
</p:tagLst>
</file>

<file path=ppt/tags/tag468.xml><?xml version="1.0" encoding="utf-8"?>
<p:tagLst xmlns:p="http://schemas.openxmlformats.org/presentationml/2006/main">
  <p:tag name="KSO_WM_BEAUTIFY_FLAG" val=""/>
</p:tagLst>
</file>

<file path=ppt/tags/tag469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70.xml><?xml version="1.0" encoding="utf-8"?>
<p:tagLst xmlns:p="http://schemas.openxmlformats.org/presentationml/2006/main">
  <p:tag name="KSO_WM_BEAUTIFY_FLAG" val=""/>
</p:tagLst>
</file>

<file path=ppt/tags/tag471.xml><?xml version="1.0" encoding="utf-8"?>
<p:tagLst xmlns:p="http://schemas.openxmlformats.org/presentationml/2006/main">
  <p:tag name="KSO_WM_BEAUTIFY_FLAG" val=""/>
</p:tagLst>
</file>

<file path=ppt/tags/tag472.xml><?xml version="1.0" encoding="utf-8"?>
<p:tagLst xmlns:p="http://schemas.openxmlformats.org/presentationml/2006/main">
  <p:tag name="KSO_WM_BEAUTIFY_FLAG" val=""/>
</p:tagLst>
</file>

<file path=ppt/tags/tag473.xml><?xml version="1.0" encoding="utf-8"?>
<p:tagLst xmlns:p="http://schemas.openxmlformats.org/presentationml/2006/main">
  <p:tag name="KSO_WM_BEAUTIFY_FLAG" val=""/>
</p:tagLst>
</file>

<file path=ppt/tags/tag474.xml><?xml version="1.0" encoding="utf-8"?>
<p:tagLst xmlns:p="http://schemas.openxmlformats.org/presentationml/2006/main">
  <p:tag name="KSO_WM_BEAUTIFY_FLAG" val=""/>
</p:tagLst>
</file>

<file path=ppt/tags/tag475.xml><?xml version="1.0" encoding="utf-8"?>
<p:tagLst xmlns:p="http://schemas.openxmlformats.org/presentationml/2006/main">
  <p:tag name="KSO_WM_BEAUTIFY_FLAG" val=""/>
</p:tagLst>
</file>

<file path=ppt/tags/tag476.xml><?xml version="1.0" encoding="utf-8"?>
<p:tagLst xmlns:p="http://schemas.openxmlformats.org/presentationml/2006/main">
  <p:tag name="KSO_WM_BEAUTIFY_FLAG" val=""/>
</p:tagLst>
</file>

<file path=ppt/tags/tag477.xml><?xml version="1.0" encoding="utf-8"?>
<p:tagLst xmlns:p="http://schemas.openxmlformats.org/presentationml/2006/main">
  <p:tag name="KSO_WM_BEAUTIFY_FLAG" val=""/>
</p:tagLst>
</file>

<file path=ppt/tags/tag478.xml><?xml version="1.0" encoding="utf-8"?>
<p:tagLst xmlns:p="http://schemas.openxmlformats.org/presentationml/2006/main">
  <p:tag name="KSO_WM_BEAUTIFY_FLAG" val=""/>
</p:tagLst>
</file>

<file path=ppt/tags/tag479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80.xml><?xml version="1.0" encoding="utf-8"?>
<p:tagLst xmlns:p="http://schemas.openxmlformats.org/presentationml/2006/main">
  <p:tag name="KSO_WM_BEAUTIFY_FLAG" val=""/>
</p:tagLst>
</file>

<file path=ppt/tags/tag481.xml><?xml version="1.0" encoding="utf-8"?>
<p:tagLst xmlns:p="http://schemas.openxmlformats.org/presentationml/2006/main">
  <p:tag name="KSO_WM_BEAUTIFY_FLAG" val=""/>
</p:tagLst>
</file>

<file path=ppt/tags/tag482.xml><?xml version="1.0" encoding="utf-8"?>
<p:tagLst xmlns:p="http://schemas.openxmlformats.org/presentationml/2006/main">
  <p:tag name="KSO_WM_BEAUTIFY_FLAG" val=""/>
</p:tagLst>
</file>

<file path=ppt/tags/tag483.xml><?xml version="1.0" encoding="utf-8"?>
<p:tagLst xmlns:p="http://schemas.openxmlformats.org/presentationml/2006/main">
  <p:tag name="KSO_WM_BEAUTIFY_FLAG" val=""/>
</p:tagLst>
</file>

<file path=ppt/tags/tag484.xml><?xml version="1.0" encoding="utf-8"?>
<p:tagLst xmlns:p="http://schemas.openxmlformats.org/presentationml/2006/main">
  <p:tag name="KSO_WM_BEAUTIFY_FLAG" val=""/>
</p:tagLst>
</file>

<file path=ppt/tags/tag485.xml><?xml version="1.0" encoding="utf-8"?>
<p:tagLst xmlns:p="http://schemas.openxmlformats.org/presentationml/2006/main">
  <p:tag name="KSO_WM_BEAUTIFY_FLAG" val=""/>
</p:tagLst>
</file>

<file path=ppt/tags/tag486.xml><?xml version="1.0" encoding="utf-8"?>
<p:tagLst xmlns:p="http://schemas.openxmlformats.org/presentationml/2006/main">
  <p:tag name="KSO_WM_BEAUTIFY_FLAG" val=""/>
</p:tagLst>
</file>

<file path=ppt/tags/tag487.xml><?xml version="1.0" encoding="utf-8"?>
<p:tagLst xmlns:p="http://schemas.openxmlformats.org/presentationml/2006/main">
  <p:tag name="KSO_WM_BEAUTIFY_FLAG" val=""/>
</p:tagLst>
</file>

<file path=ppt/tags/tag488.xml><?xml version="1.0" encoding="utf-8"?>
<p:tagLst xmlns:p="http://schemas.openxmlformats.org/presentationml/2006/main">
  <p:tag name="KSO_WM_BEAUTIFY_FLAG" val=""/>
</p:tagLst>
</file>

<file path=ppt/tags/tag489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490.xml><?xml version="1.0" encoding="utf-8"?>
<p:tagLst xmlns:p="http://schemas.openxmlformats.org/presentationml/2006/main">
  <p:tag name="KSO_WM_BEAUTIFY_FLAG" val=""/>
</p:tagLst>
</file>

<file path=ppt/tags/tag491.xml><?xml version="1.0" encoding="utf-8"?>
<p:tagLst xmlns:p="http://schemas.openxmlformats.org/presentationml/2006/main">
  <p:tag name="KSO_WM_BEAUTIFY_FLAG" val=""/>
</p:tagLst>
</file>

<file path=ppt/tags/tag492.xml><?xml version="1.0" encoding="utf-8"?>
<p:tagLst xmlns:p="http://schemas.openxmlformats.org/presentationml/2006/main">
  <p:tag name="KSO_WM_BEAUTIFY_FLAG" val=""/>
</p:tagLst>
</file>

<file path=ppt/tags/tag493.xml><?xml version="1.0" encoding="utf-8"?>
<p:tagLst xmlns:p="http://schemas.openxmlformats.org/presentationml/2006/main">
  <p:tag name="KSO_WM_BEAUTIFY_FLAG" val=""/>
</p:tagLst>
</file>

<file path=ppt/tags/tag494.xml><?xml version="1.0" encoding="utf-8"?>
<p:tagLst xmlns:p="http://schemas.openxmlformats.org/presentationml/2006/main">
  <p:tag name="KSO_WM_BEAUTIFY_FLAG" val=""/>
</p:tagLst>
</file>

<file path=ppt/tags/tag495.xml><?xml version="1.0" encoding="utf-8"?>
<p:tagLst xmlns:p="http://schemas.openxmlformats.org/presentationml/2006/main">
  <p:tag name="KSO_WM_BEAUTIFY_FLAG" val=""/>
</p:tagLst>
</file>

<file path=ppt/tags/tag496.xml><?xml version="1.0" encoding="utf-8"?>
<p:tagLst xmlns:p="http://schemas.openxmlformats.org/presentationml/2006/main">
  <p:tag name="KSO_WM_BEAUTIFY_FLAG" val=""/>
</p:tagLst>
</file>

<file path=ppt/tags/tag497.xml><?xml version="1.0" encoding="utf-8"?>
<p:tagLst xmlns:p="http://schemas.openxmlformats.org/presentationml/2006/main">
  <p:tag name="KSO_WM_BEAUTIFY_FLAG" val=""/>
</p:tagLst>
</file>

<file path=ppt/tags/tag498.xml><?xml version="1.0" encoding="utf-8"?>
<p:tagLst xmlns:p="http://schemas.openxmlformats.org/presentationml/2006/main">
  <p:tag name="KSO_WM_BEAUTIFY_FLAG" val=""/>
</p:tagLst>
</file>

<file path=ppt/tags/tag49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00.xml><?xml version="1.0" encoding="utf-8"?>
<p:tagLst xmlns:p="http://schemas.openxmlformats.org/presentationml/2006/main">
  <p:tag name="KSO_WM_BEAUTIFY_FLAG" val=""/>
</p:tagLst>
</file>

<file path=ppt/tags/tag501.xml><?xml version="1.0" encoding="utf-8"?>
<p:tagLst xmlns:p="http://schemas.openxmlformats.org/presentationml/2006/main">
  <p:tag name="KSO_WM_BEAUTIFY_FLAG" val=""/>
</p:tagLst>
</file>

<file path=ppt/tags/tag502.xml><?xml version="1.0" encoding="utf-8"?>
<p:tagLst xmlns:p="http://schemas.openxmlformats.org/presentationml/2006/main">
  <p:tag name="KSO_WM_BEAUTIFY_FLAG" val=""/>
</p:tagLst>
</file>

<file path=ppt/tags/tag503.xml><?xml version="1.0" encoding="utf-8"?>
<p:tagLst xmlns:p="http://schemas.openxmlformats.org/presentationml/2006/main">
  <p:tag name="KSO_WM_BEAUTIFY_FLAG" val=""/>
</p:tagLst>
</file>

<file path=ppt/tags/tag504.xml><?xml version="1.0" encoding="utf-8"?>
<p:tagLst xmlns:p="http://schemas.openxmlformats.org/presentationml/2006/main">
  <p:tag name="KSO_WM_BEAUTIFY_FLAG" val=""/>
</p:tagLst>
</file>

<file path=ppt/tags/tag505.xml><?xml version="1.0" encoding="utf-8"?>
<p:tagLst xmlns:p="http://schemas.openxmlformats.org/presentationml/2006/main">
  <p:tag name="KSO_WM_BEAUTIFY_FLAG" val=""/>
</p:tagLst>
</file>

<file path=ppt/tags/tag506.xml><?xml version="1.0" encoding="utf-8"?>
<p:tagLst xmlns:p="http://schemas.openxmlformats.org/presentationml/2006/main">
  <p:tag name="KSO_WM_BEAUTIFY_FLAG" val=""/>
</p:tagLst>
</file>

<file path=ppt/tags/tag507.xml><?xml version="1.0" encoding="utf-8"?>
<p:tagLst xmlns:p="http://schemas.openxmlformats.org/presentationml/2006/main">
  <p:tag name="KSO_WM_BEAUTIFY_FLAG" val=""/>
</p:tagLst>
</file>

<file path=ppt/tags/tag508.xml><?xml version="1.0" encoding="utf-8"?>
<p:tagLst xmlns:p="http://schemas.openxmlformats.org/presentationml/2006/main">
  <p:tag name="KSO_WM_BEAUTIFY_FLAG" val=""/>
</p:tagLst>
</file>

<file path=ppt/tags/tag509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10.xml><?xml version="1.0" encoding="utf-8"?>
<p:tagLst xmlns:p="http://schemas.openxmlformats.org/presentationml/2006/main">
  <p:tag name="KSO_WM_BEAUTIFY_FLAG" val=""/>
</p:tagLst>
</file>

<file path=ppt/tags/tag511.xml><?xml version="1.0" encoding="utf-8"?>
<p:tagLst xmlns:p="http://schemas.openxmlformats.org/presentationml/2006/main">
  <p:tag name="KSO_WM_BEAUTIFY_FLAG" val=""/>
</p:tagLst>
</file>

<file path=ppt/tags/tag512.xml><?xml version="1.0" encoding="utf-8"?>
<p:tagLst xmlns:p="http://schemas.openxmlformats.org/presentationml/2006/main">
  <p:tag name="KSO_WM_BEAUTIFY_FLAG" val=""/>
</p:tagLst>
</file>

<file path=ppt/tags/tag513.xml><?xml version="1.0" encoding="utf-8"?>
<p:tagLst xmlns:p="http://schemas.openxmlformats.org/presentationml/2006/main">
  <p:tag name="KSO_WM_BEAUTIFY_FLAG" val=""/>
</p:tagLst>
</file>

<file path=ppt/tags/tag514.xml><?xml version="1.0" encoding="utf-8"?>
<p:tagLst xmlns:p="http://schemas.openxmlformats.org/presentationml/2006/main">
  <p:tag name="KSO_WM_BEAUTIFY_FLAG" val=""/>
</p:tagLst>
</file>

<file path=ppt/tags/tag515.xml><?xml version="1.0" encoding="utf-8"?>
<p:tagLst xmlns:p="http://schemas.openxmlformats.org/presentationml/2006/main">
  <p:tag name="KSO_WM_UNIT_PLACING_PICTURE_USER_VIEWPORT" val="{&quot;height&quot;:4505,&quot;width&quot;:4505}"/>
</p:tagLst>
</file>

<file path=ppt/tags/tag516.xml><?xml version="1.0" encoding="utf-8"?>
<p:tagLst xmlns:p="http://schemas.openxmlformats.org/presentationml/2006/main">
  <p:tag name="KSO_WM_UNIT_PLACING_PICTURE_USER_VIEWPORT" val="{&quot;height&quot;:581.6251968503936,&quot;width&quot;:3562.4535433070864}"/>
</p:tagLst>
</file>

<file path=ppt/tags/tag517.xml><?xml version="1.0" encoding="utf-8"?>
<p:tagLst xmlns:p="http://schemas.openxmlformats.org/presentationml/2006/main">
  <p:tag name="KSO_WM_BEAUTIFY_FLAG" val=""/>
</p:tagLst>
</file>

<file path=ppt/tags/tag518.xml><?xml version="1.0" encoding="utf-8"?>
<p:tagLst xmlns:p="http://schemas.openxmlformats.org/presentationml/2006/main">
  <p:tag name="KSO_WM_BEAUTIFY_FLAG" val=""/>
</p:tagLst>
</file>

<file path=ppt/tags/tag519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20.xml><?xml version="1.0" encoding="utf-8"?>
<p:tagLst xmlns:p="http://schemas.openxmlformats.org/presentationml/2006/main">
  <p:tag name="KSO_WM_BEAUTIFY_FLAG" val=""/>
</p:tagLst>
</file>

<file path=ppt/tags/tag521.xml><?xml version="1.0" encoding="utf-8"?>
<p:tagLst xmlns:p="http://schemas.openxmlformats.org/presentationml/2006/main">
  <p:tag name="KSO_WM_BEAUTIFY_FLAG" val=""/>
</p:tagLst>
</file>

<file path=ppt/tags/tag522.xml><?xml version="1.0" encoding="utf-8"?>
<p:tagLst xmlns:p="http://schemas.openxmlformats.org/presentationml/2006/main">
  <p:tag name="KSO_WM_BEAUTIFY_FLAG" val=""/>
</p:tagLst>
</file>

<file path=ppt/tags/tag523.xml><?xml version="1.0" encoding="utf-8"?>
<p:tagLst xmlns:p="http://schemas.openxmlformats.org/presentationml/2006/main">
  <p:tag name="KSO_WM_BEAUTIFY_FLAG" val=""/>
</p:tagLst>
</file>

<file path=ppt/tags/tag524.xml><?xml version="1.0" encoding="utf-8"?>
<p:tagLst xmlns:p="http://schemas.openxmlformats.org/presentationml/2006/main">
  <p:tag name="KSO_WM_BEAUTIFY_FLAG" val=""/>
</p:tagLst>
</file>

<file path=ppt/tags/tag525.xml><?xml version="1.0" encoding="utf-8"?>
<p:tagLst xmlns:p="http://schemas.openxmlformats.org/presentationml/2006/main">
  <p:tag name="KSO_WM_BEAUTIFY_FLAG" val=""/>
</p:tagLst>
</file>

<file path=ppt/tags/tag526.xml><?xml version="1.0" encoding="utf-8"?>
<p:tagLst xmlns:p="http://schemas.openxmlformats.org/presentationml/2006/main">
  <p:tag name="KSO_WM_BEAUTIFY_FLAG" val=""/>
</p:tagLst>
</file>

<file path=ppt/tags/tag527.xml><?xml version="1.0" encoding="utf-8"?>
<p:tagLst xmlns:p="http://schemas.openxmlformats.org/presentationml/2006/main">
  <p:tag name="KSO_WM_BEAUTIFY_FLAG" val=""/>
</p:tagLst>
</file>

<file path=ppt/tags/tag528.xml><?xml version="1.0" encoding="utf-8"?>
<p:tagLst xmlns:p="http://schemas.openxmlformats.org/presentationml/2006/main">
  <p:tag name="KSO_WM_BEAUTIFY_FLAG" val=""/>
</p:tagLst>
</file>

<file path=ppt/tags/tag529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30.xml><?xml version="1.0" encoding="utf-8"?>
<p:tagLst xmlns:p="http://schemas.openxmlformats.org/presentationml/2006/main">
  <p:tag name="KSO_WM_BEAUTIFY_FLAG" val=""/>
</p:tagLst>
</file>

<file path=ppt/tags/tag531.xml><?xml version="1.0" encoding="utf-8"?>
<p:tagLst xmlns:p="http://schemas.openxmlformats.org/presentationml/2006/main">
  <p:tag name="KSO_WM_BEAUTIFY_FLAG" val=""/>
</p:tagLst>
</file>

<file path=ppt/tags/tag532.xml><?xml version="1.0" encoding="utf-8"?>
<p:tagLst xmlns:p="http://schemas.openxmlformats.org/presentationml/2006/main">
  <p:tag name="KSO_WM_BEAUTIFY_FLAG" val=""/>
</p:tagLst>
</file>

<file path=ppt/tags/tag533.xml><?xml version="1.0" encoding="utf-8"?>
<p:tagLst xmlns:p="http://schemas.openxmlformats.org/presentationml/2006/main">
  <p:tag name="KSO_WM_BEAUTIFY_FLAG" val=""/>
</p:tagLst>
</file>

<file path=ppt/tags/tag534.xml><?xml version="1.0" encoding="utf-8"?>
<p:tagLst xmlns:p="http://schemas.openxmlformats.org/presentationml/2006/main">
  <p:tag name="KSO_WM_BEAUTIFY_FLAG" val=""/>
</p:tagLst>
</file>

<file path=ppt/tags/tag535.xml><?xml version="1.0" encoding="utf-8"?>
<p:tagLst xmlns:p="http://schemas.openxmlformats.org/presentationml/2006/main">
  <p:tag name="KSO_WM_BEAUTIFY_FLAG" val=""/>
</p:tagLst>
</file>

<file path=ppt/tags/tag536.xml><?xml version="1.0" encoding="utf-8"?>
<p:tagLst xmlns:p="http://schemas.openxmlformats.org/presentationml/2006/main">
  <p:tag name="KSO_WM_BEAUTIFY_FLAG" val=""/>
</p:tagLst>
</file>

<file path=ppt/tags/tag537.xml><?xml version="1.0" encoding="utf-8"?>
<p:tagLst xmlns:p="http://schemas.openxmlformats.org/presentationml/2006/main">
  <p:tag name="KSO_WM_BEAUTIFY_FLAG" val=""/>
</p:tagLst>
</file>

<file path=ppt/tags/tag538.xml><?xml version="1.0" encoding="utf-8"?>
<p:tagLst xmlns:p="http://schemas.openxmlformats.org/presentationml/2006/main">
  <p:tag name="KSO_WM_BEAUTIFY_FLAG" val=""/>
</p:tagLst>
</file>

<file path=ppt/tags/tag539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40.xml><?xml version="1.0" encoding="utf-8"?>
<p:tagLst xmlns:p="http://schemas.openxmlformats.org/presentationml/2006/main">
  <p:tag name="KSO_WM_BEAUTIFY_FLAG" val=""/>
</p:tagLst>
</file>

<file path=ppt/tags/tag541.xml><?xml version="1.0" encoding="utf-8"?>
<p:tagLst xmlns:p="http://schemas.openxmlformats.org/presentationml/2006/main">
  <p:tag name="KSO_WM_BEAUTIFY_FLAG" val=""/>
</p:tagLst>
</file>

<file path=ppt/tags/tag542.xml><?xml version="1.0" encoding="utf-8"?>
<p:tagLst xmlns:p="http://schemas.openxmlformats.org/presentationml/2006/main">
  <p:tag name="KSO_WM_BEAUTIFY_FLAG" val=""/>
</p:tagLst>
</file>

<file path=ppt/tags/tag543.xml><?xml version="1.0" encoding="utf-8"?>
<p:tagLst xmlns:p="http://schemas.openxmlformats.org/presentationml/2006/main">
  <p:tag name="KSO_WM_BEAUTIFY_FLAG" val=""/>
</p:tagLst>
</file>

<file path=ppt/tags/tag544.xml><?xml version="1.0" encoding="utf-8"?>
<p:tagLst xmlns:p="http://schemas.openxmlformats.org/presentationml/2006/main">
  <p:tag name="KSO_WM_BEAUTIFY_FLAG" val=""/>
</p:tagLst>
</file>

<file path=ppt/tags/tag545.xml><?xml version="1.0" encoding="utf-8"?>
<p:tagLst xmlns:p="http://schemas.openxmlformats.org/presentationml/2006/main">
  <p:tag name="KSO_WM_BEAUTIFY_FLAG" val=""/>
</p:tagLst>
</file>

<file path=ppt/tags/tag546.xml><?xml version="1.0" encoding="utf-8"?>
<p:tagLst xmlns:p="http://schemas.openxmlformats.org/presentationml/2006/main">
  <p:tag name="KSO_WM_BEAUTIFY_FLAG" val=""/>
</p:tagLst>
</file>

<file path=ppt/tags/tag547.xml><?xml version="1.0" encoding="utf-8"?>
<p:tagLst xmlns:p="http://schemas.openxmlformats.org/presentationml/2006/main">
  <p:tag name="KSO_WM_BEAUTIFY_FLAG" val=""/>
</p:tagLst>
</file>

<file path=ppt/tags/tag548.xml><?xml version="1.0" encoding="utf-8"?>
<p:tagLst xmlns:p="http://schemas.openxmlformats.org/presentationml/2006/main">
  <p:tag name="KSO_WM_BEAUTIFY_FLAG" val=""/>
</p:tagLst>
</file>

<file path=ppt/tags/tag549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AS_UNIQUEID" val="956"/>
</p:tagLst>
</file>

<file path=ppt/tags/tag550.xml><?xml version="1.0" encoding="utf-8"?>
<p:tagLst xmlns:p="http://schemas.openxmlformats.org/presentationml/2006/main">
  <p:tag name="KSO_WM_BEAUTIFY_FLAG" val=""/>
</p:tagLst>
</file>

<file path=ppt/tags/tag551.xml><?xml version="1.0" encoding="utf-8"?>
<p:tagLst xmlns:p="http://schemas.openxmlformats.org/presentationml/2006/main">
  <p:tag name="KSO_WM_BEAUTIFY_FLAG" val=""/>
</p:tagLst>
</file>

<file path=ppt/tags/tag552.xml><?xml version="1.0" encoding="utf-8"?>
<p:tagLst xmlns:p="http://schemas.openxmlformats.org/presentationml/2006/main">
  <p:tag name="KSO_WM_BEAUTIFY_FLAG" val=""/>
</p:tagLst>
</file>

<file path=ppt/tags/tag553.xml><?xml version="1.0" encoding="utf-8"?>
<p:tagLst xmlns:p="http://schemas.openxmlformats.org/presentationml/2006/main">
  <p:tag name="KSO_WM_BEAUTIFY_FLAG" val=""/>
</p:tagLst>
</file>

<file path=ppt/tags/tag554.xml><?xml version="1.0" encoding="utf-8"?>
<p:tagLst xmlns:p="http://schemas.openxmlformats.org/presentationml/2006/main">
  <p:tag name="KSO_WM_BEAUTIFY_FLAG" val=""/>
</p:tagLst>
</file>

<file path=ppt/tags/tag555.xml><?xml version="1.0" encoding="utf-8"?>
<p:tagLst xmlns:p="http://schemas.openxmlformats.org/presentationml/2006/main">
  <p:tag name="KSO_WM_BEAUTIFY_FLAG" val=""/>
</p:tagLst>
</file>

<file path=ppt/tags/tag556.xml><?xml version="1.0" encoding="utf-8"?>
<p:tagLst xmlns:p="http://schemas.openxmlformats.org/presentationml/2006/main">
  <p:tag name="KSO_WM_BEAUTIFY_FLAG" val=""/>
</p:tagLst>
</file>

<file path=ppt/tags/tag557.xml><?xml version="1.0" encoding="utf-8"?>
<p:tagLst xmlns:p="http://schemas.openxmlformats.org/presentationml/2006/main">
  <p:tag name="KSO_WM_BEAUTIFY_FLAG" val=""/>
</p:tagLst>
</file>

<file path=ppt/tags/tag558.xml><?xml version="1.0" encoding="utf-8"?>
<p:tagLst xmlns:p="http://schemas.openxmlformats.org/presentationml/2006/main">
  <p:tag name="KSO_WM_BEAUTIFY_FLAG" val=""/>
</p:tagLst>
</file>

<file path=ppt/tags/tag559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60.xml><?xml version="1.0" encoding="utf-8"?>
<p:tagLst xmlns:p="http://schemas.openxmlformats.org/presentationml/2006/main">
  <p:tag name="KSO_WM_BEAUTIFY_FLAG" val=""/>
</p:tagLst>
</file>

<file path=ppt/tags/tag561.xml><?xml version="1.0" encoding="utf-8"?>
<p:tagLst xmlns:p="http://schemas.openxmlformats.org/presentationml/2006/main">
  <p:tag name="KSO_WM_BEAUTIFY_FLAG" val=""/>
</p:tagLst>
</file>

<file path=ppt/tags/tag562.xml><?xml version="1.0" encoding="utf-8"?>
<p:tagLst xmlns:p="http://schemas.openxmlformats.org/presentationml/2006/main">
  <p:tag name="KSO_WM_BEAUTIFY_FLAG" val=""/>
</p:tagLst>
</file>

<file path=ppt/tags/tag563.xml><?xml version="1.0" encoding="utf-8"?>
<p:tagLst xmlns:p="http://schemas.openxmlformats.org/presentationml/2006/main">
  <p:tag name="KSO_WM_BEAUTIFY_FLAG" val=""/>
</p:tagLst>
</file>

<file path=ppt/tags/tag564.xml><?xml version="1.0" encoding="utf-8"?>
<p:tagLst xmlns:p="http://schemas.openxmlformats.org/presentationml/2006/main">
  <p:tag name="KSO_WM_BEAUTIFY_FLAG" val=""/>
</p:tagLst>
</file>

<file path=ppt/tags/tag565.xml><?xml version="1.0" encoding="utf-8"?>
<p:tagLst xmlns:p="http://schemas.openxmlformats.org/presentationml/2006/main">
  <p:tag name="KSO_WM_BEAUTIFY_FLAG" val=""/>
</p:tagLst>
</file>

<file path=ppt/tags/tag566.xml><?xml version="1.0" encoding="utf-8"?>
<p:tagLst xmlns:p="http://schemas.openxmlformats.org/presentationml/2006/main">
  <p:tag name="KSO_WM_BEAUTIFY_FLAG" val=""/>
</p:tagLst>
</file>

<file path=ppt/tags/tag567.xml><?xml version="1.0" encoding="utf-8"?>
<p:tagLst xmlns:p="http://schemas.openxmlformats.org/presentationml/2006/main">
  <p:tag name="KSO_WM_BEAUTIFY_FLAG" val=""/>
</p:tagLst>
</file>

<file path=ppt/tags/tag568.xml><?xml version="1.0" encoding="utf-8"?>
<p:tagLst xmlns:p="http://schemas.openxmlformats.org/presentationml/2006/main">
  <p:tag name="KSO_WM_BEAUTIFY_FLAG" val=""/>
</p:tagLst>
</file>

<file path=ppt/tags/tag569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70.xml><?xml version="1.0" encoding="utf-8"?>
<p:tagLst xmlns:p="http://schemas.openxmlformats.org/presentationml/2006/main">
  <p:tag name="KSO_WM_BEAUTIFY_FLAG" val=""/>
</p:tagLst>
</file>

<file path=ppt/tags/tag571.xml><?xml version="1.0" encoding="utf-8"?>
<p:tagLst xmlns:p="http://schemas.openxmlformats.org/presentationml/2006/main">
  <p:tag name="KSO_WM_BEAUTIFY_FLAG" val=""/>
</p:tagLst>
</file>

<file path=ppt/tags/tag572.xml><?xml version="1.0" encoding="utf-8"?>
<p:tagLst xmlns:p="http://schemas.openxmlformats.org/presentationml/2006/main">
  <p:tag name="KSO_WM_BEAUTIFY_FLAG" val=""/>
</p:tagLst>
</file>

<file path=ppt/tags/tag573.xml><?xml version="1.0" encoding="utf-8"?>
<p:tagLst xmlns:p="http://schemas.openxmlformats.org/presentationml/2006/main">
  <p:tag name="KSO_WM_BEAUTIFY_FLAG" val=""/>
</p:tagLst>
</file>

<file path=ppt/tags/tag574.xml><?xml version="1.0" encoding="utf-8"?>
<p:tagLst xmlns:p="http://schemas.openxmlformats.org/presentationml/2006/main">
  <p:tag name="KSO_WM_BEAUTIFY_FLAG" val=""/>
</p:tagLst>
</file>

<file path=ppt/tags/tag575.xml><?xml version="1.0" encoding="utf-8"?>
<p:tagLst xmlns:p="http://schemas.openxmlformats.org/presentationml/2006/main">
  <p:tag name="KSO_WM_BEAUTIFY_FLAG" val=""/>
</p:tagLst>
</file>

<file path=ppt/tags/tag576.xml><?xml version="1.0" encoding="utf-8"?>
<p:tagLst xmlns:p="http://schemas.openxmlformats.org/presentationml/2006/main">
  <p:tag name="KSO_WM_BEAUTIFY_FLAG" val=""/>
</p:tagLst>
</file>

<file path=ppt/tags/tag577.xml><?xml version="1.0" encoding="utf-8"?>
<p:tagLst xmlns:p="http://schemas.openxmlformats.org/presentationml/2006/main">
  <p:tag name="KSO_WM_BEAUTIFY_FLAG" val=""/>
</p:tagLst>
</file>

<file path=ppt/tags/tag578.xml><?xml version="1.0" encoding="utf-8"?>
<p:tagLst xmlns:p="http://schemas.openxmlformats.org/presentationml/2006/main">
  <p:tag name="KSO_WM_BEAUTIFY_FLAG" val=""/>
</p:tagLst>
</file>

<file path=ppt/tags/tag579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80.xml><?xml version="1.0" encoding="utf-8"?>
<p:tagLst xmlns:p="http://schemas.openxmlformats.org/presentationml/2006/main">
  <p:tag name="AS_UNIQUEID" val="4639"/>
  <p:tag name="KSO_WM_BEAUTIFY_FLAG" val=""/>
</p:tagLst>
</file>

<file path=ppt/tags/tag581.xml><?xml version="1.0" encoding="utf-8"?>
<p:tagLst xmlns:p="http://schemas.openxmlformats.org/presentationml/2006/main">
  <p:tag name="KSO_WM_BEAUTIFY_FLAG" val=""/>
</p:tagLst>
</file>

<file path=ppt/tags/tag582.xml><?xml version="1.0" encoding="utf-8"?>
<p:tagLst xmlns:p="http://schemas.openxmlformats.org/presentationml/2006/main">
  <p:tag name="KSO_WM_BEAUTIFY_FLAG" val=""/>
</p:tagLst>
</file>

<file path=ppt/tags/tag58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3341_1*a*1"/>
  <p:tag name="KSO_WM_TEMPLATE_CATEGORY" val="diagram"/>
  <p:tag name="KSO_WM_TEMPLATE_INDEX" val="20213341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814826f8060e41138ca1c58bc16e86a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7cb0c46466ce441fb0b47d0c372ef067"/>
  <p:tag name="KSO_WM_UNIT_TEXT_FILL_FORE_SCHEMECOLOR_INDEX_BRIGHTNESS" val="0"/>
  <p:tag name="KSO_WM_UNIT_TEXT_FILL_FORE_SCHEMECOLOR_INDEX" val="13"/>
  <p:tag name="KSO_WM_UNIT_TEXT_FILL_TYPE" val="1"/>
  <p:tag name="KSO_WM_TEMPLATE_ASSEMBLE_XID" val="60656ece4054ed1e2fb7fff9"/>
  <p:tag name="KSO_WM_TEMPLATE_ASSEMBLE_GROUPID" val="60656ece4054ed1e2fb7fff9"/>
</p:tagLst>
</file>

<file path=ppt/tags/tag584.xml><?xml version="1.0" encoding="utf-8"?>
<p:tagLst xmlns:p="http://schemas.openxmlformats.org/presentationml/2006/main">
  <p:tag name="KSO_WM_UNIT_VALUE" val="1142*1777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3341_1*d*1"/>
  <p:tag name="KSO_WM_TEMPLATE_CATEGORY" val="diagram"/>
  <p:tag name="KSO_WM_TEMPLATE_INDEX" val="20213341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48728ba5738e4ba88aa7e13940ad8c2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2bcaac3ac5e2482196498b5d8fb47f26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0656ece4054ed1e2fb7fff9"/>
  <p:tag name="KSO_WM_TEMPLATE_ASSEMBLE_GROUPID" val="60656ece4054ed1e2fb7fff9"/>
</p:tagLst>
</file>

<file path=ppt/tags/tag585.xml><?xml version="1.0" encoding="utf-8"?>
<p:tagLst xmlns:p="http://schemas.openxmlformats.org/presentationml/2006/main">
  <p:tag name="AS_UNIQUEID" val="1896"/>
  <p:tag name="KSO_WM_UNIT_TEXT_FILL_FORE_SCHEMECOLOR_INDEX_BRIGHTNESS" val="0"/>
  <p:tag name="KSO_WM_UNIT_TEXT_FILL_FORE_SCHEMECOLOR_INDEX" val="13"/>
  <p:tag name="KSO_WM_UNIT_TEXT_FILL_TYPE" val="1"/>
</p:tagLst>
</file>

<file path=ppt/tags/tag586.xml><?xml version="1.0" encoding="utf-8"?>
<p:tagLst xmlns:p="http://schemas.openxmlformats.org/presentationml/2006/main">
  <p:tag name="AS_UNIQUEID" val="1896"/>
  <p:tag name="KSO_WM_UNIT_TEXT_FILL_FORE_SCHEMECOLOR_INDEX_BRIGHTNESS" val="0"/>
  <p:tag name="KSO_WM_UNIT_TEXT_FILL_FORE_SCHEMECOLOR_INDEX" val="13"/>
  <p:tag name="KSO_WM_UNIT_TEXT_FILL_TYPE" val="1"/>
</p:tagLst>
</file>

<file path=ppt/tags/tag587.xml><?xml version="1.0" encoding="utf-8"?>
<p:tagLst xmlns:p="http://schemas.openxmlformats.org/presentationml/2006/main">
  <p:tag name="AS_UNIQUEID" val="1896"/>
  <p:tag name="KSO_WM_UNIT_TEXT_FILL_FORE_SCHEMECOLOR_INDEX_BRIGHTNESS" val="0"/>
  <p:tag name="KSO_WM_UNIT_TEXT_FILL_FORE_SCHEMECOLOR_INDEX" val="13"/>
  <p:tag name="KSO_WM_UNIT_TEXT_FILL_TYPE" val="1"/>
</p:tagLst>
</file>

<file path=ppt/tags/tag588.xml><?xml version="1.0" encoding="utf-8"?>
<p:tagLst xmlns:p="http://schemas.openxmlformats.org/presentationml/2006/main">
  <p:tag name="AS_UNIQUEID" val="1896"/>
  <p:tag name="KSO_WM_UNIT_TEXT_FILL_FORE_SCHEMECOLOR_INDEX_BRIGHTNESS" val="0"/>
  <p:tag name="KSO_WM_UNIT_TEXT_FILL_FORE_SCHEMECOLOR_INDEX" val="13"/>
  <p:tag name="KSO_WM_UNIT_TEXT_FILL_TYPE" val="1"/>
</p:tagLst>
</file>

<file path=ppt/tags/tag589.xml><?xml version="1.0" encoding="utf-8"?>
<p:tagLst xmlns:p="http://schemas.openxmlformats.org/presentationml/2006/main">
  <p:tag name="AS_UNIQUEID" val="1896"/>
  <p:tag name="KSO_WM_UNIT_TEXT_FILL_FORE_SCHEMECOLOR_INDEX_BRIGHTNESS" val="0"/>
  <p:tag name="KSO_WM_UNIT_TEXT_FILL_FORE_SCHEMECOLOR_INDEX" val="13"/>
  <p:tag name="KSO_WM_UNIT_TEXT_FILL_TYPE" val="1"/>
</p:tagLst>
</file>

<file path=ppt/tags/tag59.xml><?xml version="1.0" encoding="utf-8"?>
<p:tagLst xmlns:p="http://schemas.openxmlformats.org/presentationml/2006/main">
  <p:tag name="KSO_WM_BEAUTIFY_FLAG" val=""/>
</p:tagLst>
</file>

<file path=ppt/tags/tag590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13341_1*f*1"/>
  <p:tag name="KSO_WM_TEMPLATE_CATEGORY" val="diagram"/>
  <p:tag name="KSO_WM_TEMPLATE_INDEX" val="20213341"/>
  <p:tag name="KSO_WM_UNIT_LAYERLEVEL" val="1"/>
  <p:tag name="KSO_WM_TAG_VERSION" val="1.0"/>
  <p:tag name="KSO_WM_UNIT_DEFAULT_FONT" val="14;20;2"/>
  <p:tag name="KSO_WM_UNIT_BLOCK" val="0"/>
  <p:tag name="KSO_WM_UNIT_VALUE" val="64"/>
  <p:tag name="KSO_WM_UNIT_SHOW_EDIT_AREA_INDICATION" val="1"/>
  <p:tag name="KSO_WM_CHIP_GROUPID" val="5e6b05596848fb12bee65ac8"/>
  <p:tag name="KSO_WM_CHIP_XID" val="5e6b05596848fb12bee65aca"/>
  <p:tag name="KSO_WM_UNIT_DEC_AREA_ID" val="5fa1eb2e343e45e0aa7eaaf5a4637eb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5dd19e8c1bcc468c8309be4e06d5dcd0"/>
  <p:tag name="KSO_WM_UNIT_SUPPORT_BIG_FONT" val="1"/>
  <p:tag name="KSO_WM_UNIT_SUPPORT_UNIT_TYPE" val="[&quot;β&quot;]"/>
  <p:tag name="KSO_WM_UNIT_TEXT_FILL_FORE_SCHEMECOLOR_INDEX_BRIGHTNESS" val="0.25"/>
  <p:tag name="KSO_WM_UNIT_TEXT_FILL_FORE_SCHEMECOLOR_INDEX" val="13"/>
  <p:tag name="KSO_WM_UNIT_TEXT_FILL_TYPE" val="1"/>
  <p:tag name="KSO_WM_TEMPLATE_ASSEMBLE_XID" val="60656ece4054ed1e2fb7fff9"/>
  <p:tag name="KSO_WM_TEMPLATE_ASSEMBLE_GROUPID" val="60656ece4054ed1e2fb7fff9"/>
</p:tagLst>
</file>

<file path=ppt/tags/tag591.xml><?xml version="1.0" encoding="utf-8"?>
<p:tagLst xmlns:p="http://schemas.openxmlformats.org/presentationml/2006/main">
  <p:tag name="KSO_WM_BEAUTIFY_FLAG" val="#wm#"/>
  <p:tag name="KSO_WM_TEMPLATE_CATEGORY" val="diagram"/>
  <p:tag name="KSO_WM_TEMPLATE_INDEX" val="20213341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SLIDE_CAN_ADD_NAVIGATION" val="1"/>
  <p:tag name="KSO_WM_SLIDE_ID" val="diagram20213341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64*420"/>
  <p:tag name="KSO_WM_SLIDE_POSITION" val="48*48"/>
  <p:tag name="KSO_WM_TAG_VERSION" val="1.0"/>
  <p:tag name="KSO_WM_CHIP_FILLPROP" val="[[{&quot;text_align&quot;:&quot;lt&quot;,&quot;text_direction&quot;:&quot;horizontal&quot;,&quot;support_big_font&quot;:false,&quot;fill_id&quot;:&quot;13764482d0b94c3797cd92679777cb6d&quot;,&quot;fill_align&quot;:&quot;lt&quot;,&quot;chip_types&quot;:[&quot;header&quot;]},{&quot;text_align&quot;:&quot;lm&quot;,&quot;text_direction&quot;:&quot;horizontal&quot;,&quot;support_features&quot;:[&quot;collage&quot;,&quot;carousel&quot;],&quot;support_big_font&quot;:false,&quot;fill_id&quot;:&quot;0c7aeec11ac7457eb4d583c52a0ae3d5&quot;,&quot;fill_align&quot;:&quot;lm&quot;,&quot;chip_types&quot;:[&quot;diagram&quot;,&quot;pictext&quot;,&quot;picture&quot;,&quot;chart&quot;,&quot;table&quot;,&quot;video&quot;]},{&quot;text_align&quot;:&quot;lm&quot;,&quot;text_direction&quot;:&quot;horizontal&quot;,&quot;support_big_font&quot;:true,&quot;fill_id&quot;:&quot;95d2289085634f659fb9ea746d7af990&quot;,&quot;fill_align&quot;:&quot;lm&quot;,&quot;chip_types&quot;:[&quot;text&quot;,&quot;table&quot;]}]]"/>
  <p:tag name="KSO_WM_SLIDE_LAYOUT" val="a_d_f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18:54&quot;,&quot;maxSize&quot;:{&quot;size1&quot;:26.7},&quot;minSize&quot;:{&quot;size1&quot;:17.8},&quot;normalSize&quot;:{&quot;size1&quot;:17.800185185185185},&quot;subLayout&quot;:[{&quot;id&quot;:&quot;2021-04-01T15:18:54&quot;,&quot;margin&quot;:{&quot;bottom&quot;:0,&quot;left&quot;:1.6929999589920044,&quot;right&quot;:1.6929999589920044,&quot;top&quot;:1.6929999589920044},&quot;type&quot;:0},{&quot;direction&quot;:1,&quot;id&quot;:&quot;2021-04-01T15:18:54&quot;,&quot;maxSize&quot;:{&quot;size1&quot;:61.19965151151022},&quot;minSize&quot;:{&quot;size1&quot;:49.999651511510216},&quot;normalSize&quot;:{&quot;size1&quot;:61.19965151151022},&quot;subLayout&quot;:[{&quot;id&quot;:&quot;2021-04-01T15:18:54&quot;,&quot;margin&quot;:{&quot;bottom&quot;:1.6929999589920044,&quot;left&quot;:1.6929999589920044,&quot;right&quot;:1.243999719619751,&quot;top&quot;:0.847000002861023},&quot;type&quot;:0},{&quot;id&quot;:&quot;2021-04-01T15:18:54&quot;,&quot;margin&quot;:{&quot;bottom&quot;:2.5399999618530273,&quot;left&quot;:0.02600000612437725,&quot;right&quot;:1.6929999589920044,&quot;top&quot;:0.847000002861023},&quot;type&quot;:0}],&quot;type&quot;:0}],&quot;type&quot;:0}"/>
  <p:tag name="KSO_WM_CHIP_XID" val="5f69641a553136823a5e617e"/>
  <p:tag name="KSO_WM_SLIDE_LAYOUT_CNT" val="1_1_1"/>
  <p:tag name="FIXED_XID_TMP" val="5f5ee1ca4d6848d78f644aec"/>
  <p:tag name="KSO_WM_CHIP_DECFILLPROP" val="[]"/>
  <p:tag name="KSO_WM_CHIP_GROUPID" val="5f5ee1ca4d6848d78f644aec"/>
  <p:tag name="KSO_WM_SLIDE_BK_DARK_LIGHT" val="2"/>
  <p:tag name="KSO_WM_SLIDE_BACKGROUND_TYPE" val="general"/>
  <p:tag name="KSO_WM_SLIDE_SUPPORT_FEATURE_TYPE" val="3"/>
  <p:tag name="KSO_WM_TEMPLATE_ASSEMBLE_XID" val="60656ece4054ed1e2fb7fff9"/>
  <p:tag name="KSO_WM_TEMPLATE_ASSEMBLE_GROUPID" val="60656ece4054ed1e2fb7fff9"/>
</p:tagLst>
</file>

<file path=ppt/tags/tag592.xml><?xml version="1.0" encoding="utf-8"?>
<p:tagLst xmlns:p="http://schemas.openxmlformats.org/presentationml/2006/main">
  <p:tag name="AS_UNIQUEID" val="2279"/>
</p:tagLst>
</file>

<file path=ppt/tags/tag593.xml><?xml version="1.0" encoding="utf-8"?>
<p:tagLst xmlns:p="http://schemas.openxmlformats.org/presentationml/2006/main">
  <p:tag name="AS_UNIQUEID" val="2280"/>
</p:tagLst>
</file>

<file path=ppt/tags/tag594.xml><?xml version="1.0" encoding="utf-8"?>
<p:tagLst xmlns:p="http://schemas.openxmlformats.org/presentationml/2006/main">
  <p:tag name="AS_UNIQUEID" val="2281"/>
</p:tagLst>
</file>

<file path=ppt/tags/tag595.xml><?xml version="1.0" encoding="utf-8"?>
<p:tagLst xmlns:p="http://schemas.openxmlformats.org/presentationml/2006/main">
  <p:tag name="AS_UNIQUEID" val="5219"/>
  <p:tag name="KSO_WM_BEAUTIFY_FLAG" val=""/>
</p:tagLst>
</file>

<file path=ppt/tags/tag596.xml><?xml version="1.0" encoding="utf-8"?>
<p:tagLst xmlns:p="http://schemas.openxmlformats.org/presentationml/2006/main">
  <p:tag name="AS_UNIQUEID" val="543"/>
</p:tagLst>
</file>

<file path=ppt/tags/tag597.xml><?xml version="1.0" encoding="utf-8"?>
<p:tagLst xmlns:p="http://schemas.openxmlformats.org/presentationml/2006/main">
  <p:tag name="AS_UNIQUEID" val="545"/>
</p:tagLst>
</file>

<file path=ppt/tags/tag598.xml><?xml version="1.0" encoding="utf-8"?>
<p:tagLst xmlns:p="http://schemas.openxmlformats.org/presentationml/2006/main">
  <p:tag name="AS_UNIQUEID" val="546"/>
</p:tagLst>
</file>

<file path=ppt/tags/tag599.xml><?xml version="1.0" encoding="utf-8"?>
<p:tagLst xmlns:p="http://schemas.openxmlformats.org/presentationml/2006/main">
  <p:tag name="AS_UNIQUEID" val="2392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00.xml><?xml version="1.0" encoding="utf-8"?>
<p:tagLst xmlns:p="http://schemas.openxmlformats.org/presentationml/2006/main">
  <p:tag name="AS_UNIQUEID" val="5247"/>
</p:tagLst>
</file>

<file path=ppt/tags/tag601.xml><?xml version="1.0" encoding="utf-8"?>
<p:tagLst xmlns:p="http://schemas.openxmlformats.org/presentationml/2006/main">
  <p:tag name="AS_UNIQUEID" val="5248"/>
</p:tagLst>
</file>

<file path=ppt/tags/tag602.xml><?xml version="1.0" encoding="utf-8"?>
<p:tagLst xmlns:p="http://schemas.openxmlformats.org/presentationml/2006/main">
  <p:tag name="AS_UNIQUEID" val="5249"/>
</p:tagLst>
</file>

<file path=ppt/tags/tag603.xml><?xml version="1.0" encoding="utf-8"?>
<p:tagLst xmlns:p="http://schemas.openxmlformats.org/presentationml/2006/main">
  <p:tag name="AS_UNIQUEID" val="5250"/>
</p:tagLst>
</file>

<file path=ppt/tags/tag604.xml><?xml version="1.0" encoding="utf-8"?>
<p:tagLst xmlns:p="http://schemas.openxmlformats.org/presentationml/2006/main">
  <p:tag name="AS_UNIQUEID" val="5251"/>
</p:tagLst>
</file>

<file path=ppt/tags/tag605.xml><?xml version="1.0" encoding="utf-8"?>
<p:tagLst xmlns:p="http://schemas.openxmlformats.org/presentationml/2006/main">
  <p:tag name="AS_UNIQUEID" val="5252"/>
</p:tagLst>
</file>

<file path=ppt/tags/tag606.xml><?xml version="1.0" encoding="utf-8"?>
<p:tagLst xmlns:p="http://schemas.openxmlformats.org/presentationml/2006/main">
  <p:tag name="AS_UNIQUEID" val="5253"/>
</p:tagLst>
</file>

<file path=ppt/tags/tag607.xml><?xml version="1.0" encoding="utf-8"?>
<p:tagLst xmlns:p="http://schemas.openxmlformats.org/presentationml/2006/main">
  <p:tag name="AS_UNIQUEID" val="5254"/>
</p:tagLst>
</file>

<file path=ppt/tags/tag608.xml><?xml version="1.0" encoding="utf-8"?>
<p:tagLst xmlns:p="http://schemas.openxmlformats.org/presentationml/2006/main">
  <p:tag name="AS_UNIQUEID" val="5255"/>
</p:tagLst>
</file>

<file path=ppt/tags/tag609.xml><?xml version="1.0" encoding="utf-8"?>
<p:tagLst xmlns:p="http://schemas.openxmlformats.org/presentationml/2006/main">
  <p:tag name="AS_UNIQUEID" val="5243"/>
</p:tagLst>
</file>

<file path=ppt/tags/tag61.xml><?xml version="1.0" encoding="utf-8"?>
<p:tagLst xmlns:p="http://schemas.openxmlformats.org/presentationml/2006/main">
  <p:tag name="KSO_WM_BEAUTIFY_FLAG" val=""/>
</p:tagLst>
</file>

<file path=ppt/tags/tag610.xml><?xml version="1.0" encoding="utf-8"?>
<p:tagLst xmlns:p="http://schemas.openxmlformats.org/presentationml/2006/main">
  <p:tag name="AS_UNIQUEID" val="5244"/>
</p:tagLst>
</file>

<file path=ppt/tags/tag611.xml><?xml version="1.0" encoding="utf-8"?>
<p:tagLst xmlns:p="http://schemas.openxmlformats.org/presentationml/2006/main">
  <p:tag name="AS_UNIQUEID" val="5245"/>
</p:tagLst>
</file>

<file path=ppt/tags/tag612.xml><?xml version="1.0" encoding="utf-8"?>
<p:tagLst xmlns:p="http://schemas.openxmlformats.org/presentationml/2006/main">
  <p:tag name="AS_UNIQUEID" val="545"/>
</p:tagLst>
</file>

<file path=ppt/tags/tag613.xml><?xml version="1.0" encoding="utf-8"?>
<p:tagLst xmlns:p="http://schemas.openxmlformats.org/presentationml/2006/main">
  <p:tag name="AS_UNIQUEID" val="625"/>
</p:tagLst>
</file>

<file path=ppt/tags/tag614.xml><?xml version="1.0" encoding="utf-8"?>
<p:tagLst xmlns:p="http://schemas.openxmlformats.org/presentationml/2006/main">
  <p:tag name="AS_UNIQUEID" val="1483"/>
</p:tagLst>
</file>

<file path=ppt/tags/tag615.xml><?xml version="1.0" encoding="utf-8"?>
<p:tagLst xmlns:p="http://schemas.openxmlformats.org/presentationml/2006/main">
  <p:tag name="AS_UNIQUEID" val="545"/>
</p:tagLst>
</file>

<file path=ppt/tags/tag616.xml><?xml version="1.0" encoding="utf-8"?>
<p:tagLst xmlns:p="http://schemas.openxmlformats.org/presentationml/2006/main">
  <p:tag name="AS_UNIQUEID" val="640"/>
</p:tagLst>
</file>

<file path=ppt/tags/tag617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3347_1*f*1"/>
  <p:tag name="KSO_WM_TEMPLATE_CATEGORY" val="diagram"/>
  <p:tag name="KSO_WM_TEMPLATE_INDEX" val="20213347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86"/>
  <p:tag name="KSO_WM_UNIT_SHOW_EDIT_AREA_INDICATION" val="1"/>
  <p:tag name="KSO_WM_CHIP_GROUPID" val="5e6b05596848fb12bee65ac8"/>
  <p:tag name="KSO_WM_CHIP_XID" val="5e6b05596848fb12bee65aca"/>
  <p:tag name="KSO_WM_UNIT_DEC_AREA_ID" val="59efdc1d4214495ca4075a6decab837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d492158261a745bab80021f782781636"/>
  <p:tag name="KSO_WM_UNIT_TEXT_FILL_FORE_SCHEMECOLOR_INDEX_BRIGHTNESS" val="0.25"/>
  <p:tag name="KSO_WM_UNIT_TEXT_FILL_FORE_SCHEMECOLOR_INDEX" val="13"/>
  <p:tag name="KSO_WM_UNIT_TEXT_FILL_TYPE" val="1"/>
  <p:tag name="KSO_WM_TEMPLATE_ASSEMBLE_XID" val="60656ec84054ed1e2fb7ff8d"/>
  <p:tag name="KSO_WM_TEMPLATE_ASSEMBLE_GROUPID" val="60656ec84054ed1e2fb7ff8d"/>
</p:tagLst>
</file>

<file path=ppt/tags/tag618.xml><?xml version="1.0" encoding="utf-8"?>
<p:tagLst xmlns:p="http://schemas.openxmlformats.org/presentationml/2006/main">
  <p:tag name="PA" val="v5.2.4"/>
  <p:tag name="KSO_WM_UNIT_DIAGRAM_MODELTYPE" val="flashPicture"/>
  <p:tag name="KSO_WM_UNIT_VALUE" val="535*952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3_1"/>
  <p:tag name="KSO_WM_UNIT_ID" val="mixed20199740_1*ζ_h_d*1_3_1"/>
  <p:tag name="KSO_WM_TEMPLATE_CATEGORY" val="mixed"/>
  <p:tag name="KSO_WM_TEMPLATE_INDEX" val="20199740"/>
  <p:tag name="KSO_WM_UNIT_LAYERLEVEL" val="1_1_1"/>
  <p:tag name="KSO_WM_TAG_VERSION" val="1.0"/>
  <p:tag name="KSO_WM_BEAUTIFY_FLAG" val="#wm#"/>
  <p:tag name="RESOURCELIBID_ANIM" val="557083"/>
  <p:tag name="KSO_WM_UNIT_FLASH_PICTURE_RATE" val="2"/>
  <p:tag name="KSO_WM_UNIT_USESOURCEFORMAT_APPLY" val="1"/>
</p:tagLst>
</file>

<file path=ppt/tags/tag619.xml><?xml version="1.0" encoding="utf-8"?>
<p:tagLst xmlns:p="http://schemas.openxmlformats.org/presentationml/2006/main">
  <p:tag name="PA" val="v5.2.4"/>
  <p:tag name="KSO_WM_UNIT_DIAGRAM_MODELTYPE" val="flashPicture"/>
  <p:tag name="KSO_WM_UNIT_VALUE" val="753*1339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2_1"/>
  <p:tag name="KSO_WM_UNIT_ID" val="mixed20199740_1*ζ_h_d*1_2_1"/>
  <p:tag name="KSO_WM_TEMPLATE_CATEGORY" val="mixed"/>
  <p:tag name="KSO_WM_TEMPLATE_INDEX" val="20199740"/>
  <p:tag name="KSO_WM_UNIT_LAYERLEVEL" val="1_1_1"/>
  <p:tag name="KSO_WM_TAG_VERSION" val="1.0"/>
  <p:tag name="KSO_WM_BEAUTIFY_FLAG" val="#wm#"/>
  <p:tag name="RESOURCELIBID_ANIM" val="557083"/>
  <p:tag name="KSO_WM_UNIT_FLASH_PICTURE_RATE" val="2"/>
  <p:tag name="KSO_WM_UNIT_USESOURCEFORMAT_APPLY" val="1"/>
</p:tagLst>
</file>

<file path=ppt/tags/tag62.xml><?xml version="1.0" encoding="utf-8"?>
<p:tagLst xmlns:p="http://schemas.openxmlformats.org/presentationml/2006/main">
  <p:tag name="KSO_WM_BEAUTIFY_FLAG" val=""/>
</p:tagLst>
</file>

<file path=ppt/tags/tag620.xml><?xml version="1.0" encoding="utf-8"?>
<p:tagLst xmlns:p="http://schemas.openxmlformats.org/presentationml/2006/main">
  <p:tag name="PA" val="v5.2.4"/>
  <p:tag name="KSO_WM_UNIT_DIAGRAM_MODELTYPE" val="flashPicture"/>
  <p:tag name="KSO_WM_UNIT_VALUE" val="535*952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1"/>
  <p:tag name="KSO_WM_UNIT_ID" val="mixed20199740_1*ζ_h_d*1_1_1"/>
  <p:tag name="KSO_WM_TEMPLATE_CATEGORY" val="mixed"/>
  <p:tag name="KSO_WM_TEMPLATE_INDEX" val="20199740"/>
  <p:tag name="KSO_WM_UNIT_LAYERLEVEL" val="1_1_1"/>
  <p:tag name="KSO_WM_TAG_VERSION" val="1.0"/>
  <p:tag name="KSO_WM_BEAUTIFY_FLAG" val="#wm#"/>
  <p:tag name="RESOURCELIBID_ANIM" val="557083"/>
  <p:tag name="KSO_WM_UNIT_FLASH_PICTURE_RATE" val="2"/>
  <p:tag name="KSO_WM_UNIT_USESOURCEFORMAT_APPLY" val="1"/>
</p:tagLst>
</file>

<file path=ppt/tags/tag621.xml><?xml version="1.0" encoding="utf-8"?>
<p:tagLst xmlns:p="http://schemas.openxmlformats.org/presentationml/2006/main">
  <p:tag name="KSO_WM_BEAUTIFY_FLAG" val="#wm#"/>
  <p:tag name="KSO_WM_TEMPLATE_CATEGORY" val="diagram"/>
  <p:tag name="KSO_WM_TEMPLATE_INDEX" val="20213347"/>
  <p:tag name="KSO_WM_SLIDE_CAN_ADD_NAVIGATION" val="1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SLIDE_ID" val="diagram2021334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64*408"/>
  <p:tag name="KSO_WM_SLIDE_POSITION" val="47*48"/>
  <p:tag name="KSO_WM_TAG_VERSION" val="1.0"/>
  <p:tag name="KSO_WM_SLIDE_LAYOUT" val="a_d_f"/>
  <p:tag name="KSO_WM_SLIDE_LAYOUT_CNT" val="1_1_1"/>
  <p:tag name="KSO_WM_CHIP_FILLPROP" val="[[{&quot;text_align&quot;:&quot;lt&quot;,&quot;text_direction&quot;:&quot;horizontal&quot;,&quot;support_big_font&quot;:false,&quot;fill_id&quot;:&quot;85208e9ffc974d019a76abaca132d100&quot;,&quot;fill_align&quot;:&quot;lt&quot;,&quot;chip_types&quot;:[&quot;header&quot;]},{&quot;text_align&quot;:&quot;lt&quot;,&quot;text_direction&quot;:&quot;horizontal&quot;,&quot;support_big_font&quot;:false,&quot;fill_id&quot;:&quot;99e8c07d7e344e34a4a85ba47c8f55f0&quot;,&quot;fill_align&quot;:&quot;lt&quot;,&quot;chip_types&quot;:[&quot;text&quot;]},{&quot;text_align&quot;:&quot;lt&quot;,&quot;text_direction&quot;:&quot;horizontal&quot;,&quot;support_features&quot;:[&quot;collage&quot;,&quot;carousel&quot;],&quot;support_big_font&quot;:false,&quot;fill_id&quot;:&quot;93cae90917fd45d5b8833bd8097fdc88&quot;,&quot;fill_align&quot;:&quot;ct&quot;,&quot;chip_types&quot;:[&quot;diagram&quot;,&quot;pictext&quot;,&quot;picture&quot;,&quot;chart&quot;,&quot;table&quot;,&quot;video&quot;]}],[{&quot;text_align&quot;:&quot;lt&quot;,&quot;text_direction&quot;:&quot;horizontal&quot;,&quot;support_big_font&quot;:false,&quot;fill_id&quot;:&quot;85208e9ffc974d019a76abaca132d100&quot;,&quot;fill_align&quot;:&quot;lt&quot;,&quot;chip_types&quot;:[&quot;header&quot;]},{&quot;text_align&quot;:&quot;lt&quot;,&quot;text_direction&quot;:&quot;horizontal&quot;,&quot;support_big_font&quot;:false,&quot;fill_id&quot;:&quot;99e8c07d7e344e34a4a85ba47c8f55f0&quot;,&quot;fill_align&quot;:&quot;lt&quot;,&quot;chip_types&quot;:[&quot;text&quot;]},{&quot;text_align&quot;:&quot;lt&quot;,&quot;text_direction&quot;:&quot;horizontal&quot;,&quot;support_big_font&quot;:false,&quot;fill_id&quot;:&quot;93cae90917fd45d5b8833bd8097fdc88&quot;,&quot;fill_align&quot;:&quot;lt&quot;,&quot;chip_types&quot;:[&quot;text&quot;]}]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17:50&quot;,&quot;maxSize&quot;:{&quot;size1&quot;:26.7},&quot;minSize&quot;:{&quot;size1&quot;:17.9},&quot;normalSize&quot;:{&quot;size1&quot;:17.9},&quot;subLayout&quot;:[{&quot;id&quot;:&quot;2021-04-01T15:17:50&quot;,&quot;margin&quot;:{&quot;bottom&quot;:0.0260000042617321,&quot;left&quot;:1.6929999589920044,&quot;right&quot;:1.6929999589920044,&quot;top&quot;:1.6929999589920044},&quot;type&quot;:0},{&quot;id&quot;:&quot;2021-04-01T15:17:50&quot;,&quot;maxSize&quot;:{&quot;size1&quot;:27.1},&quot;minSize&quot;:{&quot;size1&quot;:19},&quot;normalSize&quot;:{&quot;size1&quot;:25.496142915144137},&quot;subLayout&quot;:[{&quot;id&quot;:&quot;2021-04-01T15:17:50&quot;,&quot;margin&quot;:{&quot;bottom&quot;:0.0260000042617321,&quot;left&quot;:1.6929999589920044,&quot;right&quot;:1.6929999589920044,&quot;top&quot;:0.8199999928474426},&quot;type&quot;:0},{&quot;id&quot;:&quot;2021-04-01T15:17:50&quot;,&quot;margin&quot;:{&quot;bottom&quot;:1.6929999589920044,&quot;left&quot;:1.6929999589920044,&quot;right&quot;:1.6929999589920044,&quot;top&quot;:0.8199999928474426},&quot;type&quot;:0}],&quot;type&quot;:0}],&quot;type&quot;:0}"/>
  <p:tag name="KSO_WM_CHIP_XID" val="5f696419553136823a5e6178"/>
  <p:tag name="FIXED_XID_TMP" val="5f5ee1ca4d6848d78f644aec"/>
  <p:tag name="KSO_WM_CHIP_DECFILLPROP" val="[]"/>
  <p:tag name="KSO_WM_CHIP_GROUPID" val="5f5ee1ca4d6848d78f644aec"/>
  <p:tag name="KSO_WM_SLIDE_BK_DARK_LIGHT" val="2"/>
  <p:tag name="KSO_WM_SLIDE_BACKGROUND_TYPE" val="general"/>
  <p:tag name="KSO_WM_SLIDE_SUPPORT_FEATURE_TYPE" val="3"/>
  <p:tag name="KSO_WM_TEMPLATE_ASSEMBLE_XID" val="60656ec84054ed1e2fb7ff8d"/>
  <p:tag name="KSO_WM_TEMPLATE_ASSEMBLE_GROUPID" val="60656ec84054ed1e2fb7ff8d"/>
  <p:tag name="KSO_WM_UNIT_FLASH_PICTURE_TYPE" val="1"/>
</p:tagLst>
</file>

<file path=ppt/tags/tag622.xml><?xml version="1.0" encoding="utf-8"?>
<p:tagLst xmlns:p="http://schemas.openxmlformats.org/presentationml/2006/main">
  <p:tag name="AS_UNIQUEID" val="5356"/>
  <p:tag name="KSO_WM_UNIT_LINE_FILL_TYPE" val="2"/>
  <p:tag name="KSO_WM_UNIT_LINE_FORE_SCHEMECOLOR_INDEX" val="13"/>
  <p:tag name="KSO_WM_UNIT_LINE_FORE_SCHEMECOLOR_INDEX_BRIGHTNESS" val="0.25"/>
  <p:tag name="KSO_WM_UNIT_TEXT_FILL_FORE_SCHEMECOLOR_INDEX" val="2"/>
  <p:tag name="KSO_WM_UNIT_TEXT_FILL_FORE_SCHEMECOLOR_INDEX_BRIGHTNESS" val="0"/>
  <p:tag name="KSO_WM_UNIT_TEXT_FILL_TYPE" val="1"/>
</p:tagLst>
</file>

<file path=ppt/tags/tag623.xml><?xml version="1.0" encoding="utf-8"?>
<p:tagLst xmlns:p="http://schemas.openxmlformats.org/presentationml/2006/main">
  <p:tag name="AS_UNIQUEID" val="5357"/>
  <p:tag name="KSO_WM_UNIT_TEXT_FILL_FORE_SCHEMECOLOR_INDEX" val="13"/>
  <p:tag name="KSO_WM_UNIT_TEXT_FILL_FORE_SCHEMECOLOR_INDEX_BRIGHTNESS" val="0.35"/>
  <p:tag name="KSO_WM_UNIT_TEXT_FILL_TYPE" val="1"/>
</p:tagLst>
</file>

<file path=ppt/tags/tag624.xml><?xml version="1.0" encoding="utf-8"?>
<p:tagLst xmlns:p="http://schemas.openxmlformats.org/presentationml/2006/main">
  <p:tag name="AS_UNIQUEID" val="5358"/>
  <p:tag name="KSO_WM_UNIT_TEXT_FILL_FORE_SCHEMECOLOR_INDEX" val="9"/>
  <p:tag name="KSO_WM_UNIT_TEXT_FILL_FORE_SCHEMECOLOR_INDEX_BRIGHTNESS" val="-0.5"/>
  <p:tag name="KSO_WM_UNIT_TEXT_FILL_TYPE" val="1"/>
</p:tagLst>
</file>

<file path=ppt/tags/tag625.xml><?xml version="1.0" encoding="utf-8"?>
<p:tagLst xmlns:p="http://schemas.openxmlformats.org/presentationml/2006/main">
  <p:tag name="AS_UNIQUEID" val="5359"/>
  <p:tag name="KSO_WM_UNIT_TEXT_FILL_FORE_SCHEMECOLOR_INDEX" val="9"/>
  <p:tag name="KSO_WM_UNIT_TEXT_FILL_FORE_SCHEMECOLOR_INDEX_BRIGHTNESS" val="0"/>
  <p:tag name="KSO_WM_UNIT_TEXT_FILL_TYPE" val="1"/>
</p:tagLst>
</file>

<file path=ppt/tags/tag626.xml><?xml version="1.0" encoding="utf-8"?>
<p:tagLst xmlns:p="http://schemas.openxmlformats.org/presentationml/2006/main">
  <p:tag name="AS_UNIQUEID" val="5360"/>
</p:tagLst>
</file>

<file path=ppt/tags/tag627.xml><?xml version="1.0" encoding="utf-8"?>
<p:tagLst xmlns:p="http://schemas.openxmlformats.org/presentationml/2006/main">
  <p:tag name="KSO_WM_SLIDE_BACKGROUND_TYPE" val="general"/>
</p:tagLst>
</file>

<file path=ppt/tags/tag628.xml><?xml version="1.0" encoding="utf-8"?>
<p:tagLst xmlns:p="http://schemas.openxmlformats.org/presentationml/2006/main">
  <p:tag name="AS_UNIQUEID" val="5370"/>
</p:tagLst>
</file>

<file path=ppt/tags/tag629.xml><?xml version="1.0" encoding="utf-8"?>
<p:tagLst xmlns:p="http://schemas.openxmlformats.org/presentationml/2006/main">
  <p:tag name="AS_UNIQUEID" val="5365"/>
  <p:tag name="KSO_WM_UNIT_TEXT_FILL_FORE_SCHEMECOLOR_INDEX" val="14"/>
  <p:tag name="KSO_WM_UNIT_TEXT_FILL_FORE_SCHEMECOLOR_INDEX_BRIGHTNESS" val="-0.15"/>
  <p:tag name="KSO_WM_UNIT_TEXT_FILL_TYPE" val="1"/>
</p:tagLst>
</file>

<file path=ppt/tags/tag63.xml><?xml version="1.0" encoding="utf-8"?>
<p:tagLst xmlns:p="http://schemas.openxmlformats.org/presentationml/2006/main">
  <p:tag name="KSO_WM_BEAUTIFY_FLAG" val=""/>
</p:tagLst>
</file>

<file path=ppt/tags/tag630.xml><?xml version="1.0" encoding="utf-8"?>
<p:tagLst xmlns:p="http://schemas.openxmlformats.org/presentationml/2006/main">
  <p:tag name="AS_UNIQUEID" val="5368"/>
  <p:tag name="KSO_WM_UNIT_TEXT_FILL_FORE_SCHEMECOLOR_INDEX" val="9"/>
  <p:tag name="KSO_WM_UNIT_TEXT_FILL_FORE_SCHEMECOLOR_INDEX_BRIGHTNESS" val="-0.5"/>
  <p:tag name="KSO_WM_UNIT_TEXT_FILL_TYPE" val="1"/>
</p:tagLst>
</file>

<file path=ppt/tags/tag631.xml><?xml version="1.0" encoding="utf-8"?>
<p:tagLst xmlns:p="http://schemas.openxmlformats.org/presentationml/2006/main">
  <p:tag name="AS_UNIQUEID" val="5369"/>
  <p:tag name="KSO_WM_UNIT_TEXT_FILL_FORE_SCHEMECOLOR_INDEX" val="13"/>
  <p:tag name="KSO_WM_UNIT_TEXT_FILL_FORE_SCHEMECOLOR_INDEX_BRIGHTNESS" val="0"/>
  <p:tag name="KSO_WM_UNIT_TEXT_FILL_TYPE" val="1"/>
</p:tagLst>
</file>

<file path=ppt/tags/tag632.xml><?xml version="1.0" encoding="utf-8"?>
<p:tagLst xmlns:p="http://schemas.openxmlformats.org/presentationml/2006/main">
  <p:tag name="AS_UNIQUEID" val="5356"/>
  <p:tag name="KSO_WM_UNIT_LINE_FILL_TYPE" val="2"/>
  <p:tag name="KSO_WM_UNIT_LINE_FORE_SCHEMECOLOR_INDEX" val="13"/>
  <p:tag name="KSO_WM_UNIT_LINE_FORE_SCHEMECOLOR_INDEX_BRIGHTNESS" val="0.25"/>
  <p:tag name="KSO_WM_UNIT_TEXT_FILL_FORE_SCHEMECOLOR_INDEX" val="2"/>
  <p:tag name="KSO_WM_UNIT_TEXT_FILL_FORE_SCHEMECOLOR_INDEX_BRIGHTNESS" val="0"/>
  <p:tag name="KSO_WM_UNIT_TEXT_FILL_TYPE" val="1"/>
</p:tagLst>
</file>

<file path=ppt/tags/tag633.xml><?xml version="1.0" encoding="utf-8"?>
<p:tagLst xmlns:p="http://schemas.openxmlformats.org/presentationml/2006/main">
  <p:tag name="AS_UNIQUEID" val="5357"/>
  <p:tag name="KSO_WM_UNIT_TEXT_FILL_FORE_SCHEMECOLOR_INDEX" val="13"/>
  <p:tag name="KSO_WM_UNIT_TEXT_FILL_FORE_SCHEMECOLOR_INDEX_BRIGHTNESS" val="0.35"/>
  <p:tag name="KSO_WM_UNIT_TEXT_FILL_TYPE" val="1"/>
</p:tagLst>
</file>

<file path=ppt/tags/tag634.xml><?xml version="1.0" encoding="utf-8"?>
<p:tagLst xmlns:p="http://schemas.openxmlformats.org/presentationml/2006/main">
  <p:tag name="KSO_WM_SLIDE_BACKGROUND_TYPE" val="general"/>
</p:tagLst>
</file>

<file path=ppt/tags/tag635.xml><?xml version="1.0" encoding="utf-8"?>
<p:tagLst xmlns:p="http://schemas.openxmlformats.org/presentationml/2006/main">
  <p:tag name="AS_UNIQUEID" val="5380"/>
</p:tagLst>
</file>

<file path=ppt/tags/tag636.xml><?xml version="1.0" encoding="utf-8"?>
<p:tagLst xmlns:p="http://schemas.openxmlformats.org/presentationml/2006/main">
  <p:tag name="AS_UNIQUEID" val="5375"/>
  <p:tag name="KSO_WM_UNIT_TEXT_FILL_FORE_SCHEMECOLOR_INDEX" val="14"/>
  <p:tag name="KSO_WM_UNIT_TEXT_FILL_FORE_SCHEMECOLOR_INDEX_BRIGHTNESS" val="-0.15"/>
  <p:tag name="KSO_WM_UNIT_TEXT_FILL_TYPE" val="1"/>
</p:tagLst>
</file>

<file path=ppt/tags/tag637.xml><?xml version="1.0" encoding="utf-8"?>
<p:tagLst xmlns:p="http://schemas.openxmlformats.org/presentationml/2006/main">
  <p:tag name="AS_UNIQUEID" val="5378"/>
  <p:tag name="KSO_WM_UNIT_TEXT_FILL_FORE_SCHEMECOLOR_INDEX" val="9"/>
  <p:tag name="KSO_WM_UNIT_TEXT_FILL_FORE_SCHEMECOLOR_INDEX_BRIGHTNESS" val="-0.5"/>
  <p:tag name="KSO_WM_UNIT_TEXT_FILL_TYPE" val="1"/>
</p:tagLst>
</file>

<file path=ppt/tags/tag638.xml><?xml version="1.0" encoding="utf-8"?>
<p:tagLst xmlns:p="http://schemas.openxmlformats.org/presentationml/2006/main">
  <p:tag name="AS_UNIQUEID" val="5379"/>
  <p:tag name="KSO_WM_UNIT_TEXT_FILL_FORE_SCHEMECOLOR_INDEX" val="9"/>
  <p:tag name="KSO_WM_UNIT_TEXT_FILL_FORE_SCHEMECOLOR_INDEX_BRIGHTNESS" val="0"/>
  <p:tag name="KSO_WM_UNIT_TEXT_FILL_TYPE" val="1"/>
</p:tagLst>
</file>

<file path=ppt/tags/tag639.xml><?xml version="1.0" encoding="utf-8"?>
<p:tagLst xmlns:p="http://schemas.openxmlformats.org/presentationml/2006/main">
  <p:tag name="AS_UNIQUEID" val="5356"/>
  <p:tag name="KSO_WM_UNIT_LINE_FILL_TYPE" val="2"/>
  <p:tag name="KSO_WM_UNIT_LINE_FORE_SCHEMECOLOR_INDEX" val="13"/>
  <p:tag name="KSO_WM_UNIT_LINE_FORE_SCHEMECOLOR_INDEX_BRIGHTNESS" val="0.25"/>
  <p:tag name="KSO_WM_UNIT_TEXT_FILL_FORE_SCHEMECOLOR_INDEX" val="2"/>
  <p:tag name="KSO_WM_UNIT_TEXT_FILL_FORE_SCHEMECOLOR_INDEX_BRIGHTNESS" val="0"/>
  <p:tag name="KSO_WM_UNIT_TEXT_FILL_TYPE" val="1"/>
</p:tagLst>
</file>

<file path=ppt/tags/tag64.xml><?xml version="1.0" encoding="utf-8"?>
<p:tagLst xmlns:p="http://schemas.openxmlformats.org/presentationml/2006/main">
  <p:tag name="KSO_WM_BEAUTIFY_FLAG" val=""/>
</p:tagLst>
</file>

<file path=ppt/tags/tag640.xml><?xml version="1.0" encoding="utf-8"?>
<p:tagLst xmlns:p="http://schemas.openxmlformats.org/presentationml/2006/main">
  <p:tag name="AS_UNIQUEID" val="5357"/>
  <p:tag name="KSO_WM_UNIT_TEXT_FILL_FORE_SCHEMECOLOR_INDEX" val="13"/>
  <p:tag name="KSO_WM_UNIT_TEXT_FILL_FORE_SCHEMECOLOR_INDEX_BRIGHTNESS" val="0.35"/>
  <p:tag name="KSO_WM_UNIT_TEXT_FILL_TYPE" val="1"/>
</p:tagLst>
</file>

<file path=ppt/tags/tag641.xml><?xml version="1.0" encoding="utf-8"?>
<p:tagLst xmlns:p="http://schemas.openxmlformats.org/presentationml/2006/main">
  <p:tag name="KSO_WM_SLIDE_BACKGROUND_TYPE" val="general"/>
</p:tagLst>
</file>

<file path=ppt/tags/tag642.xml><?xml version="1.0" encoding="utf-8"?>
<p:tagLst xmlns:p="http://schemas.openxmlformats.org/presentationml/2006/main">
  <p:tag name="AS_UNIQUEID" val="5385"/>
  <p:tag name="KSO_WM_UNIT_TEXT_FILL_FORE_SCHEMECOLOR_INDEX" val="14"/>
  <p:tag name="KSO_WM_UNIT_TEXT_FILL_FORE_SCHEMECOLOR_INDEX_BRIGHTNESS" val="-0.15"/>
  <p:tag name="KSO_WM_UNIT_TEXT_FILL_TYPE" val="1"/>
</p:tagLst>
</file>

<file path=ppt/tags/tag643.xml><?xml version="1.0" encoding="utf-8"?>
<p:tagLst xmlns:p="http://schemas.openxmlformats.org/presentationml/2006/main">
  <p:tag name="AS_UNIQUEID" val="5389"/>
  <p:tag name="KSO_WM_UNIT_TEXT_FILL_FORE_SCHEMECOLOR_INDEX" val="9"/>
  <p:tag name="KSO_WM_UNIT_TEXT_FILL_FORE_SCHEMECOLOR_INDEX_BRIGHTNESS" val="-0.5"/>
  <p:tag name="KSO_WM_UNIT_TEXT_FILL_TYPE" val="1"/>
</p:tagLst>
</file>

<file path=ppt/tags/tag644.xml><?xml version="1.0" encoding="utf-8"?>
<p:tagLst xmlns:p="http://schemas.openxmlformats.org/presentationml/2006/main">
  <p:tag name="AS_UNIQUEID" val="5390"/>
  <p:tag name="KSO_WM_UNIT_TEXT_FILL_FORE_SCHEMECOLOR_INDEX" val="9"/>
  <p:tag name="KSO_WM_UNIT_TEXT_FILL_FORE_SCHEMECOLOR_INDEX_BRIGHTNESS" val="0"/>
  <p:tag name="KSO_WM_UNIT_TEXT_FILL_TYPE" val="1"/>
</p:tagLst>
</file>

<file path=ppt/tags/tag645.xml><?xml version="1.0" encoding="utf-8"?>
<p:tagLst xmlns:p="http://schemas.openxmlformats.org/presentationml/2006/main">
  <p:tag name="AS_UNIQUEID" val="5356"/>
  <p:tag name="KSO_WM_UNIT_LINE_FILL_TYPE" val="2"/>
  <p:tag name="KSO_WM_UNIT_LINE_FORE_SCHEMECOLOR_INDEX" val="13"/>
  <p:tag name="KSO_WM_UNIT_LINE_FORE_SCHEMECOLOR_INDEX_BRIGHTNESS" val="0.25"/>
  <p:tag name="KSO_WM_UNIT_TEXT_FILL_FORE_SCHEMECOLOR_INDEX" val="2"/>
  <p:tag name="KSO_WM_UNIT_TEXT_FILL_FORE_SCHEMECOLOR_INDEX_BRIGHTNESS" val="0"/>
  <p:tag name="KSO_WM_UNIT_TEXT_FILL_TYPE" val="1"/>
</p:tagLst>
</file>

<file path=ppt/tags/tag646.xml><?xml version="1.0" encoding="utf-8"?>
<p:tagLst xmlns:p="http://schemas.openxmlformats.org/presentationml/2006/main">
  <p:tag name="AS_UNIQUEID" val="5357"/>
  <p:tag name="KSO_WM_UNIT_TEXT_FILL_FORE_SCHEMECOLOR_INDEX" val="13"/>
  <p:tag name="KSO_WM_UNIT_TEXT_FILL_FORE_SCHEMECOLOR_INDEX_BRIGHTNESS" val="0.35"/>
  <p:tag name="KSO_WM_UNIT_TEXT_FILL_TYPE" val="1"/>
</p:tagLst>
</file>

<file path=ppt/tags/tag647.xml><?xml version="1.0" encoding="utf-8"?>
<p:tagLst xmlns:p="http://schemas.openxmlformats.org/presentationml/2006/main">
  <p:tag name="AS_UNIQUEID" val="5360"/>
</p:tagLst>
</file>

<file path=ppt/tags/tag648.xml><?xml version="1.0" encoding="utf-8"?>
<p:tagLst xmlns:p="http://schemas.openxmlformats.org/presentationml/2006/main">
  <p:tag name="KSO_WM_SLIDE_BACKGROUND_TYPE" val="general"/>
</p:tagLst>
</file>

<file path=ppt/tags/tag649.xml><?xml version="1.0" encoding="utf-8"?>
<p:tagLst xmlns:p="http://schemas.openxmlformats.org/presentationml/2006/main">
  <p:tag name="KSO_WM_UNIT_PLACING_PICTURE_USER_VIEWPORT" val="{&quot;height&quot;:1836,&quot;width&quot;:4164}"/>
</p:tagLst>
</file>

<file path=ppt/tags/tag65.xml><?xml version="1.0" encoding="utf-8"?>
<p:tagLst xmlns:p="http://schemas.openxmlformats.org/presentationml/2006/main">
  <p:tag name="KSO_WM_BEAUTIFY_FLAG" val=""/>
</p:tagLst>
</file>

<file path=ppt/tags/tag650.xml><?xml version="1.0" encoding="utf-8"?>
<p:tagLst xmlns:p="http://schemas.openxmlformats.org/presentationml/2006/main">
  <p:tag name="COMMONDATA" val="eyJoZGlkIjoiMzJiNDg2ODVlNWIyMTkxMmQ2ZWU5NzA2N2FhODczMDgifQ=="/>
  <p:tag name="KSO_WPP_MARK_KEY" val="4536cd7f-ce06-4004-a084-8e8ac0a9b7d3"/>
  <p:tag name="commondata" val="eyJoZGlkIjoiYmQ3NjQxYmZmN2ZkODIxYWNiNTEzMzQyMTZmNzQ1MmMifQ==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0C0"/>
      </a:hlink>
      <a:folHlink>
        <a:srgbClr val="0070C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  <a:extLst>
      <a:ext uri="{D81B5157-A7B6-4480-A006-42BB1BC3E7BB}">
        <wpsdc:hlinkScheme xmlns:wpsdc="http://www.wps.cn/officeDocument/2017/drawingmlCustomData" underline="false"/>
      </a:ext>
    </a:extLst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mlocgrh">
      <a:majorFont>
        <a:latin typeface=""/>
        <a:ea typeface="思源黑体 CN"/>
        <a:cs typeface=""/>
      </a:majorFont>
      <a:minorFont>
        <a:latin typeface="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2308</Words>
  <Application>WPS 演示</Application>
  <PresentationFormat>自定义</PresentationFormat>
  <Paragraphs>195</Paragraphs>
  <Slides>19</Slides>
  <Notes>8</Notes>
  <HiddenSlides>0</HiddenSlides>
  <MMClips>1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42" baseType="lpstr">
      <vt:lpstr>Arial</vt:lpstr>
      <vt:lpstr>宋体</vt:lpstr>
      <vt:lpstr>Wingdings</vt:lpstr>
      <vt:lpstr>微软雅黑</vt:lpstr>
      <vt:lpstr>汉仪黑方简</vt:lpstr>
      <vt:lpstr>黑体</vt:lpstr>
      <vt:lpstr>Kozuka Gothic Pro H</vt:lpstr>
      <vt:lpstr>Yu Gothic UI Semibold</vt:lpstr>
      <vt:lpstr>Bradley Hand ITC</vt:lpstr>
      <vt:lpstr>Calibri</vt:lpstr>
      <vt:lpstr>等线</vt:lpstr>
      <vt:lpstr>思源宋体 CN</vt:lpstr>
      <vt:lpstr>Arial Unicode MS</vt:lpstr>
      <vt:lpstr>Segoe UI</vt:lpstr>
      <vt:lpstr>Calibri</vt:lpstr>
      <vt:lpstr>Wingdings</vt:lpstr>
      <vt:lpstr>楷体</vt:lpstr>
      <vt:lpstr>Times New Roman</vt:lpstr>
      <vt:lpstr>隶书</vt:lpstr>
      <vt:lpstr>思源黑体 CN</vt:lpstr>
      <vt:lpstr>Calibri Light</vt:lpstr>
      <vt:lpstr>自定义设计方案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keywords>更多模版：亮亮图文旗舰店https:/liangliangtuwen.tmall.com</cp:keywords>
  <dc:description>更多模版：亮亮图文旗舰店https://liangliangtuwen.tmall.com</dc:description>
  <cp:lastModifiedBy>杨西西</cp:lastModifiedBy>
  <cp:revision>536</cp:revision>
  <dcterms:created xsi:type="dcterms:W3CDTF">2017-11-29T02:16:00Z</dcterms:created>
  <dcterms:modified xsi:type="dcterms:W3CDTF">2025-02-14T07:28:07Z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0997D594491C4081BA4DC3F2F4874B69</vt:lpwstr>
  </property>
</Properties>
</file>