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3"/>
    <p:sldMasterId id="2147483689" r:id="rId4"/>
  </p:sldMasterIdLst>
  <p:notesMasterIdLst>
    <p:notesMasterId r:id="rId18"/>
  </p:notesMasterIdLst>
  <p:handoutMasterIdLst>
    <p:handoutMasterId r:id="rId26"/>
  </p:handoutMasterIdLst>
  <p:sldIdLst>
    <p:sldId id="361" r:id="rId5"/>
    <p:sldId id="323" r:id="rId6"/>
    <p:sldId id="578" r:id="rId7"/>
    <p:sldId id="504" r:id="rId8"/>
    <p:sldId id="582" r:id="rId9"/>
    <p:sldId id="585" r:id="rId10"/>
    <p:sldId id="586" r:id="rId11"/>
    <p:sldId id="587" r:id="rId12"/>
    <p:sldId id="588" r:id="rId13"/>
    <p:sldId id="525" r:id="rId14"/>
    <p:sldId id="526" r:id="rId15"/>
    <p:sldId id="531" r:id="rId16"/>
    <p:sldId id="591" r:id="rId17"/>
    <p:sldId id="545" r:id="rId19"/>
    <p:sldId id="565" r:id="rId20"/>
    <p:sldId id="593" r:id="rId21"/>
    <p:sldId id="567" r:id="rId22"/>
    <p:sldId id="571" r:id="rId23"/>
    <p:sldId id="596" r:id="rId24"/>
    <p:sldId id="597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31"/>
    </p:embeddedFont>
    <p:embeddedFont>
      <p:font typeface="汉仪黑方简" panose="00020600040101010101" charset="-122"/>
      <p:regular r:id="rId32"/>
    </p:embeddedFont>
    <p:embeddedFont>
      <p:font typeface="黑体" panose="02010609060101010101" charset="-122"/>
      <p:regular r:id="rId33"/>
    </p:embeddedFont>
    <p:embeddedFont>
      <p:font typeface="Bradley Hand ITC" panose="03070402050302030203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等线 Light" panose="02010600030101010101" charset="-122"/>
      <p:regular r:id="rId39"/>
    </p:embeddedFont>
    <p:embeddedFont>
      <p:font typeface="楷体" panose="02010609060101010101" pitchFamily="49" charset="-122"/>
      <p:regular r:id="rId40"/>
    </p:embeddedFont>
    <p:embeddedFont>
      <p:font typeface="等线" panose="02010600030101010101" charset="-122"/>
      <p:regular r:id="rId41"/>
    </p:embeddedFont>
    <p:embeddedFont>
      <p:font typeface="隶书" panose="02010509060101010101" pitchFamily="49" charset="-122"/>
      <p:regular r:id="rId42"/>
    </p:embeddedFont>
    <p:embeddedFont>
      <p:font typeface="楷体_GB2312" panose="02010609030101010101" pitchFamily="1" charset="-122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61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0" clrIdx="0"/>
  <p:cmAuthor id="1" name="zhaojunting" initials="z" lastIdx="0" clrIdx="0"/>
  <p:cmAuthor id="2" name="lenovo" initials="l" lastIdx="1" clrIdx="1"/>
  <p:cmAuthor id="3" name="Author" initials="A" lastIdx="0" clrIdx="2"/>
  <p:cmAuthor id="5" name="xyht" initials="x" lastIdx="1" clrIdx="4"/>
  <p:cmAuthor id="4" name="wei" initials="w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BA5"/>
    <a:srgbClr val="629A7B"/>
    <a:srgbClr val="55876C"/>
    <a:srgbClr val="468E5A"/>
    <a:srgbClr val="8EAF9E"/>
    <a:srgbClr val="9EC7A7"/>
    <a:srgbClr val="A2C9AB"/>
    <a:srgbClr val="95BCA6"/>
    <a:srgbClr val="FFFFFF"/>
    <a:srgbClr val="EB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howGuides="1">
      <p:cViewPr varScale="1">
        <p:scale>
          <a:sx n="68" d="100"/>
          <a:sy n="68" d="100"/>
        </p:scale>
        <p:origin x="222" y="66"/>
      </p:cViewPr>
      <p:guideLst>
        <p:guide orient="horz" pos="2159"/>
        <p:guide pos="36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4" Type="http://schemas.openxmlformats.org/officeDocument/2006/relationships/tags" Target="tags/tag1389.xml"/><Relationship Id="rId43" Type="http://schemas.openxmlformats.org/officeDocument/2006/relationships/font" Target="fonts/font13.fntdata"/><Relationship Id="rId42" Type="http://schemas.openxmlformats.org/officeDocument/2006/relationships/font" Target="fonts/font12.fntdata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2FCF1-5010-4EF9-8130-624637221B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59F42-0518-4860-8118-8808382A89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313.xml"/><Relationship Id="rId4" Type="http://schemas.openxmlformats.org/officeDocument/2006/relationships/tags" Target="../tags/tag1312.xml"/><Relationship Id="rId3" Type="http://schemas.openxmlformats.org/officeDocument/2006/relationships/tags" Target="../tags/tag131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375.xml"/><Relationship Id="rId4" Type="http://schemas.openxmlformats.org/officeDocument/2006/relationships/tags" Target="../tags/tag1374.xml"/><Relationship Id="rId3" Type="http://schemas.openxmlformats.org/officeDocument/2006/relationships/tags" Target="../tags/tag137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388.xml"/><Relationship Id="rId4" Type="http://schemas.openxmlformats.org/officeDocument/2006/relationships/tags" Target="../tags/tag1387.xml"/><Relationship Id="rId3" Type="http://schemas.openxmlformats.org/officeDocument/2006/relationships/tags" Target="../tags/tag138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zh-CN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_GB2312" panose="02010609030101010101" pitchFamily="1" charset="-122"/>
                <a:cs typeface="Times New Roman" panose="02020603050405020304" pitchFamily="18" charset="0"/>
              </a:rPr>
              <a:t>第4题，由材料“图中线条宽度与流入人口占比相关，线条越宽占比越高”并读图可知，长三角城市群流入人口占比最大的是安徽省，A正确。</a:t>
            </a:r>
            <a:endParaRPr lang="zh-CN" altLang="zh-CN" sz="1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楷体_GB2312" panose="02010609030101010101" pitchFamily="1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18EB78A9-4BB1-4CD7-8807-A06DE11456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第5题，甲省为江西省，其经济发展水平与长三角相比较差，为了寻求更多的就业机会与更高的工资收入，其人口大量流入长三角城市群，因此工资水平是主要影响因素，①正确。江西省距长三角城市群较近，人口流入方便，因此空间距离也是原因之一，②正确。长三角地区经济发达、人口密集，土地需求量大，大量人口流入会导致土地供需矛盾更突出，土地供给更紧缺，促使土地价格上升，阻碍人口流动，③错误。影响欠发达地区人口流入发达地区的主导因素是经济，环境质量不是其主要考虑因素，而且经济发达地区由于工业排放污染物较多，环境质量可能较差，④错误，故A正确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18EB78A9-4BB1-4CD7-8807-A06DE11456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2.jpeg"/><Relationship Id="rId3" Type="http://schemas.openxmlformats.org/officeDocument/2006/relationships/tags" Target="../tags/tag1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image" Target="../media/image1.jpeg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2" Type="http://schemas.openxmlformats.org/officeDocument/2006/relationships/tags" Target="../tags/tag303.xml"/><Relationship Id="rId51" Type="http://schemas.openxmlformats.org/officeDocument/2006/relationships/tags" Target="../tags/tag302.xml"/><Relationship Id="rId50" Type="http://schemas.openxmlformats.org/officeDocument/2006/relationships/tags" Target="../tags/tag301.xml"/><Relationship Id="rId5" Type="http://schemas.openxmlformats.org/officeDocument/2006/relationships/tags" Target="../tags/tag256.xml"/><Relationship Id="rId49" Type="http://schemas.openxmlformats.org/officeDocument/2006/relationships/tags" Target="../tags/tag300.xml"/><Relationship Id="rId48" Type="http://schemas.openxmlformats.org/officeDocument/2006/relationships/tags" Target="../tags/tag299.xml"/><Relationship Id="rId47" Type="http://schemas.openxmlformats.org/officeDocument/2006/relationships/tags" Target="../tags/tag298.xml"/><Relationship Id="rId46" Type="http://schemas.openxmlformats.org/officeDocument/2006/relationships/tags" Target="../tags/tag297.xml"/><Relationship Id="rId45" Type="http://schemas.openxmlformats.org/officeDocument/2006/relationships/tags" Target="../tags/tag296.xml"/><Relationship Id="rId44" Type="http://schemas.openxmlformats.org/officeDocument/2006/relationships/tags" Target="../tags/tag295.xml"/><Relationship Id="rId43" Type="http://schemas.openxmlformats.org/officeDocument/2006/relationships/tags" Target="../tags/tag294.xml"/><Relationship Id="rId42" Type="http://schemas.openxmlformats.org/officeDocument/2006/relationships/tags" Target="../tags/tag293.xml"/><Relationship Id="rId41" Type="http://schemas.openxmlformats.org/officeDocument/2006/relationships/tags" Target="../tags/tag292.xml"/><Relationship Id="rId40" Type="http://schemas.openxmlformats.org/officeDocument/2006/relationships/tags" Target="../tags/tag291.xml"/><Relationship Id="rId4" Type="http://schemas.openxmlformats.org/officeDocument/2006/relationships/tags" Target="../tags/tag255.xml"/><Relationship Id="rId39" Type="http://schemas.openxmlformats.org/officeDocument/2006/relationships/tags" Target="../tags/tag290.xml"/><Relationship Id="rId38" Type="http://schemas.openxmlformats.org/officeDocument/2006/relationships/tags" Target="../tags/tag289.xml"/><Relationship Id="rId37" Type="http://schemas.openxmlformats.org/officeDocument/2006/relationships/tags" Target="../tags/tag288.xml"/><Relationship Id="rId36" Type="http://schemas.openxmlformats.org/officeDocument/2006/relationships/tags" Target="../tags/tag287.xml"/><Relationship Id="rId35" Type="http://schemas.openxmlformats.org/officeDocument/2006/relationships/tags" Target="../tags/tag286.xml"/><Relationship Id="rId34" Type="http://schemas.openxmlformats.org/officeDocument/2006/relationships/tags" Target="../tags/tag285.xml"/><Relationship Id="rId33" Type="http://schemas.openxmlformats.org/officeDocument/2006/relationships/tags" Target="../tags/tag284.xml"/><Relationship Id="rId32" Type="http://schemas.openxmlformats.org/officeDocument/2006/relationships/tags" Target="../tags/tag283.xml"/><Relationship Id="rId31" Type="http://schemas.openxmlformats.org/officeDocument/2006/relationships/tags" Target="../tags/tag282.xml"/><Relationship Id="rId30" Type="http://schemas.openxmlformats.org/officeDocument/2006/relationships/tags" Target="../tags/tag281.xml"/><Relationship Id="rId3" Type="http://schemas.openxmlformats.org/officeDocument/2006/relationships/tags" Target="../tags/tag254.xml"/><Relationship Id="rId29" Type="http://schemas.openxmlformats.org/officeDocument/2006/relationships/tags" Target="../tags/tag280.xml"/><Relationship Id="rId28" Type="http://schemas.openxmlformats.org/officeDocument/2006/relationships/tags" Target="../tags/tag279.xml"/><Relationship Id="rId27" Type="http://schemas.openxmlformats.org/officeDocument/2006/relationships/tags" Target="../tags/tag278.xml"/><Relationship Id="rId26" Type="http://schemas.openxmlformats.org/officeDocument/2006/relationships/tags" Target="../tags/tag277.xml"/><Relationship Id="rId25" Type="http://schemas.openxmlformats.org/officeDocument/2006/relationships/tags" Target="../tags/tag276.xml"/><Relationship Id="rId24" Type="http://schemas.openxmlformats.org/officeDocument/2006/relationships/tags" Target="../tags/tag275.xml"/><Relationship Id="rId23" Type="http://schemas.openxmlformats.org/officeDocument/2006/relationships/tags" Target="../tags/tag274.xml"/><Relationship Id="rId22" Type="http://schemas.openxmlformats.org/officeDocument/2006/relationships/tags" Target="../tags/tag273.xml"/><Relationship Id="rId21" Type="http://schemas.openxmlformats.org/officeDocument/2006/relationships/tags" Target="../tags/tag272.xml"/><Relationship Id="rId20" Type="http://schemas.openxmlformats.org/officeDocument/2006/relationships/tags" Target="../tags/tag271.xml"/><Relationship Id="rId2" Type="http://schemas.openxmlformats.org/officeDocument/2006/relationships/tags" Target="../tags/tag253.xml"/><Relationship Id="rId19" Type="http://schemas.openxmlformats.org/officeDocument/2006/relationships/tags" Target="../tags/tag270.xml"/><Relationship Id="rId18" Type="http://schemas.openxmlformats.org/officeDocument/2006/relationships/tags" Target="../tags/tag269.xml"/><Relationship Id="rId17" Type="http://schemas.openxmlformats.org/officeDocument/2006/relationships/tags" Target="../tags/tag268.xml"/><Relationship Id="rId16" Type="http://schemas.openxmlformats.org/officeDocument/2006/relationships/tags" Target="../tags/tag267.xml"/><Relationship Id="rId15" Type="http://schemas.openxmlformats.org/officeDocument/2006/relationships/tags" Target="../tags/tag266.xml"/><Relationship Id="rId14" Type="http://schemas.openxmlformats.org/officeDocument/2006/relationships/tags" Target="../tags/tag265.xml"/><Relationship Id="rId13" Type="http://schemas.openxmlformats.org/officeDocument/2006/relationships/tags" Target="../tags/tag264.xml"/><Relationship Id="rId12" Type="http://schemas.openxmlformats.org/officeDocument/2006/relationships/tags" Target="../tags/tag263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311.xml"/><Relationship Id="rId8" Type="http://schemas.openxmlformats.org/officeDocument/2006/relationships/tags" Target="../tags/tag310.xml"/><Relationship Id="rId7" Type="http://schemas.openxmlformats.org/officeDocument/2006/relationships/tags" Target="../tags/tag309.xml"/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8" Type="http://schemas.openxmlformats.org/officeDocument/2006/relationships/tags" Target="../tags/tag320.xml"/><Relationship Id="rId17" Type="http://schemas.openxmlformats.org/officeDocument/2006/relationships/tags" Target="../tags/tag319.xml"/><Relationship Id="rId16" Type="http://schemas.openxmlformats.org/officeDocument/2006/relationships/tags" Target="../tags/tag318.xml"/><Relationship Id="rId15" Type="http://schemas.openxmlformats.org/officeDocument/2006/relationships/tags" Target="../tags/tag317.xml"/><Relationship Id="rId14" Type="http://schemas.openxmlformats.org/officeDocument/2006/relationships/tags" Target="../tags/tag316.xml"/><Relationship Id="rId13" Type="http://schemas.openxmlformats.org/officeDocument/2006/relationships/tags" Target="../tags/tag315.xml"/><Relationship Id="rId12" Type="http://schemas.openxmlformats.org/officeDocument/2006/relationships/tags" Target="../tags/tag314.xml"/><Relationship Id="rId11" Type="http://schemas.openxmlformats.org/officeDocument/2006/relationships/tags" Target="../tags/tag313.xml"/><Relationship Id="rId10" Type="http://schemas.openxmlformats.org/officeDocument/2006/relationships/tags" Target="../tags/tag31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tags" Target="../tags/tag327.xml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3" Type="http://schemas.openxmlformats.org/officeDocument/2006/relationships/tags" Target="../tags/tag322.xml"/><Relationship Id="rId25" Type="http://schemas.openxmlformats.org/officeDocument/2006/relationships/tags" Target="../tags/tag344.xml"/><Relationship Id="rId24" Type="http://schemas.openxmlformats.org/officeDocument/2006/relationships/tags" Target="../tags/tag343.xml"/><Relationship Id="rId23" Type="http://schemas.openxmlformats.org/officeDocument/2006/relationships/tags" Target="../tags/tag342.xml"/><Relationship Id="rId22" Type="http://schemas.openxmlformats.org/officeDocument/2006/relationships/tags" Target="../tags/tag341.xml"/><Relationship Id="rId21" Type="http://schemas.openxmlformats.org/officeDocument/2006/relationships/tags" Target="../tags/tag340.xml"/><Relationship Id="rId20" Type="http://schemas.openxmlformats.org/officeDocument/2006/relationships/tags" Target="../tags/tag339.xml"/><Relationship Id="rId2" Type="http://schemas.openxmlformats.org/officeDocument/2006/relationships/tags" Target="../tags/tag321.xml"/><Relationship Id="rId19" Type="http://schemas.openxmlformats.org/officeDocument/2006/relationships/tags" Target="../tags/tag338.xml"/><Relationship Id="rId18" Type="http://schemas.openxmlformats.org/officeDocument/2006/relationships/tags" Target="../tags/tag337.xml"/><Relationship Id="rId17" Type="http://schemas.openxmlformats.org/officeDocument/2006/relationships/tags" Target="../tags/tag336.xml"/><Relationship Id="rId16" Type="http://schemas.openxmlformats.org/officeDocument/2006/relationships/tags" Target="../tags/tag335.xml"/><Relationship Id="rId15" Type="http://schemas.openxmlformats.org/officeDocument/2006/relationships/tags" Target="../tags/tag334.xml"/><Relationship Id="rId14" Type="http://schemas.openxmlformats.org/officeDocument/2006/relationships/tags" Target="../tags/tag333.xml"/><Relationship Id="rId13" Type="http://schemas.openxmlformats.org/officeDocument/2006/relationships/tags" Target="../tags/tag332.xml"/><Relationship Id="rId12" Type="http://schemas.openxmlformats.org/officeDocument/2006/relationships/tags" Target="../tags/tag331.xml"/><Relationship Id="rId11" Type="http://schemas.openxmlformats.org/officeDocument/2006/relationships/tags" Target="../tags/tag330.xml"/><Relationship Id="rId10" Type="http://schemas.openxmlformats.org/officeDocument/2006/relationships/tags" Target="../tags/tag32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52.xml"/><Relationship Id="rId8" Type="http://schemas.openxmlformats.org/officeDocument/2006/relationships/tags" Target="../tags/tag351.xml"/><Relationship Id="rId7" Type="http://schemas.openxmlformats.org/officeDocument/2006/relationships/tags" Target="../tags/tag350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5" Type="http://schemas.openxmlformats.org/officeDocument/2006/relationships/tags" Target="../tags/tag368.xml"/><Relationship Id="rId24" Type="http://schemas.openxmlformats.org/officeDocument/2006/relationships/tags" Target="../tags/tag367.xml"/><Relationship Id="rId23" Type="http://schemas.openxmlformats.org/officeDocument/2006/relationships/tags" Target="../tags/tag366.xml"/><Relationship Id="rId22" Type="http://schemas.openxmlformats.org/officeDocument/2006/relationships/tags" Target="../tags/tag365.xml"/><Relationship Id="rId21" Type="http://schemas.openxmlformats.org/officeDocument/2006/relationships/tags" Target="../tags/tag364.xml"/><Relationship Id="rId20" Type="http://schemas.openxmlformats.org/officeDocument/2006/relationships/tags" Target="../tags/tag363.xml"/><Relationship Id="rId2" Type="http://schemas.openxmlformats.org/officeDocument/2006/relationships/tags" Target="../tags/tag345.xml"/><Relationship Id="rId19" Type="http://schemas.openxmlformats.org/officeDocument/2006/relationships/tags" Target="../tags/tag362.xml"/><Relationship Id="rId18" Type="http://schemas.openxmlformats.org/officeDocument/2006/relationships/tags" Target="../tags/tag361.xml"/><Relationship Id="rId17" Type="http://schemas.openxmlformats.org/officeDocument/2006/relationships/tags" Target="../tags/tag360.xml"/><Relationship Id="rId16" Type="http://schemas.openxmlformats.org/officeDocument/2006/relationships/tags" Target="../tags/tag359.xml"/><Relationship Id="rId15" Type="http://schemas.openxmlformats.org/officeDocument/2006/relationships/tags" Target="../tags/tag358.xml"/><Relationship Id="rId14" Type="http://schemas.openxmlformats.org/officeDocument/2006/relationships/tags" Target="../tags/tag357.xml"/><Relationship Id="rId13" Type="http://schemas.openxmlformats.org/officeDocument/2006/relationships/tags" Target="../tags/tag356.xml"/><Relationship Id="rId12" Type="http://schemas.openxmlformats.org/officeDocument/2006/relationships/tags" Target="../tags/tag355.xml"/><Relationship Id="rId11" Type="http://schemas.openxmlformats.org/officeDocument/2006/relationships/tags" Target="../tags/tag354.xml"/><Relationship Id="rId10" Type="http://schemas.openxmlformats.org/officeDocument/2006/relationships/tags" Target="../tags/tag35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76.xml"/><Relationship Id="rId8" Type="http://schemas.openxmlformats.org/officeDocument/2006/relationships/tags" Target="../tags/tag375.xml"/><Relationship Id="rId7" Type="http://schemas.openxmlformats.org/officeDocument/2006/relationships/tags" Target="../tags/tag374.xml"/><Relationship Id="rId6" Type="http://schemas.openxmlformats.org/officeDocument/2006/relationships/tags" Target="../tags/tag373.xml"/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5" Type="http://schemas.openxmlformats.org/officeDocument/2006/relationships/tags" Target="../tags/tag392.xml"/><Relationship Id="rId24" Type="http://schemas.openxmlformats.org/officeDocument/2006/relationships/tags" Target="../tags/tag391.xml"/><Relationship Id="rId23" Type="http://schemas.openxmlformats.org/officeDocument/2006/relationships/tags" Target="../tags/tag390.xml"/><Relationship Id="rId22" Type="http://schemas.openxmlformats.org/officeDocument/2006/relationships/tags" Target="../tags/tag389.xml"/><Relationship Id="rId21" Type="http://schemas.openxmlformats.org/officeDocument/2006/relationships/tags" Target="../tags/tag388.xml"/><Relationship Id="rId20" Type="http://schemas.openxmlformats.org/officeDocument/2006/relationships/tags" Target="../tags/tag387.xml"/><Relationship Id="rId2" Type="http://schemas.openxmlformats.org/officeDocument/2006/relationships/tags" Target="../tags/tag369.xml"/><Relationship Id="rId19" Type="http://schemas.openxmlformats.org/officeDocument/2006/relationships/tags" Target="../tags/tag386.xml"/><Relationship Id="rId18" Type="http://schemas.openxmlformats.org/officeDocument/2006/relationships/tags" Target="../tags/tag385.xml"/><Relationship Id="rId17" Type="http://schemas.openxmlformats.org/officeDocument/2006/relationships/tags" Target="../tags/tag384.xml"/><Relationship Id="rId16" Type="http://schemas.openxmlformats.org/officeDocument/2006/relationships/tags" Target="../tags/tag383.xml"/><Relationship Id="rId15" Type="http://schemas.openxmlformats.org/officeDocument/2006/relationships/tags" Target="../tags/tag382.xml"/><Relationship Id="rId14" Type="http://schemas.openxmlformats.org/officeDocument/2006/relationships/tags" Target="../tags/tag381.xml"/><Relationship Id="rId13" Type="http://schemas.openxmlformats.org/officeDocument/2006/relationships/tags" Target="../tags/tag380.xml"/><Relationship Id="rId12" Type="http://schemas.openxmlformats.org/officeDocument/2006/relationships/tags" Target="../tags/tag379.xml"/><Relationship Id="rId11" Type="http://schemas.openxmlformats.org/officeDocument/2006/relationships/tags" Target="../tags/tag378.xml"/><Relationship Id="rId10" Type="http://schemas.openxmlformats.org/officeDocument/2006/relationships/tags" Target="../tags/tag377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00.xml"/><Relationship Id="rId8" Type="http://schemas.openxmlformats.org/officeDocument/2006/relationships/tags" Target="../tags/tag399.xml"/><Relationship Id="rId7" Type="http://schemas.openxmlformats.org/officeDocument/2006/relationships/tags" Target="../tags/tag398.xml"/><Relationship Id="rId6" Type="http://schemas.openxmlformats.org/officeDocument/2006/relationships/tags" Target="../tags/tag397.xml"/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3" Type="http://schemas.openxmlformats.org/officeDocument/2006/relationships/tags" Target="../tags/tag394.xml"/><Relationship Id="rId25" Type="http://schemas.openxmlformats.org/officeDocument/2006/relationships/tags" Target="../tags/tag416.xml"/><Relationship Id="rId24" Type="http://schemas.openxmlformats.org/officeDocument/2006/relationships/tags" Target="../tags/tag415.xml"/><Relationship Id="rId23" Type="http://schemas.openxmlformats.org/officeDocument/2006/relationships/tags" Target="../tags/tag414.xml"/><Relationship Id="rId22" Type="http://schemas.openxmlformats.org/officeDocument/2006/relationships/tags" Target="../tags/tag413.xml"/><Relationship Id="rId21" Type="http://schemas.openxmlformats.org/officeDocument/2006/relationships/tags" Target="../tags/tag412.xml"/><Relationship Id="rId20" Type="http://schemas.openxmlformats.org/officeDocument/2006/relationships/tags" Target="../tags/tag411.xml"/><Relationship Id="rId2" Type="http://schemas.openxmlformats.org/officeDocument/2006/relationships/tags" Target="../tags/tag393.xml"/><Relationship Id="rId19" Type="http://schemas.openxmlformats.org/officeDocument/2006/relationships/tags" Target="../tags/tag410.xml"/><Relationship Id="rId18" Type="http://schemas.openxmlformats.org/officeDocument/2006/relationships/tags" Target="../tags/tag409.xml"/><Relationship Id="rId17" Type="http://schemas.openxmlformats.org/officeDocument/2006/relationships/tags" Target="../tags/tag408.xml"/><Relationship Id="rId16" Type="http://schemas.openxmlformats.org/officeDocument/2006/relationships/tags" Target="../tags/tag407.xml"/><Relationship Id="rId15" Type="http://schemas.openxmlformats.org/officeDocument/2006/relationships/tags" Target="../tags/tag406.xml"/><Relationship Id="rId14" Type="http://schemas.openxmlformats.org/officeDocument/2006/relationships/tags" Target="../tags/tag405.xml"/><Relationship Id="rId13" Type="http://schemas.openxmlformats.org/officeDocument/2006/relationships/tags" Target="../tags/tag404.xml"/><Relationship Id="rId12" Type="http://schemas.openxmlformats.org/officeDocument/2006/relationships/tags" Target="../tags/tag403.xml"/><Relationship Id="rId11" Type="http://schemas.openxmlformats.org/officeDocument/2006/relationships/tags" Target="../tags/tag402.xml"/><Relationship Id="rId10" Type="http://schemas.openxmlformats.org/officeDocument/2006/relationships/tags" Target="../tags/tag40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24.xml"/><Relationship Id="rId8" Type="http://schemas.openxmlformats.org/officeDocument/2006/relationships/tags" Target="../tags/tag423.xml"/><Relationship Id="rId7" Type="http://schemas.openxmlformats.org/officeDocument/2006/relationships/tags" Target="../tags/tag422.xml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4" Type="http://schemas.openxmlformats.org/officeDocument/2006/relationships/tags" Target="../tags/tag419.xml"/><Relationship Id="rId3" Type="http://schemas.openxmlformats.org/officeDocument/2006/relationships/tags" Target="../tags/tag418.xml"/><Relationship Id="rId22" Type="http://schemas.openxmlformats.org/officeDocument/2006/relationships/tags" Target="../tags/tag437.xml"/><Relationship Id="rId21" Type="http://schemas.openxmlformats.org/officeDocument/2006/relationships/tags" Target="../tags/tag436.xml"/><Relationship Id="rId20" Type="http://schemas.openxmlformats.org/officeDocument/2006/relationships/tags" Target="../tags/tag435.xml"/><Relationship Id="rId2" Type="http://schemas.openxmlformats.org/officeDocument/2006/relationships/tags" Target="../tags/tag417.xml"/><Relationship Id="rId19" Type="http://schemas.openxmlformats.org/officeDocument/2006/relationships/tags" Target="../tags/tag434.xml"/><Relationship Id="rId18" Type="http://schemas.openxmlformats.org/officeDocument/2006/relationships/tags" Target="../tags/tag433.xml"/><Relationship Id="rId17" Type="http://schemas.openxmlformats.org/officeDocument/2006/relationships/tags" Target="../tags/tag432.xml"/><Relationship Id="rId16" Type="http://schemas.openxmlformats.org/officeDocument/2006/relationships/tags" Target="../tags/tag431.xml"/><Relationship Id="rId15" Type="http://schemas.openxmlformats.org/officeDocument/2006/relationships/tags" Target="../tags/tag430.xml"/><Relationship Id="rId14" Type="http://schemas.openxmlformats.org/officeDocument/2006/relationships/tags" Target="../tags/tag429.xml"/><Relationship Id="rId13" Type="http://schemas.openxmlformats.org/officeDocument/2006/relationships/tags" Target="../tags/tag428.xml"/><Relationship Id="rId12" Type="http://schemas.openxmlformats.org/officeDocument/2006/relationships/tags" Target="../tags/tag427.xml"/><Relationship Id="rId11" Type="http://schemas.openxmlformats.org/officeDocument/2006/relationships/tags" Target="../tags/tag426.xml"/><Relationship Id="rId10" Type="http://schemas.openxmlformats.org/officeDocument/2006/relationships/tags" Target="../tags/tag42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45.xml"/><Relationship Id="rId8" Type="http://schemas.openxmlformats.org/officeDocument/2006/relationships/tags" Target="../tags/tag444.xml"/><Relationship Id="rId7" Type="http://schemas.openxmlformats.org/officeDocument/2006/relationships/tags" Target="../tags/tag443.xml"/><Relationship Id="rId6" Type="http://schemas.openxmlformats.org/officeDocument/2006/relationships/tags" Target="../tags/tag442.xml"/><Relationship Id="rId5" Type="http://schemas.openxmlformats.org/officeDocument/2006/relationships/tags" Target="../tags/tag441.xml"/><Relationship Id="rId4" Type="http://schemas.openxmlformats.org/officeDocument/2006/relationships/tags" Target="../tags/tag440.xml"/><Relationship Id="rId3" Type="http://schemas.openxmlformats.org/officeDocument/2006/relationships/tags" Target="../tags/tag439.xml"/><Relationship Id="rId22" Type="http://schemas.openxmlformats.org/officeDocument/2006/relationships/tags" Target="../tags/tag458.xml"/><Relationship Id="rId21" Type="http://schemas.openxmlformats.org/officeDocument/2006/relationships/tags" Target="../tags/tag457.xml"/><Relationship Id="rId20" Type="http://schemas.openxmlformats.org/officeDocument/2006/relationships/tags" Target="../tags/tag456.xml"/><Relationship Id="rId2" Type="http://schemas.openxmlformats.org/officeDocument/2006/relationships/tags" Target="../tags/tag438.xml"/><Relationship Id="rId19" Type="http://schemas.openxmlformats.org/officeDocument/2006/relationships/tags" Target="../tags/tag455.xml"/><Relationship Id="rId18" Type="http://schemas.openxmlformats.org/officeDocument/2006/relationships/tags" Target="../tags/tag454.xml"/><Relationship Id="rId17" Type="http://schemas.openxmlformats.org/officeDocument/2006/relationships/tags" Target="../tags/tag453.xml"/><Relationship Id="rId16" Type="http://schemas.openxmlformats.org/officeDocument/2006/relationships/tags" Target="../tags/tag452.xml"/><Relationship Id="rId15" Type="http://schemas.openxmlformats.org/officeDocument/2006/relationships/tags" Target="../tags/tag451.xml"/><Relationship Id="rId14" Type="http://schemas.openxmlformats.org/officeDocument/2006/relationships/tags" Target="../tags/tag450.xml"/><Relationship Id="rId13" Type="http://schemas.openxmlformats.org/officeDocument/2006/relationships/tags" Target="../tags/tag449.xml"/><Relationship Id="rId12" Type="http://schemas.openxmlformats.org/officeDocument/2006/relationships/tags" Target="../tags/tag448.xml"/><Relationship Id="rId11" Type="http://schemas.openxmlformats.org/officeDocument/2006/relationships/tags" Target="../tags/tag447.xml"/><Relationship Id="rId10" Type="http://schemas.openxmlformats.org/officeDocument/2006/relationships/tags" Target="../tags/tag446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465.xml"/><Relationship Id="rId8" Type="http://schemas.openxmlformats.org/officeDocument/2006/relationships/tags" Target="../tags/tag464.xml"/><Relationship Id="rId7" Type="http://schemas.openxmlformats.org/officeDocument/2006/relationships/tags" Target="../tags/tag463.xml"/><Relationship Id="rId6" Type="http://schemas.openxmlformats.org/officeDocument/2006/relationships/tags" Target="../tags/tag462.xml"/><Relationship Id="rId5" Type="http://schemas.openxmlformats.org/officeDocument/2006/relationships/tags" Target="../tags/tag461.xml"/><Relationship Id="rId4" Type="http://schemas.openxmlformats.org/officeDocument/2006/relationships/image" Target="../media/image1.jpeg"/><Relationship Id="rId3" Type="http://schemas.openxmlformats.org/officeDocument/2006/relationships/tags" Target="../tags/tag460.xml"/><Relationship Id="rId26" Type="http://schemas.openxmlformats.org/officeDocument/2006/relationships/tags" Target="../tags/tag482.xml"/><Relationship Id="rId25" Type="http://schemas.openxmlformats.org/officeDocument/2006/relationships/tags" Target="../tags/tag481.xml"/><Relationship Id="rId24" Type="http://schemas.openxmlformats.org/officeDocument/2006/relationships/tags" Target="../tags/tag480.xml"/><Relationship Id="rId23" Type="http://schemas.openxmlformats.org/officeDocument/2006/relationships/tags" Target="../tags/tag479.xml"/><Relationship Id="rId22" Type="http://schemas.openxmlformats.org/officeDocument/2006/relationships/tags" Target="../tags/tag478.xml"/><Relationship Id="rId21" Type="http://schemas.openxmlformats.org/officeDocument/2006/relationships/tags" Target="../tags/tag477.xml"/><Relationship Id="rId20" Type="http://schemas.openxmlformats.org/officeDocument/2006/relationships/tags" Target="../tags/tag476.xml"/><Relationship Id="rId2" Type="http://schemas.openxmlformats.org/officeDocument/2006/relationships/tags" Target="../tags/tag459.xml"/><Relationship Id="rId19" Type="http://schemas.openxmlformats.org/officeDocument/2006/relationships/tags" Target="../tags/tag475.xml"/><Relationship Id="rId18" Type="http://schemas.openxmlformats.org/officeDocument/2006/relationships/tags" Target="../tags/tag474.xml"/><Relationship Id="rId17" Type="http://schemas.openxmlformats.org/officeDocument/2006/relationships/tags" Target="../tags/tag473.xml"/><Relationship Id="rId16" Type="http://schemas.openxmlformats.org/officeDocument/2006/relationships/tags" Target="../tags/tag472.xml"/><Relationship Id="rId15" Type="http://schemas.openxmlformats.org/officeDocument/2006/relationships/tags" Target="../tags/tag471.xml"/><Relationship Id="rId14" Type="http://schemas.openxmlformats.org/officeDocument/2006/relationships/tags" Target="../tags/tag470.xml"/><Relationship Id="rId13" Type="http://schemas.openxmlformats.org/officeDocument/2006/relationships/tags" Target="../tags/tag469.xml"/><Relationship Id="rId12" Type="http://schemas.openxmlformats.org/officeDocument/2006/relationships/tags" Target="../tags/tag468.xml"/><Relationship Id="rId11" Type="http://schemas.openxmlformats.org/officeDocument/2006/relationships/tags" Target="../tags/tag467.xml"/><Relationship Id="rId10" Type="http://schemas.openxmlformats.org/officeDocument/2006/relationships/tags" Target="../tags/tag466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489.xml"/><Relationship Id="rId8" Type="http://schemas.openxmlformats.org/officeDocument/2006/relationships/tags" Target="../tags/tag488.xml"/><Relationship Id="rId7" Type="http://schemas.openxmlformats.org/officeDocument/2006/relationships/tags" Target="../tags/tag487.xml"/><Relationship Id="rId6" Type="http://schemas.openxmlformats.org/officeDocument/2006/relationships/tags" Target="../tags/tag486.xml"/><Relationship Id="rId5" Type="http://schemas.openxmlformats.org/officeDocument/2006/relationships/tags" Target="../tags/tag485.xml"/><Relationship Id="rId4" Type="http://schemas.openxmlformats.org/officeDocument/2006/relationships/tags" Target="../tags/tag484.xml"/><Relationship Id="rId3" Type="http://schemas.openxmlformats.org/officeDocument/2006/relationships/tags" Target="../tags/tag483.xml"/><Relationship Id="rId2" Type="http://schemas.openxmlformats.org/officeDocument/2006/relationships/image" Target="../media/image1.jpeg"/><Relationship Id="rId19" Type="http://schemas.openxmlformats.org/officeDocument/2006/relationships/tags" Target="../tags/tag499.xml"/><Relationship Id="rId18" Type="http://schemas.openxmlformats.org/officeDocument/2006/relationships/tags" Target="../tags/tag498.xml"/><Relationship Id="rId17" Type="http://schemas.openxmlformats.org/officeDocument/2006/relationships/tags" Target="../tags/tag497.xml"/><Relationship Id="rId16" Type="http://schemas.openxmlformats.org/officeDocument/2006/relationships/tags" Target="../tags/tag496.xml"/><Relationship Id="rId15" Type="http://schemas.openxmlformats.org/officeDocument/2006/relationships/tags" Target="../tags/tag495.xml"/><Relationship Id="rId14" Type="http://schemas.openxmlformats.org/officeDocument/2006/relationships/tags" Target="../tags/tag494.xml"/><Relationship Id="rId13" Type="http://schemas.openxmlformats.org/officeDocument/2006/relationships/tags" Target="../tags/tag493.xml"/><Relationship Id="rId12" Type="http://schemas.openxmlformats.org/officeDocument/2006/relationships/tags" Target="../tags/tag492.xml"/><Relationship Id="rId11" Type="http://schemas.openxmlformats.org/officeDocument/2006/relationships/tags" Target="../tags/tag491.xml"/><Relationship Id="rId10" Type="http://schemas.openxmlformats.org/officeDocument/2006/relationships/tags" Target="../tags/tag49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image" Target="../media/image2.jpeg"/><Relationship Id="rId3" Type="http://schemas.openxmlformats.org/officeDocument/2006/relationships/tags" Target="../tags/tag19.xml"/><Relationship Id="rId21" Type="http://schemas.openxmlformats.org/officeDocument/2006/relationships/tags" Target="../tags/tag36.xml"/><Relationship Id="rId20" Type="http://schemas.openxmlformats.org/officeDocument/2006/relationships/tags" Target="../tags/tag35.xml"/><Relationship Id="rId2" Type="http://schemas.openxmlformats.org/officeDocument/2006/relationships/image" Target="../media/image3.png"/><Relationship Id="rId19" Type="http://schemas.openxmlformats.org/officeDocument/2006/relationships/tags" Target="../tags/tag34.xml"/><Relationship Id="rId18" Type="http://schemas.openxmlformats.org/officeDocument/2006/relationships/tags" Target="../tags/tag33.xml"/><Relationship Id="rId17" Type="http://schemas.openxmlformats.org/officeDocument/2006/relationships/tags" Target="../tags/tag32.xml"/><Relationship Id="rId16" Type="http://schemas.openxmlformats.org/officeDocument/2006/relationships/tags" Target="../tags/tag31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506.xml"/><Relationship Id="rId8" Type="http://schemas.openxmlformats.org/officeDocument/2006/relationships/tags" Target="../tags/tag505.xml"/><Relationship Id="rId7" Type="http://schemas.openxmlformats.org/officeDocument/2006/relationships/tags" Target="../tags/tag504.xml"/><Relationship Id="rId6" Type="http://schemas.openxmlformats.org/officeDocument/2006/relationships/tags" Target="../tags/tag503.xml"/><Relationship Id="rId5" Type="http://schemas.openxmlformats.org/officeDocument/2006/relationships/tags" Target="../tags/tag502.xml"/><Relationship Id="rId4" Type="http://schemas.openxmlformats.org/officeDocument/2006/relationships/image" Target="../media/image1.jpeg"/><Relationship Id="rId3" Type="http://schemas.openxmlformats.org/officeDocument/2006/relationships/tags" Target="../tags/tag501.xml"/><Relationship Id="rId22" Type="http://schemas.openxmlformats.org/officeDocument/2006/relationships/tags" Target="../tags/tag519.xml"/><Relationship Id="rId21" Type="http://schemas.openxmlformats.org/officeDocument/2006/relationships/tags" Target="../tags/tag518.xml"/><Relationship Id="rId20" Type="http://schemas.openxmlformats.org/officeDocument/2006/relationships/tags" Target="../tags/tag517.xml"/><Relationship Id="rId2" Type="http://schemas.openxmlformats.org/officeDocument/2006/relationships/tags" Target="../tags/tag500.xml"/><Relationship Id="rId19" Type="http://schemas.openxmlformats.org/officeDocument/2006/relationships/tags" Target="../tags/tag516.xml"/><Relationship Id="rId18" Type="http://schemas.openxmlformats.org/officeDocument/2006/relationships/tags" Target="../tags/tag515.xml"/><Relationship Id="rId17" Type="http://schemas.openxmlformats.org/officeDocument/2006/relationships/tags" Target="../tags/tag514.xml"/><Relationship Id="rId16" Type="http://schemas.openxmlformats.org/officeDocument/2006/relationships/tags" Target="../tags/tag513.xml"/><Relationship Id="rId15" Type="http://schemas.openxmlformats.org/officeDocument/2006/relationships/tags" Target="../tags/tag512.xml"/><Relationship Id="rId14" Type="http://schemas.openxmlformats.org/officeDocument/2006/relationships/tags" Target="../tags/tag511.xml"/><Relationship Id="rId13" Type="http://schemas.openxmlformats.org/officeDocument/2006/relationships/tags" Target="../tags/tag510.xml"/><Relationship Id="rId12" Type="http://schemas.openxmlformats.org/officeDocument/2006/relationships/tags" Target="../tags/tag509.xml"/><Relationship Id="rId11" Type="http://schemas.openxmlformats.org/officeDocument/2006/relationships/tags" Target="../tags/tag508.xml"/><Relationship Id="rId10" Type="http://schemas.openxmlformats.org/officeDocument/2006/relationships/tags" Target="../tags/tag507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526.xml"/><Relationship Id="rId8" Type="http://schemas.openxmlformats.org/officeDocument/2006/relationships/tags" Target="../tags/tag525.xml"/><Relationship Id="rId7" Type="http://schemas.openxmlformats.org/officeDocument/2006/relationships/tags" Target="../tags/tag524.xml"/><Relationship Id="rId6" Type="http://schemas.openxmlformats.org/officeDocument/2006/relationships/tags" Target="../tags/tag523.xml"/><Relationship Id="rId5" Type="http://schemas.openxmlformats.org/officeDocument/2006/relationships/tags" Target="../tags/tag522.xml"/><Relationship Id="rId4" Type="http://schemas.openxmlformats.org/officeDocument/2006/relationships/image" Target="../media/image5.jpeg"/><Relationship Id="rId3" Type="http://schemas.openxmlformats.org/officeDocument/2006/relationships/tags" Target="../tags/tag521.xml"/><Relationship Id="rId26" Type="http://schemas.openxmlformats.org/officeDocument/2006/relationships/tags" Target="../tags/tag543.xml"/><Relationship Id="rId25" Type="http://schemas.openxmlformats.org/officeDocument/2006/relationships/tags" Target="../tags/tag542.xml"/><Relationship Id="rId24" Type="http://schemas.openxmlformats.org/officeDocument/2006/relationships/tags" Target="../tags/tag541.xml"/><Relationship Id="rId23" Type="http://schemas.openxmlformats.org/officeDocument/2006/relationships/tags" Target="../tags/tag540.xml"/><Relationship Id="rId22" Type="http://schemas.openxmlformats.org/officeDocument/2006/relationships/tags" Target="../tags/tag539.xml"/><Relationship Id="rId21" Type="http://schemas.openxmlformats.org/officeDocument/2006/relationships/tags" Target="../tags/tag538.xml"/><Relationship Id="rId20" Type="http://schemas.openxmlformats.org/officeDocument/2006/relationships/tags" Target="../tags/tag537.xml"/><Relationship Id="rId2" Type="http://schemas.openxmlformats.org/officeDocument/2006/relationships/tags" Target="../tags/tag520.xml"/><Relationship Id="rId19" Type="http://schemas.openxmlformats.org/officeDocument/2006/relationships/tags" Target="../tags/tag536.xml"/><Relationship Id="rId18" Type="http://schemas.openxmlformats.org/officeDocument/2006/relationships/tags" Target="../tags/tag535.xml"/><Relationship Id="rId17" Type="http://schemas.openxmlformats.org/officeDocument/2006/relationships/tags" Target="../tags/tag534.xml"/><Relationship Id="rId16" Type="http://schemas.openxmlformats.org/officeDocument/2006/relationships/tags" Target="../tags/tag533.xml"/><Relationship Id="rId15" Type="http://schemas.openxmlformats.org/officeDocument/2006/relationships/tags" Target="../tags/tag532.xml"/><Relationship Id="rId14" Type="http://schemas.openxmlformats.org/officeDocument/2006/relationships/tags" Target="../tags/tag531.xml"/><Relationship Id="rId13" Type="http://schemas.openxmlformats.org/officeDocument/2006/relationships/tags" Target="../tags/tag530.xml"/><Relationship Id="rId12" Type="http://schemas.openxmlformats.org/officeDocument/2006/relationships/tags" Target="../tags/tag529.xml"/><Relationship Id="rId11" Type="http://schemas.openxmlformats.org/officeDocument/2006/relationships/tags" Target="../tags/tag528.xml"/><Relationship Id="rId10" Type="http://schemas.openxmlformats.org/officeDocument/2006/relationships/tags" Target="../tags/tag527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550.xml"/><Relationship Id="rId8" Type="http://schemas.openxmlformats.org/officeDocument/2006/relationships/tags" Target="../tags/tag549.xml"/><Relationship Id="rId7" Type="http://schemas.openxmlformats.org/officeDocument/2006/relationships/tags" Target="../tags/tag548.xml"/><Relationship Id="rId6" Type="http://schemas.openxmlformats.org/officeDocument/2006/relationships/tags" Target="../tags/tag547.xml"/><Relationship Id="rId5" Type="http://schemas.openxmlformats.org/officeDocument/2006/relationships/tags" Target="../tags/tag546.xml"/><Relationship Id="rId4" Type="http://schemas.openxmlformats.org/officeDocument/2006/relationships/image" Target="../media/image6.png"/><Relationship Id="rId3" Type="http://schemas.openxmlformats.org/officeDocument/2006/relationships/tags" Target="../tags/tag545.xml"/><Relationship Id="rId23" Type="http://schemas.openxmlformats.org/officeDocument/2006/relationships/tags" Target="../tags/tag564.xml"/><Relationship Id="rId22" Type="http://schemas.openxmlformats.org/officeDocument/2006/relationships/tags" Target="../tags/tag563.xml"/><Relationship Id="rId21" Type="http://schemas.openxmlformats.org/officeDocument/2006/relationships/tags" Target="../tags/tag562.xml"/><Relationship Id="rId20" Type="http://schemas.openxmlformats.org/officeDocument/2006/relationships/tags" Target="../tags/tag561.xml"/><Relationship Id="rId2" Type="http://schemas.openxmlformats.org/officeDocument/2006/relationships/tags" Target="../tags/tag544.xml"/><Relationship Id="rId19" Type="http://schemas.openxmlformats.org/officeDocument/2006/relationships/tags" Target="../tags/tag560.xml"/><Relationship Id="rId18" Type="http://schemas.openxmlformats.org/officeDocument/2006/relationships/tags" Target="../tags/tag559.xml"/><Relationship Id="rId17" Type="http://schemas.openxmlformats.org/officeDocument/2006/relationships/tags" Target="../tags/tag558.xml"/><Relationship Id="rId16" Type="http://schemas.openxmlformats.org/officeDocument/2006/relationships/tags" Target="../tags/tag557.xml"/><Relationship Id="rId15" Type="http://schemas.openxmlformats.org/officeDocument/2006/relationships/tags" Target="../tags/tag556.xml"/><Relationship Id="rId14" Type="http://schemas.openxmlformats.org/officeDocument/2006/relationships/tags" Target="../tags/tag555.xml"/><Relationship Id="rId13" Type="http://schemas.openxmlformats.org/officeDocument/2006/relationships/tags" Target="../tags/tag554.xml"/><Relationship Id="rId12" Type="http://schemas.openxmlformats.org/officeDocument/2006/relationships/tags" Target="../tags/tag553.xml"/><Relationship Id="rId11" Type="http://schemas.openxmlformats.org/officeDocument/2006/relationships/tags" Target="../tags/tag552.xml"/><Relationship Id="rId10" Type="http://schemas.openxmlformats.org/officeDocument/2006/relationships/tags" Target="../tags/tag551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571.xml"/><Relationship Id="rId8" Type="http://schemas.openxmlformats.org/officeDocument/2006/relationships/tags" Target="../tags/tag570.xml"/><Relationship Id="rId7" Type="http://schemas.openxmlformats.org/officeDocument/2006/relationships/tags" Target="../tags/tag569.xml"/><Relationship Id="rId6" Type="http://schemas.openxmlformats.org/officeDocument/2006/relationships/tags" Target="../tags/tag568.xml"/><Relationship Id="rId5" Type="http://schemas.openxmlformats.org/officeDocument/2006/relationships/tags" Target="../tags/tag567.xml"/><Relationship Id="rId4" Type="http://schemas.openxmlformats.org/officeDocument/2006/relationships/tags" Target="../tags/tag566.xml"/><Relationship Id="rId3" Type="http://schemas.openxmlformats.org/officeDocument/2006/relationships/image" Target="../media/image1.jpeg"/><Relationship Id="rId23" Type="http://schemas.openxmlformats.org/officeDocument/2006/relationships/tags" Target="../tags/tag585.xml"/><Relationship Id="rId22" Type="http://schemas.openxmlformats.org/officeDocument/2006/relationships/tags" Target="../tags/tag584.xml"/><Relationship Id="rId21" Type="http://schemas.openxmlformats.org/officeDocument/2006/relationships/tags" Target="../tags/tag583.xml"/><Relationship Id="rId20" Type="http://schemas.openxmlformats.org/officeDocument/2006/relationships/tags" Target="../tags/tag582.xml"/><Relationship Id="rId2" Type="http://schemas.openxmlformats.org/officeDocument/2006/relationships/tags" Target="../tags/tag565.xml"/><Relationship Id="rId19" Type="http://schemas.openxmlformats.org/officeDocument/2006/relationships/tags" Target="../tags/tag581.xml"/><Relationship Id="rId18" Type="http://schemas.openxmlformats.org/officeDocument/2006/relationships/tags" Target="../tags/tag580.xml"/><Relationship Id="rId17" Type="http://schemas.openxmlformats.org/officeDocument/2006/relationships/tags" Target="../tags/tag579.xml"/><Relationship Id="rId16" Type="http://schemas.openxmlformats.org/officeDocument/2006/relationships/tags" Target="../tags/tag578.xml"/><Relationship Id="rId15" Type="http://schemas.openxmlformats.org/officeDocument/2006/relationships/tags" Target="../tags/tag577.xml"/><Relationship Id="rId14" Type="http://schemas.openxmlformats.org/officeDocument/2006/relationships/tags" Target="../tags/tag576.xml"/><Relationship Id="rId13" Type="http://schemas.openxmlformats.org/officeDocument/2006/relationships/tags" Target="../tags/tag575.xml"/><Relationship Id="rId12" Type="http://schemas.openxmlformats.org/officeDocument/2006/relationships/tags" Target="../tags/tag574.xml"/><Relationship Id="rId11" Type="http://schemas.openxmlformats.org/officeDocument/2006/relationships/tags" Target="../tags/tag573.xml"/><Relationship Id="rId10" Type="http://schemas.openxmlformats.org/officeDocument/2006/relationships/tags" Target="../tags/tag572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590.xml"/><Relationship Id="rId5" Type="http://schemas.openxmlformats.org/officeDocument/2006/relationships/tags" Target="../tags/tag589.xml"/><Relationship Id="rId4" Type="http://schemas.openxmlformats.org/officeDocument/2006/relationships/tags" Target="../tags/tag588.xml"/><Relationship Id="rId3" Type="http://schemas.openxmlformats.org/officeDocument/2006/relationships/tags" Target="../tags/tag587.xml"/><Relationship Id="rId2" Type="http://schemas.openxmlformats.org/officeDocument/2006/relationships/tags" Target="../tags/tag58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595.xml"/><Relationship Id="rId5" Type="http://schemas.openxmlformats.org/officeDocument/2006/relationships/tags" Target="../tags/tag594.xml"/><Relationship Id="rId4" Type="http://schemas.openxmlformats.org/officeDocument/2006/relationships/tags" Target="../tags/tag593.xml"/><Relationship Id="rId3" Type="http://schemas.openxmlformats.org/officeDocument/2006/relationships/tags" Target="../tags/tag592.xml"/><Relationship Id="rId2" Type="http://schemas.openxmlformats.org/officeDocument/2006/relationships/tags" Target="../tags/tag59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600.xml"/><Relationship Id="rId5" Type="http://schemas.openxmlformats.org/officeDocument/2006/relationships/tags" Target="../tags/tag599.xml"/><Relationship Id="rId4" Type="http://schemas.openxmlformats.org/officeDocument/2006/relationships/tags" Target="../tags/tag598.xml"/><Relationship Id="rId3" Type="http://schemas.openxmlformats.org/officeDocument/2006/relationships/tags" Target="../tags/tag597.xml"/><Relationship Id="rId2" Type="http://schemas.openxmlformats.org/officeDocument/2006/relationships/tags" Target="../tags/tag596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606.xml"/><Relationship Id="rId6" Type="http://schemas.openxmlformats.org/officeDocument/2006/relationships/tags" Target="../tags/tag605.xml"/><Relationship Id="rId5" Type="http://schemas.openxmlformats.org/officeDocument/2006/relationships/tags" Target="../tags/tag604.xml"/><Relationship Id="rId4" Type="http://schemas.openxmlformats.org/officeDocument/2006/relationships/tags" Target="../tags/tag603.xml"/><Relationship Id="rId3" Type="http://schemas.openxmlformats.org/officeDocument/2006/relationships/tags" Target="../tags/tag602.xml"/><Relationship Id="rId2" Type="http://schemas.openxmlformats.org/officeDocument/2006/relationships/tags" Target="../tags/tag60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image" Target="../media/image2.jpeg"/><Relationship Id="rId3" Type="http://schemas.openxmlformats.org/officeDocument/2006/relationships/tags" Target="../tags/tag37.xml"/><Relationship Id="rId21" Type="http://schemas.openxmlformats.org/officeDocument/2006/relationships/tags" Target="../tags/tag54.xml"/><Relationship Id="rId20" Type="http://schemas.openxmlformats.org/officeDocument/2006/relationships/tags" Target="../tags/tag53.xml"/><Relationship Id="rId2" Type="http://schemas.openxmlformats.org/officeDocument/2006/relationships/image" Target="../media/image4.png"/><Relationship Id="rId19" Type="http://schemas.openxmlformats.org/officeDocument/2006/relationships/tags" Target="../tags/tag52.xml"/><Relationship Id="rId18" Type="http://schemas.openxmlformats.org/officeDocument/2006/relationships/tags" Target="../tags/tag51.xml"/><Relationship Id="rId17" Type="http://schemas.openxmlformats.org/officeDocument/2006/relationships/tags" Target="../tags/tag50.xml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614.xml"/><Relationship Id="rId8" Type="http://schemas.openxmlformats.org/officeDocument/2006/relationships/tags" Target="../tags/tag613.xml"/><Relationship Id="rId7" Type="http://schemas.openxmlformats.org/officeDocument/2006/relationships/tags" Target="../tags/tag612.xml"/><Relationship Id="rId6" Type="http://schemas.openxmlformats.org/officeDocument/2006/relationships/tags" Target="../tags/tag611.xml"/><Relationship Id="rId5" Type="http://schemas.openxmlformats.org/officeDocument/2006/relationships/tags" Target="../tags/tag610.xml"/><Relationship Id="rId4" Type="http://schemas.openxmlformats.org/officeDocument/2006/relationships/tags" Target="../tags/tag609.xml"/><Relationship Id="rId3" Type="http://schemas.openxmlformats.org/officeDocument/2006/relationships/tags" Target="../tags/tag608.xml"/><Relationship Id="rId2" Type="http://schemas.openxmlformats.org/officeDocument/2006/relationships/tags" Target="../tags/tag607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618.xml"/><Relationship Id="rId4" Type="http://schemas.openxmlformats.org/officeDocument/2006/relationships/tags" Target="../tags/tag617.xml"/><Relationship Id="rId3" Type="http://schemas.openxmlformats.org/officeDocument/2006/relationships/tags" Target="../tags/tag616.xml"/><Relationship Id="rId2" Type="http://schemas.openxmlformats.org/officeDocument/2006/relationships/tags" Target="../tags/tag615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tags" Target="../tags/tag621.xml"/><Relationship Id="rId3" Type="http://schemas.openxmlformats.org/officeDocument/2006/relationships/tags" Target="../tags/tag620.xml"/><Relationship Id="rId2" Type="http://schemas.openxmlformats.org/officeDocument/2006/relationships/tags" Target="../tags/tag619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627.xml"/><Relationship Id="rId6" Type="http://schemas.openxmlformats.org/officeDocument/2006/relationships/tags" Target="../tags/tag626.xml"/><Relationship Id="rId5" Type="http://schemas.openxmlformats.org/officeDocument/2006/relationships/tags" Target="../tags/tag625.xml"/><Relationship Id="rId4" Type="http://schemas.openxmlformats.org/officeDocument/2006/relationships/tags" Target="../tags/tag624.xml"/><Relationship Id="rId3" Type="http://schemas.openxmlformats.org/officeDocument/2006/relationships/tags" Target="../tags/tag623.xml"/><Relationship Id="rId2" Type="http://schemas.openxmlformats.org/officeDocument/2006/relationships/tags" Target="../tags/tag622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tags" Target="../tags/tag633.xml"/><Relationship Id="rId6" Type="http://schemas.openxmlformats.org/officeDocument/2006/relationships/tags" Target="../tags/tag632.xml"/><Relationship Id="rId5" Type="http://schemas.openxmlformats.org/officeDocument/2006/relationships/tags" Target="../tags/tag631.xml"/><Relationship Id="rId4" Type="http://schemas.openxmlformats.org/officeDocument/2006/relationships/tags" Target="../tags/tag630.xml"/><Relationship Id="rId3" Type="http://schemas.openxmlformats.org/officeDocument/2006/relationships/tags" Target="../tags/tag629.xml"/><Relationship Id="rId2" Type="http://schemas.openxmlformats.org/officeDocument/2006/relationships/tags" Target="../tags/tag628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638.xml"/><Relationship Id="rId5" Type="http://schemas.openxmlformats.org/officeDocument/2006/relationships/tags" Target="../tags/tag637.xml"/><Relationship Id="rId4" Type="http://schemas.openxmlformats.org/officeDocument/2006/relationships/tags" Target="../tags/tag636.xml"/><Relationship Id="rId3" Type="http://schemas.openxmlformats.org/officeDocument/2006/relationships/tags" Target="../tags/tag635.xml"/><Relationship Id="rId2" Type="http://schemas.openxmlformats.org/officeDocument/2006/relationships/tags" Target="../tags/tag634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643.xml"/><Relationship Id="rId5" Type="http://schemas.openxmlformats.org/officeDocument/2006/relationships/tags" Target="../tags/tag642.xml"/><Relationship Id="rId4" Type="http://schemas.openxmlformats.org/officeDocument/2006/relationships/tags" Target="../tags/tag641.xml"/><Relationship Id="rId3" Type="http://schemas.openxmlformats.org/officeDocument/2006/relationships/tags" Target="../tags/tag640.xml"/><Relationship Id="rId2" Type="http://schemas.openxmlformats.org/officeDocument/2006/relationships/tags" Target="../tags/tag639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9" Type="http://schemas.openxmlformats.org/officeDocument/2006/relationships/tags" Target="../tags/tag741.xml"/><Relationship Id="rId98" Type="http://schemas.openxmlformats.org/officeDocument/2006/relationships/tags" Target="../tags/tag740.xml"/><Relationship Id="rId97" Type="http://schemas.openxmlformats.org/officeDocument/2006/relationships/tags" Target="../tags/tag739.xml"/><Relationship Id="rId96" Type="http://schemas.openxmlformats.org/officeDocument/2006/relationships/tags" Target="../tags/tag738.xml"/><Relationship Id="rId95" Type="http://schemas.openxmlformats.org/officeDocument/2006/relationships/tags" Target="../tags/tag737.xml"/><Relationship Id="rId94" Type="http://schemas.openxmlformats.org/officeDocument/2006/relationships/tags" Target="../tags/tag736.xml"/><Relationship Id="rId93" Type="http://schemas.openxmlformats.org/officeDocument/2006/relationships/tags" Target="../tags/tag735.xml"/><Relationship Id="rId92" Type="http://schemas.openxmlformats.org/officeDocument/2006/relationships/tags" Target="../tags/tag734.xml"/><Relationship Id="rId91" Type="http://schemas.openxmlformats.org/officeDocument/2006/relationships/tags" Target="../tags/tag733.xml"/><Relationship Id="rId90" Type="http://schemas.openxmlformats.org/officeDocument/2006/relationships/tags" Target="../tags/tag732.xml"/><Relationship Id="rId9" Type="http://schemas.openxmlformats.org/officeDocument/2006/relationships/tags" Target="../tags/tag651.xml"/><Relationship Id="rId89" Type="http://schemas.openxmlformats.org/officeDocument/2006/relationships/tags" Target="../tags/tag731.xml"/><Relationship Id="rId88" Type="http://schemas.openxmlformats.org/officeDocument/2006/relationships/tags" Target="../tags/tag730.xml"/><Relationship Id="rId87" Type="http://schemas.openxmlformats.org/officeDocument/2006/relationships/tags" Target="../tags/tag729.xml"/><Relationship Id="rId86" Type="http://schemas.openxmlformats.org/officeDocument/2006/relationships/tags" Target="../tags/tag728.xml"/><Relationship Id="rId85" Type="http://schemas.openxmlformats.org/officeDocument/2006/relationships/tags" Target="../tags/tag727.xml"/><Relationship Id="rId84" Type="http://schemas.openxmlformats.org/officeDocument/2006/relationships/tags" Target="../tags/tag726.xml"/><Relationship Id="rId83" Type="http://schemas.openxmlformats.org/officeDocument/2006/relationships/tags" Target="../tags/tag725.xml"/><Relationship Id="rId82" Type="http://schemas.openxmlformats.org/officeDocument/2006/relationships/tags" Target="../tags/tag724.xml"/><Relationship Id="rId81" Type="http://schemas.openxmlformats.org/officeDocument/2006/relationships/tags" Target="../tags/tag723.xml"/><Relationship Id="rId80" Type="http://schemas.openxmlformats.org/officeDocument/2006/relationships/tags" Target="../tags/tag722.xml"/><Relationship Id="rId8" Type="http://schemas.openxmlformats.org/officeDocument/2006/relationships/tags" Target="../tags/tag650.xml"/><Relationship Id="rId79" Type="http://schemas.openxmlformats.org/officeDocument/2006/relationships/tags" Target="../tags/tag721.xml"/><Relationship Id="rId78" Type="http://schemas.openxmlformats.org/officeDocument/2006/relationships/tags" Target="../tags/tag720.xml"/><Relationship Id="rId77" Type="http://schemas.openxmlformats.org/officeDocument/2006/relationships/tags" Target="../tags/tag719.xml"/><Relationship Id="rId76" Type="http://schemas.openxmlformats.org/officeDocument/2006/relationships/tags" Target="../tags/tag718.xml"/><Relationship Id="rId75" Type="http://schemas.openxmlformats.org/officeDocument/2006/relationships/tags" Target="../tags/tag717.xml"/><Relationship Id="rId74" Type="http://schemas.openxmlformats.org/officeDocument/2006/relationships/tags" Target="../tags/tag716.xml"/><Relationship Id="rId73" Type="http://schemas.openxmlformats.org/officeDocument/2006/relationships/tags" Target="../tags/tag715.xml"/><Relationship Id="rId72" Type="http://schemas.openxmlformats.org/officeDocument/2006/relationships/tags" Target="../tags/tag714.xml"/><Relationship Id="rId71" Type="http://schemas.openxmlformats.org/officeDocument/2006/relationships/tags" Target="../tags/tag713.xml"/><Relationship Id="rId70" Type="http://schemas.openxmlformats.org/officeDocument/2006/relationships/tags" Target="../tags/tag712.xml"/><Relationship Id="rId7" Type="http://schemas.openxmlformats.org/officeDocument/2006/relationships/tags" Target="../tags/tag649.xml"/><Relationship Id="rId69" Type="http://schemas.openxmlformats.org/officeDocument/2006/relationships/tags" Target="../tags/tag711.xml"/><Relationship Id="rId68" Type="http://schemas.openxmlformats.org/officeDocument/2006/relationships/tags" Target="../tags/tag710.xml"/><Relationship Id="rId67" Type="http://schemas.openxmlformats.org/officeDocument/2006/relationships/tags" Target="../tags/tag709.xml"/><Relationship Id="rId66" Type="http://schemas.openxmlformats.org/officeDocument/2006/relationships/tags" Target="../tags/tag708.xml"/><Relationship Id="rId65" Type="http://schemas.openxmlformats.org/officeDocument/2006/relationships/tags" Target="../tags/tag707.xml"/><Relationship Id="rId64" Type="http://schemas.openxmlformats.org/officeDocument/2006/relationships/tags" Target="../tags/tag706.xml"/><Relationship Id="rId63" Type="http://schemas.openxmlformats.org/officeDocument/2006/relationships/tags" Target="../tags/tag705.xml"/><Relationship Id="rId62" Type="http://schemas.openxmlformats.org/officeDocument/2006/relationships/tags" Target="../tags/tag704.xml"/><Relationship Id="rId61" Type="http://schemas.openxmlformats.org/officeDocument/2006/relationships/tags" Target="../tags/tag703.xml"/><Relationship Id="rId60" Type="http://schemas.openxmlformats.org/officeDocument/2006/relationships/tags" Target="../tags/tag702.xml"/><Relationship Id="rId6" Type="http://schemas.openxmlformats.org/officeDocument/2006/relationships/tags" Target="../tags/tag648.xml"/><Relationship Id="rId59" Type="http://schemas.openxmlformats.org/officeDocument/2006/relationships/tags" Target="../tags/tag701.xml"/><Relationship Id="rId58" Type="http://schemas.openxmlformats.org/officeDocument/2006/relationships/tags" Target="../tags/tag700.xml"/><Relationship Id="rId57" Type="http://schemas.openxmlformats.org/officeDocument/2006/relationships/tags" Target="../tags/tag699.xml"/><Relationship Id="rId56" Type="http://schemas.openxmlformats.org/officeDocument/2006/relationships/tags" Target="../tags/tag698.xml"/><Relationship Id="rId55" Type="http://schemas.openxmlformats.org/officeDocument/2006/relationships/tags" Target="../tags/tag697.xml"/><Relationship Id="rId54" Type="http://schemas.openxmlformats.org/officeDocument/2006/relationships/tags" Target="../tags/tag696.xml"/><Relationship Id="rId53" Type="http://schemas.openxmlformats.org/officeDocument/2006/relationships/tags" Target="../tags/tag695.xml"/><Relationship Id="rId52" Type="http://schemas.openxmlformats.org/officeDocument/2006/relationships/tags" Target="../tags/tag694.xml"/><Relationship Id="rId51" Type="http://schemas.openxmlformats.org/officeDocument/2006/relationships/tags" Target="../tags/tag693.xml"/><Relationship Id="rId50" Type="http://schemas.openxmlformats.org/officeDocument/2006/relationships/tags" Target="../tags/tag692.xml"/><Relationship Id="rId5" Type="http://schemas.openxmlformats.org/officeDocument/2006/relationships/tags" Target="../tags/tag647.xml"/><Relationship Id="rId49" Type="http://schemas.openxmlformats.org/officeDocument/2006/relationships/tags" Target="../tags/tag691.xml"/><Relationship Id="rId48" Type="http://schemas.openxmlformats.org/officeDocument/2006/relationships/tags" Target="../tags/tag690.xml"/><Relationship Id="rId47" Type="http://schemas.openxmlformats.org/officeDocument/2006/relationships/tags" Target="../tags/tag689.xml"/><Relationship Id="rId46" Type="http://schemas.openxmlformats.org/officeDocument/2006/relationships/tags" Target="../tags/tag688.xml"/><Relationship Id="rId45" Type="http://schemas.openxmlformats.org/officeDocument/2006/relationships/tags" Target="../tags/tag687.xml"/><Relationship Id="rId44" Type="http://schemas.openxmlformats.org/officeDocument/2006/relationships/tags" Target="../tags/tag686.xml"/><Relationship Id="rId43" Type="http://schemas.openxmlformats.org/officeDocument/2006/relationships/tags" Target="../tags/tag685.xml"/><Relationship Id="rId42" Type="http://schemas.openxmlformats.org/officeDocument/2006/relationships/tags" Target="../tags/tag684.xml"/><Relationship Id="rId41" Type="http://schemas.openxmlformats.org/officeDocument/2006/relationships/tags" Target="../tags/tag683.xml"/><Relationship Id="rId40" Type="http://schemas.openxmlformats.org/officeDocument/2006/relationships/tags" Target="../tags/tag682.xml"/><Relationship Id="rId4" Type="http://schemas.openxmlformats.org/officeDocument/2006/relationships/tags" Target="../tags/tag646.xml"/><Relationship Id="rId39" Type="http://schemas.openxmlformats.org/officeDocument/2006/relationships/tags" Target="../tags/tag681.xml"/><Relationship Id="rId38" Type="http://schemas.openxmlformats.org/officeDocument/2006/relationships/tags" Target="../tags/tag680.xml"/><Relationship Id="rId37" Type="http://schemas.openxmlformats.org/officeDocument/2006/relationships/tags" Target="../tags/tag679.xml"/><Relationship Id="rId36" Type="http://schemas.openxmlformats.org/officeDocument/2006/relationships/tags" Target="../tags/tag678.xml"/><Relationship Id="rId35" Type="http://schemas.openxmlformats.org/officeDocument/2006/relationships/tags" Target="../tags/tag677.xml"/><Relationship Id="rId34" Type="http://schemas.openxmlformats.org/officeDocument/2006/relationships/tags" Target="../tags/tag676.xml"/><Relationship Id="rId33" Type="http://schemas.openxmlformats.org/officeDocument/2006/relationships/tags" Target="../tags/tag675.xml"/><Relationship Id="rId32" Type="http://schemas.openxmlformats.org/officeDocument/2006/relationships/tags" Target="../tags/tag674.xml"/><Relationship Id="rId31" Type="http://schemas.openxmlformats.org/officeDocument/2006/relationships/tags" Target="../tags/tag673.xml"/><Relationship Id="rId30" Type="http://schemas.openxmlformats.org/officeDocument/2006/relationships/tags" Target="../tags/tag672.xml"/><Relationship Id="rId3" Type="http://schemas.openxmlformats.org/officeDocument/2006/relationships/tags" Target="../tags/tag645.xml"/><Relationship Id="rId29" Type="http://schemas.openxmlformats.org/officeDocument/2006/relationships/tags" Target="../tags/tag671.xml"/><Relationship Id="rId284" Type="http://schemas.openxmlformats.org/officeDocument/2006/relationships/tags" Target="../tags/tag926.xml"/><Relationship Id="rId283" Type="http://schemas.openxmlformats.org/officeDocument/2006/relationships/tags" Target="../tags/tag925.xml"/><Relationship Id="rId282" Type="http://schemas.openxmlformats.org/officeDocument/2006/relationships/tags" Target="../tags/tag924.xml"/><Relationship Id="rId281" Type="http://schemas.openxmlformats.org/officeDocument/2006/relationships/tags" Target="../tags/tag923.xml"/><Relationship Id="rId280" Type="http://schemas.openxmlformats.org/officeDocument/2006/relationships/tags" Target="../tags/tag922.xml"/><Relationship Id="rId28" Type="http://schemas.openxmlformats.org/officeDocument/2006/relationships/tags" Target="../tags/tag670.xml"/><Relationship Id="rId279" Type="http://schemas.openxmlformats.org/officeDocument/2006/relationships/tags" Target="../tags/tag921.xml"/><Relationship Id="rId278" Type="http://schemas.openxmlformats.org/officeDocument/2006/relationships/tags" Target="../tags/tag920.xml"/><Relationship Id="rId277" Type="http://schemas.openxmlformats.org/officeDocument/2006/relationships/tags" Target="../tags/tag919.xml"/><Relationship Id="rId276" Type="http://schemas.openxmlformats.org/officeDocument/2006/relationships/tags" Target="../tags/tag918.xml"/><Relationship Id="rId275" Type="http://schemas.openxmlformats.org/officeDocument/2006/relationships/tags" Target="../tags/tag917.xml"/><Relationship Id="rId274" Type="http://schemas.openxmlformats.org/officeDocument/2006/relationships/tags" Target="../tags/tag916.xml"/><Relationship Id="rId273" Type="http://schemas.openxmlformats.org/officeDocument/2006/relationships/tags" Target="../tags/tag915.xml"/><Relationship Id="rId272" Type="http://schemas.openxmlformats.org/officeDocument/2006/relationships/tags" Target="../tags/tag914.xml"/><Relationship Id="rId271" Type="http://schemas.openxmlformats.org/officeDocument/2006/relationships/tags" Target="../tags/tag913.xml"/><Relationship Id="rId270" Type="http://schemas.openxmlformats.org/officeDocument/2006/relationships/tags" Target="../tags/tag912.xml"/><Relationship Id="rId27" Type="http://schemas.openxmlformats.org/officeDocument/2006/relationships/tags" Target="../tags/tag669.xml"/><Relationship Id="rId269" Type="http://schemas.openxmlformats.org/officeDocument/2006/relationships/tags" Target="../tags/tag911.xml"/><Relationship Id="rId268" Type="http://schemas.openxmlformats.org/officeDocument/2006/relationships/tags" Target="../tags/tag910.xml"/><Relationship Id="rId267" Type="http://schemas.openxmlformats.org/officeDocument/2006/relationships/tags" Target="../tags/tag909.xml"/><Relationship Id="rId266" Type="http://schemas.openxmlformats.org/officeDocument/2006/relationships/tags" Target="../tags/tag908.xml"/><Relationship Id="rId265" Type="http://schemas.openxmlformats.org/officeDocument/2006/relationships/tags" Target="../tags/tag907.xml"/><Relationship Id="rId264" Type="http://schemas.openxmlformats.org/officeDocument/2006/relationships/tags" Target="../tags/tag906.xml"/><Relationship Id="rId263" Type="http://schemas.openxmlformats.org/officeDocument/2006/relationships/tags" Target="../tags/tag905.xml"/><Relationship Id="rId262" Type="http://schemas.openxmlformats.org/officeDocument/2006/relationships/tags" Target="../tags/tag904.xml"/><Relationship Id="rId261" Type="http://schemas.openxmlformats.org/officeDocument/2006/relationships/tags" Target="../tags/tag903.xml"/><Relationship Id="rId260" Type="http://schemas.openxmlformats.org/officeDocument/2006/relationships/tags" Target="../tags/tag902.xml"/><Relationship Id="rId26" Type="http://schemas.openxmlformats.org/officeDocument/2006/relationships/tags" Target="../tags/tag668.xml"/><Relationship Id="rId259" Type="http://schemas.openxmlformats.org/officeDocument/2006/relationships/tags" Target="../tags/tag901.xml"/><Relationship Id="rId258" Type="http://schemas.openxmlformats.org/officeDocument/2006/relationships/tags" Target="../tags/tag900.xml"/><Relationship Id="rId257" Type="http://schemas.openxmlformats.org/officeDocument/2006/relationships/tags" Target="../tags/tag899.xml"/><Relationship Id="rId256" Type="http://schemas.openxmlformats.org/officeDocument/2006/relationships/tags" Target="../tags/tag898.xml"/><Relationship Id="rId255" Type="http://schemas.openxmlformats.org/officeDocument/2006/relationships/tags" Target="../tags/tag897.xml"/><Relationship Id="rId254" Type="http://schemas.openxmlformats.org/officeDocument/2006/relationships/tags" Target="../tags/tag896.xml"/><Relationship Id="rId253" Type="http://schemas.openxmlformats.org/officeDocument/2006/relationships/tags" Target="../tags/tag895.xml"/><Relationship Id="rId252" Type="http://schemas.openxmlformats.org/officeDocument/2006/relationships/tags" Target="../tags/tag894.xml"/><Relationship Id="rId251" Type="http://schemas.openxmlformats.org/officeDocument/2006/relationships/tags" Target="../tags/tag893.xml"/><Relationship Id="rId250" Type="http://schemas.openxmlformats.org/officeDocument/2006/relationships/tags" Target="../tags/tag892.xml"/><Relationship Id="rId25" Type="http://schemas.openxmlformats.org/officeDocument/2006/relationships/tags" Target="../tags/tag667.xml"/><Relationship Id="rId249" Type="http://schemas.openxmlformats.org/officeDocument/2006/relationships/tags" Target="../tags/tag891.xml"/><Relationship Id="rId248" Type="http://schemas.openxmlformats.org/officeDocument/2006/relationships/tags" Target="../tags/tag890.xml"/><Relationship Id="rId247" Type="http://schemas.openxmlformats.org/officeDocument/2006/relationships/tags" Target="../tags/tag889.xml"/><Relationship Id="rId246" Type="http://schemas.openxmlformats.org/officeDocument/2006/relationships/tags" Target="../tags/tag888.xml"/><Relationship Id="rId245" Type="http://schemas.openxmlformats.org/officeDocument/2006/relationships/tags" Target="../tags/tag887.xml"/><Relationship Id="rId244" Type="http://schemas.openxmlformats.org/officeDocument/2006/relationships/tags" Target="../tags/tag886.xml"/><Relationship Id="rId243" Type="http://schemas.openxmlformats.org/officeDocument/2006/relationships/tags" Target="../tags/tag885.xml"/><Relationship Id="rId242" Type="http://schemas.openxmlformats.org/officeDocument/2006/relationships/tags" Target="../tags/tag884.xml"/><Relationship Id="rId241" Type="http://schemas.openxmlformats.org/officeDocument/2006/relationships/tags" Target="../tags/tag883.xml"/><Relationship Id="rId240" Type="http://schemas.openxmlformats.org/officeDocument/2006/relationships/tags" Target="../tags/tag882.xml"/><Relationship Id="rId24" Type="http://schemas.openxmlformats.org/officeDocument/2006/relationships/tags" Target="../tags/tag666.xml"/><Relationship Id="rId239" Type="http://schemas.openxmlformats.org/officeDocument/2006/relationships/tags" Target="../tags/tag881.xml"/><Relationship Id="rId238" Type="http://schemas.openxmlformats.org/officeDocument/2006/relationships/tags" Target="../tags/tag880.xml"/><Relationship Id="rId237" Type="http://schemas.openxmlformats.org/officeDocument/2006/relationships/tags" Target="../tags/tag879.xml"/><Relationship Id="rId236" Type="http://schemas.openxmlformats.org/officeDocument/2006/relationships/tags" Target="../tags/tag878.xml"/><Relationship Id="rId235" Type="http://schemas.openxmlformats.org/officeDocument/2006/relationships/tags" Target="../tags/tag877.xml"/><Relationship Id="rId234" Type="http://schemas.openxmlformats.org/officeDocument/2006/relationships/tags" Target="../tags/tag876.xml"/><Relationship Id="rId233" Type="http://schemas.openxmlformats.org/officeDocument/2006/relationships/tags" Target="../tags/tag875.xml"/><Relationship Id="rId232" Type="http://schemas.openxmlformats.org/officeDocument/2006/relationships/tags" Target="../tags/tag874.xml"/><Relationship Id="rId231" Type="http://schemas.openxmlformats.org/officeDocument/2006/relationships/tags" Target="../tags/tag873.xml"/><Relationship Id="rId230" Type="http://schemas.openxmlformats.org/officeDocument/2006/relationships/tags" Target="../tags/tag872.xml"/><Relationship Id="rId23" Type="http://schemas.openxmlformats.org/officeDocument/2006/relationships/tags" Target="../tags/tag665.xml"/><Relationship Id="rId229" Type="http://schemas.openxmlformats.org/officeDocument/2006/relationships/tags" Target="../tags/tag871.xml"/><Relationship Id="rId228" Type="http://schemas.openxmlformats.org/officeDocument/2006/relationships/tags" Target="../tags/tag870.xml"/><Relationship Id="rId227" Type="http://schemas.openxmlformats.org/officeDocument/2006/relationships/tags" Target="../tags/tag869.xml"/><Relationship Id="rId226" Type="http://schemas.openxmlformats.org/officeDocument/2006/relationships/tags" Target="../tags/tag868.xml"/><Relationship Id="rId225" Type="http://schemas.openxmlformats.org/officeDocument/2006/relationships/tags" Target="../tags/tag867.xml"/><Relationship Id="rId224" Type="http://schemas.openxmlformats.org/officeDocument/2006/relationships/tags" Target="../tags/tag866.xml"/><Relationship Id="rId223" Type="http://schemas.openxmlformats.org/officeDocument/2006/relationships/tags" Target="../tags/tag865.xml"/><Relationship Id="rId222" Type="http://schemas.openxmlformats.org/officeDocument/2006/relationships/tags" Target="../tags/tag864.xml"/><Relationship Id="rId221" Type="http://schemas.openxmlformats.org/officeDocument/2006/relationships/tags" Target="../tags/tag863.xml"/><Relationship Id="rId220" Type="http://schemas.openxmlformats.org/officeDocument/2006/relationships/tags" Target="../tags/tag862.xml"/><Relationship Id="rId22" Type="http://schemas.openxmlformats.org/officeDocument/2006/relationships/tags" Target="../tags/tag664.xml"/><Relationship Id="rId219" Type="http://schemas.openxmlformats.org/officeDocument/2006/relationships/tags" Target="../tags/tag861.xml"/><Relationship Id="rId218" Type="http://schemas.openxmlformats.org/officeDocument/2006/relationships/tags" Target="../tags/tag860.xml"/><Relationship Id="rId217" Type="http://schemas.openxmlformats.org/officeDocument/2006/relationships/tags" Target="../tags/tag859.xml"/><Relationship Id="rId216" Type="http://schemas.openxmlformats.org/officeDocument/2006/relationships/tags" Target="../tags/tag858.xml"/><Relationship Id="rId215" Type="http://schemas.openxmlformats.org/officeDocument/2006/relationships/tags" Target="../tags/tag857.xml"/><Relationship Id="rId214" Type="http://schemas.openxmlformats.org/officeDocument/2006/relationships/tags" Target="../tags/tag856.xml"/><Relationship Id="rId213" Type="http://schemas.openxmlformats.org/officeDocument/2006/relationships/tags" Target="../tags/tag855.xml"/><Relationship Id="rId212" Type="http://schemas.openxmlformats.org/officeDocument/2006/relationships/tags" Target="../tags/tag854.xml"/><Relationship Id="rId211" Type="http://schemas.openxmlformats.org/officeDocument/2006/relationships/tags" Target="../tags/tag853.xml"/><Relationship Id="rId210" Type="http://schemas.openxmlformats.org/officeDocument/2006/relationships/tags" Target="../tags/tag852.xml"/><Relationship Id="rId21" Type="http://schemas.openxmlformats.org/officeDocument/2006/relationships/tags" Target="../tags/tag663.xml"/><Relationship Id="rId209" Type="http://schemas.openxmlformats.org/officeDocument/2006/relationships/tags" Target="../tags/tag851.xml"/><Relationship Id="rId208" Type="http://schemas.openxmlformats.org/officeDocument/2006/relationships/tags" Target="../tags/tag850.xml"/><Relationship Id="rId207" Type="http://schemas.openxmlformats.org/officeDocument/2006/relationships/tags" Target="../tags/tag849.xml"/><Relationship Id="rId206" Type="http://schemas.openxmlformats.org/officeDocument/2006/relationships/tags" Target="../tags/tag848.xml"/><Relationship Id="rId205" Type="http://schemas.openxmlformats.org/officeDocument/2006/relationships/tags" Target="../tags/tag847.xml"/><Relationship Id="rId204" Type="http://schemas.openxmlformats.org/officeDocument/2006/relationships/tags" Target="../tags/tag846.xml"/><Relationship Id="rId203" Type="http://schemas.openxmlformats.org/officeDocument/2006/relationships/tags" Target="../tags/tag845.xml"/><Relationship Id="rId202" Type="http://schemas.openxmlformats.org/officeDocument/2006/relationships/tags" Target="../tags/tag844.xml"/><Relationship Id="rId201" Type="http://schemas.openxmlformats.org/officeDocument/2006/relationships/tags" Target="../tags/tag843.xml"/><Relationship Id="rId200" Type="http://schemas.openxmlformats.org/officeDocument/2006/relationships/tags" Target="../tags/tag842.xml"/><Relationship Id="rId20" Type="http://schemas.openxmlformats.org/officeDocument/2006/relationships/tags" Target="../tags/tag662.xml"/><Relationship Id="rId2" Type="http://schemas.openxmlformats.org/officeDocument/2006/relationships/tags" Target="../tags/tag644.xml"/><Relationship Id="rId199" Type="http://schemas.openxmlformats.org/officeDocument/2006/relationships/tags" Target="../tags/tag841.xml"/><Relationship Id="rId198" Type="http://schemas.openxmlformats.org/officeDocument/2006/relationships/tags" Target="../tags/tag840.xml"/><Relationship Id="rId197" Type="http://schemas.openxmlformats.org/officeDocument/2006/relationships/tags" Target="../tags/tag839.xml"/><Relationship Id="rId196" Type="http://schemas.openxmlformats.org/officeDocument/2006/relationships/tags" Target="../tags/tag838.xml"/><Relationship Id="rId195" Type="http://schemas.openxmlformats.org/officeDocument/2006/relationships/tags" Target="../tags/tag837.xml"/><Relationship Id="rId194" Type="http://schemas.openxmlformats.org/officeDocument/2006/relationships/tags" Target="../tags/tag836.xml"/><Relationship Id="rId193" Type="http://schemas.openxmlformats.org/officeDocument/2006/relationships/tags" Target="../tags/tag835.xml"/><Relationship Id="rId192" Type="http://schemas.openxmlformats.org/officeDocument/2006/relationships/tags" Target="../tags/tag834.xml"/><Relationship Id="rId191" Type="http://schemas.openxmlformats.org/officeDocument/2006/relationships/tags" Target="../tags/tag833.xml"/><Relationship Id="rId190" Type="http://schemas.openxmlformats.org/officeDocument/2006/relationships/tags" Target="../tags/tag832.xml"/><Relationship Id="rId19" Type="http://schemas.openxmlformats.org/officeDocument/2006/relationships/tags" Target="../tags/tag661.xml"/><Relationship Id="rId189" Type="http://schemas.openxmlformats.org/officeDocument/2006/relationships/tags" Target="../tags/tag831.xml"/><Relationship Id="rId188" Type="http://schemas.openxmlformats.org/officeDocument/2006/relationships/tags" Target="../tags/tag830.xml"/><Relationship Id="rId187" Type="http://schemas.openxmlformats.org/officeDocument/2006/relationships/tags" Target="../tags/tag829.xml"/><Relationship Id="rId186" Type="http://schemas.openxmlformats.org/officeDocument/2006/relationships/tags" Target="../tags/tag828.xml"/><Relationship Id="rId185" Type="http://schemas.openxmlformats.org/officeDocument/2006/relationships/tags" Target="../tags/tag827.xml"/><Relationship Id="rId184" Type="http://schemas.openxmlformats.org/officeDocument/2006/relationships/tags" Target="../tags/tag826.xml"/><Relationship Id="rId183" Type="http://schemas.openxmlformats.org/officeDocument/2006/relationships/tags" Target="../tags/tag825.xml"/><Relationship Id="rId182" Type="http://schemas.openxmlformats.org/officeDocument/2006/relationships/tags" Target="../tags/tag824.xml"/><Relationship Id="rId181" Type="http://schemas.openxmlformats.org/officeDocument/2006/relationships/tags" Target="../tags/tag823.xml"/><Relationship Id="rId180" Type="http://schemas.openxmlformats.org/officeDocument/2006/relationships/tags" Target="../tags/tag822.xml"/><Relationship Id="rId18" Type="http://schemas.openxmlformats.org/officeDocument/2006/relationships/tags" Target="../tags/tag660.xml"/><Relationship Id="rId179" Type="http://schemas.openxmlformats.org/officeDocument/2006/relationships/tags" Target="../tags/tag821.xml"/><Relationship Id="rId178" Type="http://schemas.openxmlformats.org/officeDocument/2006/relationships/tags" Target="../tags/tag820.xml"/><Relationship Id="rId177" Type="http://schemas.openxmlformats.org/officeDocument/2006/relationships/tags" Target="../tags/tag819.xml"/><Relationship Id="rId176" Type="http://schemas.openxmlformats.org/officeDocument/2006/relationships/tags" Target="../tags/tag818.xml"/><Relationship Id="rId175" Type="http://schemas.openxmlformats.org/officeDocument/2006/relationships/tags" Target="../tags/tag817.xml"/><Relationship Id="rId174" Type="http://schemas.openxmlformats.org/officeDocument/2006/relationships/tags" Target="../tags/tag816.xml"/><Relationship Id="rId173" Type="http://schemas.openxmlformats.org/officeDocument/2006/relationships/tags" Target="../tags/tag815.xml"/><Relationship Id="rId172" Type="http://schemas.openxmlformats.org/officeDocument/2006/relationships/tags" Target="../tags/tag814.xml"/><Relationship Id="rId171" Type="http://schemas.openxmlformats.org/officeDocument/2006/relationships/tags" Target="../tags/tag813.xml"/><Relationship Id="rId170" Type="http://schemas.openxmlformats.org/officeDocument/2006/relationships/tags" Target="../tags/tag812.xml"/><Relationship Id="rId17" Type="http://schemas.openxmlformats.org/officeDocument/2006/relationships/tags" Target="../tags/tag659.xml"/><Relationship Id="rId169" Type="http://schemas.openxmlformats.org/officeDocument/2006/relationships/tags" Target="../tags/tag811.xml"/><Relationship Id="rId168" Type="http://schemas.openxmlformats.org/officeDocument/2006/relationships/tags" Target="../tags/tag810.xml"/><Relationship Id="rId167" Type="http://schemas.openxmlformats.org/officeDocument/2006/relationships/tags" Target="../tags/tag809.xml"/><Relationship Id="rId166" Type="http://schemas.openxmlformats.org/officeDocument/2006/relationships/tags" Target="../tags/tag808.xml"/><Relationship Id="rId165" Type="http://schemas.openxmlformats.org/officeDocument/2006/relationships/tags" Target="../tags/tag807.xml"/><Relationship Id="rId164" Type="http://schemas.openxmlformats.org/officeDocument/2006/relationships/tags" Target="../tags/tag806.xml"/><Relationship Id="rId163" Type="http://schemas.openxmlformats.org/officeDocument/2006/relationships/tags" Target="../tags/tag805.xml"/><Relationship Id="rId162" Type="http://schemas.openxmlformats.org/officeDocument/2006/relationships/tags" Target="../tags/tag804.xml"/><Relationship Id="rId161" Type="http://schemas.openxmlformats.org/officeDocument/2006/relationships/tags" Target="../tags/tag803.xml"/><Relationship Id="rId160" Type="http://schemas.openxmlformats.org/officeDocument/2006/relationships/tags" Target="../tags/tag802.xml"/><Relationship Id="rId16" Type="http://schemas.openxmlformats.org/officeDocument/2006/relationships/tags" Target="../tags/tag658.xml"/><Relationship Id="rId159" Type="http://schemas.openxmlformats.org/officeDocument/2006/relationships/tags" Target="../tags/tag801.xml"/><Relationship Id="rId158" Type="http://schemas.openxmlformats.org/officeDocument/2006/relationships/tags" Target="../tags/tag800.xml"/><Relationship Id="rId157" Type="http://schemas.openxmlformats.org/officeDocument/2006/relationships/tags" Target="../tags/tag799.xml"/><Relationship Id="rId156" Type="http://schemas.openxmlformats.org/officeDocument/2006/relationships/tags" Target="../tags/tag798.xml"/><Relationship Id="rId155" Type="http://schemas.openxmlformats.org/officeDocument/2006/relationships/tags" Target="../tags/tag797.xml"/><Relationship Id="rId154" Type="http://schemas.openxmlformats.org/officeDocument/2006/relationships/tags" Target="../tags/tag796.xml"/><Relationship Id="rId153" Type="http://schemas.openxmlformats.org/officeDocument/2006/relationships/tags" Target="../tags/tag795.xml"/><Relationship Id="rId152" Type="http://schemas.openxmlformats.org/officeDocument/2006/relationships/tags" Target="../tags/tag794.xml"/><Relationship Id="rId151" Type="http://schemas.openxmlformats.org/officeDocument/2006/relationships/tags" Target="../tags/tag793.xml"/><Relationship Id="rId150" Type="http://schemas.openxmlformats.org/officeDocument/2006/relationships/tags" Target="../tags/tag792.xml"/><Relationship Id="rId15" Type="http://schemas.openxmlformats.org/officeDocument/2006/relationships/tags" Target="../tags/tag657.xml"/><Relationship Id="rId149" Type="http://schemas.openxmlformats.org/officeDocument/2006/relationships/tags" Target="../tags/tag791.xml"/><Relationship Id="rId148" Type="http://schemas.openxmlformats.org/officeDocument/2006/relationships/tags" Target="../tags/tag790.xml"/><Relationship Id="rId147" Type="http://schemas.openxmlformats.org/officeDocument/2006/relationships/tags" Target="../tags/tag789.xml"/><Relationship Id="rId146" Type="http://schemas.openxmlformats.org/officeDocument/2006/relationships/tags" Target="../tags/tag788.xml"/><Relationship Id="rId145" Type="http://schemas.openxmlformats.org/officeDocument/2006/relationships/tags" Target="../tags/tag787.xml"/><Relationship Id="rId144" Type="http://schemas.openxmlformats.org/officeDocument/2006/relationships/tags" Target="../tags/tag786.xml"/><Relationship Id="rId143" Type="http://schemas.openxmlformats.org/officeDocument/2006/relationships/tags" Target="../tags/tag785.xml"/><Relationship Id="rId142" Type="http://schemas.openxmlformats.org/officeDocument/2006/relationships/tags" Target="../tags/tag784.xml"/><Relationship Id="rId141" Type="http://schemas.openxmlformats.org/officeDocument/2006/relationships/tags" Target="../tags/tag783.xml"/><Relationship Id="rId140" Type="http://schemas.openxmlformats.org/officeDocument/2006/relationships/tags" Target="../tags/tag782.xml"/><Relationship Id="rId14" Type="http://schemas.openxmlformats.org/officeDocument/2006/relationships/tags" Target="../tags/tag656.xml"/><Relationship Id="rId139" Type="http://schemas.openxmlformats.org/officeDocument/2006/relationships/tags" Target="../tags/tag781.xml"/><Relationship Id="rId138" Type="http://schemas.openxmlformats.org/officeDocument/2006/relationships/tags" Target="../tags/tag780.xml"/><Relationship Id="rId137" Type="http://schemas.openxmlformats.org/officeDocument/2006/relationships/tags" Target="../tags/tag779.xml"/><Relationship Id="rId136" Type="http://schemas.openxmlformats.org/officeDocument/2006/relationships/tags" Target="../tags/tag778.xml"/><Relationship Id="rId135" Type="http://schemas.openxmlformats.org/officeDocument/2006/relationships/tags" Target="../tags/tag777.xml"/><Relationship Id="rId134" Type="http://schemas.openxmlformats.org/officeDocument/2006/relationships/tags" Target="../tags/tag776.xml"/><Relationship Id="rId133" Type="http://schemas.openxmlformats.org/officeDocument/2006/relationships/tags" Target="../tags/tag775.xml"/><Relationship Id="rId132" Type="http://schemas.openxmlformats.org/officeDocument/2006/relationships/tags" Target="../tags/tag774.xml"/><Relationship Id="rId131" Type="http://schemas.openxmlformats.org/officeDocument/2006/relationships/tags" Target="../tags/tag773.xml"/><Relationship Id="rId130" Type="http://schemas.openxmlformats.org/officeDocument/2006/relationships/tags" Target="../tags/tag772.xml"/><Relationship Id="rId13" Type="http://schemas.openxmlformats.org/officeDocument/2006/relationships/tags" Target="../tags/tag655.xml"/><Relationship Id="rId129" Type="http://schemas.openxmlformats.org/officeDocument/2006/relationships/tags" Target="../tags/tag771.xml"/><Relationship Id="rId128" Type="http://schemas.openxmlformats.org/officeDocument/2006/relationships/tags" Target="../tags/tag770.xml"/><Relationship Id="rId127" Type="http://schemas.openxmlformats.org/officeDocument/2006/relationships/tags" Target="../tags/tag769.xml"/><Relationship Id="rId126" Type="http://schemas.openxmlformats.org/officeDocument/2006/relationships/tags" Target="../tags/tag768.xml"/><Relationship Id="rId125" Type="http://schemas.openxmlformats.org/officeDocument/2006/relationships/tags" Target="../tags/tag767.xml"/><Relationship Id="rId124" Type="http://schemas.openxmlformats.org/officeDocument/2006/relationships/tags" Target="../tags/tag766.xml"/><Relationship Id="rId123" Type="http://schemas.openxmlformats.org/officeDocument/2006/relationships/tags" Target="../tags/tag765.xml"/><Relationship Id="rId122" Type="http://schemas.openxmlformats.org/officeDocument/2006/relationships/tags" Target="../tags/tag764.xml"/><Relationship Id="rId121" Type="http://schemas.openxmlformats.org/officeDocument/2006/relationships/tags" Target="../tags/tag763.xml"/><Relationship Id="rId120" Type="http://schemas.openxmlformats.org/officeDocument/2006/relationships/tags" Target="../tags/tag762.xml"/><Relationship Id="rId12" Type="http://schemas.openxmlformats.org/officeDocument/2006/relationships/tags" Target="../tags/tag654.xml"/><Relationship Id="rId119" Type="http://schemas.openxmlformats.org/officeDocument/2006/relationships/tags" Target="../tags/tag761.xml"/><Relationship Id="rId118" Type="http://schemas.openxmlformats.org/officeDocument/2006/relationships/tags" Target="../tags/tag760.xml"/><Relationship Id="rId117" Type="http://schemas.openxmlformats.org/officeDocument/2006/relationships/tags" Target="../tags/tag759.xml"/><Relationship Id="rId116" Type="http://schemas.openxmlformats.org/officeDocument/2006/relationships/tags" Target="../tags/tag758.xml"/><Relationship Id="rId115" Type="http://schemas.openxmlformats.org/officeDocument/2006/relationships/tags" Target="../tags/tag757.xml"/><Relationship Id="rId114" Type="http://schemas.openxmlformats.org/officeDocument/2006/relationships/tags" Target="../tags/tag756.xml"/><Relationship Id="rId113" Type="http://schemas.openxmlformats.org/officeDocument/2006/relationships/tags" Target="../tags/tag755.xml"/><Relationship Id="rId112" Type="http://schemas.openxmlformats.org/officeDocument/2006/relationships/tags" Target="../tags/tag754.xml"/><Relationship Id="rId111" Type="http://schemas.openxmlformats.org/officeDocument/2006/relationships/tags" Target="../tags/tag753.xml"/><Relationship Id="rId110" Type="http://schemas.openxmlformats.org/officeDocument/2006/relationships/tags" Target="../tags/tag752.xml"/><Relationship Id="rId11" Type="http://schemas.openxmlformats.org/officeDocument/2006/relationships/tags" Target="../tags/tag653.xml"/><Relationship Id="rId109" Type="http://schemas.openxmlformats.org/officeDocument/2006/relationships/tags" Target="../tags/tag751.xml"/><Relationship Id="rId108" Type="http://schemas.openxmlformats.org/officeDocument/2006/relationships/tags" Target="../tags/tag750.xml"/><Relationship Id="rId107" Type="http://schemas.openxmlformats.org/officeDocument/2006/relationships/tags" Target="../tags/tag749.xml"/><Relationship Id="rId106" Type="http://schemas.openxmlformats.org/officeDocument/2006/relationships/tags" Target="../tags/tag748.xml"/><Relationship Id="rId105" Type="http://schemas.openxmlformats.org/officeDocument/2006/relationships/tags" Target="../tags/tag747.xml"/><Relationship Id="rId104" Type="http://schemas.openxmlformats.org/officeDocument/2006/relationships/tags" Target="../tags/tag746.xml"/><Relationship Id="rId103" Type="http://schemas.openxmlformats.org/officeDocument/2006/relationships/tags" Target="../tags/tag745.xml"/><Relationship Id="rId102" Type="http://schemas.openxmlformats.org/officeDocument/2006/relationships/tags" Target="../tags/tag744.xml"/><Relationship Id="rId101" Type="http://schemas.openxmlformats.org/officeDocument/2006/relationships/tags" Target="../tags/tag743.xml"/><Relationship Id="rId100" Type="http://schemas.openxmlformats.org/officeDocument/2006/relationships/tags" Target="../tags/tag742.xml"/><Relationship Id="rId10" Type="http://schemas.openxmlformats.org/officeDocument/2006/relationships/tags" Target="../tags/tag652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9" Type="http://schemas.openxmlformats.org/officeDocument/2006/relationships/tags" Target="../tags/tag1030.xml"/><Relationship Id="rId98" Type="http://schemas.openxmlformats.org/officeDocument/2006/relationships/tags" Target="../tags/tag1029.xml"/><Relationship Id="rId97" Type="http://schemas.openxmlformats.org/officeDocument/2006/relationships/tags" Target="../tags/tag1028.xml"/><Relationship Id="rId96" Type="http://schemas.openxmlformats.org/officeDocument/2006/relationships/tags" Target="../tags/tag1027.xml"/><Relationship Id="rId95" Type="http://schemas.openxmlformats.org/officeDocument/2006/relationships/tags" Target="../tags/tag1026.xml"/><Relationship Id="rId94" Type="http://schemas.openxmlformats.org/officeDocument/2006/relationships/tags" Target="../tags/tag1025.xml"/><Relationship Id="rId93" Type="http://schemas.openxmlformats.org/officeDocument/2006/relationships/tags" Target="../tags/tag1024.xml"/><Relationship Id="rId92" Type="http://schemas.openxmlformats.org/officeDocument/2006/relationships/tags" Target="../tags/tag1023.xml"/><Relationship Id="rId91" Type="http://schemas.openxmlformats.org/officeDocument/2006/relationships/tags" Target="../tags/tag1022.xml"/><Relationship Id="rId90" Type="http://schemas.openxmlformats.org/officeDocument/2006/relationships/tags" Target="../tags/tag1021.xml"/><Relationship Id="rId9" Type="http://schemas.openxmlformats.org/officeDocument/2006/relationships/tags" Target="../tags/tag940.xml"/><Relationship Id="rId89" Type="http://schemas.openxmlformats.org/officeDocument/2006/relationships/tags" Target="../tags/tag1020.xml"/><Relationship Id="rId88" Type="http://schemas.openxmlformats.org/officeDocument/2006/relationships/tags" Target="../tags/tag1019.xml"/><Relationship Id="rId87" Type="http://schemas.openxmlformats.org/officeDocument/2006/relationships/tags" Target="../tags/tag1018.xml"/><Relationship Id="rId86" Type="http://schemas.openxmlformats.org/officeDocument/2006/relationships/tags" Target="../tags/tag1017.xml"/><Relationship Id="rId85" Type="http://schemas.openxmlformats.org/officeDocument/2006/relationships/tags" Target="../tags/tag1016.xml"/><Relationship Id="rId84" Type="http://schemas.openxmlformats.org/officeDocument/2006/relationships/tags" Target="../tags/tag1015.xml"/><Relationship Id="rId83" Type="http://schemas.openxmlformats.org/officeDocument/2006/relationships/tags" Target="../tags/tag1014.xml"/><Relationship Id="rId82" Type="http://schemas.openxmlformats.org/officeDocument/2006/relationships/tags" Target="../tags/tag1013.xml"/><Relationship Id="rId81" Type="http://schemas.openxmlformats.org/officeDocument/2006/relationships/tags" Target="../tags/tag1012.xml"/><Relationship Id="rId80" Type="http://schemas.openxmlformats.org/officeDocument/2006/relationships/tags" Target="../tags/tag1011.xml"/><Relationship Id="rId8" Type="http://schemas.openxmlformats.org/officeDocument/2006/relationships/tags" Target="../tags/tag939.xml"/><Relationship Id="rId79" Type="http://schemas.openxmlformats.org/officeDocument/2006/relationships/tags" Target="../tags/tag1010.xml"/><Relationship Id="rId78" Type="http://schemas.openxmlformats.org/officeDocument/2006/relationships/tags" Target="../tags/tag1009.xml"/><Relationship Id="rId77" Type="http://schemas.openxmlformats.org/officeDocument/2006/relationships/tags" Target="../tags/tag1008.xml"/><Relationship Id="rId76" Type="http://schemas.openxmlformats.org/officeDocument/2006/relationships/tags" Target="../tags/tag1007.xml"/><Relationship Id="rId75" Type="http://schemas.openxmlformats.org/officeDocument/2006/relationships/tags" Target="../tags/tag1006.xml"/><Relationship Id="rId74" Type="http://schemas.openxmlformats.org/officeDocument/2006/relationships/tags" Target="../tags/tag1005.xml"/><Relationship Id="rId73" Type="http://schemas.openxmlformats.org/officeDocument/2006/relationships/tags" Target="../tags/tag1004.xml"/><Relationship Id="rId72" Type="http://schemas.openxmlformats.org/officeDocument/2006/relationships/tags" Target="../tags/tag1003.xml"/><Relationship Id="rId71" Type="http://schemas.openxmlformats.org/officeDocument/2006/relationships/tags" Target="../tags/tag1002.xml"/><Relationship Id="rId70" Type="http://schemas.openxmlformats.org/officeDocument/2006/relationships/tags" Target="../tags/tag1001.xml"/><Relationship Id="rId7" Type="http://schemas.openxmlformats.org/officeDocument/2006/relationships/tags" Target="../tags/tag938.xml"/><Relationship Id="rId69" Type="http://schemas.openxmlformats.org/officeDocument/2006/relationships/tags" Target="../tags/tag1000.xml"/><Relationship Id="rId68" Type="http://schemas.openxmlformats.org/officeDocument/2006/relationships/tags" Target="../tags/tag999.xml"/><Relationship Id="rId67" Type="http://schemas.openxmlformats.org/officeDocument/2006/relationships/tags" Target="../tags/tag998.xml"/><Relationship Id="rId66" Type="http://schemas.openxmlformats.org/officeDocument/2006/relationships/tags" Target="../tags/tag997.xml"/><Relationship Id="rId65" Type="http://schemas.openxmlformats.org/officeDocument/2006/relationships/tags" Target="../tags/tag996.xml"/><Relationship Id="rId64" Type="http://schemas.openxmlformats.org/officeDocument/2006/relationships/tags" Target="../tags/tag995.xml"/><Relationship Id="rId63" Type="http://schemas.openxmlformats.org/officeDocument/2006/relationships/tags" Target="../tags/tag994.xml"/><Relationship Id="rId62" Type="http://schemas.openxmlformats.org/officeDocument/2006/relationships/tags" Target="../tags/tag993.xml"/><Relationship Id="rId61" Type="http://schemas.openxmlformats.org/officeDocument/2006/relationships/tags" Target="../tags/tag992.xml"/><Relationship Id="rId60" Type="http://schemas.openxmlformats.org/officeDocument/2006/relationships/tags" Target="../tags/tag991.xml"/><Relationship Id="rId6" Type="http://schemas.openxmlformats.org/officeDocument/2006/relationships/tags" Target="../tags/tag937.xml"/><Relationship Id="rId59" Type="http://schemas.openxmlformats.org/officeDocument/2006/relationships/tags" Target="../tags/tag990.xml"/><Relationship Id="rId58" Type="http://schemas.openxmlformats.org/officeDocument/2006/relationships/tags" Target="../tags/tag989.xml"/><Relationship Id="rId57" Type="http://schemas.openxmlformats.org/officeDocument/2006/relationships/tags" Target="../tags/tag988.xml"/><Relationship Id="rId56" Type="http://schemas.openxmlformats.org/officeDocument/2006/relationships/tags" Target="../tags/tag987.xml"/><Relationship Id="rId55" Type="http://schemas.openxmlformats.org/officeDocument/2006/relationships/tags" Target="../tags/tag986.xml"/><Relationship Id="rId54" Type="http://schemas.openxmlformats.org/officeDocument/2006/relationships/tags" Target="../tags/tag985.xml"/><Relationship Id="rId53" Type="http://schemas.openxmlformats.org/officeDocument/2006/relationships/tags" Target="../tags/tag984.xml"/><Relationship Id="rId52" Type="http://schemas.openxmlformats.org/officeDocument/2006/relationships/tags" Target="../tags/tag983.xml"/><Relationship Id="rId51" Type="http://schemas.openxmlformats.org/officeDocument/2006/relationships/tags" Target="../tags/tag982.xml"/><Relationship Id="rId50" Type="http://schemas.openxmlformats.org/officeDocument/2006/relationships/tags" Target="../tags/tag981.xml"/><Relationship Id="rId5" Type="http://schemas.openxmlformats.org/officeDocument/2006/relationships/tags" Target="../tags/tag936.xml"/><Relationship Id="rId49" Type="http://schemas.openxmlformats.org/officeDocument/2006/relationships/tags" Target="../tags/tag980.xml"/><Relationship Id="rId48" Type="http://schemas.openxmlformats.org/officeDocument/2006/relationships/tags" Target="../tags/tag979.xml"/><Relationship Id="rId47" Type="http://schemas.openxmlformats.org/officeDocument/2006/relationships/tags" Target="../tags/tag978.xml"/><Relationship Id="rId46" Type="http://schemas.openxmlformats.org/officeDocument/2006/relationships/tags" Target="../tags/tag977.xml"/><Relationship Id="rId45" Type="http://schemas.openxmlformats.org/officeDocument/2006/relationships/tags" Target="../tags/tag976.xml"/><Relationship Id="rId44" Type="http://schemas.openxmlformats.org/officeDocument/2006/relationships/tags" Target="../tags/tag975.xml"/><Relationship Id="rId43" Type="http://schemas.openxmlformats.org/officeDocument/2006/relationships/tags" Target="../tags/tag974.xml"/><Relationship Id="rId42" Type="http://schemas.openxmlformats.org/officeDocument/2006/relationships/tags" Target="../tags/tag973.xml"/><Relationship Id="rId41" Type="http://schemas.openxmlformats.org/officeDocument/2006/relationships/tags" Target="../tags/tag972.xml"/><Relationship Id="rId40" Type="http://schemas.openxmlformats.org/officeDocument/2006/relationships/tags" Target="../tags/tag971.xml"/><Relationship Id="rId4" Type="http://schemas.openxmlformats.org/officeDocument/2006/relationships/tags" Target="../tags/tag935.xml"/><Relationship Id="rId39" Type="http://schemas.openxmlformats.org/officeDocument/2006/relationships/tags" Target="../tags/tag970.xml"/><Relationship Id="rId38" Type="http://schemas.openxmlformats.org/officeDocument/2006/relationships/tags" Target="../tags/tag969.xml"/><Relationship Id="rId37" Type="http://schemas.openxmlformats.org/officeDocument/2006/relationships/tags" Target="../tags/tag968.xml"/><Relationship Id="rId36" Type="http://schemas.openxmlformats.org/officeDocument/2006/relationships/tags" Target="../tags/tag967.xml"/><Relationship Id="rId35" Type="http://schemas.openxmlformats.org/officeDocument/2006/relationships/tags" Target="../tags/tag966.xml"/><Relationship Id="rId34" Type="http://schemas.openxmlformats.org/officeDocument/2006/relationships/tags" Target="../tags/tag965.xml"/><Relationship Id="rId33" Type="http://schemas.openxmlformats.org/officeDocument/2006/relationships/tags" Target="../tags/tag964.xml"/><Relationship Id="rId32" Type="http://schemas.openxmlformats.org/officeDocument/2006/relationships/tags" Target="../tags/tag963.xml"/><Relationship Id="rId31" Type="http://schemas.openxmlformats.org/officeDocument/2006/relationships/tags" Target="../tags/tag962.xml"/><Relationship Id="rId30" Type="http://schemas.openxmlformats.org/officeDocument/2006/relationships/tags" Target="../tags/tag961.xml"/><Relationship Id="rId3" Type="http://schemas.openxmlformats.org/officeDocument/2006/relationships/tags" Target="../tags/tag934.xml"/><Relationship Id="rId29" Type="http://schemas.openxmlformats.org/officeDocument/2006/relationships/tags" Target="../tags/tag960.xml"/><Relationship Id="rId284" Type="http://schemas.openxmlformats.org/officeDocument/2006/relationships/tags" Target="../tags/tag1215.xml"/><Relationship Id="rId283" Type="http://schemas.openxmlformats.org/officeDocument/2006/relationships/tags" Target="../tags/tag1214.xml"/><Relationship Id="rId282" Type="http://schemas.openxmlformats.org/officeDocument/2006/relationships/tags" Target="../tags/tag1213.xml"/><Relationship Id="rId281" Type="http://schemas.openxmlformats.org/officeDocument/2006/relationships/tags" Target="../tags/tag1212.xml"/><Relationship Id="rId280" Type="http://schemas.openxmlformats.org/officeDocument/2006/relationships/tags" Target="../tags/tag1211.xml"/><Relationship Id="rId28" Type="http://schemas.openxmlformats.org/officeDocument/2006/relationships/tags" Target="../tags/tag959.xml"/><Relationship Id="rId279" Type="http://schemas.openxmlformats.org/officeDocument/2006/relationships/tags" Target="../tags/tag1210.xml"/><Relationship Id="rId278" Type="http://schemas.openxmlformats.org/officeDocument/2006/relationships/tags" Target="../tags/tag1209.xml"/><Relationship Id="rId277" Type="http://schemas.openxmlformats.org/officeDocument/2006/relationships/tags" Target="../tags/tag1208.xml"/><Relationship Id="rId276" Type="http://schemas.openxmlformats.org/officeDocument/2006/relationships/tags" Target="../tags/tag1207.xml"/><Relationship Id="rId275" Type="http://schemas.openxmlformats.org/officeDocument/2006/relationships/tags" Target="../tags/tag1206.xml"/><Relationship Id="rId274" Type="http://schemas.openxmlformats.org/officeDocument/2006/relationships/tags" Target="../tags/tag1205.xml"/><Relationship Id="rId273" Type="http://schemas.openxmlformats.org/officeDocument/2006/relationships/tags" Target="../tags/tag1204.xml"/><Relationship Id="rId272" Type="http://schemas.openxmlformats.org/officeDocument/2006/relationships/tags" Target="../tags/tag1203.xml"/><Relationship Id="rId271" Type="http://schemas.openxmlformats.org/officeDocument/2006/relationships/tags" Target="../tags/tag1202.xml"/><Relationship Id="rId270" Type="http://schemas.openxmlformats.org/officeDocument/2006/relationships/tags" Target="../tags/tag1201.xml"/><Relationship Id="rId27" Type="http://schemas.openxmlformats.org/officeDocument/2006/relationships/tags" Target="../tags/tag958.xml"/><Relationship Id="rId269" Type="http://schemas.openxmlformats.org/officeDocument/2006/relationships/tags" Target="../tags/tag1200.xml"/><Relationship Id="rId268" Type="http://schemas.openxmlformats.org/officeDocument/2006/relationships/tags" Target="../tags/tag1199.xml"/><Relationship Id="rId267" Type="http://schemas.openxmlformats.org/officeDocument/2006/relationships/tags" Target="../tags/tag1198.xml"/><Relationship Id="rId266" Type="http://schemas.openxmlformats.org/officeDocument/2006/relationships/tags" Target="../tags/tag1197.xml"/><Relationship Id="rId265" Type="http://schemas.openxmlformats.org/officeDocument/2006/relationships/tags" Target="../tags/tag1196.xml"/><Relationship Id="rId264" Type="http://schemas.openxmlformats.org/officeDocument/2006/relationships/tags" Target="../tags/tag1195.xml"/><Relationship Id="rId263" Type="http://schemas.openxmlformats.org/officeDocument/2006/relationships/tags" Target="../tags/tag1194.xml"/><Relationship Id="rId262" Type="http://schemas.openxmlformats.org/officeDocument/2006/relationships/tags" Target="../tags/tag1193.xml"/><Relationship Id="rId261" Type="http://schemas.openxmlformats.org/officeDocument/2006/relationships/tags" Target="../tags/tag1192.xml"/><Relationship Id="rId260" Type="http://schemas.openxmlformats.org/officeDocument/2006/relationships/tags" Target="../tags/tag1191.xml"/><Relationship Id="rId26" Type="http://schemas.openxmlformats.org/officeDocument/2006/relationships/tags" Target="../tags/tag957.xml"/><Relationship Id="rId259" Type="http://schemas.openxmlformats.org/officeDocument/2006/relationships/tags" Target="../tags/tag1190.xml"/><Relationship Id="rId258" Type="http://schemas.openxmlformats.org/officeDocument/2006/relationships/tags" Target="../tags/tag1189.xml"/><Relationship Id="rId257" Type="http://schemas.openxmlformats.org/officeDocument/2006/relationships/tags" Target="../tags/tag1188.xml"/><Relationship Id="rId256" Type="http://schemas.openxmlformats.org/officeDocument/2006/relationships/tags" Target="../tags/tag1187.xml"/><Relationship Id="rId255" Type="http://schemas.openxmlformats.org/officeDocument/2006/relationships/tags" Target="../tags/tag1186.xml"/><Relationship Id="rId254" Type="http://schemas.openxmlformats.org/officeDocument/2006/relationships/tags" Target="../tags/tag1185.xml"/><Relationship Id="rId253" Type="http://schemas.openxmlformats.org/officeDocument/2006/relationships/tags" Target="../tags/tag1184.xml"/><Relationship Id="rId252" Type="http://schemas.openxmlformats.org/officeDocument/2006/relationships/tags" Target="../tags/tag1183.xml"/><Relationship Id="rId251" Type="http://schemas.openxmlformats.org/officeDocument/2006/relationships/tags" Target="../tags/tag1182.xml"/><Relationship Id="rId250" Type="http://schemas.openxmlformats.org/officeDocument/2006/relationships/tags" Target="../tags/tag1181.xml"/><Relationship Id="rId25" Type="http://schemas.openxmlformats.org/officeDocument/2006/relationships/tags" Target="../tags/tag956.xml"/><Relationship Id="rId249" Type="http://schemas.openxmlformats.org/officeDocument/2006/relationships/tags" Target="../tags/tag1180.xml"/><Relationship Id="rId248" Type="http://schemas.openxmlformats.org/officeDocument/2006/relationships/tags" Target="../tags/tag1179.xml"/><Relationship Id="rId247" Type="http://schemas.openxmlformats.org/officeDocument/2006/relationships/tags" Target="../tags/tag1178.xml"/><Relationship Id="rId246" Type="http://schemas.openxmlformats.org/officeDocument/2006/relationships/tags" Target="../tags/tag1177.xml"/><Relationship Id="rId245" Type="http://schemas.openxmlformats.org/officeDocument/2006/relationships/tags" Target="../tags/tag1176.xml"/><Relationship Id="rId244" Type="http://schemas.openxmlformats.org/officeDocument/2006/relationships/tags" Target="../tags/tag1175.xml"/><Relationship Id="rId243" Type="http://schemas.openxmlformats.org/officeDocument/2006/relationships/tags" Target="../tags/tag1174.xml"/><Relationship Id="rId242" Type="http://schemas.openxmlformats.org/officeDocument/2006/relationships/tags" Target="../tags/tag1173.xml"/><Relationship Id="rId241" Type="http://schemas.openxmlformats.org/officeDocument/2006/relationships/tags" Target="../tags/tag1172.xml"/><Relationship Id="rId240" Type="http://schemas.openxmlformats.org/officeDocument/2006/relationships/tags" Target="../tags/tag1171.xml"/><Relationship Id="rId24" Type="http://schemas.openxmlformats.org/officeDocument/2006/relationships/tags" Target="../tags/tag955.xml"/><Relationship Id="rId239" Type="http://schemas.openxmlformats.org/officeDocument/2006/relationships/tags" Target="../tags/tag1170.xml"/><Relationship Id="rId238" Type="http://schemas.openxmlformats.org/officeDocument/2006/relationships/tags" Target="../tags/tag1169.xml"/><Relationship Id="rId237" Type="http://schemas.openxmlformats.org/officeDocument/2006/relationships/tags" Target="../tags/tag1168.xml"/><Relationship Id="rId236" Type="http://schemas.openxmlformats.org/officeDocument/2006/relationships/tags" Target="../tags/tag1167.xml"/><Relationship Id="rId235" Type="http://schemas.openxmlformats.org/officeDocument/2006/relationships/tags" Target="../tags/tag1166.xml"/><Relationship Id="rId234" Type="http://schemas.openxmlformats.org/officeDocument/2006/relationships/tags" Target="../tags/tag1165.xml"/><Relationship Id="rId233" Type="http://schemas.openxmlformats.org/officeDocument/2006/relationships/tags" Target="../tags/tag1164.xml"/><Relationship Id="rId232" Type="http://schemas.openxmlformats.org/officeDocument/2006/relationships/tags" Target="../tags/tag1163.xml"/><Relationship Id="rId231" Type="http://schemas.openxmlformats.org/officeDocument/2006/relationships/tags" Target="../tags/tag1162.xml"/><Relationship Id="rId230" Type="http://schemas.openxmlformats.org/officeDocument/2006/relationships/tags" Target="../tags/tag1161.xml"/><Relationship Id="rId23" Type="http://schemas.openxmlformats.org/officeDocument/2006/relationships/tags" Target="../tags/tag954.xml"/><Relationship Id="rId229" Type="http://schemas.openxmlformats.org/officeDocument/2006/relationships/tags" Target="../tags/tag1160.xml"/><Relationship Id="rId228" Type="http://schemas.openxmlformats.org/officeDocument/2006/relationships/tags" Target="../tags/tag1159.xml"/><Relationship Id="rId227" Type="http://schemas.openxmlformats.org/officeDocument/2006/relationships/tags" Target="../tags/tag1158.xml"/><Relationship Id="rId226" Type="http://schemas.openxmlformats.org/officeDocument/2006/relationships/tags" Target="../tags/tag1157.xml"/><Relationship Id="rId225" Type="http://schemas.openxmlformats.org/officeDocument/2006/relationships/tags" Target="../tags/tag1156.xml"/><Relationship Id="rId224" Type="http://schemas.openxmlformats.org/officeDocument/2006/relationships/tags" Target="../tags/tag1155.xml"/><Relationship Id="rId223" Type="http://schemas.openxmlformats.org/officeDocument/2006/relationships/tags" Target="../tags/tag1154.xml"/><Relationship Id="rId222" Type="http://schemas.openxmlformats.org/officeDocument/2006/relationships/tags" Target="../tags/tag1153.xml"/><Relationship Id="rId221" Type="http://schemas.openxmlformats.org/officeDocument/2006/relationships/tags" Target="../tags/tag1152.xml"/><Relationship Id="rId220" Type="http://schemas.openxmlformats.org/officeDocument/2006/relationships/tags" Target="../tags/tag1151.xml"/><Relationship Id="rId22" Type="http://schemas.openxmlformats.org/officeDocument/2006/relationships/tags" Target="../tags/tag953.xml"/><Relationship Id="rId219" Type="http://schemas.openxmlformats.org/officeDocument/2006/relationships/tags" Target="../tags/tag1150.xml"/><Relationship Id="rId218" Type="http://schemas.openxmlformats.org/officeDocument/2006/relationships/tags" Target="../tags/tag1149.xml"/><Relationship Id="rId217" Type="http://schemas.openxmlformats.org/officeDocument/2006/relationships/tags" Target="../tags/tag1148.xml"/><Relationship Id="rId216" Type="http://schemas.openxmlformats.org/officeDocument/2006/relationships/tags" Target="../tags/tag1147.xml"/><Relationship Id="rId215" Type="http://schemas.openxmlformats.org/officeDocument/2006/relationships/tags" Target="../tags/tag1146.xml"/><Relationship Id="rId214" Type="http://schemas.openxmlformats.org/officeDocument/2006/relationships/tags" Target="../tags/tag1145.xml"/><Relationship Id="rId213" Type="http://schemas.openxmlformats.org/officeDocument/2006/relationships/tags" Target="../tags/tag1144.xml"/><Relationship Id="rId212" Type="http://schemas.openxmlformats.org/officeDocument/2006/relationships/tags" Target="../tags/tag1143.xml"/><Relationship Id="rId211" Type="http://schemas.openxmlformats.org/officeDocument/2006/relationships/tags" Target="../tags/tag1142.xml"/><Relationship Id="rId210" Type="http://schemas.openxmlformats.org/officeDocument/2006/relationships/tags" Target="../tags/tag1141.xml"/><Relationship Id="rId21" Type="http://schemas.openxmlformats.org/officeDocument/2006/relationships/tags" Target="../tags/tag952.xml"/><Relationship Id="rId209" Type="http://schemas.openxmlformats.org/officeDocument/2006/relationships/tags" Target="../tags/tag1140.xml"/><Relationship Id="rId208" Type="http://schemas.openxmlformats.org/officeDocument/2006/relationships/tags" Target="../tags/tag1139.xml"/><Relationship Id="rId207" Type="http://schemas.openxmlformats.org/officeDocument/2006/relationships/tags" Target="../tags/tag1138.xml"/><Relationship Id="rId206" Type="http://schemas.openxmlformats.org/officeDocument/2006/relationships/tags" Target="../tags/tag1137.xml"/><Relationship Id="rId205" Type="http://schemas.openxmlformats.org/officeDocument/2006/relationships/tags" Target="../tags/tag1136.xml"/><Relationship Id="rId204" Type="http://schemas.openxmlformats.org/officeDocument/2006/relationships/tags" Target="../tags/tag1135.xml"/><Relationship Id="rId203" Type="http://schemas.openxmlformats.org/officeDocument/2006/relationships/tags" Target="../tags/tag1134.xml"/><Relationship Id="rId202" Type="http://schemas.openxmlformats.org/officeDocument/2006/relationships/tags" Target="../tags/tag1133.xml"/><Relationship Id="rId201" Type="http://schemas.openxmlformats.org/officeDocument/2006/relationships/tags" Target="../tags/tag1132.xml"/><Relationship Id="rId200" Type="http://schemas.openxmlformats.org/officeDocument/2006/relationships/tags" Target="../tags/tag1131.xml"/><Relationship Id="rId20" Type="http://schemas.openxmlformats.org/officeDocument/2006/relationships/tags" Target="../tags/tag951.xml"/><Relationship Id="rId2" Type="http://schemas.openxmlformats.org/officeDocument/2006/relationships/tags" Target="../tags/tag933.xml"/><Relationship Id="rId199" Type="http://schemas.openxmlformats.org/officeDocument/2006/relationships/tags" Target="../tags/tag1130.xml"/><Relationship Id="rId198" Type="http://schemas.openxmlformats.org/officeDocument/2006/relationships/tags" Target="../tags/tag1129.xml"/><Relationship Id="rId197" Type="http://schemas.openxmlformats.org/officeDocument/2006/relationships/tags" Target="../tags/tag1128.xml"/><Relationship Id="rId196" Type="http://schemas.openxmlformats.org/officeDocument/2006/relationships/tags" Target="../tags/tag1127.xml"/><Relationship Id="rId195" Type="http://schemas.openxmlformats.org/officeDocument/2006/relationships/tags" Target="../tags/tag1126.xml"/><Relationship Id="rId194" Type="http://schemas.openxmlformats.org/officeDocument/2006/relationships/tags" Target="../tags/tag1125.xml"/><Relationship Id="rId193" Type="http://schemas.openxmlformats.org/officeDocument/2006/relationships/tags" Target="../tags/tag1124.xml"/><Relationship Id="rId192" Type="http://schemas.openxmlformats.org/officeDocument/2006/relationships/tags" Target="../tags/tag1123.xml"/><Relationship Id="rId191" Type="http://schemas.openxmlformats.org/officeDocument/2006/relationships/tags" Target="../tags/tag1122.xml"/><Relationship Id="rId190" Type="http://schemas.openxmlformats.org/officeDocument/2006/relationships/tags" Target="../tags/tag1121.xml"/><Relationship Id="rId19" Type="http://schemas.openxmlformats.org/officeDocument/2006/relationships/tags" Target="../tags/tag950.xml"/><Relationship Id="rId189" Type="http://schemas.openxmlformats.org/officeDocument/2006/relationships/tags" Target="../tags/tag1120.xml"/><Relationship Id="rId188" Type="http://schemas.openxmlformats.org/officeDocument/2006/relationships/tags" Target="../tags/tag1119.xml"/><Relationship Id="rId187" Type="http://schemas.openxmlformats.org/officeDocument/2006/relationships/tags" Target="../tags/tag1118.xml"/><Relationship Id="rId186" Type="http://schemas.openxmlformats.org/officeDocument/2006/relationships/tags" Target="../tags/tag1117.xml"/><Relationship Id="rId185" Type="http://schemas.openxmlformats.org/officeDocument/2006/relationships/tags" Target="../tags/tag1116.xml"/><Relationship Id="rId184" Type="http://schemas.openxmlformats.org/officeDocument/2006/relationships/tags" Target="../tags/tag1115.xml"/><Relationship Id="rId183" Type="http://schemas.openxmlformats.org/officeDocument/2006/relationships/tags" Target="../tags/tag1114.xml"/><Relationship Id="rId182" Type="http://schemas.openxmlformats.org/officeDocument/2006/relationships/tags" Target="../tags/tag1113.xml"/><Relationship Id="rId181" Type="http://schemas.openxmlformats.org/officeDocument/2006/relationships/tags" Target="../tags/tag1112.xml"/><Relationship Id="rId180" Type="http://schemas.openxmlformats.org/officeDocument/2006/relationships/tags" Target="../tags/tag1111.xml"/><Relationship Id="rId18" Type="http://schemas.openxmlformats.org/officeDocument/2006/relationships/tags" Target="../tags/tag949.xml"/><Relationship Id="rId179" Type="http://schemas.openxmlformats.org/officeDocument/2006/relationships/tags" Target="../tags/tag1110.xml"/><Relationship Id="rId178" Type="http://schemas.openxmlformats.org/officeDocument/2006/relationships/tags" Target="../tags/tag1109.xml"/><Relationship Id="rId177" Type="http://schemas.openxmlformats.org/officeDocument/2006/relationships/tags" Target="../tags/tag1108.xml"/><Relationship Id="rId176" Type="http://schemas.openxmlformats.org/officeDocument/2006/relationships/tags" Target="../tags/tag1107.xml"/><Relationship Id="rId175" Type="http://schemas.openxmlformats.org/officeDocument/2006/relationships/tags" Target="../tags/tag1106.xml"/><Relationship Id="rId174" Type="http://schemas.openxmlformats.org/officeDocument/2006/relationships/tags" Target="../tags/tag1105.xml"/><Relationship Id="rId173" Type="http://schemas.openxmlformats.org/officeDocument/2006/relationships/tags" Target="../tags/tag1104.xml"/><Relationship Id="rId172" Type="http://schemas.openxmlformats.org/officeDocument/2006/relationships/tags" Target="../tags/tag1103.xml"/><Relationship Id="rId171" Type="http://schemas.openxmlformats.org/officeDocument/2006/relationships/tags" Target="../tags/tag1102.xml"/><Relationship Id="rId170" Type="http://schemas.openxmlformats.org/officeDocument/2006/relationships/tags" Target="../tags/tag1101.xml"/><Relationship Id="rId17" Type="http://schemas.openxmlformats.org/officeDocument/2006/relationships/tags" Target="../tags/tag948.xml"/><Relationship Id="rId169" Type="http://schemas.openxmlformats.org/officeDocument/2006/relationships/tags" Target="../tags/tag1100.xml"/><Relationship Id="rId168" Type="http://schemas.openxmlformats.org/officeDocument/2006/relationships/tags" Target="../tags/tag1099.xml"/><Relationship Id="rId167" Type="http://schemas.openxmlformats.org/officeDocument/2006/relationships/tags" Target="../tags/tag1098.xml"/><Relationship Id="rId166" Type="http://schemas.openxmlformats.org/officeDocument/2006/relationships/tags" Target="../tags/tag1097.xml"/><Relationship Id="rId165" Type="http://schemas.openxmlformats.org/officeDocument/2006/relationships/tags" Target="../tags/tag1096.xml"/><Relationship Id="rId164" Type="http://schemas.openxmlformats.org/officeDocument/2006/relationships/tags" Target="../tags/tag1095.xml"/><Relationship Id="rId163" Type="http://schemas.openxmlformats.org/officeDocument/2006/relationships/tags" Target="../tags/tag1094.xml"/><Relationship Id="rId162" Type="http://schemas.openxmlformats.org/officeDocument/2006/relationships/tags" Target="../tags/tag1093.xml"/><Relationship Id="rId161" Type="http://schemas.openxmlformats.org/officeDocument/2006/relationships/tags" Target="../tags/tag1092.xml"/><Relationship Id="rId160" Type="http://schemas.openxmlformats.org/officeDocument/2006/relationships/tags" Target="../tags/tag1091.xml"/><Relationship Id="rId16" Type="http://schemas.openxmlformats.org/officeDocument/2006/relationships/tags" Target="../tags/tag947.xml"/><Relationship Id="rId159" Type="http://schemas.openxmlformats.org/officeDocument/2006/relationships/tags" Target="../tags/tag1090.xml"/><Relationship Id="rId158" Type="http://schemas.openxmlformats.org/officeDocument/2006/relationships/tags" Target="../tags/tag1089.xml"/><Relationship Id="rId157" Type="http://schemas.openxmlformats.org/officeDocument/2006/relationships/tags" Target="../tags/tag1088.xml"/><Relationship Id="rId156" Type="http://schemas.openxmlformats.org/officeDocument/2006/relationships/tags" Target="../tags/tag1087.xml"/><Relationship Id="rId155" Type="http://schemas.openxmlformats.org/officeDocument/2006/relationships/tags" Target="../tags/tag1086.xml"/><Relationship Id="rId154" Type="http://schemas.openxmlformats.org/officeDocument/2006/relationships/tags" Target="../tags/tag1085.xml"/><Relationship Id="rId153" Type="http://schemas.openxmlformats.org/officeDocument/2006/relationships/tags" Target="../tags/tag1084.xml"/><Relationship Id="rId152" Type="http://schemas.openxmlformats.org/officeDocument/2006/relationships/tags" Target="../tags/tag1083.xml"/><Relationship Id="rId151" Type="http://schemas.openxmlformats.org/officeDocument/2006/relationships/tags" Target="../tags/tag1082.xml"/><Relationship Id="rId150" Type="http://schemas.openxmlformats.org/officeDocument/2006/relationships/tags" Target="../tags/tag1081.xml"/><Relationship Id="rId15" Type="http://schemas.openxmlformats.org/officeDocument/2006/relationships/tags" Target="../tags/tag946.xml"/><Relationship Id="rId149" Type="http://schemas.openxmlformats.org/officeDocument/2006/relationships/tags" Target="../tags/tag1080.xml"/><Relationship Id="rId148" Type="http://schemas.openxmlformats.org/officeDocument/2006/relationships/tags" Target="../tags/tag1079.xml"/><Relationship Id="rId147" Type="http://schemas.openxmlformats.org/officeDocument/2006/relationships/tags" Target="../tags/tag1078.xml"/><Relationship Id="rId146" Type="http://schemas.openxmlformats.org/officeDocument/2006/relationships/tags" Target="../tags/tag1077.xml"/><Relationship Id="rId145" Type="http://schemas.openxmlformats.org/officeDocument/2006/relationships/tags" Target="../tags/tag1076.xml"/><Relationship Id="rId144" Type="http://schemas.openxmlformats.org/officeDocument/2006/relationships/tags" Target="../tags/tag1075.xml"/><Relationship Id="rId143" Type="http://schemas.openxmlformats.org/officeDocument/2006/relationships/tags" Target="../tags/tag1074.xml"/><Relationship Id="rId142" Type="http://schemas.openxmlformats.org/officeDocument/2006/relationships/tags" Target="../tags/tag1073.xml"/><Relationship Id="rId141" Type="http://schemas.openxmlformats.org/officeDocument/2006/relationships/tags" Target="../tags/tag1072.xml"/><Relationship Id="rId140" Type="http://schemas.openxmlformats.org/officeDocument/2006/relationships/tags" Target="../tags/tag1071.xml"/><Relationship Id="rId14" Type="http://schemas.openxmlformats.org/officeDocument/2006/relationships/tags" Target="../tags/tag945.xml"/><Relationship Id="rId139" Type="http://schemas.openxmlformats.org/officeDocument/2006/relationships/tags" Target="../tags/tag1070.xml"/><Relationship Id="rId138" Type="http://schemas.openxmlformats.org/officeDocument/2006/relationships/tags" Target="../tags/tag1069.xml"/><Relationship Id="rId137" Type="http://schemas.openxmlformats.org/officeDocument/2006/relationships/tags" Target="../tags/tag1068.xml"/><Relationship Id="rId136" Type="http://schemas.openxmlformats.org/officeDocument/2006/relationships/tags" Target="../tags/tag1067.xml"/><Relationship Id="rId135" Type="http://schemas.openxmlformats.org/officeDocument/2006/relationships/tags" Target="../tags/tag1066.xml"/><Relationship Id="rId134" Type="http://schemas.openxmlformats.org/officeDocument/2006/relationships/tags" Target="../tags/tag1065.xml"/><Relationship Id="rId133" Type="http://schemas.openxmlformats.org/officeDocument/2006/relationships/tags" Target="../tags/tag1064.xml"/><Relationship Id="rId132" Type="http://schemas.openxmlformats.org/officeDocument/2006/relationships/tags" Target="../tags/tag1063.xml"/><Relationship Id="rId131" Type="http://schemas.openxmlformats.org/officeDocument/2006/relationships/tags" Target="../tags/tag1062.xml"/><Relationship Id="rId130" Type="http://schemas.openxmlformats.org/officeDocument/2006/relationships/tags" Target="../tags/tag1061.xml"/><Relationship Id="rId13" Type="http://schemas.openxmlformats.org/officeDocument/2006/relationships/tags" Target="../tags/tag944.xml"/><Relationship Id="rId129" Type="http://schemas.openxmlformats.org/officeDocument/2006/relationships/tags" Target="../tags/tag1060.xml"/><Relationship Id="rId128" Type="http://schemas.openxmlformats.org/officeDocument/2006/relationships/tags" Target="../tags/tag1059.xml"/><Relationship Id="rId127" Type="http://schemas.openxmlformats.org/officeDocument/2006/relationships/tags" Target="../tags/tag1058.xml"/><Relationship Id="rId126" Type="http://schemas.openxmlformats.org/officeDocument/2006/relationships/tags" Target="../tags/tag1057.xml"/><Relationship Id="rId125" Type="http://schemas.openxmlformats.org/officeDocument/2006/relationships/tags" Target="../tags/tag1056.xml"/><Relationship Id="rId124" Type="http://schemas.openxmlformats.org/officeDocument/2006/relationships/tags" Target="../tags/tag1055.xml"/><Relationship Id="rId123" Type="http://schemas.openxmlformats.org/officeDocument/2006/relationships/tags" Target="../tags/tag1054.xml"/><Relationship Id="rId122" Type="http://schemas.openxmlformats.org/officeDocument/2006/relationships/tags" Target="../tags/tag1053.xml"/><Relationship Id="rId121" Type="http://schemas.openxmlformats.org/officeDocument/2006/relationships/tags" Target="../tags/tag1052.xml"/><Relationship Id="rId120" Type="http://schemas.openxmlformats.org/officeDocument/2006/relationships/tags" Target="../tags/tag1051.xml"/><Relationship Id="rId12" Type="http://schemas.openxmlformats.org/officeDocument/2006/relationships/tags" Target="../tags/tag943.xml"/><Relationship Id="rId119" Type="http://schemas.openxmlformats.org/officeDocument/2006/relationships/tags" Target="../tags/tag1050.xml"/><Relationship Id="rId118" Type="http://schemas.openxmlformats.org/officeDocument/2006/relationships/tags" Target="../tags/tag1049.xml"/><Relationship Id="rId117" Type="http://schemas.openxmlformats.org/officeDocument/2006/relationships/tags" Target="../tags/tag1048.xml"/><Relationship Id="rId116" Type="http://schemas.openxmlformats.org/officeDocument/2006/relationships/tags" Target="../tags/tag1047.xml"/><Relationship Id="rId115" Type="http://schemas.openxmlformats.org/officeDocument/2006/relationships/tags" Target="../tags/tag1046.xml"/><Relationship Id="rId114" Type="http://schemas.openxmlformats.org/officeDocument/2006/relationships/tags" Target="../tags/tag1045.xml"/><Relationship Id="rId113" Type="http://schemas.openxmlformats.org/officeDocument/2006/relationships/tags" Target="../tags/tag1044.xml"/><Relationship Id="rId112" Type="http://schemas.openxmlformats.org/officeDocument/2006/relationships/tags" Target="../tags/tag1043.xml"/><Relationship Id="rId111" Type="http://schemas.openxmlformats.org/officeDocument/2006/relationships/tags" Target="../tags/tag1042.xml"/><Relationship Id="rId110" Type="http://schemas.openxmlformats.org/officeDocument/2006/relationships/tags" Target="../tags/tag1041.xml"/><Relationship Id="rId11" Type="http://schemas.openxmlformats.org/officeDocument/2006/relationships/tags" Target="../tags/tag942.xml"/><Relationship Id="rId109" Type="http://schemas.openxmlformats.org/officeDocument/2006/relationships/tags" Target="../tags/tag1040.xml"/><Relationship Id="rId108" Type="http://schemas.openxmlformats.org/officeDocument/2006/relationships/tags" Target="../tags/tag1039.xml"/><Relationship Id="rId107" Type="http://schemas.openxmlformats.org/officeDocument/2006/relationships/tags" Target="../tags/tag1038.xml"/><Relationship Id="rId106" Type="http://schemas.openxmlformats.org/officeDocument/2006/relationships/tags" Target="../tags/tag1037.xml"/><Relationship Id="rId105" Type="http://schemas.openxmlformats.org/officeDocument/2006/relationships/tags" Target="../tags/tag1036.xml"/><Relationship Id="rId104" Type="http://schemas.openxmlformats.org/officeDocument/2006/relationships/tags" Target="../tags/tag1035.xml"/><Relationship Id="rId103" Type="http://schemas.openxmlformats.org/officeDocument/2006/relationships/tags" Target="../tags/tag1034.xml"/><Relationship Id="rId102" Type="http://schemas.openxmlformats.org/officeDocument/2006/relationships/tags" Target="../tags/tag1033.xml"/><Relationship Id="rId101" Type="http://schemas.openxmlformats.org/officeDocument/2006/relationships/tags" Target="../tags/tag1032.xml"/><Relationship Id="rId100" Type="http://schemas.openxmlformats.org/officeDocument/2006/relationships/tags" Target="../tags/tag1031.xml"/><Relationship Id="rId10" Type="http://schemas.openxmlformats.org/officeDocument/2006/relationships/tags" Target="../tags/tag941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tags" Target="../tags/tag1219.xml"/><Relationship Id="rId4" Type="http://schemas.openxmlformats.org/officeDocument/2006/relationships/tags" Target="../tags/tag1218.xml"/><Relationship Id="rId3" Type="http://schemas.openxmlformats.org/officeDocument/2006/relationships/tags" Target="../tags/tag1217.xml"/><Relationship Id="rId2" Type="http://schemas.openxmlformats.org/officeDocument/2006/relationships/tags" Target="../tags/tag1216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1224.xml"/><Relationship Id="rId5" Type="http://schemas.openxmlformats.org/officeDocument/2006/relationships/tags" Target="../tags/tag1223.xml"/><Relationship Id="rId4" Type="http://schemas.openxmlformats.org/officeDocument/2006/relationships/tags" Target="../tags/tag1222.xml"/><Relationship Id="rId3" Type="http://schemas.openxmlformats.org/officeDocument/2006/relationships/tags" Target="../tags/tag1221.xml"/><Relationship Id="rId2" Type="http://schemas.openxmlformats.org/officeDocument/2006/relationships/tags" Target="../tags/tag1220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1" Type="http://schemas.openxmlformats.org/officeDocument/2006/relationships/tags" Target="../tags/tag101.xml"/><Relationship Id="rId30" Type="http://schemas.openxmlformats.org/officeDocument/2006/relationships/tags" Target="../tags/tag100.xml"/><Relationship Id="rId3" Type="http://schemas.openxmlformats.org/officeDocument/2006/relationships/image" Target="../media/image1.jpeg"/><Relationship Id="rId29" Type="http://schemas.openxmlformats.org/officeDocument/2006/relationships/tags" Target="../tags/tag99.xml"/><Relationship Id="rId28" Type="http://schemas.openxmlformats.org/officeDocument/2006/relationships/tags" Target="../tags/tag98.xml"/><Relationship Id="rId27" Type="http://schemas.openxmlformats.org/officeDocument/2006/relationships/tags" Target="../tags/tag97.xml"/><Relationship Id="rId26" Type="http://schemas.openxmlformats.org/officeDocument/2006/relationships/tags" Target="../tags/tag96.xml"/><Relationship Id="rId25" Type="http://schemas.openxmlformats.org/officeDocument/2006/relationships/tags" Target="../tags/tag95.xml"/><Relationship Id="rId24" Type="http://schemas.openxmlformats.org/officeDocument/2006/relationships/tags" Target="../tags/tag94.xml"/><Relationship Id="rId23" Type="http://schemas.openxmlformats.org/officeDocument/2006/relationships/tags" Target="../tags/tag93.xml"/><Relationship Id="rId22" Type="http://schemas.openxmlformats.org/officeDocument/2006/relationships/tags" Target="../tags/tag92.xml"/><Relationship Id="rId21" Type="http://schemas.openxmlformats.org/officeDocument/2006/relationships/tags" Target="../tags/tag91.xml"/><Relationship Id="rId20" Type="http://schemas.openxmlformats.org/officeDocument/2006/relationships/tags" Target="../tags/tag90.xml"/><Relationship Id="rId2" Type="http://schemas.openxmlformats.org/officeDocument/2006/relationships/tags" Target="../tags/tag73.xml"/><Relationship Id="rId19" Type="http://schemas.openxmlformats.org/officeDocument/2006/relationships/tags" Target="../tags/tag89.xml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3" Type="http://schemas.openxmlformats.org/officeDocument/2006/relationships/tags" Target="../tags/tag133.xml"/><Relationship Id="rId32" Type="http://schemas.openxmlformats.org/officeDocument/2006/relationships/tags" Target="../tags/tag132.xml"/><Relationship Id="rId31" Type="http://schemas.openxmlformats.org/officeDocument/2006/relationships/tags" Target="../tags/tag131.xml"/><Relationship Id="rId30" Type="http://schemas.openxmlformats.org/officeDocument/2006/relationships/tags" Target="../tags/tag130.xml"/><Relationship Id="rId3" Type="http://schemas.openxmlformats.org/officeDocument/2006/relationships/tags" Target="../tags/tag103.xml"/><Relationship Id="rId29" Type="http://schemas.openxmlformats.org/officeDocument/2006/relationships/tags" Target="../tags/tag129.xml"/><Relationship Id="rId28" Type="http://schemas.openxmlformats.org/officeDocument/2006/relationships/tags" Target="../tags/tag128.xml"/><Relationship Id="rId27" Type="http://schemas.openxmlformats.org/officeDocument/2006/relationships/tags" Target="../tags/tag127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tags" Target="../tags/tag122.xml"/><Relationship Id="rId21" Type="http://schemas.openxmlformats.org/officeDocument/2006/relationships/tags" Target="../tags/tag121.xml"/><Relationship Id="rId20" Type="http://schemas.openxmlformats.org/officeDocument/2006/relationships/tags" Target="../tags/tag120.xml"/><Relationship Id="rId2" Type="http://schemas.openxmlformats.org/officeDocument/2006/relationships/tags" Target="../tags/tag102.xml"/><Relationship Id="rId19" Type="http://schemas.openxmlformats.org/officeDocument/2006/relationships/tags" Target="../tags/tag119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8" Type="http://schemas.openxmlformats.org/officeDocument/2006/relationships/tags" Target="../tags/tag150.xml"/><Relationship Id="rId17" Type="http://schemas.openxmlformats.org/officeDocument/2006/relationships/tags" Target="../tags/tag149.xml"/><Relationship Id="rId16" Type="http://schemas.openxmlformats.org/officeDocument/2006/relationships/tags" Target="../tags/tag148.xml"/><Relationship Id="rId15" Type="http://schemas.openxmlformats.org/officeDocument/2006/relationships/tags" Target="../tags/tag147.xml"/><Relationship Id="rId14" Type="http://schemas.openxmlformats.org/officeDocument/2006/relationships/tags" Target="../tags/tag146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2" Type="http://schemas.openxmlformats.org/officeDocument/2006/relationships/tags" Target="../tags/tag201.xml"/><Relationship Id="rId51" Type="http://schemas.openxmlformats.org/officeDocument/2006/relationships/tags" Target="../tags/tag200.xml"/><Relationship Id="rId50" Type="http://schemas.openxmlformats.org/officeDocument/2006/relationships/tags" Target="../tags/tag199.xml"/><Relationship Id="rId5" Type="http://schemas.openxmlformats.org/officeDocument/2006/relationships/tags" Target="../tags/tag154.xml"/><Relationship Id="rId49" Type="http://schemas.openxmlformats.org/officeDocument/2006/relationships/tags" Target="../tags/tag198.xml"/><Relationship Id="rId48" Type="http://schemas.openxmlformats.org/officeDocument/2006/relationships/tags" Target="../tags/tag197.xml"/><Relationship Id="rId47" Type="http://schemas.openxmlformats.org/officeDocument/2006/relationships/tags" Target="../tags/tag196.xml"/><Relationship Id="rId46" Type="http://schemas.openxmlformats.org/officeDocument/2006/relationships/tags" Target="../tags/tag195.xml"/><Relationship Id="rId45" Type="http://schemas.openxmlformats.org/officeDocument/2006/relationships/tags" Target="../tags/tag194.xml"/><Relationship Id="rId44" Type="http://schemas.openxmlformats.org/officeDocument/2006/relationships/tags" Target="../tags/tag193.xml"/><Relationship Id="rId43" Type="http://schemas.openxmlformats.org/officeDocument/2006/relationships/tags" Target="../tags/tag192.xml"/><Relationship Id="rId42" Type="http://schemas.openxmlformats.org/officeDocument/2006/relationships/tags" Target="../tags/tag191.xml"/><Relationship Id="rId41" Type="http://schemas.openxmlformats.org/officeDocument/2006/relationships/tags" Target="../tags/tag190.xml"/><Relationship Id="rId40" Type="http://schemas.openxmlformats.org/officeDocument/2006/relationships/tags" Target="../tags/tag189.xml"/><Relationship Id="rId4" Type="http://schemas.openxmlformats.org/officeDocument/2006/relationships/tags" Target="../tags/tag153.xml"/><Relationship Id="rId39" Type="http://schemas.openxmlformats.org/officeDocument/2006/relationships/tags" Target="../tags/tag188.xml"/><Relationship Id="rId38" Type="http://schemas.openxmlformats.org/officeDocument/2006/relationships/tags" Target="../tags/tag187.xml"/><Relationship Id="rId37" Type="http://schemas.openxmlformats.org/officeDocument/2006/relationships/tags" Target="../tags/tag186.xml"/><Relationship Id="rId36" Type="http://schemas.openxmlformats.org/officeDocument/2006/relationships/tags" Target="../tags/tag185.xml"/><Relationship Id="rId35" Type="http://schemas.openxmlformats.org/officeDocument/2006/relationships/tags" Target="../tags/tag184.xml"/><Relationship Id="rId34" Type="http://schemas.openxmlformats.org/officeDocument/2006/relationships/tags" Target="../tags/tag183.xml"/><Relationship Id="rId33" Type="http://schemas.openxmlformats.org/officeDocument/2006/relationships/tags" Target="../tags/tag182.xml"/><Relationship Id="rId32" Type="http://schemas.openxmlformats.org/officeDocument/2006/relationships/tags" Target="../tags/tag181.xml"/><Relationship Id="rId31" Type="http://schemas.openxmlformats.org/officeDocument/2006/relationships/tags" Target="../tags/tag180.xml"/><Relationship Id="rId30" Type="http://schemas.openxmlformats.org/officeDocument/2006/relationships/tags" Target="../tags/tag179.xml"/><Relationship Id="rId3" Type="http://schemas.openxmlformats.org/officeDocument/2006/relationships/tags" Target="../tags/tag152.xml"/><Relationship Id="rId29" Type="http://schemas.openxmlformats.org/officeDocument/2006/relationships/tags" Target="../tags/tag178.xml"/><Relationship Id="rId28" Type="http://schemas.openxmlformats.org/officeDocument/2006/relationships/tags" Target="../tags/tag177.xml"/><Relationship Id="rId27" Type="http://schemas.openxmlformats.org/officeDocument/2006/relationships/tags" Target="../tags/tag176.xml"/><Relationship Id="rId26" Type="http://schemas.openxmlformats.org/officeDocument/2006/relationships/tags" Target="../tags/tag175.xml"/><Relationship Id="rId25" Type="http://schemas.openxmlformats.org/officeDocument/2006/relationships/tags" Target="../tags/tag174.xml"/><Relationship Id="rId24" Type="http://schemas.openxmlformats.org/officeDocument/2006/relationships/tags" Target="../tags/tag173.xml"/><Relationship Id="rId23" Type="http://schemas.openxmlformats.org/officeDocument/2006/relationships/tags" Target="../tags/tag172.xml"/><Relationship Id="rId22" Type="http://schemas.openxmlformats.org/officeDocument/2006/relationships/tags" Target="../tags/tag171.xml"/><Relationship Id="rId21" Type="http://schemas.openxmlformats.org/officeDocument/2006/relationships/tags" Target="../tags/tag170.xml"/><Relationship Id="rId20" Type="http://schemas.openxmlformats.org/officeDocument/2006/relationships/tags" Target="../tags/tag169.xml"/><Relationship Id="rId2" Type="http://schemas.openxmlformats.org/officeDocument/2006/relationships/tags" Target="../tags/tag151.xml"/><Relationship Id="rId19" Type="http://schemas.openxmlformats.org/officeDocument/2006/relationships/tags" Target="../tags/tag168.xml"/><Relationship Id="rId18" Type="http://schemas.openxmlformats.org/officeDocument/2006/relationships/tags" Target="../tags/tag167.xml"/><Relationship Id="rId17" Type="http://schemas.openxmlformats.org/officeDocument/2006/relationships/tags" Target="../tags/tag166.xml"/><Relationship Id="rId16" Type="http://schemas.openxmlformats.org/officeDocument/2006/relationships/tags" Target="../tags/tag165.xml"/><Relationship Id="rId15" Type="http://schemas.openxmlformats.org/officeDocument/2006/relationships/tags" Target="../tags/tag164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2" Type="http://schemas.openxmlformats.org/officeDocument/2006/relationships/tags" Target="../tags/tag252.xml"/><Relationship Id="rId51" Type="http://schemas.openxmlformats.org/officeDocument/2006/relationships/tags" Target="../tags/tag251.xml"/><Relationship Id="rId50" Type="http://schemas.openxmlformats.org/officeDocument/2006/relationships/tags" Target="../tags/tag250.xml"/><Relationship Id="rId5" Type="http://schemas.openxmlformats.org/officeDocument/2006/relationships/tags" Target="../tags/tag205.xml"/><Relationship Id="rId49" Type="http://schemas.openxmlformats.org/officeDocument/2006/relationships/tags" Target="../tags/tag249.xml"/><Relationship Id="rId48" Type="http://schemas.openxmlformats.org/officeDocument/2006/relationships/tags" Target="../tags/tag248.xml"/><Relationship Id="rId47" Type="http://schemas.openxmlformats.org/officeDocument/2006/relationships/tags" Target="../tags/tag247.xml"/><Relationship Id="rId46" Type="http://schemas.openxmlformats.org/officeDocument/2006/relationships/tags" Target="../tags/tag246.xml"/><Relationship Id="rId45" Type="http://schemas.openxmlformats.org/officeDocument/2006/relationships/tags" Target="../tags/tag245.xml"/><Relationship Id="rId44" Type="http://schemas.openxmlformats.org/officeDocument/2006/relationships/tags" Target="../tags/tag244.xml"/><Relationship Id="rId43" Type="http://schemas.openxmlformats.org/officeDocument/2006/relationships/tags" Target="../tags/tag243.xml"/><Relationship Id="rId42" Type="http://schemas.openxmlformats.org/officeDocument/2006/relationships/tags" Target="../tags/tag242.xml"/><Relationship Id="rId41" Type="http://schemas.openxmlformats.org/officeDocument/2006/relationships/tags" Target="../tags/tag241.xml"/><Relationship Id="rId40" Type="http://schemas.openxmlformats.org/officeDocument/2006/relationships/tags" Target="../tags/tag240.xml"/><Relationship Id="rId4" Type="http://schemas.openxmlformats.org/officeDocument/2006/relationships/tags" Target="../tags/tag204.xml"/><Relationship Id="rId39" Type="http://schemas.openxmlformats.org/officeDocument/2006/relationships/tags" Target="../tags/tag239.xml"/><Relationship Id="rId38" Type="http://schemas.openxmlformats.org/officeDocument/2006/relationships/tags" Target="../tags/tag238.xml"/><Relationship Id="rId37" Type="http://schemas.openxmlformats.org/officeDocument/2006/relationships/tags" Target="../tags/tag237.xml"/><Relationship Id="rId36" Type="http://schemas.openxmlformats.org/officeDocument/2006/relationships/tags" Target="../tags/tag236.xml"/><Relationship Id="rId35" Type="http://schemas.openxmlformats.org/officeDocument/2006/relationships/tags" Target="../tags/tag235.xml"/><Relationship Id="rId34" Type="http://schemas.openxmlformats.org/officeDocument/2006/relationships/tags" Target="../tags/tag234.xml"/><Relationship Id="rId33" Type="http://schemas.openxmlformats.org/officeDocument/2006/relationships/tags" Target="../tags/tag233.xml"/><Relationship Id="rId32" Type="http://schemas.openxmlformats.org/officeDocument/2006/relationships/tags" Target="../tags/tag232.xml"/><Relationship Id="rId31" Type="http://schemas.openxmlformats.org/officeDocument/2006/relationships/tags" Target="../tags/tag231.xml"/><Relationship Id="rId30" Type="http://schemas.openxmlformats.org/officeDocument/2006/relationships/tags" Target="../tags/tag230.xml"/><Relationship Id="rId3" Type="http://schemas.openxmlformats.org/officeDocument/2006/relationships/tags" Target="../tags/tag203.xml"/><Relationship Id="rId29" Type="http://schemas.openxmlformats.org/officeDocument/2006/relationships/tags" Target="../tags/tag229.xml"/><Relationship Id="rId28" Type="http://schemas.openxmlformats.org/officeDocument/2006/relationships/tags" Target="../tags/tag228.xml"/><Relationship Id="rId27" Type="http://schemas.openxmlformats.org/officeDocument/2006/relationships/tags" Target="../tags/tag227.xml"/><Relationship Id="rId26" Type="http://schemas.openxmlformats.org/officeDocument/2006/relationships/tags" Target="../tags/tag226.xml"/><Relationship Id="rId25" Type="http://schemas.openxmlformats.org/officeDocument/2006/relationships/tags" Target="../tags/tag225.xml"/><Relationship Id="rId24" Type="http://schemas.openxmlformats.org/officeDocument/2006/relationships/tags" Target="../tags/tag224.xml"/><Relationship Id="rId23" Type="http://schemas.openxmlformats.org/officeDocument/2006/relationships/tags" Target="../tags/tag223.xml"/><Relationship Id="rId22" Type="http://schemas.openxmlformats.org/officeDocument/2006/relationships/tags" Target="../tags/tag222.xml"/><Relationship Id="rId21" Type="http://schemas.openxmlformats.org/officeDocument/2006/relationships/tags" Target="../tags/tag221.xml"/><Relationship Id="rId20" Type="http://schemas.openxmlformats.org/officeDocument/2006/relationships/tags" Target="../tags/tag220.xml"/><Relationship Id="rId2" Type="http://schemas.openxmlformats.org/officeDocument/2006/relationships/tags" Target="../tags/tag202.xml"/><Relationship Id="rId19" Type="http://schemas.openxmlformats.org/officeDocument/2006/relationships/tags" Target="../tags/tag219.xml"/><Relationship Id="rId18" Type="http://schemas.openxmlformats.org/officeDocument/2006/relationships/tags" Target="../tags/tag218.xml"/><Relationship Id="rId17" Type="http://schemas.openxmlformats.org/officeDocument/2006/relationships/tags" Target="../tags/tag217.xml"/><Relationship Id="rId16" Type="http://schemas.openxmlformats.org/officeDocument/2006/relationships/tags" Target="../tags/tag216.xml"/><Relationship Id="rId15" Type="http://schemas.openxmlformats.org/officeDocument/2006/relationships/tags" Target="../tags/tag215.xml"/><Relationship Id="rId14" Type="http://schemas.openxmlformats.org/officeDocument/2006/relationships/tags" Target="../tags/tag214.xml"/><Relationship Id="rId13" Type="http://schemas.openxmlformats.org/officeDocument/2006/relationships/tags" Target="../tags/tag213.xml"/><Relationship Id="rId12" Type="http://schemas.openxmlformats.org/officeDocument/2006/relationships/tags" Target="../tags/tag212.xml"/><Relationship Id="rId11" Type="http://schemas.openxmlformats.org/officeDocument/2006/relationships/tags" Target="../tags/tag211.xml"/><Relationship Id="rId10" Type="http://schemas.openxmlformats.org/officeDocument/2006/relationships/tags" Target="../tags/tag2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724835754,983968954&amp;fm=193"/>
          <p:cNvPicPr>
            <a:picLocks noChangeAspect="1"/>
          </p:cNvPicPr>
          <p:nvPr userDrawn="1"/>
        </p:nvPicPr>
        <p:blipFill>
          <a:blip r:embed="rId2"/>
          <a:srcRect b="4352"/>
          <a:stretch>
            <a:fillRect/>
          </a:stretch>
        </p:blipFill>
        <p:spPr>
          <a:xfrm>
            <a:off x="0" y="2540"/>
            <a:ext cx="12218036" cy="685546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727531" y="6282220"/>
            <a:ext cx="8501898" cy="1151890"/>
            <a:chOff x="-629" y="8642"/>
            <a:chExt cx="9567" cy="1814"/>
          </a:xfrm>
          <a:solidFill>
            <a:srgbClr val="55876C"/>
          </a:solidFill>
        </p:grpSpPr>
        <p:sp>
          <p:nvSpPr>
            <p:cNvPr id="2" name="矩形 1"/>
            <p:cNvSpPr/>
            <p:nvPr/>
          </p:nvSpPr>
          <p:spPr>
            <a:xfrm flipH="1">
              <a:off x="-20" y="8642"/>
              <a:ext cx="8958" cy="907"/>
            </a:xfrm>
            <a:prstGeom prst="rect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>
              <a:off x="-629" y="8642"/>
              <a:ext cx="1237" cy="1814"/>
            </a:xfrm>
            <a:prstGeom prst="pie">
              <a:avLst>
                <a:gd name="adj1" fmla="val 10889786"/>
                <a:gd name="adj2" fmla="val 16200000"/>
              </a:avLst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4419600" y="6388315"/>
            <a:ext cx="7809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人教版普通高中地理教科书必修第二册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295775" y="4869180"/>
            <a:ext cx="7967345" cy="1177290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l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 smtClean="0"/>
              <a:t>节单击此处编辑母版标题样式</a:t>
            </a:r>
            <a:br>
              <a:rPr lang="zh-CN" altLang="en-US" smtClean="0"/>
            </a:br>
            <a:endParaRPr lang="zh-CN" altLang="en-US"/>
          </a:p>
        </p:txBody>
      </p:sp>
      <p:pic>
        <p:nvPicPr>
          <p:cNvPr id="15" name="图片 14" descr="qrcode_for_gh_c5fdb1852ef6_25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DBDBDB">
                  <a:alpha val="100000"/>
                </a:srgbClr>
              </a:clrFrom>
              <a:clrTo>
                <a:srgbClr val="DBDB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19" y="189228"/>
            <a:ext cx="1189355" cy="1189355"/>
          </a:xfrm>
          <a:prstGeom prst="rect">
            <a:avLst/>
          </a:prstGeom>
        </p:spPr>
      </p:pic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2"/>
            </p:custDataLst>
          </p:nvPr>
        </p:nvSpPr>
        <p:spPr>
          <a:xfrm rot="16200000">
            <a:off x="682414" y="3801321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0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21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22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23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24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25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26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27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28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29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30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31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32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33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34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35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36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37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38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39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40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41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42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43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44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45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46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47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39381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O3</a:t>
            </a:r>
            <a:endParaRPr lang="en-US" altLang="zh-CN" sz="6000" b="1">
              <a:solidFill>
                <a:srgbClr val="629A7B"/>
              </a:solidFill>
              <a:latin typeface="Kozuka Gothic Pro H" panose="020B0800000000000000" charset="-128"/>
              <a:ea typeface="Kozuka Gothic Pro H" panose="020B0800000000000000" charset="-128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6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48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rgbClr val="468E5A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49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5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5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A2C9A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52"/>
            </p:custDataLst>
          </p:nvPr>
        </p:nvSpPr>
        <p:spPr>
          <a:xfrm>
            <a:off x="11100436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3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4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5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6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8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0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1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2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3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4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5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6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7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8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9" name="椭圆 8"/>
            <p:cNvSpPr/>
            <p:nvPr userDrawn="1">
              <p:custDataLst>
                <p:tags r:id="rId2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3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 userDrawn="1">
            <p:custDataLst>
              <p:tags r:id="rId6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9" name="椭圆 18"/>
            <p:cNvSpPr/>
            <p:nvPr userDrawn="1">
              <p:custDataLst>
                <p:tags r:id="rId7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95BCA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8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1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2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3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4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5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6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7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8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9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0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1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2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3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4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5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1582420" y="729615"/>
            <a:ext cx="10079356" cy="0"/>
            <a:chOff x="2707" y="1455"/>
            <a:chExt cx="15873" cy="0"/>
          </a:xfrm>
        </p:grpSpPr>
        <p:cxnSp>
          <p:nvCxnSpPr>
            <p:cNvPr id="3" name="直接连接符 2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活动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2999105" y="440055"/>
            <a:ext cx="1700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Activity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  <a:p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9" name="椭圆 8"/>
            <p:cNvSpPr/>
            <p:nvPr userDrawn="1">
              <p:custDataLst>
                <p:tags r:id="rId2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3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 userDrawn="1">
            <p:custDataLst>
              <p:tags r:id="rId6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9" name="椭圆 18"/>
            <p:cNvSpPr/>
            <p:nvPr userDrawn="1">
              <p:custDataLst>
                <p:tags r:id="rId7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A2C9A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8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 userDrawn="1"/>
        </p:nvGrpSpPr>
        <p:grpSpPr>
          <a:xfrm>
            <a:off x="1582420" y="729615"/>
            <a:ext cx="10079356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1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2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3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4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5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6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7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8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9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0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1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2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3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4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5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40" name="文本框 39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阅读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Reading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 userDrawn="1"/>
        </p:nvGrpSpPr>
        <p:grpSpPr>
          <a:xfrm>
            <a:off x="1582420" y="729615"/>
            <a:ext cx="10079356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2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3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4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5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6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7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8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9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0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1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2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3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4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5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6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7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8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40" name="文本框 39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探究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Enquiry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3" name="椭圆 2"/>
            <p:cNvSpPr/>
            <p:nvPr userDrawn="1">
              <p:custDataLst>
                <p:tags r:id="rId19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 userDrawn="1">
              <p:custDataLst>
                <p:tags r:id="rId20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6" name="椭圆 5"/>
            <p:cNvSpPr/>
            <p:nvPr userDrawn="1">
              <p:custDataLst>
                <p:tags r:id="rId21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 userDrawn="1">
              <p:custDataLst>
                <p:tags r:id="rId22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 userDrawn="1">
            <p:custDataLst>
              <p:tags r:id="rId23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8" name="椭圆 17"/>
            <p:cNvSpPr/>
            <p:nvPr userDrawn="1">
              <p:custDataLst>
                <p:tags r:id="rId2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A2C9A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 userDrawn="1">
              <p:custDataLst>
                <p:tags r:id="rId2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335280" y="133985"/>
            <a:ext cx="1007661" cy="1008309"/>
            <a:chOff x="12227" y="5180"/>
            <a:chExt cx="1446" cy="1478"/>
          </a:xfrm>
        </p:grpSpPr>
        <p:sp>
          <p:nvSpPr>
            <p:cNvPr id="9" name="椭圆 8"/>
            <p:cNvSpPr/>
            <p:nvPr userDrawn="1">
              <p:custDataLst>
                <p:tags r:id="rId2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3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120120" y="145803"/>
            <a:ext cx="396000" cy="396000"/>
            <a:chOff x="12435" y="5295"/>
            <a:chExt cx="1342" cy="968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58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 userDrawn="1">
            <p:custDataLst>
              <p:tags r:id="rId6"/>
            </p:custDataLst>
          </p:nvPr>
        </p:nvSpPr>
        <p:spPr>
          <a:xfrm>
            <a:off x="1272906" y="852332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273280" y="44203"/>
            <a:ext cx="396000" cy="396000"/>
            <a:chOff x="12435" y="5295"/>
            <a:chExt cx="1342" cy="968"/>
          </a:xfrm>
        </p:grpSpPr>
        <p:sp>
          <p:nvSpPr>
            <p:cNvPr id="19" name="椭圆 18"/>
            <p:cNvSpPr/>
            <p:nvPr userDrawn="1">
              <p:custDataLst>
                <p:tags r:id="rId7"/>
              </p:custDataLst>
            </p:nvPr>
          </p:nvSpPr>
          <p:spPr>
            <a:xfrm>
              <a:off x="12613" y="5402"/>
              <a:ext cx="984" cy="710"/>
            </a:xfrm>
            <a:prstGeom prst="ellipse">
              <a:avLst/>
            </a:prstGeom>
            <a:solidFill>
              <a:srgbClr val="9EC7A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 userDrawn="1">
              <p:custDataLst>
                <p:tags r:id="rId8"/>
              </p:custDataLst>
            </p:nvPr>
          </p:nvSpPr>
          <p:spPr>
            <a:xfrm>
              <a:off x="12435" y="5295"/>
              <a:ext cx="1342" cy="968"/>
            </a:xfrm>
            <a:prstGeom prst="ellipse">
              <a:avLst/>
            </a:prstGeom>
            <a:noFill/>
            <a:ln w="12700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 userDrawn="1"/>
        </p:nvGrpSpPr>
        <p:grpSpPr>
          <a:xfrm>
            <a:off x="1582420" y="729615"/>
            <a:ext cx="10079356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/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/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9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1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2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3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4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5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6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7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8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9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0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1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2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3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4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5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40" name="文本框 39"/>
          <p:cNvSpPr txBox="1"/>
          <p:nvPr userDrawn="1"/>
        </p:nvSpPr>
        <p:spPr>
          <a:xfrm>
            <a:off x="1707515" y="146050"/>
            <a:ext cx="128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练习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2999105" y="44005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</a:rPr>
              <a:t>Practice</a:t>
            </a:r>
            <a:endParaRPr lang="en-US" altLang="zh-CN" b="1">
              <a:latin typeface="Bradley Hand ITC" panose="03070402050302030203" charset="0"/>
              <a:cs typeface="Bradley Hand ITC" panose="0307040205030203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35915" y="99060"/>
            <a:ext cx="1233715" cy="1008000"/>
            <a:chOff x="586" y="298"/>
            <a:chExt cx="1943" cy="1587"/>
          </a:xfrm>
        </p:grpSpPr>
        <p:sp>
          <p:nvSpPr>
            <p:cNvPr id="3" name="椭圆 2"/>
            <p:cNvSpPr/>
            <p:nvPr userDrawn="1"/>
          </p:nvSpPr>
          <p:spPr>
            <a:xfrm>
              <a:off x="586" y="298"/>
              <a:ext cx="1644" cy="1587"/>
            </a:xfrm>
            <a:prstGeom prst="ellipse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 userDrawn="1">
              <p:custDataLst>
                <p:tags r:id="rId2"/>
              </p:custDataLst>
            </p:nvPr>
          </p:nvSpPr>
          <p:spPr>
            <a:xfrm>
              <a:off x="1395" y="609"/>
              <a:ext cx="1134" cy="1134"/>
            </a:xfrm>
            <a:prstGeom prst="ellipse">
              <a:avLst/>
            </a:prstGeom>
            <a:solidFill>
              <a:srgbClr val="9EC7A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1582420" y="84455"/>
            <a:ext cx="139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导入</a:t>
            </a:r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2" name="组合 41"/>
          <p:cNvGrpSpPr/>
          <p:nvPr userDrawn="1"/>
        </p:nvGrpSpPr>
        <p:grpSpPr>
          <a:xfrm>
            <a:off x="1647825" y="729615"/>
            <a:ext cx="10079356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>
              <p:custDataLst>
                <p:tags r:id="rId20"/>
              </p:custDataLst>
            </p:nvPr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>
              <p:custDataLst>
                <p:tags r:id="rId21"/>
              </p:custDataLst>
            </p:nvPr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1" name="文本框 40"/>
          <p:cNvSpPr txBox="1"/>
          <p:nvPr userDrawn="1">
            <p:custDataLst>
              <p:tags r:id="rId22"/>
            </p:custDataLst>
          </p:nvPr>
        </p:nvSpPr>
        <p:spPr>
          <a:xfrm>
            <a:off x="2978150" y="36131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I</a:t>
            </a:r>
            <a:r>
              <a:rPr lang="zh-CN" altLang="en-US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ntroduction</a:t>
            </a:r>
            <a:endParaRPr lang="zh-CN" altLang="en-US" b="1">
              <a:latin typeface="Bradley Hand ITC" panose="03070402050302030203" charset="0"/>
              <a:cs typeface="Bradley Hand ITC" panose="03070402050302030203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35915" y="99060"/>
            <a:ext cx="1233715" cy="1008000"/>
            <a:chOff x="586" y="298"/>
            <a:chExt cx="1943" cy="1587"/>
          </a:xfrm>
        </p:grpSpPr>
        <p:sp>
          <p:nvSpPr>
            <p:cNvPr id="3" name="椭圆 2"/>
            <p:cNvSpPr/>
            <p:nvPr userDrawn="1"/>
          </p:nvSpPr>
          <p:spPr>
            <a:xfrm>
              <a:off x="586" y="298"/>
              <a:ext cx="1644" cy="1587"/>
            </a:xfrm>
            <a:prstGeom prst="ellipse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 userDrawn="1">
              <p:custDataLst>
                <p:tags r:id="rId2"/>
              </p:custDataLst>
            </p:nvPr>
          </p:nvSpPr>
          <p:spPr>
            <a:xfrm>
              <a:off x="1395" y="609"/>
              <a:ext cx="1134" cy="1134"/>
            </a:xfrm>
            <a:prstGeom prst="ellipse">
              <a:avLst/>
            </a:prstGeom>
            <a:solidFill>
              <a:srgbClr val="9EC7A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1582420" y="84455"/>
            <a:ext cx="139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2" name="组合 41"/>
          <p:cNvGrpSpPr/>
          <p:nvPr userDrawn="1"/>
        </p:nvGrpSpPr>
        <p:grpSpPr>
          <a:xfrm>
            <a:off x="1647825" y="729615"/>
            <a:ext cx="10079356" cy="0"/>
            <a:chOff x="2707" y="1455"/>
            <a:chExt cx="15873" cy="0"/>
          </a:xfrm>
        </p:grpSpPr>
        <p:cxnSp>
          <p:nvCxnSpPr>
            <p:cNvPr id="21" name="直接连接符 20"/>
            <p:cNvCxnSpPr/>
            <p:nvPr userDrawn="1">
              <p:custDataLst>
                <p:tags r:id="rId20"/>
              </p:custDataLst>
            </p:nvPr>
          </p:nvCxnSpPr>
          <p:spPr>
            <a:xfrm>
              <a:off x="2707" y="1455"/>
              <a:ext cx="2835" cy="0"/>
            </a:xfrm>
            <a:prstGeom prst="line">
              <a:avLst/>
            </a:prstGeom>
            <a:ln w="44450">
              <a:solidFill>
                <a:srgbClr val="6CB67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>
              <p:custDataLst>
                <p:tags r:id="rId21"/>
              </p:custDataLst>
            </p:nvPr>
          </p:nvCxnSpPr>
          <p:spPr>
            <a:xfrm>
              <a:off x="5542" y="1455"/>
              <a:ext cx="13039" cy="0"/>
            </a:xfrm>
            <a:prstGeom prst="line">
              <a:avLst/>
            </a:prstGeom>
            <a:ln w="444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1" name="文本框 40"/>
          <p:cNvSpPr txBox="1"/>
          <p:nvPr userDrawn="1">
            <p:custDataLst>
              <p:tags r:id="rId22"/>
            </p:custDataLst>
          </p:nvPr>
        </p:nvSpPr>
        <p:spPr>
          <a:xfrm>
            <a:off x="2990850" y="361315"/>
            <a:ext cx="1700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C</a:t>
            </a:r>
            <a:r>
              <a:rPr lang="zh-CN" altLang="en-US" b="1">
                <a:latin typeface="Bradley Hand ITC" panose="03070402050302030203" charset="0"/>
                <a:cs typeface="Bradley Hand ITC" panose="03070402050302030203" charset="0"/>
                <a:sym typeface="+mn-ea"/>
              </a:rPr>
              <a:t>onclusion</a:t>
            </a:r>
            <a:endParaRPr lang="zh-CN" altLang="en-US" b="1">
              <a:latin typeface="Bradley Hand ITC" panose="03070402050302030203" charset="0"/>
              <a:cs typeface="Bradley Hand ITC" panose="03070402050302030203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422400"/>
            <a:ext cx="12192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1" name="组合 320"/>
          <p:cNvGrpSpPr/>
          <p:nvPr userDrawn="1">
            <p:custDataLst>
              <p:tags r:id="rId2"/>
            </p:custDataLst>
          </p:nvPr>
        </p:nvGrpSpPr>
        <p:grpSpPr>
          <a:xfrm>
            <a:off x="0" y="-39370"/>
            <a:ext cx="1368425" cy="1196975"/>
            <a:chOff x="4902992" y="1988820"/>
            <a:chExt cx="3671890" cy="3212465"/>
          </a:xfrm>
        </p:grpSpPr>
        <p:sp>
          <p:nvSpPr>
            <p:cNvPr id="322" name="PA-任意多边形 15"/>
            <p:cNvSpPr/>
            <p:nvPr>
              <p:custDataLst>
                <p:tags r:id="rId3"/>
              </p:custDataLst>
            </p:nvPr>
          </p:nvSpPr>
          <p:spPr>
            <a:xfrm>
              <a:off x="5746861" y="1988820"/>
              <a:ext cx="1107613" cy="381365"/>
            </a:xfrm>
            <a:custGeom>
              <a:avLst/>
              <a:gdLst>
                <a:gd name="connsiteX0" fmla="*/ 0 w 1931125"/>
                <a:gd name="connsiteY0" fmla="*/ 0 h 664910"/>
                <a:gd name="connsiteX1" fmla="*/ 1931125 w 1931125"/>
                <a:gd name="connsiteY1" fmla="*/ 195 h 664910"/>
                <a:gd name="connsiteX2" fmla="*/ 1921816 w 1931125"/>
                <a:gd name="connsiteY2" fmla="*/ 62267 h 664910"/>
                <a:gd name="connsiteX3" fmla="*/ 1784987 w 1931125"/>
                <a:gd name="connsiteY3" fmla="*/ 347745 h 664910"/>
                <a:gd name="connsiteX4" fmla="*/ 1784987 w 1931125"/>
                <a:gd name="connsiteY4" fmla="*/ 347746 h 664910"/>
                <a:gd name="connsiteX5" fmla="*/ 668322 w 1931125"/>
                <a:gd name="connsiteY5" fmla="*/ 504065 h 66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1125" h="664910">
                  <a:moveTo>
                    <a:pt x="0" y="0"/>
                  </a:moveTo>
                  <a:lnTo>
                    <a:pt x="1931125" y="195"/>
                  </a:lnTo>
                  <a:lnTo>
                    <a:pt x="1921816" y="62267"/>
                  </a:lnTo>
                  <a:cubicBezTo>
                    <a:pt x="1896597" y="162711"/>
                    <a:pt x="1851266" y="259866"/>
                    <a:pt x="1784987" y="347745"/>
                  </a:cubicBezTo>
                  <a:lnTo>
                    <a:pt x="1784987" y="347746"/>
                  </a:lnTo>
                  <a:cubicBezTo>
                    <a:pt x="1519862" y="699259"/>
                    <a:pt x="1019913" y="769246"/>
                    <a:pt x="668322" y="504065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64000" r="-243000" b="-74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23" name="PA-任意多边形 20"/>
            <p:cNvSpPr/>
            <p:nvPr>
              <p:custDataLst>
                <p:tags r:id="rId5"/>
              </p:custDataLst>
            </p:nvPr>
          </p:nvSpPr>
          <p:spPr>
            <a:xfrm>
              <a:off x="4902992" y="1988960"/>
              <a:ext cx="1951322" cy="1613641"/>
            </a:xfrm>
            <a:custGeom>
              <a:avLst/>
              <a:gdLst>
                <a:gd name="connsiteX0" fmla="*/ 1256412 w 3402132"/>
                <a:gd name="connsiteY0" fmla="*/ 0 h 2813384"/>
                <a:gd name="connsiteX1" fmla="*/ 3084838 w 3402132"/>
                <a:gd name="connsiteY1" fmla="*/ 1379056 h 2813384"/>
                <a:gd name="connsiteX2" fmla="*/ 3241264 w 3402132"/>
                <a:gd name="connsiteY2" fmla="*/ 2496017 h 2813384"/>
                <a:gd name="connsiteX3" fmla="*/ 3241265 w 3402132"/>
                <a:gd name="connsiteY3" fmla="*/ 2496014 h 2813384"/>
                <a:gd name="connsiteX4" fmla="*/ 2124319 w 3402132"/>
                <a:gd name="connsiteY4" fmla="*/ 2652560 h 2813384"/>
                <a:gd name="connsiteX5" fmla="*/ 1498 w 3402132"/>
                <a:gd name="connsiteY5" fmla="*/ 1051460 h 2813384"/>
                <a:gd name="connsiteX6" fmla="*/ 0 w 3402132"/>
                <a:gd name="connsiteY6" fmla="*/ 1050095 h 2813384"/>
                <a:gd name="connsiteX7" fmla="*/ 53 w 3402132"/>
                <a:gd name="connsiteY7" fmla="*/ 63 h 281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2132" h="2813384">
                  <a:moveTo>
                    <a:pt x="1256412" y="0"/>
                  </a:moveTo>
                  <a:lnTo>
                    <a:pt x="3084838" y="1379056"/>
                  </a:lnTo>
                  <a:cubicBezTo>
                    <a:pt x="3436470" y="1644268"/>
                    <a:pt x="3506507" y="2144349"/>
                    <a:pt x="3241264" y="2496017"/>
                  </a:cubicBezTo>
                  <a:lnTo>
                    <a:pt x="3241265" y="2496014"/>
                  </a:lnTo>
                  <a:cubicBezTo>
                    <a:pt x="2976027" y="2847688"/>
                    <a:pt x="2475947" y="2917773"/>
                    <a:pt x="2124319" y="2652560"/>
                  </a:cubicBezTo>
                  <a:lnTo>
                    <a:pt x="1498" y="1051460"/>
                  </a:lnTo>
                  <a:lnTo>
                    <a:pt x="0" y="1050095"/>
                  </a:lnTo>
                  <a:lnTo>
                    <a:pt x="53" y="63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50000" r="-138000" b="-9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24" name="PA-任意多边形 21"/>
            <p:cNvSpPr/>
            <p:nvPr>
              <p:custDataLst>
                <p:tags r:id="rId6"/>
              </p:custDataLst>
            </p:nvPr>
          </p:nvSpPr>
          <p:spPr>
            <a:xfrm>
              <a:off x="4917614" y="2696684"/>
              <a:ext cx="657775" cy="1181285"/>
            </a:xfrm>
            <a:custGeom>
              <a:avLst/>
              <a:gdLst>
                <a:gd name="connsiteX0" fmla="*/ 0 w 1146831"/>
                <a:gd name="connsiteY0" fmla="*/ 0 h 2059572"/>
                <a:gd name="connsiteX1" fmla="*/ 829513 w 1146831"/>
                <a:gd name="connsiteY1" fmla="*/ 625645 h 2059572"/>
                <a:gd name="connsiteX2" fmla="*/ 986051 w 1146831"/>
                <a:gd name="connsiteY2" fmla="*/ 1742359 h 2059572"/>
                <a:gd name="connsiteX3" fmla="*/ 986050 w 1146831"/>
                <a:gd name="connsiteY3" fmla="*/ 1742360 h 2059572"/>
                <a:gd name="connsiteX4" fmla="*/ 7368 w 1146831"/>
                <a:gd name="connsiteY4" fmla="*/ 1982567 h 2059572"/>
                <a:gd name="connsiteX5" fmla="*/ 144 w 1146831"/>
                <a:gd name="connsiteY5" fmla="*/ 1978181 h 205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6831" h="2059572">
                  <a:moveTo>
                    <a:pt x="0" y="0"/>
                  </a:moveTo>
                  <a:lnTo>
                    <a:pt x="829513" y="625645"/>
                  </a:lnTo>
                  <a:cubicBezTo>
                    <a:pt x="1181119" y="890837"/>
                    <a:pt x="1251203" y="1390807"/>
                    <a:pt x="986051" y="1742359"/>
                  </a:cubicBezTo>
                  <a:lnTo>
                    <a:pt x="986050" y="1742360"/>
                  </a:lnTo>
                  <a:cubicBezTo>
                    <a:pt x="754041" y="2049971"/>
                    <a:pt x="342243" y="2142019"/>
                    <a:pt x="7368" y="1982567"/>
                  </a:cubicBezTo>
                  <a:lnTo>
                    <a:pt x="144" y="1978181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49000" t="-60000" r="-603000" b="-11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25" name="PA-圆角矩形 10"/>
            <p:cNvSpPr/>
            <p:nvPr>
              <p:custDataLst>
                <p:tags r:id="rId7"/>
              </p:custDataLst>
            </p:nvPr>
          </p:nvSpPr>
          <p:spPr>
            <a:xfrm>
              <a:off x="6707934" y="2067770"/>
              <a:ext cx="1866948" cy="1632977"/>
            </a:xfrm>
            <a:custGeom>
              <a:avLst/>
              <a:gdLst>
                <a:gd name="connsiteX0" fmla="*/ 839832 w 3255026"/>
                <a:gd name="connsiteY0" fmla="*/ 1083 h 2847096"/>
                <a:gd name="connsiteX1" fmla="*/ 1277862 w 3255026"/>
                <a:gd name="connsiteY1" fmla="*/ 160853 h 2847096"/>
                <a:gd name="connsiteX2" fmla="*/ 2937680 w 3255026"/>
                <a:gd name="connsiteY2" fmla="*/ 1412740 h 2847096"/>
                <a:gd name="connsiteX3" fmla="*/ 3094173 w 3255026"/>
                <a:gd name="connsiteY3" fmla="*/ 2529751 h 2847096"/>
                <a:gd name="connsiteX4" fmla="*/ 1977160 w 3255026"/>
                <a:gd name="connsiteY4" fmla="*/ 2686243 h 2847096"/>
                <a:gd name="connsiteX5" fmla="*/ 317348 w 3255026"/>
                <a:gd name="connsiteY5" fmla="*/ 1434359 h 2847096"/>
                <a:gd name="connsiteX6" fmla="*/ 160854 w 3255026"/>
                <a:gd name="connsiteY6" fmla="*/ 317350 h 2847096"/>
                <a:gd name="connsiteX7" fmla="*/ 839832 w 3255026"/>
                <a:gd name="connsiteY7" fmla="*/ 1083 h 284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6" h="2847096">
                  <a:moveTo>
                    <a:pt x="839832" y="1083"/>
                  </a:moveTo>
                  <a:cubicBezTo>
                    <a:pt x="993242" y="9077"/>
                    <a:pt x="1145989" y="61392"/>
                    <a:pt x="1277862" y="160853"/>
                  </a:cubicBezTo>
                  <a:lnTo>
                    <a:pt x="2937680" y="1412740"/>
                  </a:lnTo>
                  <a:cubicBezTo>
                    <a:pt x="3289349" y="1677978"/>
                    <a:pt x="3359412" y="2178082"/>
                    <a:pt x="3094173" y="2529751"/>
                  </a:cubicBezTo>
                  <a:cubicBezTo>
                    <a:pt x="2828930" y="2881419"/>
                    <a:pt x="2328827" y="2951484"/>
                    <a:pt x="1977160" y="2686243"/>
                  </a:cubicBezTo>
                  <a:lnTo>
                    <a:pt x="317348" y="1434359"/>
                  </a:lnTo>
                  <a:cubicBezTo>
                    <a:pt x="-34321" y="1169119"/>
                    <a:pt x="-104386" y="669016"/>
                    <a:pt x="160854" y="317350"/>
                  </a:cubicBezTo>
                  <a:cubicBezTo>
                    <a:pt x="326628" y="97556"/>
                    <a:pt x="584145" y="-12234"/>
                    <a:pt x="839832" y="1083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48000" t="-5000" r="-52000" b="-9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26" name="PA-圆角矩形 11"/>
            <p:cNvSpPr/>
            <p:nvPr>
              <p:custDataLst>
                <p:tags r:id="rId8"/>
              </p:custDataLst>
            </p:nvPr>
          </p:nvSpPr>
          <p:spPr>
            <a:xfrm>
              <a:off x="6675882" y="3267477"/>
              <a:ext cx="1866948" cy="1632976"/>
            </a:xfrm>
            <a:custGeom>
              <a:avLst/>
              <a:gdLst>
                <a:gd name="connsiteX0" fmla="*/ 839829 w 3255025"/>
                <a:gd name="connsiteY0" fmla="*/ 1083 h 2847095"/>
                <a:gd name="connsiteX1" fmla="*/ 1277864 w 3255025"/>
                <a:gd name="connsiteY1" fmla="*/ 160851 h 2847095"/>
                <a:gd name="connsiteX2" fmla="*/ 2937677 w 3255025"/>
                <a:gd name="connsiteY2" fmla="*/ 1412739 h 2847095"/>
                <a:gd name="connsiteX3" fmla="*/ 3094172 w 3255025"/>
                <a:gd name="connsiteY3" fmla="*/ 2529750 h 2847095"/>
                <a:gd name="connsiteX4" fmla="*/ 1977162 w 3255025"/>
                <a:gd name="connsiteY4" fmla="*/ 2686244 h 2847095"/>
                <a:gd name="connsiteX5" fmla="*/ 317347 w 3255025"/>
                <a:gd name="connsiteY5" fmla="*/ 1434357 h 2847095"/>
                <a:gd name="connsiteX6" fmla="*/ 160856 w 3255025"/>
                <a:gd name="connsiteY6" fmla="*/ 317346 h 2847095"/>
                <a:gd name="connsiteX7" fmla="*/ 839829 w 3255025"/>
                <a:gd name="connsiteY7" fmla="*/ 1083 h 284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5" h="2847095">
                  <a:moveTo>
                    <a:pt x="839829" y="1083"/>
                  </a:moveTo>
                  <a:cubicBezTo>
                    <a:pt x="993239" y="9075"/>
                    <a:pt x="1145987" y="61390"/>
                    <a:pt x="1277864" y="160851"/>
                  </a:cubicBezTo>
                  <a:lnTo>
                    <a:pt x="2937677" y="1412739"/>
                  </a:lnTo>
                  <a:cubicBezTo>
                    <a:pt x="3289346" y="1677979"/>
                    <a:pt x="3359413" y="2178080"/>
                    <a:pt x="3094172" y="2529750"/>
                  </a:cubicBezTo>
                  <a:cubicBezTo>
                    <a:pt x="2828932" y="2881415"/>
                    <a:pt x="2328829" y="2951482"/>
                    <a:pt x="1977162" y="2686244"/>
                  </a:cubicBezTo>
                  <a:lnTo>
                    <a:pt x="317347" y="1434357"/>
                  </a:lnTo>
                  <a:cubicBezTo>
                    <a:pt x="-34323" y="1169116"/>
                    <a:pt x="-104387" y="669016"/>
                    <a:pt x="160856" y="317346"/>
                  </a:cubicBezTo>
                  <a:cubicBezTo>
                    <a:pt x="326628" y="97554"/>
                    <a:pt x="584149" y="-12235"/>
                    <a:pt x="839829" y="1083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47000" t="-78000" r="-54000" b="-1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27" name="PA-圆角矩形 12"/>
            <p:cNvSpPr/>
            <p:nvPr>
              <p:custDataLst>
                <p:tags r:id="rId9"/>
              </p:custDataLst>
            </p:nvPr>
          </p:nvSpPr>
          <p:spPr>
            <a:xfrm>
              <a:off x="5448494" y="3568307"/>
              <a:ext cx="1866947" cy="1632978"/>
            </a:xfrm>
            <a:custGeom>
              <a:avLst/>
              <a:gdLst>
                <a:gd name="connsiteX0" fmla="*/ 839829 w 3255024"/>
                <a:gd name="connsiteY0" fmla="*/ 1083 h 2847098"/>
                <a:gd name="connsiteX1" fmla="*/ 1277864 w 3255024"/>
                <a:gd name="connsiteY1" fmla="*/ 160855 h 2847098"/>
                <a:gd name="connsiteX2" fmla="*/ 2937676 w 3255024"/>
                <a:gd name="connsiteY2" fmla="*/ 1412742 h 2847098"/>
                <a:gd name="connsiteX3" fmla="*/ 3094172 w 3255024"/>
                <a:gd name="connsiteY3" fmla="*/ 2529753 h 2847098"/>
                <a:gd name="connsiteX4" fmla="*/ 1977159 w 3255024"/>
                <a:gd name="connsiteY4" fmla="*/ 2686245 h 2847098"/>
                <a:gd name="connsiteX5" fmla="*/ 317346 w 3255024"/>
                <a:gd name="connsiteY5" fmla="*/ 1434359 h 2847098"/>
                <a:gd name="connsiteX6" fmla="*/ 160853 w 3255024"/>
                <a:gd name="connsiteY6" fmla="*/ 317351 h 2847098"/>
                <a:gd name="connsiteX7" fmla="*/ 839829 w 3255024"/>
                <a:gd name="connsiteY7" fmla="*/ 1083 h 284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5024" h="2847098">
                  <a:moveTo>
                    <a:pt x="839829" y="1083"/>
                  </a:moveTo>
                  <a:cubicBezTo>
                    <a:pt x="993239" y="9079"/>
                    <a:pt x="1145990" y="61392"/>
                    <a:pt x="1277864" y="160855"/>
                  </a:cubicBezTo>
                  <a:lnTo>
                    <a:pt x="2937676" y="1412742"/>
                  </a:lnTo>
                  <a:cubicBezTo>
                    <a:pt x="3289346" y="1677981"/>
                    <a:pt x="3359412" y="2178085"/>
                    <a:pt x="3094172" y="2529753"/>
                  </a:cubicBezTo>
                  <a:cubicBezTo>
                    <a:pt x="2828930" y="2881422"/>
                    <a:pt x="2328827" y="2951484"/>
                    <a:pt x="1977159" y="2686245"/>
                  </a:cubicBezTo>
                  <a:lnTo>
                    <a:pt x="317346" y="1434359"/>
                  </a:lnTo>
                  <a:cubicBezTo>
                    <a:pt x="-34321" y="1169121"/>
                    <a:pt x="-104386" y="669018"/>
                    <a:pt x="160853" y="317351"/>
                  </a:cubicBezTo>
                  <a:cubicBezTo>
                    <a:pt x="326627" y="97557"/>
                    <a:pt x="584146" y="-12235"/>
                    <a:pt x="839829" y="1083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81000" t="-97000" r="-11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10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1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2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3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4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5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6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7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8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9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20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1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2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3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4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5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6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422400"/>
            <a:ext cx="12192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 userDrawn="1"/>
        </p:nvSpPr>
        <p:spPr>
          <a:xfrm>
            <a:off x="11320780" y="0"/>
            <a:ext cx="871220" cy="10121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72" h="1594">
                <a:moveTo>
                  <a:pt x="0" y="458"/>
                </a:moveTo>
                <a:cubicBezTo>
                  <a:pt x="0" y="295"/>
                  <a:pt x="34" y="140"/>
                  <a:pt x="96" y="0"/>
                </a:cubicBezTo>
                <a:lnTo>
                  <a:pt x="1372" y="0"/>
                </a:lnTo>
                <a:lnTo>
                  <a:pt x="1372" y="1570"/>
                </a:lnTo>
                <a:cubicBezTo>
                  <a:pt x="1296" y="1586"/>
                  <a:pt x="1217" y="1594"/>
                  <a:pt x="1137" y="1594"/>
                </a:cubicBezTo>
                <a:cubicBezTo>
                  <a:pt x="509" y="1594"/>
                  <a:pt x="0" y="1085"/>
                  <a:pt x="0" y="458"/>
                </a:cubicBezTo>
                <a:close/>
              </a:path>
            </a:pathLst>
          </a:custGeom>
          <a:solidFill>
            <a:srgbClr val="629A7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 userDrawn="1"/>
        </p:nvSpPr>
        <p:spPr>
          <a:xfrm>
            <a:off x="11647170" y="0"/>
            <a:ext cx="551761" cy="684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8" h="964">
                <a:moveTo>
                  <a:pt x="0" y="397"/>
                </a:moveTo>
                <a:cubicBezTo>
                  <a:pt x="0" y="242"/>
                  <a:pt x="62" y="102"/>
                  <a:pt x="162" y="0"/>
                </a:cubicBezTo>
                <a:lnTo>
                  <a:pt x="718" y="0"/>
                </a:lnTo>
                <a:lnTo>
                  <a:pt x="718" y="943"/>
                </a:lnTo>
                <a:cubicBezTo>
                  <a:pt x="670" y="957"/>
                  <a:pt x="619" y="964"/>
                  <a:pt x="567" y="964"/>
                </a:cubicBezTo>
                <a:cubicBezTo>
                  <a:pt x="254" y="964"/>
                  <a:pt x="0" y="710"/>
                  <a:pt x="0" y="397"/>
                </a:cubicBezTo>
                <a:close/>
              </a:path>
            </a:pathLst>
          </a:custGeom>
          <a:blipFill rotWithShape="1">
            <a:blip r:embed="rId2">
              <a:alphaModFix amt="69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4001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b5adae98c2c43e88844aa2650f7d16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727531" y="6282220"/>
            <a:ext cx="8501898" cy="1151890"/>
            <a:chOff x="-629" y="8642"/>
            <a:chExt cx="9567" cy="1814"/>
          </a:xfrm>
          <a:solidFill>
            <a:srgbClr val="55876C"/>
          </a:solidFill>
        </p:grpSpPr>
        <p:sp>
          <p:nvSpPr>
            <p:cNvPr id="2" name="矩形 1"/>
            <p:cNvSpPr/>
            <p:nvPr/>
          </p:nvSpPr>
          <p:spPr>
            <a:xfrm flipH="1">
              <a:off x="-20" y="8642"/>
              <a:ext cx="8958" cy="907"/>
            </a:xfrm>
            <a:prstGeom prst="rect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>
              <a:off x="-629" y="8642"/>
              <a:ext cx="1237" cy="1814"/>
            </a:xfrm>
            <a:prstGeom prst="pie">
              <a:avLst>
                <a:gd name="adj1" fmla="val 10889786"/>
                <a:gd name="adj2" fmla="val 16200000"/>
              </a:avLst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4419600" y="6388315"/>
            <a:ext cx="7809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人教版普通高中地理教科书选择性必修第二册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268470" y="5104765"/>
            <a:ext cx="7967345" cy="175323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l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 smtClean="0"/>
              <a:t>节单击此处编辑母版标题样式</a:t>
            </a:r>
            <a:br>
              <a:rPr lang="zh-CN" altLang="en-US" smtClean="0"/>
            </a:br>
            <a:endParaRPr lang="zh-CN" altLang="en-US"/>
          </a:p>
        </p:txBody>
      </p:sp>
      <p:pic>
        <p:nvPicPr>
          <p:cNvPr id="15" name="图片 14" descr="qrcode_for_gh_c5fdb1852ef6_25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DBDBDB">
                  <a:alpha val="100000"/>
                </a:srgbClr>
              </a:clrFrom>
              <a:clrTo>
                <a:srgbClr val="DBDB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19" y="189228"/>
            <a:ext cx="1189355" cy="1189355"/>
          </a:xfrm>
          <a:prstGeom prst="rect">
            <a:avLst/>
          </a:prstGeom>
        </p:spPr>
      </p:pic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idx="23"/>
          </p:nvPr>
        </p:nvSpPr>
        <p:spPr>
          <a:xfrm>
            <a:off x="335915" y="219075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  <p:custDataLst>
              <p:tags r:id="rId2"/>
            </p:custDataLst>
          </p:nvPr>
        </p:nvSpPr>
        <p:spPr>
          <a:xfrm>
            <a:off x="335915" y="251206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eaLnBrk="1" fontAlgn="auto" latinLnBrk="0" hangingPunct="1">
              <a:lnSpc>
                <a:spcPct val="125000"/>
              </a:lnSpc>
              <a:spcBef>
                <a:spcPts val="0"/>
              </a:spcBef>
              <a:buNone/>
              <a:defRPr sz="24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1" name="任意多边形 10"/>
          <p:cNvSpPr/>
          <p:nvPr userDrawn="1">
            <p:custDataLst>
              <p:tags r:id="rId3"/>
            </p:custDataLst>
          </p:nvPr>
        </p:nvSpPr>
        <p:spPr>
          <a:xfrm>
            <a:off x="10553700" y="0"/>
            <a:ext cx="720090" cy="1188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02" h="7631">
                <a:moveTo>
                  <a:pt x="3402" y="5967"/>
                </a:moveTo>
                <a:cubicBezTo>
                  <a:pt x="3431" y="6867"/>
                  <a:pt x="2566" y="7666"/>
                  <a:pt x="1720" y="7630"/>
                </a:cubicBezTo>
                <a:cubicBezTo>
                  <a:pt x="776" y="7671"/>
                  <a:pt x="15" y="6770"/>
                  <a:pt x="38" y="5967"/>
                </a:cubicBezTo>
                <a:lnTo>
                  <a:pt x="0" y="5967"/>
                </a:lnTo>
                <a:lnTo>
                  <a:pt x="0" y="0"/>
                </a:lnTo>
                <a:lnTo>
                  <a:pt x="3402" y="0"/>
                </a:lnTo>
                <a:lnTo>
                  <a:pt x="3402" y="5967"/>
                </a:lnTo>
                <a:lnTo>
                  <a:pt x="3402" y="596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10055860" y="0"/>
            <a:ext cx="698500" cy="10020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02" h="7631">
                <a:moveTo>
                  <a:pt x="3402" y="5967"/>
                </a:moveTo>
                <a:cubicBezTo>
                  <a:pt x="3431" y="6867"/>
                  <a:pt x="2566" y="7666"/>
                  <a:pt x="1720" y="7630"/>
                </a:cubicBezTo>
                <a:cubicBezTo>
                  <a:pt x="776" y="7671"/>
                  <a:pt x="15" y="6770"/>
                  <a:pt x="38" y="5967"/>
                </a:cubicBezTo>
                <a:lnTo>
                  <a:pt x="0" y="5967"/>
                </a:lnTo>
                <a:lnTo>
                  <a:pt x="0" y="0"/>
                </a:lnTo>
                <a:lnTo>
                  <a:pt x="3402" y="0"/>
                </a:lnTo>
                <a:lnTo>
                  <a:pt x="3402" y="5967"/>
                </a:lnTo>
                <a:lnTo>
                  <a:pt x="3402" y="5967"/>
                </a:lnTo>
                <a:close/>
              </a:path>
            </a:pathLst>
          </a:custGeom>
          <a:gradFill rotWithShape="1">
            <a:gsLst>
              <a:gs pos="0">
                <a:srgbClr val="468E5A"/>
              </a:gs>
              <a:gs pos="100000">
                <a:srgbClr val="429253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400165"/>
            <a:ext cx="1655445" cy="492760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6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7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8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9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0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1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2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3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4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5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16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17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18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19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0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1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2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 userDrawn="1">
            <p:custDataLst>
              <p:tags r:id="rId2"/>
            </p:custDataLst>
          </p:nvPr>
        </p:nvSpPr>
        <p:spPr>
          <a:xfrm rot="10800000" flipH="1">
            <a:off x="0" y="0"/>
            <a:ext cx="7849870" cy="6850380"/>
          </a:xfrm>
          <a:prstGeom prst="rtTriangle">
            <a:avLst/>
          </a:prstGeom>
          <a:solidFill>
            <a:srgbClr val="95B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6830695" y="1998980"/>
            <a:ext cx="3383280" cy="3689985"/>
            <a:chOff x="10065" y="2678"/>
            <a:chExt cx="5328" cy="5811"/>
          </a:xfrm>
        </p:grpSpPr>
        <p:pic>
          <p:nvPicPr>
            <p:cNvPr id="6" name="图片 5" descr="qrcode_for_gh_c5fdb1852ef6_25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609" y="2678"/>
              <a:ext cx="4505" cy="450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7" name="TextBox 3"/>
            <p:cNvSpPr txBox="1"/>
            <p:nvPr>
              <p:custDataLst>
                <p:tags r:id="rId5"/>
              </p:custDataLst>
            </p:nvPr>
          </p:nvSpPr>
          <p:spPr>
            <a:xfrm>
              <a:off x="10065" y="7667"/>
              <a:ext cx="53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公众号：老丁侃地理</a:t>
              </a:r>
              <a:endParaRPr 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2494916" y="1988185"/>
            <a:ext cx="2133600" cy="2475230"/>
            <a:chOff x="1319383" y="150709"/>
            <a:chExt cx="1489821" cy="1728192"/>
          </a:xfrm>
          <a:effectLst>
            <a:outerShdw blurRad="3175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六边形 4"/>
            <p:cNvSpPr/>
            <p:nvPr>
              <p:custDataLst>
                <p:tags r:id="rId6"/>
              </p:custDataLst>
            </p:nvPr>
          </p:nvSpPr>
          <p:spPr>
            <a:xfrm rot="5400000">
              <a:off x="1200197" y="269894"/>
              <a:ext cx="1728192" cy="1489821"/>
            </a:xfrm>
            <a:prstGeom prst="hexagon">
              <a:avLst/>
            </a:pr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>
                <a:solidFill>
                  <a:srgbClr val="E9A939"/>
                </a:solidFill>
              </a:endParaRPr>
            </a:p>
          </p:txBody>
        </p:sp>
        <p:sp>
          <p:nvSpPr>
            <p:cNvPr id="14" name="六边形 13"/>
            <p:cNvSpPr/>
            <p:nvPr>
              <p:custDataLst>
                <p:tags r:id="rId7"/>
              </p:custDataLst>
            </p:nvPr>
          </p:nvSpPr>
          <p:spPr>
            <a:xfrm rot="5400000">
              <a:off x="1300555" y="356409"/>
              <a:ext cx="1527476" cy="1316790"/>
            </a:xfrm>
            <a:prstGeom prst="hexagon">
              <a:avLst/>
            </a:prstGeom>
            <a:gradFill flip="none" rotWithShape="1">
              <a:gsLst>
                <a:gs pos="48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 dirty="0">
                <a:solidFill>
                  <a:srgbClr val="E9A939"/>
                </a:solidFill>
              </a:endParaRPr>
            </a:p>
          </p:txBody>
        </p:sp>
        <p:sp>
          <p:nvSpPr>
            <p:cNvPr id="15" name="矩形 25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457601" y="641371"/>
              <a:ext cx="1213382" cy="708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lvl="1">
                <a:buFont typeface="Arial" panose="020B0604020202020204" pitchFamily="34" charset="0"/>
                <a:buNone/>
              </a:pPr>
              <a:endParaRPr lang="zh-CN" altLang="en-US" sz="6600" b="1" cap="all" dirty="0">
                <a:solidFill>
                  <a:srgbClr val="E9A9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文本框 15"/>
          <p:cNvSpPr txBox="1"/>
          <p:nvPr userDrawn="1">
            <p:custDataLst>
              <p:tags r:id="rId9"/>
            </p:custDataLst>
          </p:nvPr>
        </p:nvSpPr>
        <p:spPr>
          <a:xfrm flipH="1">
            <a:off x="2499995" y="2348230"/>
            <a:ext cx="2004695" cy="911860"/>
          </a:xfrm>
          <a:prstGeom prst="rect">
            <a:avLst/>
          </a:prstGeom>
          <a:noFill/>
          <a:effectLst>
            <a:reflection blurRad="6350" stA="52000" endA="300" endPos="0" dist="254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>
                <a:solidFill>
                  <a:srgbClr val="629A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感谢关注</a:t>
            </a:r>
            <a:endParaRPr lang="zh-CN" altLang="en-US" sz="5400" b="1" dirty="0">
              <a:solidFill>
                <a:srgbClr val="629A7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7346950" y="856615"/>
            <a:ext cx="2341245" cy="673735"/>
            <a:chOff x="738" y="3473"/>
            <a:chExt cx="13094" cy="3440"/>
          </a:xfrm>
        </p:grpSpPr>
        <p:sp>
          <p:nvSpPr>
            <p:cNvPr id="23" name="矩形 22"/>
            <p:cNvSpPr/>
            <p:nvPr>
              <p:custDataLst>
                <p:tags r:id="rId10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矩形 23"/>
            <p:cNvSpPr/>
            <p:nvPr>
              <p:custDataLst>
                <p:tags r:id="rId11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12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3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4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5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16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17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1" name="任意多边形 30"/>
            <p:cNvSpPr/>
            <p:nvPr>
              <p:custDataLst>
                <p:tags r:id="rId18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2" name="任意多边形 31"/>
            <p:cNvSpPr/>
            <p:nvPr>
              <p:custDataLst>
                <p:tags r:id="rId19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3" name="任意多边形 32"/>
            <p:cNvSpPr/>
            <p:nvPr>
              <p:custDataLst>
                <p:tags r:id="rId20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4" name="任意多边形 33"/>
            <p:cNvSpPr/>
            <p:nvPr>
              <p:custDataLst>
                <p:tags r:id="rId21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5" name="任意多边形 34"/>
            <p:cNvSpPr/>
            <p:nvPr>
              <p:custDataLst>
                <p:tags r:id="rId22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" name="任意多边形 35"/>
            <p:cNvSpPr/>
            <p:nvPr>
              <p:custDataLst>
                <p:tags r:id="rId23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任意多边形 36"/>
            <p:cNvSpPr/>
            <p:nvPr>
              <p:custDataLst>
                <p:tags r:id="rId24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任意多边形 37"/>
            <p:cNvSpPr/>
            <p:nvPr>
              <p:custDataLst>
                <p:tags r:id="rId25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9" name="任意多边形 38"/>
            <p:cNvSpPr/>
            <p:nvPr>
              <p:custDataLst>
                <p:tags r:id="rId26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 userDrawn="1">
            <p:custDataLst>
              <p:tags r:id="rId2"/>
            </p:custDataLst>
          </p:nvPr>
        </p:nvSpPr>
        <p:spPr>
          <a:xfrm rot="10800000" flipH="1">
            <a:off x="0" y="0"/>
            <a:ext cx="7849870" cy="6850380"/>
          </a:xfrm>
          <a:prstGeom prst="rtTriangle">
            <a:avLst/>
          </a:prstGeom>
          <a:solidFill>
            <a:srgbClr val="95B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0095" y="1695450"/>
            <a:ext cx="3467100" cy="3467100"/>
          </a:xfrm>
          <a:prstGeom prst="rect">
            <a:avLst/>
          </a:prstGeom>
        </p:spPr>
      </p:pic>
      <p:sp>
        <p:nvSpPr>
          <p:cNvPr id="26" name="任意多边形 25"/>
          <p:cNvSpPr/>
          <p:nvPr userDrawn="1">
            <p:custDataLst>
              <p:tags r:id="rId5"/>
            </p:custDataLst>
          </p:nvPr>
        </p:nvSpPr>
        <p:spPr>
          <a:xfrm>
            <a:off x="1733550" y="2560955"/>
            <a:ext cx="4544695" cy="1828165"/>
          </a:xfrm>
          <a:custGeom>
            <a:avLst/>
            <a:gdLst>
              <a:gd name="connsiteX0" fmla="*/ 368297 w 3246120"/>
              <a:gd name="connsiteY0" fmla="*/ 88606 h 705910"/>
              <a:gd name="connsiteX1" fmla="*/ 103948 w 3246120"/>
              <a:gd name="connsiteY1" fmla="*/ 352955 h 705910"/>
              <a:gd name="connsiteX2" fmla="*/ 368297 w 3246120"/>
              <a:gd name="connsiteY2" fmla="*/ 617304 h 705910"/>
              <a:gd name="connsiteX3" fmla="*/ 2887968 w 3246120"/>
              <a:gd name="connsiteY3" fmla="*/ 617304 h 705910"/>
              <a:gd name="connsiteX4" fmla="*/ 3152317 w 3246120"/>
              <a:gd name="connsiteY4" fmla="*/ 352955 h 705910"/>
              <a:gd name="connsiteX5" fmla="*/ 2887968 w 3246120"/>
              <a:gd name="connsiteY5" fmla="*/ 88606 h 705910"/>
              <a:gd name="connsiteX6" fmla="*/ 352955 w 3246120"/>
              <a:gd name="connsiteY6" fmla="*/ 0 h 705910"/>
              <a:gd name="connsiteX7" fmla="*/ 2893165 w 3246120"/>
              <a:gd name="connsiteY7" fmla="*/ 0 h 705910"/>
              <a:gd name="connsiteX8" fmla="*/ 3246120 w 3246120"/>
              <a:gd name="connsiteY8" fmla="*/ 352955 h 705910"/>
              <a:gd name="connsiteX9" fmla="*/ 2893165 w 3246120"/>
              <a:gd name="connsiteY9" fmla="*/ 705910 h 705910"/>
              <a:gd name="connsiteX10" fmla="*/ 352955 w 3246120"/>
              <a:gd name="connsiteY10" fmla="*/ 705910 h 705910"/>
              <a:gd name="connsiteX11" fmla="*/ 0 w 3246120"/>
              <a:gd name="connsiteY11" fmla="*/ 352955 h 705910"/>
              <a:gd name="connsiteX12" fmla="*/ 352955 w 3246120"/>
              <a:gd name="connsiteY12" fmla="*/ 0 h 70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6120" h="705910">
                <a:moveTo>
                  <a:pt x="368297" y="88606"/>
                </a:moveTo>
                <a:cubicBezTo>
                  <a:pt x="222301" y="88606"/>
                  <a:pt x="103948" y="206959"/>
                  <a:pt x="103948" y="352955"/>
                </a:cubicBezTo>
                <a:cubicBezTo>
                  <a:pt x="103948" y="498951"/>
                  <a:pt x="222301" y="617304"/>
                  <a:pt x="368297" y="617304"/>
                </a:cubicBezTo>
                <a:lnTo>
                  <a:pt x="2887968" y="617304"/>
                </a:lnTo>
                <a:cubicBezTo>
                  <a:pt x="3033964" y="617304"/>
                  <a:pt x="3152317" y="498951"/>
                  <a:pt x="3152317" y="352955"/>
                </a:cubicBezTo>
                <a:cubicBezTo>
                  <a:pt x="3152317" y="206959"/>
                  <a:pt x="3033964" y="88606"/>
                  <a:pt x="2887968" y="88606"/>
                </a:cubicBezTo>
                <a:close/>
                <a:moveTo>
                  <a:pt x="352955" y="0"/>
                </a:moveTo>
                <a:lnTo>
                  <a:pt x="2893165" y="0"/>
                </a:lnTo>
                <a:cubicBezTo>
                  <a:pt x="3088097" y="0"/>
                  <a:pt x="3246120" y="158023"/>
                  <a:pt x="3246120" y="352955"/>
                </a:cubicBezTo>
                <a:cubicBezTo>
                  <a:pt x="3246120" y="547887"/>
                  <a:pt x="3088097" y="705910"/>
                  <a:pt x="2893165" y="705910"/>
                </a:cubicBezTo>
                <a:lnTo>
                  <a:pt x="352955" y="705910"/>
                </a:lnTo>
                <a:cubicBezTo>
                  <a:pt x="158023" y="705910"/>
                  <a:pt x="0" y="547887"/>
                  <a:pt x="0" y="352955"/>
                </a:cubicBezTo>
                <a:cubicBezTo>
                  <a:pt x="0" y="158023"/>
                  <a:pt x="158023" y="0"/>
                  <a:pt x="3529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algn="dist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6"/>
            </p:custDataLst>
          </p:nvPr>
        </p:nvSpPr>
        <p:spPr>
          <a:xfrm>
            <a:off x="2028190" y="2766695"/>
            <a:ext cx="4001135" cy="14014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dist"/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获取课件请扫码</a:t>
            </a:r>
            <a:endParaRPr lang="zh-CN" alt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1"/>
          <p:cNvGrpSpPr/>
          <p:nvPr userDrawn="1"/>
        </p:nvGrpSpPr>
        <p:grpSpPr>
          <a:xfrm>
            <a:off x="10536556" y="6351905"/>
            <a:ext cx="1655445" cy="492760"/>
            <a:chOff x="738" y="3473"/>
            <a:chExt cx="13094" cy="3440"/>
          </a:xfrm>
        </p:grpSpPr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9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0" name="任意多边形 9"/>
            <p:cNvSpPr/>
            <p:nvPr>
              <p:custDataLst>
                <p:tags r:id="rId10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任意多边形 10"/>
            <p:cNvSpPr/>
            <p:nvPr>
              <p:custDataLst>
                <p:tags r:id="rId11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12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7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8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9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20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0" name="任意多边形 39"/>
            <p:cNvSpPr/>
            <p:nvPr>
              <p:custDataLst>
                <p:tags r:id="rId22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1" name="任意多边形 40"/>
            <p:cNvSpPr/>
            <p:nvPr>
              <p:custDataLst>
                <p:tags r:id="rId23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>
            <a:off x="450215" y="514985"/>
            <a:ext cx="6365875" cy="5541645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28575" cmpd="sng">
            <a:solidFill>
              <a:srgbClr val="9EC7A7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直角三角形 33"/>
          <p:cNvSpPr/>
          <p:nvPr userDrawn="1"/>
        </p:nvSpPr>
        <p:spPr>
          <a:xfrm flipH="1">
            <a:off x="6052185" y="561975"/>
            <a:ext cx="6139815" cy="6296025"/>
          </a:xfrm>
          <a:prstGeom prst="rtTriangle">
            <a:avLst/>
          </a:prstGeom>
          <a:solidFill>
            <a:srgbClr val="95BB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7536180" y="2415540"/>
            <a:ext cx="2794000" cy="2810510"/>
            <a:chOff x="2230" y="3613"/>
            <a:chExt cx="4400" cy="4426"/>
          </a:xfrm>
        </p:grpSpPr>
        <p:sp>
          <p:nvSpPr>
            <p:cNvPr id="35" name="椭圆 34"/>
            <p:cNvSpPr/>
            <p:nvPr userDrawn="1"/>
          </p:nvSpPr>
          <p:spPr>
            <a:xfrm>
              <a:off x="2230" y="3613"/>
              <a:ext cx="4401" cy="44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 userDrawn="1">
              <p:custDataLst>
                <p:tags r:id="rId2"/>
              </p:custDataLst>
            </p:nvPr>
          </p:nvSpPr>
          <p:spPr>
            <a:xfrm>
              <a:off x="2458" y="3863"/>
              <a:ext cx="3834" cy="3866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 userDrawn="1"/>
        </p:nvGrpSpPr>
        <p:grpSpPr>
          <a:xfrm>
            <a:off x="7818755" y="5149850"/>
            <a:ext cx="576000" cy="576000"/>
            <a:chOff x="12227" y="5180"/>
            <a:chExt cx="1550" cy="1614"/>
          </a:xfrm>
        </p:grpSpPr>
        <p:sp>
          <p:nvSpPr>
            <p:cNvPr id="37" name="椭圆 36"/>
            <p:cNvSpPr/>
            <p:nvPr userDrawn="1"/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 userDrawn="1">
              <p:custDataLst>
                <p:tags r:id="rId4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1" name="椭圆 40"/>
          <p:cNvSpPr/>
          <p:nvPr userDrawn="1">
            <p:custDataLst>
              <p:tags r:id="rId5"/>
            </p:custDataLst>
          </p:nvPr>
        </p:nvSpPr>
        <p:spPr>
          <a:xfrm>
            <a:off x="10220960" y="1628775"/>
            <a:ext cx="962280" cy="962280"/>
          </a:xfrm>
          <a:prstGeom prst="ellipse">
            <a:avLst/>
          </a:prstGeom>
          <a:noFill/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椭圆 47"/>
          <p:cNvSpPr/>
          <p:nvPr userDrawn="1">
            <p:custDataLst>
              <p:tags r:id="rId6"/>
            </p:custDataLst>
          </p:nvPr>
        </p:nvSpPr>
        <p:spPr>
          <a:xfrm>
            <a:off x="10330816" y="1736090"/>
            <a:ext cx="744855" cy="7467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30872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11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2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3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4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5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6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7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8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9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20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21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2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3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887730" y="833120"/>
            <a:ext cx="562229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 权 声 明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原创不易，感谢支持！购买该课件的老师，可以将课件用于教学和公开课，但请您不要有以下行为：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将课件上传百度文库、学科网等类似网站。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未经同意使用该课件参加课件比赛或录像课比赛。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未经同意直接使用该课件充实个人网站或公众号。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若有上述行为，将对行为人追责。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9ea639277f894b5b9407d08c8b69b87f"/>
          <p:cNvPicPr>
            <a:picLocks noChangeAspect="1"/>
          </p:cNvPicPr>
          <p:nvPr userDrawn="1"/>
        </p:nvPicPr>
        <p:blipFill>
          <a:blip r:embed="rId2"/>
          <a:srcRect t="5113"/>
          <a:stretch>
            <a:fillRect/>
          </a:stretch>
        </p:blipFill>
        <p:spPr>
          <a:xfrm>
            <a:off x="40640" y="635"/>
            <a:ext cx="12496166" cy="7028815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727531" y="6282220"/>
            <a:ext cx="8501898" cy="1151890"/>
            <a:chOff x="-629" y="8642"/>
            <a:chExt cx="9567" cy="1814"/>
          </a:xfrm>
          <a:solidFill>
            <a:srgbClr val="55876C"/>
          </a:solidFill>
        </p:grpSpPr>
        <p:sp>
          <p:nvSpPr>
            <p:cNvPr id="2" name="矩形 1"/>
            <p:cNvSpPr/>
            <p:nvPr/>
          </p:nvSpPr>
          <p:spPr>
            <a:xfrm flipH="1">
              <a:off x="-20" y="8642"/>
              <a:ext cx="8958" cy="907"/>
            </a:xfrm>
            <a:prstGeom prst="rect">
              <a:avLst/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>
              <a:off x="-629" y="8642"/>
              <a:ext cx="1237" cy="1814"/>
            </a:xfrm>
            <a:prstGeom prst="pie">
              <a:avLst>
                <a:gd name="adj1" fmla="val 10889786"/>
                <a:gd name="adj2" fmla="val 16200000"/>
              </a:avLst>
            </a:prstGeom>
            <a:solidFill>
              <a:srgbClr val="558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4419600" y="6388315"/>
            <a:ext cx="7809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人教版普通高中地理教科书选择性必修第二册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268470" y="5104765"/>
            <a:ext cx="7967345" cy="175323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l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 smtClean="0"/>
              <a:t>节单击此处编辑母版标题样式</a:t>
            </a:r>
            <a:br>
              <a:rPr lang="zh-CN" altLang="en-US" smtClean="0"/>
            </a:br>
            <a:endParaRPr lang="zh-CN" altLang="en-US"/>
          </a:p>
        </p:txBody>
      </p:sp>
      <p:pic>
        <p:nvPicPr>
          <p:cNvPr id="15" name="图片 14" descr="qrcode_for_gh_c5fdb1852ef6_25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DBDBDB">
                  <a:alpha val="100000"/>
                </a:srgbClr>
              </a:clrFrom>
              <a:clrTo>
                <a:srgbClr val="DBDB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19" y="189228"/>
            <a:ext cx="1189355" cy="1189355"/>
          </a:xfrm>
          <a:prstGeom prst="rect">
            <a:avLst/>
          </a:prstGeom>
        </p:spPr>
      </p:pic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55876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50A2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 userDrawn="1">
            <p:custDataLst>
              <p:tags r:id="rId2"/>
            </p:custDataLst>
          </p:nvPr>
        </p:nvGrpSpPr>
        <p:grpSpPr>
          <a:xfrm>
            <a:off x="-7938" y="0"/>
            <a:ext cx="12199938" cy="6858000"/>
            <a:chOff x="-7983" y="0"/>
            <a:chExt cx="12199983" cy="6858000"/>
          </a:xfrm>
        </p:grpSpPr>
        <p:grpSp>
          <p:nvGrpSpPr>
            <p:cNvPr id="3" name="组合 3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57150" y="0"/>
              <a:ext cx="12090298" cy="6858000"/>
              <a:chOff x="57150" y="0"/>
              <a:chExt cx="12090298" cy="6858000"/>
            </a:xfrm>
          </p:grpSpPr>
          <p:cxnSp>
            <p:nvCxnSpPr>
              <p:cNvPr id="96" name="直接连接符 95"/>
              <p:cNvCxnSpPr/>
              <p:nvPr userDrawn="1">
                <p:custDataLst>
                  <p:tags r:id="rId4"/>
                </p:custDataLst>
              </p:nvPr>
            </p:nvCxnSpPr>
            <p:spPr>
              <a:xfrm flipH="1">
                <a:off x="5710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 userDrawn="1">
                <p:custDataLst>
                  <p:tags r:id="rId5"/>
                </p:custDataLst>
              </p:nvPr>
            </p:nvCxnSpPr>
            <p:spPr>
              <a:xfrm flipH="1">
                <a:off x="1221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 userDrawn="1">
                <p:custDataLst>
                  <p:tags r:id="rId6"/>
                </p:custDataLst>
              </p:nvPr>
            </p:nvCxnSpPr>
            <p:spPr>
              <a:xfrm flipH="1">
                <a:off x="1856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 userDrawn="1">
                <p:custDataLst>
                  <p:tags r:id="rId7"/>
                </p:custDataLst>
              </p:nvPr>
            </p:nvCxnSpPr>
            <p:spPr>
              <a:xfrm flipH="1">
                <a:off x="25078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 userDrawn="1">
                <p:custDataLst>
                  <p:tags r:id="rId8"/>
                </p:custDataLst>
              </p:nvPr>
            </p:nvCxnSpPr>
            <p:spPr>
              <a:xfrm flipH="1">
                <a:off x="3158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 userDrawn="1">
                <p:custDataLst>
                  <p:tags r:id="rId9"/>
                </p:custDataLst>
              </p:nvPr>
            </p:nvCxnSpPr>
            <p:spPr>
              <a:xfrm flipH="1">
                <a:off x="38095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 userDrawn="1">
                <p:custDataLst>
                  <p:tags r:id="rId10"/>
                </p:custDataLst>
              </p:nvPr>
            </p:nvCxnSpPr>
            <p:spPr>
              <a:xfrm flipH="1">
                <a:off x="44445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 userDrawn="1">
                <p:custDataLst>
                  <p:tags r:id="rId11"/>
                </p:custDataLst>
              </p:nvPr>
            </p:nvCxnSpPr>
            <p:spPr>
              <a:xfrm flipH="1">
                <a:off x="50954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/>
              <p:cNvCxnSpPr/>
              <p:nvPr userDrawn="1">
                <p:custDataLst>
                  <p:tags r:id="rId12"/>
                </p:custDataLst>
              </p:nvPr>
            </p:nvCxnSpPr>
            <p:spPr>
              <a:xfrm flipH="1">
                <a:off x="57463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/>
              <p:nvPr userDrawn="1">
                <p:custDataLst>
                  <p:tags r:id="rId13"/>
                </p:custDataLst>
              </p:nvPr>
            </p:nvCxnSpPr>
            <p:spPr>
              <a:xfrm flipH="1">
                <a:off x="6397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 userDrawn="1">
                <p:custDataLst>
                  <p:tags r:id="rId14"/>
                </p:custDataLst>
              </p:nvPr>
            </p:nvCxnSpPr>
            <p:spPr>
              <a:xfrm flipH="1">
                <a:off x="7032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 userDrawn="1">
                <p:custDataLst>
                  <p:tags r:id="rId15"/>
                </p:custDataLst>
              </p:nvPr>
            </p:nvCxnSpPr>
            <p:spPr>
              <a:xfrm flipH="1">
                <a:off x="76830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 userDrawn="1">
                <p:custDataLst>
                  <p:tags r:id="rId16"/>
                </p:custDataLst>
              </p:nvPr>
            </p:nvCxnSpPr>
            <p:spPr>
              <a:xfrm flipH="1">
                <a:off x="8333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 userDrawn="1">
                <p:custDataLst>
                  <p:tags r:id="rId17"/>
                </p:custDataLst>
              </p:nvPr>
            </p:nvCxnSpPr>
            <p:spPr>
              <a:xfrm flipH="1">
                <a:off x="8968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96198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 userDrawn="1">
                <p:custDataLst>
                  <p:tags r:id="rId19"/>
                </p:custDataLst>
              </p:nvPr>
            </p:nvCxnSpPr>
            <p:spPr>
              <a:xfrm flipH="1">
                <a:off x="10270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 userDrawn="1">
                <p:custDataLst>
                  <p:tags r:id="rId20"/>
                </p:custDataLst>
              </p:nvPr>
            </p:nvCxnSpPr>
            <p:spPr>
              <a:xfrm flipH="1">
                <a:off x="109215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15565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 userDrawn="1">
                <p:custDataLst>
                  <p:tags r:id="rId22"/>
                </p:custDataLst>
              </p:nvPr>
            </p:nvCxnSpPr>
            <p:spPr>
              <a:xfrm flipH="1">
                <a:off x="12207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 userDrawn="1">
                <p:custDataLst>
                  <p:tags r:id="rId23"/>
                </p:custDataLst>
              </p:nvPr>
            </p:nvCxnSpPr>
            <p:spPr>
              <a:xfrm flipH="1">
                <a:off x="128583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 userDrawn="1">
                <p:custDataLst>
                  <p:tags r:id="rId24"/>
                </p:custDataLst>
              </p:nvPr>
            </p:nvCxnSpPr>
            <p:spPr>
              <a:xfrm flipH="1">
                <a:off x="13509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 userDrawn="1">
                <p:custDataLst>
                  <p:tags r:id="rId25"/>
                </p:custDataLst>
              </p:nvPr>
            </p:nvCxnSpPr>
            <p:spPr>
              <a:xfrm flipH="1">
                <a:off x="14144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 userDrawn="1">
                <p:custDataLst>
                  <p:tags r:id="rId26"/>
                </p:custDataLst>
              </p:nvPr>
            </p:nvCxnSpPr>
            <p:spPr>
              <a:xfrm flipH="1">
                <a:off x="147951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 userDrawn="1">
                <p:custDataLst>
                  <p:tags r:id="rId27"/>
                </p:custDataLst>
              </p:nvPr>
            </p:nvCxnSpPr>
            <p:spPr>
              <a:xfrm flipH="1">
                <a:off x="15445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 userDrawn="1">
                <p:custDataLst>
                  <p:tags r:id="rId28"/>
                </p:custDataLst>
              </p:nvPr>
            </p:nvCxnSpPr>
            <p:spPr>
              <a:xfrm flipH="1">
                <a:off x="16080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 userDrawn="1">
                <p:custDataLst>
                  <p:tags r:id="rId29"/>
                </p:custDataLst>
              </p:nvPr>
            </p:nvCxnSpPr>
            <p:spPr>
              <a:xfrm flipH="1">
                <a:off x="167318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 userDrawn="1">
                <p:custDataLst>
                  <p:tags r:id="rId30"/>
                </p:custDataLst>
              </p:nvPr>
            </p:nvCxnSpPr>
            <p:spPr>
              <a:xfrm flipH="1">
                <a:off x="173827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 userDrawn="1">
                <p:custDataLst>
                  <p:tags r:id="rId31"/>
                </p:custDataLst>
              </p:nvPr>
            </p:nvCxnSpPr>
            <p:spPr>
              <a:xfrm flipH="1">
                <a:off x="180336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 userDrawn="1">
                <p:custDataLst>
                  <p:tags r:id="rId32"/>
                </p:custDataLst>
              </p:nvPr>
            </p:nvCxnSpPr>
            <p:spPr>
              <a:xfrm flipH="1">
                <a:off x="186686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 userDrawn="1">
                <p:custDataLst>
                  <p:tags r:id="rId33"/>
                </p:custDataLst>
              </p:nvPr>
            </p:nvCxnSpPr>
            <p:spPr>
              <a:xfrm flipH="1">
                <a:off x="19319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 userDrawn="1">
                <p:custDataLst>
                  <p:tags r:id="rId34"/>
                </p:custDataLst>
              </p:nvPr>
            </p:nvCxnSpPr>
            <p:spPr>
              <a:xfrm flipH="1">
                <a:off x="199703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 userDrawn="1">
                <p:custDataLst>
                  <p:tags r:id="rId35"/>
                </p:custDataLst>
              </p:nvPr>
            </p:nvCxnSpPr>
            <p:spPr>
              <a:xfrm flipH="1">
                <a:off x="206212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 userDrawn="1">
                <p:custDataLst>
                  <p:tags r:id="rId36"/>
                </p:custDataLst>
              </p:nvPr>
            </p:nvCxnSpPr>
            <p:spPr>
              <a:xfrm flipH="1">
                <a:off x="212562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 userDrawn="1">
                <p:custDataLst>
                  <p:tags r:id="rId37"/>
                </p:custDataLst>
              </p:nvPr>
            </p:nvCxnSpPr>
            <p:spPr>
              <a:xfrm flipH="1">
                <a:off x="219071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 userDrawn="1">
                <p:custDataLst>
                  <p:tags r:id="rId38"/>
                </p:custDataLst>
              </p:nvPr>
            </p:nvCxnSpPr>
            <p:spPr>
              <a:xfrm flipH="1">
                <a:off x="225580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 userDrawn="1">
                <p:custDataLst>
                  <p:tags r:id="rId39"/>
                </p:custDataLst>
              </p:nvPr>
            </p:nvCxnSpPr>
            <p:spPr>
              <a:xfrm flipH="1">
                <a:off x="231930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 userDrawn="1">
                <p:custDataLst>
                  <p:tags r:id="rId40"/>
                </p:custDataLst>
              </p:nvPr>
            </p:nvCxnSpPr>
            <p:spPr>
              <a:xfrm flipH="1">
                <a:off x="238438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 userDrawn="1">
                <p:custDataLst>
                  <p:tags r:id="rId41"/>
                </p:custDataLst>
              </p:nvPr>
            </p:nvCxnSpPr>
            <p:spPr>
              <a:xfrm flipH="1">
                <a:off x="244947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/>
              <p:cNvCxnSpPr/>
              <p:nvPr userDrawn="1">
                <p:custDataLst>
                  <p:tags r:id="rId42"/>
                </p:custDataLst>
              </p:nvPr>
            </p:nvCxnSpPr>
            <p:spPr>
              <a:xfrm flipH="1">
                <a:off x="251456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 userDrawn="1">
                <p:custDataLst>
                  <p:tags r:id="rId43"/>
                </p:custDataLst>
              </p:nvPr>
            </p:nvCxnSpPr>
            <p:spPr>
              <a:xfrm flipH="1">
                <a:off x="257806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 userDrawn="1">
                <p:custDataLst>
                  <p:tags r:id="rId44"/>
                </p:custDataLst>
              </p:nvPr>
            </p:nvCxnSpPr>
            <p:spPr>
              <a:xfrm flipH="1">
                <a:off x="264315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 userDrawn="1">
                <p:custDataLst>
                  <p:tags r:id="rId45"/>
                </p:custDataLst>
              </p:nvPr>
            </p:nvCxnSpPr>
            <p:spPr>
              <a:xfrm flipH="1">
                <a:off x="270824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 userDrawn="1">
                <p:custDataLst>
                  <p:tags r:id="rId46"/>
                </p:custDataLst>
              </p:nvPr>
            </p:nvCxnSpPr>
            <p:spPr>
              <a:xfrm flipH="1">
                <a:off x="27733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 userDrawn="1">
                <p:custDataLst>
                  <p:tags r:id="rId47"/>
                </p:custDataLst>
              </p:nvPr>
            </p:nvCxnSpPr>
            <p:spPr>
              <a:xfrm flipH="1">
                <a:off x="28368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/>
              <p:nvPr userDrawn="1">
                <p:custDataLst>
                  <p:tags r:id="rId48"/>
                </p:custDataLst>
              </p:nvPr>
            </p:nvCxnSpPr>
            <p:spPr>
              <a:xfrm flipH="1">
                <a:off x="290191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接连接符 140"/>
              <p:cNvCxnSpPr/>
              <p:nvPr userDrawn="1">
                <p:custDataLst>
                  <p:tags r:id="rId49"/>
                </p:custDataLst>
              </p:nvPr>
            </p:nvCxnSpPr>
            <p:spPr>
              <a:xfrm flipH="1">
                <a:off x="296700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/>
              <p:cNvCxnSpPr/>
              <p:nvPr userDrawn="1">
                <p:custDataLst>
                  <p:tags r:id="rId50"/>
                </p:custDataLst>
              </p:nvPr>
            </p:nvCxnSpPr>
            <p:spPr>
              <a:xfrm flipH="1">
                <a:off x="303050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 userDrawn="1">
                <p:custDataLst>
                  <p:tags r:id="rId51"/>
                </p:custDataLst>
              </p:nvPr>
            </p:nvCxnSpPr>
            <p:spPr>
              <a:xfrm flipH="1">
                <a:off x="309559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 userDrawn="1">
                <p:custDataLst>
                  <p:tags r:id="rId52"/>
                </p:custDataLst>
              </p:nvPr>
            </p:nvCxnSpPr>
            <p:spPr>
              <a:xfrm flipH="1">
                <a:off x="316068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/>
              <p:cNvCxnSpPr/>
              <p:nvPr userDrawn="1">
                <p:custDataLst>
                  <p:tags r:id="rId53"/>
                </p:custDataLst>
              </p:nvPr>
            </p:nvCxnSpPr>
            <p:spPr>
              <a:xfrm flipH="1">
                <a:off x="322576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/>
              <p:cNvCxnSpPr/>
              <p:nvPr userDrawn="1">
                <p:custDataLst>
                  <p:tags r:id="rId54"/>
                </p:custDataLst>
              </p:nvPr>
            </p:nvCxnSpPr>
            <p:spPr>
              <a:xfrm flipH="1">
                <a:off x="328926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/>
              <p:cNvCxnSpPr/>
              <p:nvPr userDrawn="1">
                <p:custDataLst>
                  <p:tags r:id="rId55"/>
                </p:custDataLst>
              </p:nvPr>
            </p:nvCxnSpPr>
            <p:spPr>
              <a:xfrm flipH="1">
                <a:off x="335435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/>
              <p:cNvCxnSpPr/>
              <p:nvPr userDrawn="1">
                <p:custDataLst>
                  <p:tags r:id="rId56"/>
                </p:custDataLst>
              </p:nvPr>
            </p:nvCxnSpPr>
            <p:spPr>
              <a:xfrm flipH="1">
                <a:off x="341944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/>
              <p:cNvCxnSpPr/>
              <p:nvPr userDrawn="1">
                <p:custDataLst>
                  <p:tags r:id="rId57"/>
                </p:custDataLst>
              </p:nvPr>
            </p:nvCxnSpPr>
            <p:spPr>
              <a:xfrm flipH="1">
                <a:off x="34845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连接符 149"/>
              <p:cNvCxnSpPr/>
              <p:nvPr userDrawn="1">
                <p:custDataLst>
                  <p:tags r:id="rId58"/>
                </p:custDataLst>
              </p:nvPr>
            </p:nvCxnSpPr>
            <p:spPr>
              <a:xfrm flipH="1">
                <a:off x="35480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接连接符 150"/>
              <p:cNvCxnSpPr/>
              <p:nvPr userDrawn="1">
                <p:custDataLst>
                  <p:tags r:id="rId59"/>
                </p:custDataLst>
              </p:nvPr>
            </p:nvCxnSpPr>
            <p:spPr>
              <a:xfrm flipH="1">
                <a:off x="361311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接连接符 151"/>
              <p:cNvCxnSpPr/>
              <p:nvPr userDrawn="1">
                <p:custDataLst>
                  <p:tags r:id="rId60"/>
                </p:custDataLst>
              </p:nvPr>
            </p:nvCxnSpPr>
            <p:spPr>
              <a:xfrm flipH="1">
                <a:off x="367820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接连接符 152"/>
              <p:cNvCxnSpPr/>
              <p:nvPr userDrawn="1">
                <p:custDataLst>
                  <p:tags r:id="rId61"/>
                </p:custDataLst>
              </p:nvPr>
            </p:nvCxnSpPr>
            <p:spPr>
              <a:xfrm flipH="1">
                <a:off x="374170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接连接符 153"/>
              <p:cNvCxnSpPr/>
              <p:nvPr userDrawn="1">
                <p:custDataLst>
                  <p:tags r:id="rId62"/>
                </p:custDataLst>
              </p:nvPr>
            </p:nvCxnSpPr>
            <p:spPr>
              <a:xfrm flipH="1">
                <a:off x="380679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接连接符 154"/>
              <p:cNvCxnSpPr/>
              <p:nvPr userDrawn="1">
                <p:custDataLst>
                  <p:tags r:id="rId63"/>
                </p:custDataLst>
              </p:nvPr>
            </p:nvCxnSpPr>
            <p:spPr>
              <a:xfrm flipH="1">
                <a:off x="387188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接连接符 155"/>
              <p:cNvCxnSpPr/>
              <p:nvPr userDrawn="1">
                <p:custDataLst>
                  <p:tags r:id="rId64"/>
                </p:custDataLst>
              </p:nvPr>
            </p:nvCxnSpPr>
            <p:spPr>
              <a:xfrm flipH="1">
                <a:off x="39369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接连接符 156"/>
              <p:cNvCxnSpPr/>
              <p:nvPr userDrawn="1">
                <p:custDataLst>
                  <p:tags r:id="rId65"/>
                </p:custDataLst>
              </p:nvPr>
            </p:nvCxnSpPr>
            <p:spPr>
              <a:xfrm flipH="1">
                <a:off x="400047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接连接符 157"/>
              <p:cNvCxnSpPr/>
              <p:nvPr userDrawn="1">
                <p:custDataLst>
                  <p:tags r:id="rId66"/>
                </p:custDataLst>
              </p:nvPr>
            </p:nvCxnSpPr>
            <p:spPr>
              <a:xfrm flipH="1">
                <a:off x="406555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接连接符 158"/>
              <p:cNvCxnSpPr/>
              <p:nvPr userDrawn="1">
                <p:custDataLst>
                  <p:tags r:id="rId67"/>
                </p:custDataLst>
              </p:nvPr>
            </p:nvCxnSpPr>
            <p:spPr>
              <a:xfrm flipH="1">
                <a:off x="413064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接连接符 159"/>
              <p:cNvCxnSpPr/>
              <p:nvPr userDrawn="1">
                <p:custDataLst>
                  <p:tags r:id="rId68"/>
                </p:custDataLst>
              </p:nvPr>
            </p:nvCxnSpPr>
            <p:spPr>
              <a:xfrm flipH="1">
                <a:off x="419573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接连接符 160"/>
              <p:cNvCxnSpPr/>
              <p:nvPr userDrawn="1">
                <p:custDataLst>
                  <p:tags r:id="rId69"/>
                </p:custDataLst>
              </p:nvPr>
            </p:nvCxnSpPr>
            <p:spPr>
              <a:xfrm flipH="1">
                <a:off x="425923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接连接符 161"/>
              <p:cNvCxnSpPr/>
              <p:nvPr userDrawn="1">
                <p:custDataLst>
                  <p:tags r:id="rId70"/>
                </p:custDataLst>
              </p:nvPr>
            </p:nvCxnSpPr>
            <p:spPr>
              <a:xfrm flipH="1">
                <a:off x="432432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接连接符 162"/>
              <p:cNvCxnSpPr/>
              <p:nvPr userDrawn="1">
                <p:custDataLst>
                  <p:tags r:id="rId71"/>
                </p:custDataLst>
              </p:nvPr>
            </p:nvCxnSpPr>
            <p:spPr>
              <a:xfrm flipH="1">
                <a:off x="438940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/>
              <p:cNvCxnSpPr/>
              <p:nvPr userDrawn="1">
                <p:custDataLst>
                  <p:tags r:id="rId72"/>
                </p:custDataLst>
              </p:nvPr>
            </p:nvCxnSpPr>
            <p:spPr>
              <a:xfrm flipH="1">
                <a:off x="445290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连接符 164"/>
              <p:cNvCxnSpPr/>
              <p:nvPr userDrawn="1">
                <p:custDataLst>
                  <p:tags r:id="rId73"/>
                </p:custDataLst>
              </p:nvPr>
            </p:nvCxnSpPr>
            <p:spPr>
              <a:xfrm flipH="1">
                <a:off x="451799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165"/>
              <p:cNvCxnSpPr/>
              <p:nvPr userDrawn="1">
                <p:custDataLst>
                  <p:tags r:id="rId74"/>
                </p:custDataLst>
              </p:nvPr>
            </p:nvCxnSpPr>
            <p:spPr>
              <a:xfrm flipH="1">
                <a:off x="458308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/>
              <p:nvPr userDrawn="1">
                <p:custDataLst>
                  <p:tags r:id="rId75"/>
                </p:custDataLst>
              </p:nvPr>
            </p:nvCxnSpPr>
            <p:spPr>
              <a:xfrm flipH="1">
                <a:off x="46481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/>
              <p:cNvCxnSpPr/>
              <p:nvPr userDrawn="1">
                <p:custDataLst>
                  <p:tags r:id="rId76"/>
                </p:custDataLst>
              </p:nvPr>
            </p:nvCxnSpPr>
            <p:spPr>
              <a:xfrm flipH="1">
                <a:off x="47116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/>
              <p:cNvCxnSpPr/>
              <p:nvPr userDrawn="1">
                <p:custDataLst>
                  <p:tags r:id="rId77"/>
                </p:custDataLst>
              </p:nvPr>
            </p:nvCxnSpPr>
            <p:spPr>
              <a:xfrm flipH="1">
                <a:off x="477676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/>
              <p:cNvCxnSpPr/>
              <p:nvPr userDrawn="1">
                <p:custDataLst>
                  <p:tags r:id="rId78"/>
                </p:custDataLst>
              </p:nvPr>
            </p:nvCxnSpPr>
            <p:spPr>
              <a:xfrm flipH="1">
                <a:off x="484184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接连接符 170"/>
              <p:cNvCxnSpPr/>
              <p:nvPr userDrawn="1">
                <p:custDataLst>
                  <p:tags r:id="rId79"/>
                </p:custDataLst>
              </p:nvPr>
            </p:nvCxnSpPr>
            <p:spPr>
              <a:xfrm flipH="1">
                <a:off x="49069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/>
              <p:cNvCxnSpPr/>
              <p:nvPr userDrawn="1">
                <p:custDataLst>
                  <p:tags r:id="rId80"/>
                </p:custDataLst>
              </p:nvPr>
            </p:nvCxnSpPr>
            <p:spPr>
              <a:xfrm flipH="1">
                <a:off x="49704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/>
              <p:cNvCxnSpPr/>
              <p:nvPr userDrawn="1">
                <p:custDataLst>
                  <p:tags r:id="rId81"/>
                </p:custDataLst>
              </p:nvPr>
            </p:nvCxnSpPr>
            <p:spPr>
              <a:xfrm flipH="1">
                <a:off x="503552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接连接符 173"/>
              <p:cNvCxnSpPr/>
              <p:nvPr userDrawn="1">
                <p:custDataLst>
                  <p:tags r:id="rId82"/>
                </p:custDataLst>
              </p:nvPr>
            </p:nvCxnSpPr>
            <p:spPr>
              <a:xfrm flipH="1">
                <a:off x="510061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174"/>
              <p:cNvCxnSpPr/>
              <p:nvPr userDrawn="1">
                <p:custDataLst>
                  <p:tags r:id="rId83"/>
                </p:custDataLst>
              </p:nvPr>
            </p:nvCxnSpPr>
            <p:spPr>
              <a:xfrm flipH="1">
                <a:off x="516411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/>
              <p:cNvCxnSpPr/>
              <p:nvPr userDrawn="1">
                <p:custDataLst>
                  <p:tags r:id="rId84"/>
                </p:custDataLst>
              </p:nvPr>
            </p:nvCxnSpPr>
            <p:spPr>
              <a:xfrm flipH="1">
                <a:off x="52291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176"/>
              <p:cNvCxnSpPr/>
              <p:nvPr userDrawn="1">
                <p:custDataLst>
                  <p:tags r:id="rId85"/>
                </p:custDataLst>
              </p:nvPr>
            </p:nvCxnSpPr>
            <p:spPr>
              <a:xfrm flipH="1">
                <a:off x="529428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/>
              <p:cNvCxnSpPr/>
              <p:nvPr userDrawn="1">
                <p:custDataLst>
                  <p:tags r:id="rId86"/>
                </p:custDataLst>
              </p:nvPr>
            </p:nvCxnSpPr>
            <p:spPr>
              <a:xfrm flipH="1">
                <a:off x="535937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/>
              <p:cNvCxnSpPr/>
              <p:nvPr userDrawn="1">
                <p:custDataLst>
                  <p:tags r:id="rId87"/>
                </p:custDataLst>
              </p:nvPr>
            </p:nvCxnSpPr>
            <p:spPr>
              <a:xfrm flipH="1">
                <a:off x="542287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/>
              <p:cNvCxnSpPr/>
              <p:nvPr userDrawn="1">
                <p:custDataLst>
                  <p:tags r:id="rId88"/>
                </p:custDataLst>
              </p:nvPr>
            </p:nvCxnSpPr>
            <p:spPr>
              <a:xfrm flipH="1">
                <a:off x="548796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连接符 180"/>
              <p:cNvCxnSpPr/>
              <p:nvPr userDrawn="1">
                <p:custDataLst>
                  <p:tags r:id="rId89"/>
                </p:custDataLst>
              </p:nvPr>
            </p:nvCxnSpPr>
            <p:spPr>
              <a:xfrm flipH="1">
                <a:off x="55530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接连接符 181"/>
              <p:cNvCxnSpPr/>
              <p:nvPr userDrawn="1">
                <p:custDataLst>
                  <p:tags r:id="rId90"/>
                </p:custDataLst>
              </p:nvPr>
            </p:nvCxnSpPr>
            <p:spPr>
              <a:xfrm flipH="1">
                <a:off x="561813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连接符 182"/>
              <p:cNvCxnSpPr/>
              <p:nvPr userDrawn="1">
                <p:custDataLst>
                  <p:tags r:id="rId91"/>
                </p:custDataLst>
              </p:nvPr>
            </p:nvCxnSpPr>
            <p:spPr>
              <a:xfrm flipH="1">
                <a:off x="568163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接连接符 183"/>
              <p:cNvCxnSpPr/>
              <p:nvPr userDrawn="1">
                <p:custDataLst>
                  <p:tags r:id="rId92"/>
                </p:custDataLst>
              </p:nvPr>
            </p:nvCxnSpPr>
            <p:spPr>
              <a:xfrm flipH="1">
                <a:off x="574672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/>
              <p:cNvCxnSpPr/>
              <p:nvPr userDrawn="1">
                <p:custDataLst>
                  <p:tags r:id="rId93"/>
                </p:custDataLst>
              </p:nvPr>
            </p:nvCxnSpPr>
            <p:spPr>
              <a:xfrm flipH="1">
                <a:off x="581181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连接符 185"/>
              <p:cNvCxnSpPr/>
              <p:nvPr userDrawn="1">
                <p:custDataLst>
                  <p:tags r:id="rId94"/>
                </p:custDataLst>
              </p:nvPr>
            </p:nvCxnSpPr>
            <p:spPr>
              <a:xfrm flipH="1">
                <a:off x="587531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/>
              <p:cNvCxnSpPr/>
              <p:nvPr userDrawn="1">
                <p:custDataLst>
                  <p:tags r:id="rId95"/>
                </p:custDataLst>
              </p:nvPr>
            </p:nvCxnSpPr>
            <p:spPr>
              <a:xfrm flipH="1">
                <a:off x="594040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/>
              <p:cNvCxnSpPr/>
              <p:nvPr userDrawn="1">
                <p:custDataLst>
                  <p:tags r:id="rId96"/>
                </p:custDataLst>
              </p:nvPr>
            </p:nvCxnSpPr>
            <p:spPr>
              <a:xfrm flipH="1">
                <a:off x="600549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/>
              <p:cNvCxnSpPr/>
              <p:nvPr userDrawn="1">
                <p:custDataLst>
                  <p:tags r:id="rId97"/>
                </p:custDataLst>
              </p:nvPr>
            </p:nvCxnSpPr>
            <p:spPr>
              <a:xfrm flipH="1">
                <a:off x="607057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/>
              <p:cNvCxnSpPr/>
              <p:nvPr userDrawn="1">
                <p:custDataLst>
                  <p:tags r:id="rId98"/>
                </p:custDataLst>
              </p:nvPr>
            </p:nvCxnSpPr>
            <p:spPr>
              <a:xfrm flipH="1">
                <a:off x="613407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/>
              <p:cNvCxnSpPr/>
              <p:nvPr userDrawn="1">
                <p:custDataLst>
                  <p:tags r:id="rId99"/>
                </p:custDataLst>
              </p:nvPr>
            </p:nvCxnSpPr>
            <p:spPr>
              <a:xfrm flipH="1">
                <a:off x="619916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接连接符 191"/>
              <p:cNvCxnSpPr/>
              <p:nvPr userDrawn="1">
                <p:custDataLst>
                  <p:tags r:id="rId100"/>
                </p:custDataLst>
              </p:nvPr>
            </p:nvCxnSpPr>
            <p:spPr>
              <a:xfrm flipH="1">
                <a:off x="626425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接连接符 192"/>
              <p:cNvCxnSpPr/>
              <p:nvPr userDrawn="1">
                <p:custDataLst>
                  <p:tags r:id="rId101"/>
                </p:custDataLst>
              </p:nvPr>
            </p:nvCxnSpPr>
            <p:spPr>
              <a:xfrm flipH="1">
                <a:off x="632934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接连接符 193"/>
              <p:cNvCxnSpPr/>
              <p:nvPr userDrawn="1">
                <p:custDataLst>
                  <p:tags r:id="rId102"/>
                </p:custDataLst>
              </p:nvPr>
            </p:nvCxnSpPr>
            <p:spPr>
              <a:xfrm flipH="1">
                <a:off x="639284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接连接符 194"/>
              <p:cNvCxnSpPr/>
              <p:nvPr userDrawn="1">
                <p:custDataLst>
                  <p:tags r:id="rId103"/>
                </p:custDataLst>
              </p:nvPr>
            </p:nvCxnSpPr>
            <p:spPr>
              <a:xfrm flipH="1">
                <a:off x="645792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/>
              <p:cNvCxnSpPr/>
              <p:nvPr userDrawn="1">
                <p:custDataLst>
                  <p:tags r:id="rId104"/>
                </p:custDataLst>
              </p:nvPr>
            </p:nvCxnSpPr>
            <p:spPr>
              <a:xfrm flipH="1">
                <a:off x="652301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接连接符 196"/>
              <p:cNvCxnSpPr/>
              <p:nvPr userDrawn="1">
                <p:custDataLst>
                  <p:tags r:id="rId105"/>
                </p:custDataLst>
              </p:nvPr>
            </p:nvCxnSpPr>
            <p:spPr>
              <a:xfrm flipH="1">
                <a:off x="658651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接连接符 197"/>
              <p:cNvCxnSpPr/>
              <p:nvPr userDrawn="1">
                <p:custDataLst>
                  <p:tags r:id="rId106"/>
                </p:custDataLst>
              </p:nvPr>
            </p:nvCxnSpPr>
            <p:spPr>
              <a:xfrm flipH="1">
                <a:off x="665160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接连接符 198"/>
              <p:cNvCxnSpPr/>
              <p:nvPr userDrawn="1">
                <p:custDataLst>
                  <p:tags r:id="rId107"/>
                </p:custDataLst>
              </p:nvPr>
            </p:nvCxnSpPr>
            <p:spPr>
              <a:xfrm flipH="1">
                <a:off x="67166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 userDrawn="1">
                <p:custDataLst>
                  <p:tags r:id="rId108"/>
                </p:custDataLst>
              </p:nvPr>
            </p:nvCxnSpPr>
            <p:spPr>
              <a:xfrm flipH="1">
                <a:off x="678178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 userDrawn="1">
                <p:custDataLst>
                  <p:tags r:id="rId109"/>
                </p:custDataLst>
              </p:nvPr>
            </p:nvCxnSpPr>
            <p:spPr>
              <a:xfrm flipH="1">
                <a:off x="684528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 userDrawn="1">
                <p:custDataLst>
                  <p:tags r:id="rId110"/>
                </p:custDataLst>
              </p:nvPr>
            </p:nvCxnSpPr>
            <p:spPr>
              <a:xfrm flipH="1">
                <a:off x="69103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 userDrawn="1">
                <p:custDataLst>
                  <p:tags r:id="rId111"/>
                </p:custDataLst>
              </p:nvPr>
            </p:nvCxnSpPr>
            <p:spPr>
              <a:xfrm flipH="1">
                <a:off x="697545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 userDrawn="1">
                <p:custDataLst>
                  <p:tags r:id="rId112"/>
                </p:custDataLst>
              </p:nvPr>
            </p:nvCxnSpPr>
            <p:spPr>
              <a:xfrm flipH="1">
                <a:off x="704054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 userDrawn="1">
                <p:custDataLst>
                  <p:tags r:id="rId113"/>
                </p:custDataLst>
              </p:nvPr>
            </p:nvCxnSpPr>
            <p:spPr>
              <a:xfrm flipH="1">
                <a:off x="710404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 userDrawn="1">
                <p:custDataLst>
                  <p:tags r:id="rId114"/>
                </p:custDataLst>
              </p:nvPr>
            </p:nvCxnSpPr>
            <p:spPr>
              <a:xfrm flipH="1">
                <a:off x="71691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 userDrawn="1">
                <p:custDataLst>
                  <p:tags r:id="rId115"/>
                </p:custDataLst>
              </p:nvPr>
            </p:nvCxnSpPr>
            <p:spPr>
              <a:xfrm flipH="1">
                <a:off x="72342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07"/>
              <p:cNvCxnSpPr/>
              <p:nvPr userDrawn="1">
                <p:custDataLst>
                  <p:tags r:id="rId116"/>
                </p:custDataLst>
              </p:nvPr>
            </p:nvCxnSpPr>
            <p:spPr>
              <a:xfrm flipH="1">
                <a:off x="72977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连接符 208"/>
              <p:cNvCxnSpPr/>
              <p:nvPr userDrawn="1">
                <p:custDataLst>
                  <p:tags r:id="rId117"/>
                </p:custDataLst>
              </p:nvPr>
            </p:nvCxnSpPr>
            <p:spPr>
              <a:xfrm flipH="1">
                <a:off x="736280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连接符 209"/>
              <p:cNvCxnSpPr/>
              <p:nvPr userDrawn="1">
                <p:custDataLst>
                  <p:tags r:id="rId118"/>
                </p:custDataLst>
              </p:nvPr>
            </p:nvCxnSpPr>
            <p:spPr>
              <a:xfrm flipH="1">
                <a:off x="742789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接连接符 210"/>
              <p:cNvCxnSpPr/>
              <p:nvPr userDrawn="1">
                <p:custDataLst>
                  <p:tags r:id="rId119"/>
                </p:custDataLst>
              </p:nvPr>
            </p:nvCxnSpPr>
            <p:spPr>
              <a:xfrm flipH="1">
                <a:off x="749298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接连接符 211"/>
              <p:cNvCxnSpPr/>
              <p:nvPr userDrawn="1">
                <p:custDataLst>
                  <p:tags r:id="rId120"/>
                </p:custDataLst>
              </p:nvPr>
            </p:nvCxnSpPr>
            <p:spPr>
              <a:xfrm flipH="1">
                <a:off x="755648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接连接符 212"/>
              <p:cNvCxnSpPr/>
              <p:nvPr userDrawn="1">
                <p:custDataLst>
                  <p:tags r:id="rId121"/>
                </p:custDataLst>
              </p:nvPr>
            </p:nvCxnSpPr>
            <p:spPr>
              <a:xfrm flipH="1">
                <a:off x="762157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 userDrawn="1">
                <p:custDataLst>
                  <p:tags r:id="rId122"/>
                </p:custDataLst>
              </p:nvPr>
            </p:nvCxnSpPr>
            <p:spPr>
              <a:xfrm flipH="1">
                <a:off x="768665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 userDrawn="1">
                <p:custDataLst>
                  <p:tags r:id="rId123"/>
                </p:custDataLst>
              </p:nvPr>
            </p:nvCxnSpPr>
            <p:spPr>
              <a:xfrm flipH="1">
                <a:off x="77517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直接连接符 215"/>
              <p:cNvCxnSpPr/>
              <p:nvPr userDrawn="1">
                <p:custDataLst>
                  <p:tags r:id="rId124"/>
                </p:custDataLst>
              </p:nvPr>
            </p:nvCxnSpPr>
            <p:spPr>
              <a:xfrm flipH="1">
                <a:off x="78152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 userDrawn="1">
                <p:custDataLst>
                  <p:tags r:id="rId125"/>
                </p:custDataLst>
              </p:nvPr>
            </p:nvCxnSpPr>
            <p:spPr>
              <a:xfrm flipH="1">
                <a:off x="788033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 userDrawn="1">
                <p:custDataLst>
                  <p:tags r:id="rId126"/>
                </p:custDataLst>
              </p:nvPr>
            </p:nvCxnSpPr>
            <p:spPr>
              <a:xfrm flipH="1">
                <a:off x="794542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直接连接符 218"/>
              <p:cNvCxnSpPr/>
              <p:nvPr userDrawn="1">
                <p:custDataLst>
                  <p:tags r:id="rId127"/>
                </p:custDataLst>
              </p:nvPr>
            </p:nvCxnSpPr>
            <p:spPr>
              <a:xfrm flipH="1">
                <a:off x="80089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直接连接符 219"/>
              <p:cNvCxnSpPr/>
              <p:nvPr userDrawn="1">
                <p:custDataLst>
                  <p:tags r:id="rId128"/>
                </p:custDataLst>
              </p:nvPr>
            </p:nvCxnSpPr>
            <p:spPr>
              <a:xfrm flipH="1">
                <a:off x="807401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直接连接符 220"/>
              <p:cNvCxnSpPr/>
              <p:nvPr userDrawn="1">
                <p:custDataLst>
                  <p:tags r:id="rId129"/>
                </p:custDataLst>
              </p:nvPr>
            </p:nvCxnSpPr>
            <p:spPr>
              <a:xfrm flipH="1">
                <a:off x="813909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直接连接符 221"/>
              <p:cNvCxnSpPr/>
              <p:nvPr userDrawn="1">
                <p:custDataLst>
                  <p:tags r:id="rId130"/>
                </p:custDataLst>
              </p:nvPr>
            </p:nvCxnSpPr>
            <p:spPr>
              <a:xfrm flipH="1">
                <a:off x="820418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直接连接符 222"/>
              <p:cNvCxnSpPr/>
              <p:nvPr userDrawn="1">
                <p:custDataLst>
                  <p:tags r:id="rId131"/>
                </p:custDataLst>
              </p:nvPr>
            </p:nvCxnSpPr>
            <p:spPr>
              <a:xfrm flipH="1">
                <a:off x="826768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直接连接符 223"/>
              <p:cNvCxnSpPr/>
              <p:nvPr userDrawn="1">
                <p:custDataLst>
                  <p:tags r:id="rId132"/>
                </p:custDataLst>
              </p:nvPr>
            </p:nvCxnSpPr>
            <p:spPr>
              <a:xfrm flipH="1">
                <a:off x="833277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 userDrawn="1">
                <p:custDataLst>
                  <p:tags r:id="rId133"/>
                </p:custDataLst>
              </p:nvPr>
            </p:nvCxnSpPr>
            <p:spPr>
              <a:xfrm flipH="1">
                <a:off x="839786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 userDrawn="1">
                <p:custDataLst>
                  <p:tags r:id="rId134"/>
                </p:custDataLst>
              </p:nvPr>
            </p:nvCxnSpPr>
            <p:spPr>
              <a:xfrm flipH="1">
                <a:off x="846294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直接连接符 226"/>
              <p:cNvCxnSpPr/>
              <p:nvPr userDrawn="1">
                <p:custDataLst>
                  <p:tags r:id="rId135"/>
                </p:custDataLst>
              </p:nvPr>
            </p:nvCxnSpPr>
            <p:spPr>
              <a:xfrm flipH="1">
                <a:off x="85264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 userDrawn="1">
                <p:custDataLst>
                  <p:tags r:id="rId136"/>
                </p:custDataLst>
              </p:nvPr>
            </p:nvCxnSpPr>
            <p:spPr>
              <a:xfrm flipH="1">
                <a:off x="859153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接连接符 228"/>
              <p:cNvCxnSpPr/>
              <p:nvPr userDrawn="1">
                <p:custDataLst>
                  <p:tags r:id="rId137"/>
                </p:custDataLst>
              </p:nvPr>
            </p:nvCxnSpPr>
            <p:spPr>
              <a:xfrm flipH="1">
                <a:off x="865662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直接连接符 229"/>
              <p:cNvCxnSpPr/>
              <p:nvPr userDrawn="1">
                <p:custDataLst>
                  <p:tags r:id="rId138"/>
                </p:custDataLst>
              </p:nvPr>
            </p:nvCxnSpPr>
            <p:spPr>
              <a:xfrm flipH="1">
                <a:off x="872012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接连接符 230"/>
              <p:cNvCxnSpPr/>
              <p:nvPr userDrawn="1">
                <p:custDataLst>
                  <p:tags r:id="rId139"/>
                </p:custDataLst>
              </p:nvPr>
            </p:nvCxnSpPr>
            <p:spPr>
              <a:xfrm flipH="1">
                <a:off x="878521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直接连接符 231"/>
              <p:cNvCxnSpPr/>
              <p:nvPr userDrawn="1">
                <p:custDataLst>
                  <p:tags r:id="rId140"/>
                </p:custDataLst>
              </p:nvPr>
            </p:nvCxnSpPr>
            <p:spPr>
              <a:xfrm flipH="1">
                <a:off x="885030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直接连接符 232"/>
              <p:cNvCxnSpPr/>
              <p:nvPr userDrawn="1">
                <p:custDataLst>
                  <p:tags r:id="rId141"/>
                </p:custDataLst>
              </p:nvPr>
            </p:nvCxnSpPr>
            <p:spPr>
              <a:xfrm flipH="1">
                <a:off x="891538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直接连接符 233"/>
              <p:cNvCxnSpPr/>
              <p:nvPr userDrawn="1">
                <p:custDataLst>
                  <p:tags r:id="rId142"/>
                </p:custDataLst>
              </p:nvPr>
            </p:nvCxnSpPr>
            <p:spPr>
              <a:xfrm flipH="1">
                <a:off x="897888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直接连接符 234"/>
              <p:cNvCxnSpPr/>
              <p:nvPr userDrawn="1">
                <p:custDataLst>
                  <p:tags r:id="rId143"/>
                </p:custDataLst>
              </p:nvPr>
            </p:nvCxnSpPr>
            <p:spPr>
              <a:xfrm flipH="1">
                <a:off x="904397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接连接符 235"/>
              <p:cNvCxnSpPr/>
              <p:nvPr userDrawn="1">
                <p:custDataLst>
                  <p:tags r:id="rId144"/>
                </p:custDataLst>
              </p:nvPr>
            </p:nvCxnSpPr>
            <p:spPr>
              <a:xfrm flipH="1">
                <a:off x="910906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 userDrawn="1">
                <p:custDataLst>
                  <p:tags r:id="rId145"/>
                </p:custDataLst>
              </p:nvPr>
            </p:nvCxnSpPr>
            <p:spPr>
              <a:xfrm flipH="1">
                <a:off x="917415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 userDrawn="1">
                <p:custDataLst>
                  <p:tags r:id="rId146"/>
                </p:custDataLst>
              </p:nvPr>
            </p:nvCxnSpPr>
            <p:spPr>
              <a:xfrm flipH="1">
                <a:off x="923765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 userDrawn="1">
                <p:custDataLst>
                  <p:tags r:id="rId147"/>
                </p:custDataLst>
              </p:nvPr>
            </p:nvCxnSpPr>
            <p:spPr>
              <a:xfrm flipH="1">
                <a:off x="930273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 userDrawn="1">
                <p:custDataLst>
                  <p:tags r:id="rId148"/>
                </p:custDataLst>
              </p:nvPr>
            </p:nvCxnSpPr>
            <p:spPr>
              <a:xfrm flipH="1">
                <a:off x="93678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 userDrawn="1">
                <p:custDataLst>
                  <p:tags r:id="rId149"/>
                </p:custDataLst>
              </p:nvPr>
            </p:nvCxnSpPr>
            <p:spPr>
              <a:xfrm flipH="1">
                <a:off x="94313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 userDrawn="1">
                <p:custDataLst>
                  <p:tags r:id="rId150"/>
                </p:custDataLst>
              </p:nvPr>
            </p:nvCxnSpPr>
            <p:spPr>
              <a:xfrm flipH="1">
                <a:off x="949641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 userDrawn="1">
                <p:custDataLst>
                  <p:tags r:id="rId151"/>
                </p:custDataLst>
              </p:nvPr>
            </p:nvCxnSpPr>
            <p:spPr>
              <a:xfrm flipH="1">
                <a:off x="956150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 userDrawn="1">
                <p:custDataLst>
                  <p:tags r:id="rId152"/>
                </p:custDataLst>
              </p:nvPr>
            </p:nvCxnSpPr>
            <p:spPr>
              <a:xfrm flipH="1">
                <a:off x="962659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 userDrawn="1">
                <p:custDataLst>
                  <p:tags r:id="rId153"/>
                </p:custDataLst>
              </p:nvPr>
            </p:nvCxnSpPr>
            <p:spPr>
              <a:xfrm flipH="1">
                <a:off x="969009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 userDrawn="1">
                <p:custDataLst>
                  <p:tags r:id="rId154"/>
                </p:custDataLst>
              </p:nvPr>
            </p:nvCxnSpPr>
            <p:spPr>
              <a:xfrm flipH="1">
                <a:off x="975517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 userDrawn="1">
                <p:custDataLst>
                  <p:tags r:id="rId155"/>
                </p:custDataLst>
              </p:nvPr>
            </p:nvCxnSpPr>
            <p:spPr>
              <a:xfrm flipH="1">
                <a:off x="982026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 userDrawn="1">
                <p:custDataLst>
                  <p:tags r:id="rId156"/>
                </p:custDataLst>
              </p:nvPr>
            </p:nvCxnSpPr>
            <p:spPr>
              <a:xfrm flipH="1">
                <a:off x="988535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 userDrawn="1">
                <p:custDataLst>
                  <p:tags r:id="rId157"/>
                </p:custDataLst>
              </p:nvPr>
            </p:nvCxnSpPr>
            <p:spPr>
              <a:xfrm flipH="1">
                <a:off x="994885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 userDrawn="1">
                <p:custDataLst>
                  <p:tags r:id="rId158"/>
                </p:custDataLst>
              </p:nvPr>
            </p:nvCxnSpPr>
            <p:spPr>
              <a:xfrm flipH="1">
                <a:off x="1001394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 userDrawn="1">
                <p:custDataLst>
                  <p:tags r:id="rId159"/>
                </p:custDataLst>
              </p:nvPr>
            </p:nvCxnSpPr>
            <p:spPr>
              <a:xfrm flipH="1">
                <a:off x="1007903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 userDrawn="1">
                <p:custDataLst>
                  <p:tags r:id="rId160"/>
                </p:custDataLst>
              </p:nvPr>
            </p:nvCxnSpPr>
            <p:spPr>
              <a:xfrm flipH="1">
                <a:off x="101425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 userDrawn="1">
                <p:custDataLst>
                  <p:tags r:id="rId161"/>
                </p:custDataLst>
              </p:nvPr>
            </p:nvCxnSpPr>
            <p:spPr>
              <a:xfrm flipH="1">
                <a:off x="1020761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直接连接符 253"/>
              <p:cNvCxnSpPr/>
              <p:nvPr userDrawn="1">
                <p:custDataLst>
                  <p:tags r:id="rId162"/>
                </p:custDataLst>
              </p:nvPr>
            </p:nvCxnSpPr>
            <p:spPr>
              <a:xfrm flipH="1">
                <a:off x="1027270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接连接符 254"/>
              <p:cNvCxnSpPr/>
              <p:nvPr userDrawn="1">
                <p:custDataLst>
                  <p:tags r:id="rId163"/>
                </p:custDataLst>
              </p:nvPr>
            </p:nvCxnSpPr>
            <p:spPr>
              <a:xfrm flipH="1">
                <a:off x="103377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直接连接符 255"/>
              <p:cNvCxnSpPr/>
              <p:nvPr userDrawn="1">
                <p:custDataLst>
                  <p:tags r:id="rId164"/>
                </p:custDataLst>
              </p:nvPr>
            </p:nvCxnSpPr>
            <p:spPr>
              <a:xfrm flipH="1">
                <a:off x="1040129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接连接符 256"/>
              <p:cNvCxnSpPr/>
              <p:nvPr userDrawn="1">
                <p:custDataLst>
                  <p:tags r:id="rId165"/>
                </p:custDataLst>
              </p:nvPr>
            </p:nvCxnSpPr>
            <p:spPr>
              <a:xfrm flipH="1">
                <a:off x="1046638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接连接符 257"/>
              <p:cNvCxnSpPr/>
              <p:nvPr userDrawn="1">
                <p:custDataLst>
                  <p:tags r:id="rId166"/>
                </p:custDataLst>
              </p:nvPr>
            </p:nvCxnSpPr>
            <p:spPr>
              <a:xfrm flipH="1">
                <a:off x="105314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接连接符 258"/>
              <p:cNvCxnSpPr/>
              <p:nvPr userDrawn="1">
                <p:custDataLst>
                  <p:tags r:id="rId167"/>
                </p:custDataLst>
              </p:nvPr>
            </p:nvCxnSpPr>
            <p:spPr>
              <a:xfrm flipH="1">
                <a:off x="1059655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直接连接符 259"/>
              <p:cNvCxnSpPr/>
              <p:nvPr userDrawn="1">
                <p:custDataLst>
                  <p:tags r:id="rId168"/>
                </p:custDataLst>
              </p:nvPr>
            </p:nvCxnSpPr>
            <p:spPr>
              <a:xfrm flipH="1">
                <a:off x="1066005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直接连接符 260"/>
              <p:cNvCxnSpPr/>
              <p:nvPr userDrawn="1">
                <p:custDataLst>
                  <p:tags r:id="rId169"/>
                </p:custDataLst>
              </p:nvPr>
            </p:nvCxnSpPr>
            <p:spPr>
              <a:xfrm flipH="1">
                <a:off x="1072514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直接连接符 261"/>
              <p:cNvCxnSpPr/>
              <p:nvPr userDrawn="1">
                <p:custDataLst>
                  <p:tags r:id="rId170"/>
                </p:custDataLst>
              </p:nvPr>
            </p:nvCxnSpPr>
            <p:spPr>
              <a:xfrm flipH="1">
                <a:off x="1079023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直接连接符 262"/>
              <p:cNvCxnSpPr/>
              <p:nvPr userDrawn="1">
                <p:custDataLst>
                  <p:tags r:id="rId171"/>
                </p:custDataLst>
              </p:nvPr>
            </p:nvCxnSpPr>
            <p:spPr>
              <a:xfrm flipH="1">
                <a:off x="1085373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直接连接符 263"/>
              <p:cNvCxnSpPr/>
              <p:nvPr userDrawn="1">
                <p:custDataLst>
                  <p:tags r:id="rId172"/>
                </p:custDataLst>
              </p:nvPr>
            </p:nvCxnSpPr>
            <p:spPr>
              <a:xfrm flipH="1">
                <a:off x="109188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直接连接符 264"/>
              <p:cNvCxnSpPr/>
              <p:nvPr userDrawn="1">
                <p:custDataLst>
                  <p:tags r:id="rId173"/>
                </p:custDataLst>
              </p:nvPr>
            </p:nvCxnSpPr>
            <p:spPr>
              <a:xfrm flipH="1">
                <a:off x="1098390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直接连接符 265"/>
              <p:cNvCxnSpPr/>
              <p:nvPr userDrawn="1">
                <p:custDataLst>
                  <p:tags r:id="rId174"/>
                </p:custDataLst>
              </p:nvPr>
            </p:nvCxnSpPr>
            <p:spPr>
              <a:xfrm flipH="1">
                <a:off x="110489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直接连接符 266"/>
              <p:cNvCxnSpPr/>
              <p:nvPr userDrawn="1">
                <p:custDataLst>
                  <p:tags r:id="rId175"/>
                </p:custDataLst>
              </p:nvPr>
            </p:nvCxnSpPr>
            <p:spPr>
              <a:xfrm flipH="1">
                <a:off x="111124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直接连接符 267"/>
              <p:cNvCxnSpPr/>
              <p:nvPr userDrawn="1">
                <p:custDataLst>
                  <p:tags r:id="rId176"/>
                </p:custDataLst>
              </p:nvPr>
            </p:nvCxnSpPr>
            <p:spPr>
              <a:xfrm flipH="1">
                <a:off x="1117758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直接连接符 268"/>
              <p:cNvCxnSpPr/>
              <p:nvPr userDrawn="1">
                <p:custDataLst>
                  <p:tags r:id="rId177"/>
                </p:custDataLst>
              </p:nvPr>
            </p:nvCxnSpPr>
            <p:spPr>
              <a:xfrm flipH="1">
                <a:off x="112426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直接连接符 269"/>
              <p:cNvCxnSpPr/>
              <p:nvPr userDrawn="1">
                <p:custDataLst>
                  <p:tags r:id="rId178"/>
                </p:custDataLst>
              </p:nvPr>
            </p:nvCxnSpPr>
            <p:spPr>
              <a:xfrm flipH="1">
                <a:off x="1130776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直接连接符 270"/>
              <p:cNvCxnSpPr/>
              <p:nvPr userDrawn="1">
                <p:custDataLst>
                  <p:tags r:id="rId179"/>
                </p:custDataLst>
              </p:nvPr>
            </p:nvCxnSpPr>
            <p:spPr>
              <a:xfrm flipH="1">
                <a:off x="1137126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直接连接符 271"/>
              <p:cNvCxnSpPr/>
              <p:nvPr userDrawn="1">
                <p:custDataLst>
                  <p:tags r:id="rId180"/>
                </p:custDataLst>
              </p:nvPr>
            </p:nvCxnSpPr>
            <p:spPr>
              <a:xfrm flipH="1">
                <a:off x="114363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直接连接符 272"/>
              <p:cNvCxnSpPr/>
              <p:nvPr userDrawn="1">
                <p:custDataLst>
                  <p:tags r:id="rId181"/>
                </p:custDataLst>
              </p:nvPr>
            </p:nvCxnSpPr>
            <p:spPr>
              <a:xfrm flipH="1">
                <a:off x="115014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直接连接符 273"/>
              <p:cNvCxnSpPr/>
              <p:nvPr userDrawn="1">
                <p:custDataLst>
                  <p:tags r:id="rId182"/>
                </p:custDataLst>
              </p:nvPr>
            </p:nvCxnSpPr>
            <p:spPr>
              <a:xfrm flipH="1">
                <a:off x="115649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直接连接符 274"/>
              <p:cNvCxnSpPr/>
              <p:nvPr userDrawn="1">
                <p:custDataLst>
                  <p:tags r:id="rId183"/>
                </p:custDataLst>
              </p:nvPr>
            </p:nvCxnSpPr>
            <p:spPr>
              <a:xfrm flipH="1">
                <a:off x="116300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直接连接符 275"/>
              <p:cNvCxnSpPr/>
              <p:nvPr userDrawn="1">
                <p:custDataLst>
                  <p:tags r:id="rId184"/>
                </p:custDataLst>
              </p:nvPr>
            </p:nvCxnSpPr>
            <p:spPr>
              <a:xfrm flipH="1">
                <a:off x="1169511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直接连接符 276"/>
              <p:cNvCxnSpPr/>
              <p:nvPr userDrawn="1">
                <p:custDataLst>
                  <p:tags r:id="rId185"/>
                </p:custDataLst>
              </p:nvPr>
            </p:nvCxnSpPr>
            <p:spPr>
              <a:xfrm flipH="1">
                <a:off x="117601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直接连接符 277"/>
              <p:cNvCxnSpPr/>
              <p:nvPr userDrawn="1">
                <p:custDataLst>
                  <p:tags r:id="rId186"/>
                </p:custDataLst>
              </p:nvPr>
            </p:nvCxnSpPr>
            <p:spPr>
              <a:xfrm flipH="1">
                <a:off x="118236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直接连接符 278"/>
              <p:cNvCxnSpPr/>
              <p:nvPr userDrawn="1">
                <p:custDataLst>
                  <p:tags r:id="rId187"/>
                </p:custDataLst>
              </p:nvPr>
            </p:nvCxnSpPr>
            <p:spPr>
              <a:xfrm flipH="1">
                <a:off x="1188878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直接连接符 279"/>
              <p:cNvCxnSpPr/>
              <p:nvPr userDrawn="1">
                <p:custDataLst>
                  <p:tags r:id="rId188"/>
                </p:custDataLst>
              </p:nvPr>
            </p:nvCxnSpPr>
            <p:spPr>
              <a:xfrm flipH="1">
                <a:off x="1195387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直接连接符 280"/>
              <p:cNvCxnSpPr/>
              <p:nvPr userDrawn="1">
                <p:custDataLst>
                  <p:tags r:id="rId189"/>
                </p:custDataLst>
              </p:nvPr>
            </p:nvCxnSpPr>
            <p:spPr>
              <a:xfrm flipH="1">
                <a:off x="1201896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直接连接符 281"/>
              <p:cNvCxnSpPr/>
              <p:nvPr userDrawn="1">
                <p:custDataLst>
                  <p:tags r:id="rId190"/>
                </p:custDataLst>
              </p:nvPr>
            </p:nvCxnSpPr>
            <p:spPr>
              <a:xfrm flipH="1">
                <a:off x="1208246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直接连接符 282"/>
              <p:cNvCxnSpPr/>
              <p:nvPr userDrawn="1">
                <p:custDataLst>
                  <p:tags r:id="rId191"/>
                </p:custDataLst>
              </p:nvPr>
            </p:nvCxnSpPr>
            <p:spPr>
              <a:xfrm flipH="1">
                <a:off x="121475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接连接符 3"/>
            <p:cNvCxnSpPr/>
            <p:nvPr userDrawn="1">
              <p:custDataLst>
                <p:tags r:id="rId192"/>
              </p:custDataLst>
            </p:nvPr>
          </p:nvCxnSpPr>
          <p:spPr>
            <a:xfrm flipH="1">
              <a:off x="-7983" y="619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 userDrawn="1">
              <p:custDataLst>
                <p:tags r:id="rId193"/>
              </p:custDataLst>
            </p:nvPr>
          </p:nvCxnSpPr>
          <p:spPr>
            <a:xfrm flipH="1">
              <a:off x="-7983" y="1349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 userDrawn="1">
              <p:custDataLst>
                <p:tags r:id="rId194"/>
              </p:custDataLst>
            </p:nvPr>
          </p:nvCxnSpPr>
          <p:spPr>
            <a:xfrm flipH="1">
              <a:off x="-7983" y="2095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 userDrawn="1">
              <p:custDataLst>
                <p:tags r:id="rId195"/>
              </p:custDataLst>
            </p:nvPr>
          </p:nvCxnSpPr>
          <p:spPr>
            <a:xfrm flipH="1">
              <a:off x="-7983" y="2825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>
              <p:custDataLst>
                <p:tags r:id="rId196"/>
              </p:custDataLst>
            </p:nvPr>
          </p:nvCxnSpPr>
          <p:spPr>
            <a:xfrm flipH="1">
              <a:off x="-7983" y="3571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>
              <p:custDataLst>
                <p:tags r:id="rId197"/>
              </p:custDataLst>
            </p:nvPr>
          </p:nvCxnSpPr>
          <p:spPr>
            <a:xfrm flipH="1">
              <a:off x="-7983" y="4302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>
              <p:custDataLst>
                <p:tags r:id="rId198"/>
              </p:custDataLst>
            </p:nvPr>
          </p:nvCxnSpPr>
          <p:spPr>
            <a:xfrm flipH="1">
              <a:off x="-7983" y="5048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>
              <p:custDataLst>
                <p:tags r:id="rId199"/>
              </p:custDataLst>
            </p:nvPr>
          </p:nvCxnSpPr>
          <p:spPr>
            <a:xfrm flipH="1">
              <a:off x="-7983" y="5778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 userDrawn="1">
              <p:custDataLst>
                <p:tags r:id="rId200"/>
              </p:custDataLst>
            </p:nvPr>
          </p:nvCxnSpPr>
          <p:spPr>
            <a:xfrm flipH="1">
              <a:off x="-7983" y="6524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>
              <p:custDataLst>
                <p:tags r:id="rId201"/>
              </p:custDataLst>
            </p:nvPr>
          </p:nvCxnSpPr>
          <p:spPr>
            <a:xfrm flipH="1">
              <a:off x="-7983" y="7254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>
              <p:custDataLst>
                <p:tags r:id="rId202"/>
              </p:custDataLst>
            </p:nvPr>
          </p:nvCxnSpPr>
          <p:spPr>
            <a:xfrm flipH="1">
              <a:off x="-7983" y="8001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 userDrawn="1">
              <p:custDataLst>
                <p:tags r:id="rId203"/>
              </p:custDataLst>
            </p:nvPr>
          </p:nvCxnSpPr>
          <p:spPr>
            <a:xfrm flipH="1">
              <a:off x="-7983" y="8747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204"/>
              </p:custDataLst>
            </p:nvPr>
          </p:nvCxnSpPr>
          <p:spPr>
            <a:xfrm flipH="1">
              <a:off x="-7983" y="9477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205"/>
              </p:custDataLst>
            </p:nvPr>
          </p:nvCxnSpPr>
          <p:spPr>
            <a:xfrm flipH="1">
              <a:off x="-7983" y="10223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 userDrawn="1">
              <p:custDataLst>
                <p:tags r:id="rId206"/>
              </p:custDataLst>
            </p:nvPr>
          </p:nvCxnSpPr>
          <p:spPr>
            <a:xfrm flipH="1">
              <a:off x="-7983" y="10953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 userDrawn="1">
              <p:custDataLst>
                <p:tags r:id="rId207"/>
              </p:custDataLst>
            </p:nvPr>
          </p:nvCxnSpPr>
          <p:spPr>
            <a:xfrm flipH="1">
              <a:off x="-7983" y="11699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 userDrawn="1">
              <p:custDataLst>
                <p:tags r:id="rId208"/>
              </p:custDataLst>
            </p:nvPr>
          </p:nvCxnSpPr>
          <p:spPr>
            <a:xfrm flipH="1">
              <a:off x="-7983" y="12430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 userDrawn="1">
              <p:custDataLst>
                <p:tags r:id="rId209"/>
              </p:custDataLst>
            </p:nvPr>
          </p:nvCxnSpPr>
          <p:spPr>
            <a:xfrm flipH="1">
              <a:off x="-7983" y="13176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>
              <p:custDataLst>
                <p:tags r:id="rId210"/>
              </p:custDataLst>
            </p:nvPr>
          </p:nvCxnSpPr>
          <p:spPr>
            <a:xfrm flipH="1">
              <a:off x="-7983" y="13906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 userDrawn="1">
              <p:custDataLst>
                <p:tags r:id="rId211"/>
              </p:custDataLst>
            </p:nvPr>
          </p:nvCxnSpPr>
          <p:spPr>
            <a:xfrm flipH="1">
              <a:off x="-7983" y="14652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 userDrawn="1">
              <p:custDataLst>
                <p:tags r:id="rId212"/>
              </p:custDataLst>
            </p:nvPr>
          </p:nvCxnSpPr>
          <p:spPr>
            <a:xfrm flipH="1">
              <a:off x="-7983" y="15382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 userDrawn="1">
              <p:custDataLst>
                <p:tags r:id="rId213"/>
              </p:custDataLst>
            </p:nvPr>
          </p:nvCxnSpPr>
          <p:spPr>
            <a:xfrm flipH="1">
              <a:off x="-7983" y="16129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 userDrawn="1">
              <p:custDataLst>
                <p:tags r:id="rId214"/>
              </p:custDataLst>
            </p:nvPr>
          </p:nvCxnSpPr>
          <p:spPr>
            <a:xfrm flipH="1">
              <a:off x="-7983" y="16875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>
              <p:custDataLst>
                <p:tags r:id="rId215"/>
              </p:custDataLst>
            </p:nvPr>
          </p:nvCxnSpPr>
          <p:spPr>
            <a:xfrm flipH="1">
              <a:off x="-7983" y="17605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>
              <p:custDataLst>
                <p:tags r:id="rId216"/>
              </p:custDataLst>
            </p:nvPr>
          </p:nvCxnSpPr>
          <p:spPr>
            <a:xfrm flipH="1">
              <a:off x="-7983" y="18351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 userDrawn="1">
              <p:custDataLst>
                <p:tags r:id="rId217"/>
              </p:custDataLst>
            </p:nvPr>
          </p:nvCxnSpPr>
          <p:spPr>
            <a:xfrm flipH="1">
              <a:off x="-7983" y="19081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 userDrawn="1">
              <p:custDataLst>
                <p:tags r:id="rId218"/>
              </p:custDataLst>
            </p:nvPr>
          </p:nvCxnSpPr>
          <p:spPr>
            <a:xfrm flipH="1">
              <a:off x="-7983" y="19827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 userDrawn="1">
              <p:custDataLst>
                <p:tags r:id="rId219"/>
              </p:custDataLst>
            </p:nvPr>
          </p:nvCxnSpPr>
          <p:spPr>
            <a:xfrm flipH="1">
              <a:off x="-7983" y="20558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 userDrawn="1">
              <p:custDataLst>
                <p:tags r:id="rId220"/>
              </p:custDataLst>
            </p:nvPr>
          </p:nvCxnSpPr>
          <p:spPr>
            <a:xfrm flipH="1">
              <a:off x="-7983" y="21304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 userDrawn="1">
              <p:custDataLst>
                <p:tags r:id="rId221"/>
              </p:custDataLst>
            </p:nvPr>
          </p:nvCxnSpPr>
          <p:spPr>
            <a:xfrm flipH="1">
              <a:off x="-7983" y="22034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>
              <p:custDataLst>
                <p:tags r:id="rId222"/>
              </p:custDataLst>
            </p:nvPr>
          </p:nvCxnSpPr>
          <p:spPr>
            <a:xfrm flipH="1">
              <a:off x="-7983" y="22780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 userDrawn="1">
              <p:custDataLst>
                <p:tags r:id="rId223"/>
              </p:custDataLst>
            </p:nvPr>
          </p:nvCxnSpPr>
          <p:spPr>
            <a:xfrm flipH="1">
              <a:off x="-7983" y="23510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 userDrawn="1">
              <p:custDataLst>
                <p:tags r:id="rId224"/>
              </p:custDataLst>
            </p:nvPr>
          </p:nvCxnSpPr>
          <p:spPr>
            <a:xfrm flipH="1">
              <a:off x="-7983" y="24257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 userDrawn="1">
              <p:custDataLst>
                <p:tags r:id="rId225"/>
              </p:custDataLst>
            </p:nvPr>
          </p:nvCxnSpPr>
          <p:spPr>
            <a:xfrm flipH="1">
              <a:off x="-7983" y="25003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 userDrawn="1">
              <p:custDataLst>
                <p:tags r:id="rId226"/>
              </p:custDataLst>
            </p:nvPr>
          </p:nvCxnSpPr>
          <p:spPr>
            <a:xfrm flipH="1">
              <a:off x="-7983" y="25733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 userDrawn="1">
              <p:custDataLst>
                <p:tags r:id="rId227"/>
              </p:custDataLst>
            </p:nvPr>
          </p:nvCxnSpPr>
          <p:spPr>
            <a:xfrm flipH="1">
              <a:off x="-7983" y="26479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 userDrawn="1">
              <p:custDataLst>
                <p:tags r:id="rId228"/>
              </p:custDataLst>
            </p:nvPr>
          </p:nvCxnSpPr>
          <p:spPr>
            <a:xfrm flipH="1">
              <a:off x="-7983" y="27209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 userDrawn="1">
              <p:custDataLst>
                <p:tags r:id="rId229"/>
              </p:custDataLst>
            </p:nvPr>
          </p:nvCxnSpPr>
          <p:spPr>
            <a:xfrm flipH="1">
              <a:off x="-7983" y="27955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 userDrawn="1">
              <p:custDataLst>
                <p:tags r:id="rId230"/>
              </p:custDataLst>
            </p:nvPr>
          </p:nvCxnSpPr>
          <p:spPr>
            <a:xfrm flipH="1">
              <a:off x="-7983" y="28686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 userDrawn="1">
              <p:custDataLst>
                <p:tags r:id="rId231"/>
              </p:custDataLst>
            </p:nvPr>
          </p:nvCxnSpPr>
          <p:spPr>
            <a:xfrm flipH="1">
              <a:off x="-7983" y="29432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 userDrawn="1">
              <p:custDataLst>
                <p:tags r:id="rId232"/>
              </p:custDataLst>
            </p:nvPr>
          </p:nvCxnSpPr>
          <p:spPr>
            <a:xfrm flipH="1">
              <a:off x="-7983" y="30162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 userDrawn="1">
              <p:custDataLst>
                <p:tags r:id="rId233"/>
              </p:custDataLst>
            </p:nvPr>
          </p:nvCxnSpPr>
          <p:spPr>
            <a:xfrm flipH="1">
              <a:off x="-7983" y="30908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 userDrawn="1">
              <p:custDataLst>
                <p:tags r:id="rId234"/>
              </p:custDataLst>
            </p:nvPr>
          </p:nvCxnSpPr>
          <p:spPr>
            <a:xfrm flipH="1">
              <a:off x="-7983" y="31638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 userDrawn="1">
              <p:custDataLst>
                <p:tags r:id="rId235"/>
              </p:custDataLst>
            </p:nvPr>
          </p:nvCxnSpPr>
          <p:spPr>
            <a:xfrm flipH="1">
              <a:off x="-7983" y="32385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 userDrawn="1">
              <p:custDataLst>
                <p:tags r:id="rId236"/>
              </p:custDataLst>
            </p:nvPr>
          </p:nvCxnSpPr>
          <p:spPr>
            <a:xfrm flipH="1">
              <a:off x="-7983" y="33131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 userDrawn="1">
              <p:custDataLst>
                <p:tags r:id="rId237"/>
              </p:custDataLst>
            </p:nvPr>
          </p:nvCxnSpPr>
          <p:spPr>
            <a:xfrm flipH="1">
              <a:off x="-7983" y="33861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 userDrawn="1">
              <p:custDataLst>
                <p:tags r:id="rId238"/>
              </p:custDataLst>
            </p:nvPr>
          </p:nvCxnSpPr>
          <p:spPr>
            <a:xfrm flipH="1">
              <a:off x="-7983" y="34607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 userDrawn="1">
              <p:custDataLst>
                <p:tags r:id="rId239"/>
              </p:custDataLst>
            </p:nvPr>
          </p:nvCxnSpPr>
          <p:spPr>
            <a:xfrm flipH="1">
              <a:off x="-7983" y="35337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 userDrawn="1">
              <p:custDataLst>
                <p:tags r:id="rId240"/>
              </p:custDataLst>
            </p:nvPr>
          </p:nvCxnSpPr>
          <p:spPr>
            <a:xfrm flipH="1">
              <a:off x="-7983" y="36083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 userDrawn="1">
              <p:custDataLst>
                <p:tags r:id="rId241"/>
              </p:custDataLst>
            </p:nvPr>
          </p:nvCxnSpPr>
          <p:spPr>
            <a:xfrm flipH="1">
              <a:off x="-7983" y="36814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 userDrawn="1">
              <p:custDataLst>
                <p:tags r:id="rId242"/>
              </p:custDataLst>
            </p:nvPr>
          </p:nvCxnSpPr>
          <p:spPr>
            <a:xfrm flipH="1">
              <a:off x="-7983" y="37560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 userDrawn="1">
              <p:custDataLst>
                <p:tags r:id="rId243"/>
              </p:custDataLst>
            </p:nvPr>
          </p:nvCxnSpPr>
          <p:spPr>
            <a:xfrm flipH="1">
              <a:off x="-7983" y="38290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 userDrawn="1">
              <p:custDataLst>
                <p:tags r:id="rId244"/>
              </p:custDataLst>
            </p:nvPr>
          </p:nvCxnSpPr>
          <p:spPr>
            <a:xfrm flipH="1">
              <a:off x="-7983" y="39036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 userDrawn="1">
              <p:custDataLst>
                <p:tags r:id="rId245"/>
              </p:custDataLst>
            </p:nvPr>
          </p:nvCxnSpPr>
          <p:spPr>
            <a:xfrm flipH="1">
              <a:off x="-7983" y="39766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 userDrawn="1">
              <p:custDataLst>
                <p:tags r:id="rId246"/>
              </p:custDataLst>
            </p:nvPr>
          </p:nvCxnSpPr>
          <p:spPr>
            <a:xfrm flipH="1">
              <a:off x="-7983" y="40513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 userDrawn="1">
              <p:custDataLst>
                <p:tags r:id="rId247"/>
              </p:custDataLst>
            </p:nvPr>
          </p:nvCxnSpPr>
          <p:spPr>
            <a:xfrm flipH="1">
              <a:off x="-7983" y="41259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 userDrawn="1">
              <p:custDataLst>
                <p:tags r:id="rId248"/>
              </p:custDataLst>
            </p:nvPr>
          </p:nvCxnSpPr>
          <p:spPr>
            <a:xfrm flipH="1">
              <a:off x="-7983" y="41989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 userDrawn="1">
              <p:custDataLst>
                <p:tags r:id="rId249"/>
              </p:custDataLst>
            </p:nvPr>
          </p:nvCxnSpPr>
          <p:spPr>
            <a:xfrm flipH="1">
              <a:off x="-7983" y="42735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 userDrawn="1">
              <p:custDataLst>
                <p:tags r:id="rId250"/>
              </p:custDataLst>
            </p:nvPr>
          </p:nvCxnSpPr>
          <p:spPr>
            <a:xfrm flipH="1">
              <a:off x="-7983" y="43465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 userDrawn="1">
              <p:custDataLst>
                <p:tags r:id="rId251"/>
              </p:custDataLst>
            </p:nvPr>
          </p:nvCxnSpPr>
          <p:spPr>
            <a:xfrm flipH="1">
              <a:off x="-7983" y="44211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 userDrawn="1">
              <p:custDataLst>
                <p:tags r:id="rId252"/>
              </p:custDataLst>
            </p:nvPr>
          </p:nvCxnSpPr>
          <p:spPr>
            <a:xfrm flipH="1">
              <a:off x="-7983" y="44942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 userDrawn="1">
              <p:custDataLst>
                <p:tags r:id="rId253"/>
              </p:custDataLst>
            </p:nvPr>
          </p:nvCxnSpPr>
          <p:spPr>
            <a:xfrm flipH="1">
              <a:off x="-7983" y="45688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 userDrawn="1">
              <p:custDataLst>
                <p:tags r:id="rId254"/>
              </p:custDataLst>
            </p:nvPr>
          </p:nvCxnSpPr>
          <p:spPr>
            <a:xfrm flipH="1">
              <a:off x="-7983" y="46418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 userDrawn="1">
              <p:custDataLst>
                <p:tags r:id="rId255"/>
              </p:custDataLst>
            </p:nvPr>
          </p:nvCxnSpPr>
          <p:spPr>
            <a:xfrm flipH="1">
              <a:off x="-7983" y="47164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 userDrawn="1">
              <p:custDataLst>
                <p:tags r:id="rId256"/>
              </p:custDataLst>
            </p:nvPr>
          </p:nvCxnSpPr>
          <p:spPr>
            <a:xfrm flipH="1">
              <a:off x="-7983" y="47894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 userDrawn="1">
              <p:custDataLst>
                <p:tags r:id="rId257"/>
              </p:custDataLst>
            </p:nvPr>
          </p:nvCxnSpPr>
          <p:spPr>
            <a:xfrm flipH="1">
              <a:off x="-7983" y="48641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 userDrawn="1">
              <p:custDataLst>
                <p:tags r:id="rId258"/>
              </p:custDataLst>
            </p:nvPr>
          </p:nvCxnSpPr>
          <p:spPr>
            <a:xfrm flipH="1">
              <a:off x="-7983" y="49387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 userDrawn="1">
              <p:custDataLst>
                <p:tags r:id="rId259"/>
              </p:custDataLst>
            </p:nvPr>
          </p:nvCxnSpPr>
          <p:spPr>
            <a:xfrm flipH="1">
              <a:off x="-7983" y="50117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 userDrawn="1">
              <p:custDataLst>
                <p:tags r:id="rId260"/>
              </p:custDataLst>
            </p:nvPr>
          </p:nvCxnSpPr>
          <p:spPr>
            <a:xfrm flipH="1">
              <a:off x="-7983" y="50863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 userDrawn="1">
              <p:custDataLst>
                <p:tags r:id="rId261"/>
              </p:custDataLst>
            </p:nvPr>
          </p:nvCxnSpPr>
          <p:spPr>
            <a:xfrm flipH="1">
              <a:off x="-7983" y="51593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 userDrawn="1">
              <p:custDataLst>
                <p:tags r:id="rId262"/>
              </p:custDataLst>
            </p:nvPr>
          </p:nvCxnSpPr>
          <p:spPr>
            <a:xfrm flipH="1">
              <a:off x="-7983" y="52339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 userDrawn="1">
              <p:custDataLst>
                <p:tags r:id="rId263"/>
              </p:custDataLst>
            </p:nvPr>
          </p:nvCxnSpPr>
          <p:spPr>
            <a:xfrm flipH="1">
              <a:off x="-7983" y="53070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 userDrawn="1">
              <p:custDataLst>
                <p:tags r:id="rId264"/>
              </p:custDataLst>
            </p:nvPr>
          </p:nvCxnSpPr>
          <p:spPr>
            <a:xfrm flipH="1">
              <a:off x="-7983" y="53816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 userDrawn="1">
              <p:custDataLst>
                <p:tags r:id="rId265"/>
              </p:custDataLst>
            </p:nvPr>
          </p:nvCxnSpPr>
          <p:spPr>
            <a:xfrm flipH="1">
              <a:off x="-7983" y="54546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 userDrawn="1">
              <p:custDataLst>
                <p:tags r:id="rId266"/>
              </p:custDataLst>
            </p:nvPr>
          </p:nvCxnSpPr>
          <p:spPr>
            <a:xfrm flipH="1">
              <a:off x="-7983" y="55292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 userDrawn="1">
              <p:custDataLst>
                <p:tags r:id="rId267"/>
              </p:custDataLst>
            </p:nvPr>
          </p:nvCxnSpPr>
          <p:spPr>
            <a:xfrm flipH="1">
              <a:off x="-7983" y="56022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 userDrawn="1">
              <p:custDataLst>
                <p:tags r:id="rId268"/>
              </p:custDataLst>
            </p:nvPr>
          </p:nvCxnSpPr>
          <p:spPr>
            <a:xfrm flipH="1">
              <a:off x="-7983" y="56769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 userDrawn="1">
              <p:custDataLst>
                <p:tags r:id="rId269"/>
              </p:custDataLst>
            </p:nvPr>
          </p:nvCxnSpPr>
          <p:spPr>
            <a:xfrm flipH="1">
              <a:off x="-7983" y="57515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 userDrawn="1">
              <p:custDataLst>
                <p:tags r:id="rId270"/>
              </p:custDataLst>
            </p:nvPr>
          </p:nvCxnSpPr>
          <p:spPr>
            <a:xfrm flipH="1">
              <a:off x="-7983" y="58245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 userDrawn="1">
              <p:custDataLst>
                <p:tags r:id="rId271"/>
              </p:custDataLst>
            </p:nvPr>
          </p:nvCxnSpPr>
          <p:spPr>
            <a:xfrm flipH="1">
              <a:off x="-7983" y="58991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 userDrawn="1">
              <p:custDataLst>
                <p:tags r:id="rId272"/>
              </p:custDataLst>
            </p:nvPr>
          </p:nvCxnSpPr>
          <p:spPr>
            <a:xfrm flipH="1">
              <a:off x="-7983" y="59721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 userDrawn="1">
              <p:custDataLst>
                <p:tags r:id="rId273"/>
              </p:custDataLst>
            </p:nvPr>
          </p:nvCxnSpPr>
          <p:spPr>
            <a:xfrm flipH="1">
              <a:off x="-7983" y="60467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 userDrawn="1">
              <p:custDataLst>
                <p:tags r:id="rId274"/>
              </p:custDataLst>
            </p:nvPr>
          </p:nvCxnSpPr>
          <p:spPr>
            <a:xfrm flipH="1">
              <a:off x="-7983" y="61198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 userDrawn="1">
              <p:custDataLst>
                <p:tags r:id="rId275"/>
              </p:custDataLst>
            </p:nvPr>
          </p:nvCxnSpPr>
          <p:spPr>
            <a:xfrm flipH="1">
              <a:off x="-7983" y="61944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 userDrawn="1">
              <p:custDataLst>
                <p:tags r:id="rId276"/>
              </p:custDataLst>
            </p:nvPr>
          </p:nvCxnSpPr>
          <p:spPr>
            <a:xfrm flipH="1">
              <a:off x="-7983" y="62674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 userDrawn="1">
              <p:custDataLst>
                <p:tags r:id="rId277"/>
              </p:custDataLst>
            </p:nvPr>
          </p:nvCxnSpPr>
          <p:spPr>
            <a:xfrm flipH="1">
              <a:off x="-7983" y="63420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 userDrawn="1">
              <p:custDataLst>
                <p:tags r:id="rId278"/>
              </p:custDataLst>
            </p:nvPr>
          </p:nvCxnSpPr>
          <p:spPr>
            <a:xfrm flipH="1">
              <a:off x="-7983" y="64150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 userDrawn="1">
              <p:custDataLst>
                <p:tags r:id="rId279"/>
              </p:custDataLst>
            </p:nvPr>
          </p:nvCxnSpPr>
          <p:spPr>
            <a:xfrm flipH="1">
              <a:off x="-7983" y="64897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 userDrawn="1">
              <p:custDataLst>
                <p:tags r:id="rId280"/>
              </p:custDataLst>
            </p:nvPr>
          </p:nvCxnSpPr>
          <p:spPr>
            <a:xfrm flipH="1">
              <a:off x="-7983" y="65643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 userDrawn="1">
              <p:custDataLst>
                <p:tags r:id="rId281"/>
              </p:custDataLst>
            </p:nvPr>
          </p:nvCxnSpPr>
          <p:spPr>
            <a:xfrm flipH="1">
              <a:off x="-7983" y="66373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 userDrawn="1">
              <p:custDataLst>
                <p:tags r:id="rId282"/>
              </p:custDataLst>
            </p:nvPr>
          </p:nvCxnSpPr>
          <p:spPr>
            <a:xfrm flipH="1">
              <a:off x="-7983" y="67119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 userDrawn="1">
              <p:custDataLst>
                <p:tags r:id="rId283"/>
              </p:custDataLst>
            </p:nvPr>
          </p:nvCxnSpPr>
          <p:spPr>
            <a:xfrm flipH="1">
              <a:off x="-7983" y="67849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4" name="矩形: 圆角 283"/>
          <p:cNvSpPr/>
          <p:nvPr>
            <p:custDataLst>
              <p:tags r:id="rId284"/>
            </p:custDataLst>
          </p:nvPr>
        </p:nvSpPr>
        <p:spPr>
          <a:xfrm>
            <a:off x="304801" y="361427"/>
            <a:ext cx="11582398" cy="6135144"/>
          </a:xfrm>
          <a:prstGeom prst="roundRect">
            <a:avLst>
              <a:gd name="adj" fmla="val 4980"/>
            </a:avLst>
          </a:prstGeom>
          <a:solidFill>
            <a:srgbClr val="F1F6F0"/>
          </a:solidFill>
          <a:ln w="6350">
            <a:solidFill>
              <a:srgbClr val="275D23"/>
            </a:solidFill>
          </a:ln>
          <a:effectLst>
            <a:outerShdw blurRad="431800" dist="203200" dir="5400000" sx="98000" sy="98000" algn="t" rotWithShape="0">
              <a:srgbClr val="143012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Roboto Regular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 descr="7b0a2020202022776f7264617274223a20227b5c2269645c223a32353030333436382c5c227469645c223a31333538357d220a7d0a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33730" y="4149090"/>
            <a:ext cx="11292840" cy="1753235"/>
          </a:xfrm>
          <a:prstGeom prst="rect">
            <a:avLst/>
          </a:prstGeom>
        </p:spPr>
        <p:txBody>
          <a:bodyPr>
            <a:scene3d>
              <a:camera prst="perspectiveBelow" fov="0">
                <a:rot lat="0" lon="0" rev="0"/>
              </a:camera>
              <a:lightRig rig="flat" dir="t">
                <a:rot lat="0" lon="0" rev="0"/>
              </a:lightRig>
            </a:scene3d>
            <a:sp3d prstMaterial="matte">
              <a:extrusionClr>
                <a:srgbClr val="FD7F2D"/>
              </a:extrusionClr>
              <a:contourClr>
                <a:srgbClr val="FF0000"/>
              </a:contourClr>
            </a:sp3d>
          </a:bodyPr>
          <a:lstStyle>
            <a:lvl1pPr algn="ctr" eaLnBrk="1" fontAlgn="auto" latinLnBrk="0" hangingPunct="1">
              <a:lnSpc>
                <a:spcPct val="120000"/>
              </a:lnSpc>
              <a:defRPr sz="4400" b="0" i="0">
                <a:ln w="7063" cmpd="sng">
                  <a:solidFill>
                    <a:srgbClr val="396F58"/>
                  </a:solidFill>
                  <a:miter/>
                </a:ln>
                <a:solidFill>
                  <a:schemeClr val="bg1">
                    <a:lumMod val="95000"/>
                  </a:schemeClr>
                </a:solidFill>
                <a:effectLst>
                  <a:innerShdw blurRad="15697" dist="50800" dir="13500000">
                    <a:srgbClr val="BF0000">
                      <a:alpha val="58000"/>
                    </a:srgbClr>
                  </a:innerShdw>
                  <a:reflection blurRad="37672" stA="55000" endA="300" endPos="600" dist="114300" dir="5400000" sy="-100000" algn="bl" rotWithShape="0"/>
                </a:effectLst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</a:defRPr>
            </a:lvl1pPr>
          </a:lstStyle>
          <a:p>
            <a:r>
              <a:rPr lang="zh-CN" altLang="en-US" smtClean="0"/>
              <a:t>节单击此处编辑母版标题样式</a:t>
            </a:r>
            <a:br>
              <a:rPr lang="zh-CN" altLang="en-US" smtClean="0"/>
            </a:br>
            <a:endParaRPr lang="zh-CN" altLang="en-US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0" y="6365240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 userDrawn="1">
            <p:custDataLst>
              <p:tags r:id="rId2"/>
            </p:custDataLst>
          </p:nvPr>
        </p:nvGrpSpPr>
        <p:grpSpPr>
          <a:xfrm>
            <a:off x="-7938" y="0"/>
            <a:ext cx="12199938" cy="6858000"/>
            <a:chOff x="-7983" y="0"/>
            <a:chExt cx="12199983" cy="6858000"/>
          </a:xfrm>
        </p:grpSpPr>
        <p:grpSp>
          <p:nvGrpSpPr>
            <p:cNvPr id="3" name="组合 3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57150" y="0"/>
              <a:ext cx="12090298" cy="6858000"/>
              <a:chOff x="57150" y="0"/>
              <a:chExt cx="12090298" cy="6858000"/>
            </a:xfrm>
          </p:grpSpPr>
          <p:cxnSp>
            <p:nvCxnSpPr>
              <p:cNvPr id="96" name="直接连接符 95"/>
              <p:cNvCxnSpPr/>
              <p:nvPr userDrawn="1">
                <p:custDataLst>
                  <p:tags r:id="rId4"/>
                </p:custDataLst>
              </p:nvPr>
            </p:nvCxnSpPr>
            <p:spPr>
              <a:xfrm flipH="1">
                <a:off x="5710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 userDrawn="1">
                <p:custDataLst>
                  <p:tags r:id="rId5"/>
                </p:custDataLst>
              </p:nvPr>
            </p:nvCxnSpPr>
            <p:spPr>
              <a:xfrm flipH="1">
                <a:off x="1221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 userDrawn="1">
                <p:custDataLst>
                  <p:tags r:id="rId6"/>
                </p:custDataLst>
              </p:nvPr>
            </p:nvCxnSpPr>
            <p:spPr>
              <a:xfrm flipH="1">
                <a:off x="1856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 userDrawn="1">
                <p:custDataLst>
                  <p:tags r:id="rId7"/>
                </p:custDataLst>
              </p:nvPr>
            </p:nvCxnSpPr>
            <p:spPr>
              <a:xfrm flipH="1">
                <a:off x="25078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 userDrawn="1">
                <p:custDataLst>
                  <p:tags r:id="rId8"/>
                </p:custDataLst>
              </p:nvPr>
            </p:nvCxnSpPr>
            <p:spPr>
              <a:xfrm flipH="1">
                <a:off x="3158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 userDrawn="1">
                <p:custDataLst>
                  <p:tags r:id="rId9"/>
                </p:custDataLst>
              </p:nvPr>
            </p:nvCxnSpPr>
            <p:spPr>
              <a:xfrm flipH="1">
                <a:off x="38095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 userDrawn="1">
                <p:custDataLst>
                  <p:tags r:id="rId10"/>
                </p:custDataLst>
              </p:nvPr>
            </p:nvCxnSpPr>
            <p:spPr>
              <a:xfrm flipH="1">
                <a:off x="44445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 userDrawn="1">
                <p:custDataLst>
                  <p:tags r:id="rId11"/>
                </p:custDataLst>
              </p:nvPr>
            </p:nvCxnSpPr>
            <p:spPr>
              <a:xfrm flipH="1">
                <a:off x="50954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/>
              <p:cNvCxnSpPr/>
              <p:nvPr userDrawn="1">
                <p:custDataLst>
                  <p:tags r:id="rId12"/>
                </p:custDataLst>
              </p:nvPr>
            </p:nvCxnSpPr>
            <p:spPr>
              <a:xfrm flipH="1">
                <a:off x="57463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/>
              <p:nvPr userDrawn="1">
                <p:custDataLst>
                  <p:tags r:id="rId13"/>
                </p:custDataLst>
              </p:nvPr>
            </p:nvCxnSpPr>
            <p:spPr>
              <a:xfrm flipH="1">
                <a:off x="6397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 userDrawn="1">
                <p:custDataLst>
                  <p:tags r:id="rId14"/>
                </p:custDataLst>
              </p:nvPr>
            </p:nvCxnSpPr>
            <p:spPr>
              <a:xfrm flipH="1">
                <a:off x="7032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 userDrawn="1">
                <p:custDataLst>
                  <p:tags r:id="rId15"/>
                </p:custDataLst>
              </p:nvPr>
            </p:nvCxnSpPr>
            <p:spPr>
              <a:xfrm flipH="1">
                <a:off x="76830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 userDrawn="1">
                <p:custDataLst>
                  <p:tags r:id="rId16"/>
                </p:custDataLst>
              </p:nvPr>
            </p:nvCxnSpPr>
            <p:spPr>
              <a:xfrm flipH="1">
                <a:off x="8333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 userDrawn="1">
                <p:custDataLst>
                  <p:tags r:id="rId17"/>
                </p:custDataLst>
              </p:nvPr>
            </p:nvCxnSpPr>
            <p:spPr>
              <a:xfrm flipH="1">
                <a:off x="8968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 userDrawn="1">
                <p:custDataLst>
                  <p:tags r:id="rId18"/>
                </p:custDataLst>
              </p:nvPr>
            </p:nvCxnSpPr>
            <p:spPr>
              <a:xfrm flipH="1">
                <a:off x="96198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 userDrawn="1">
                <p:custDataLst>
                  <p:tags r:id="rId19"/>
                </p:custDataLst>
              </p:nvPr>
            </p:nvCxnSpPr>
            <p:spPr>
              <a:xfrm flipH="1">
                <a:off x="10270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 userDrawn="1">
                <p:custDataLst>
                  <p:tags r:id="rId20"/>
                </p:custDataLst>
              </p:nvPr>
            </p:nvCxnSpPr>
            <p:spPr>
              <a:xfrm flipH="1">
                <a:off x="109215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 userDrawn="1">
                <p:custDataLst>
                  <p:tags r:id="rId21"/>
                </p:custDataLst>
              </p:nvPr>
            </p:nvCxnSpPr>
            <p:spPr>
              <a:xfrm flipH="1">
                <a:off x="115565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 userDrawn="1">
                <p:custDataLst>
                  <p:tags r:id="rId22"/>
                </p:custDataLst>
              </p:nvPr>
            </p:nvCxnSpPr>
            <p:spPr>
              <a:xfrm flipH="1">
                <a:off x="12207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 userDrawn="1">
                <p:custDataLst>
                  <p:tags r:id="rId23"/>
                </p:custDataLst>
              </p:nvPr>
            </p:nvCxnSpPr>
            <p:spPr>
              <a:xfrm flipH="1">
                <a:off x="128583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 userDrawn="1">
                <p:custDataLst>
                  <p:tags r:id="rId24"/>
                </p:custDataLst>
              </p:nvPr>
            </p:nvCxnSpPr>
            <p:spPr>
              <a:xfrm flipH="1">
                <a:off x="13509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 userDrawn="1">
                <p:custDataLst>
                  <p:tags r:id="rId25"/>
                </p:custDataLst>
              </p:nvPr>
            </p:nvCxnSpPr>
            <p:spPr>
              <a:xfrm flipH="1">
                <a:off x="14144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 userDrawn="1">
                <p:custDataLst>
                  <p:tags r:id="rId26"/>
                </p:custDataLst>
              </p:nvPr>
            </p:nvCxnSpPr>
            <p:spPr>
              <a:xfrm flipH="1">
                <a:off x="147951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 userDrawn="1">
                <p:custDataLst>
                  <p:tags r:id="rId27"/>
                </p:custDataLst>
              </p:nvPr>
            </p:nvCxnSpPr>
            <p:spPr>
              <a:xfrm flipH="1">
                <a:off x="15445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 userDrawn="1">
                <p:custDataLst>
                  <p:tags r:id="rId28"/>
                </p:custDataLst>
              </p:nvPr>
            </p:nvCxnSpPr>
            <p:spPr>
              <a:xfrm flipH="1">
                <a:off x="16080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 userDrawn="1">
                <p:custDataLst>
                  <p:tags r:id="rId29"/>
                </p:custDataLst>
              </p:nvPr>
            </p:nvCxnSpPr>
            <p:spPr>
              <a:xfrm flipH="1">
                <a:off x="167318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 userDrawn="1">
                <p:custDataLst>
                  <p:tags r:id="rId30"/>
                </p:custDataLst>
              </p:nvPr>
            </p:nvCxnSpPr>
            <p:spPr>
              <a:xfrm flipH="1">
                <a:off x="173827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 userDrawn="1">
                <p:custDataLst>
                  <p:tags r:id="rId31"/>
                </p:custDataLst>
              </p:nvPr>
            </p:nvCxnSpPr>
            <p:spPr>
              <a:xfrm flipH="1">
                <a:off x="180336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 userDrawn="1">
                <p:custDataLst>
                  <p:tags r:id="rId32"/>
                </p:custDataLst>
              </p:nvPr>
            </p:nvCxnSpPr>
            <p:spPr>
              <a:xfrm flipH="1">
                <a:off x="186686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 userDrawn="1">
                <p:custDataLst>
                  <p:tags r:id="rId33"/>
                </p:custDataLst>
              </p:nvPr>
            </p:nvCxnSpPr>
            <p:spPr>
              <a:xfrm flipH="1">
                <a:off x="19319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 userDrawn="1">
                <p:custDataLst>
                  <p:tags r:id="rId34"/>
                </p:custDataLst>
              </p:nvPr>
            </p:nvCxnSpPr>
            <p:spPr>
              <a:xfrm flipH="1">
                <a:off x="199703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 userDrawn="1">
                <p:custDataLst>
                  <p:tags r:id="rId35"/>
                </p:custDataLst>
              </p:nvPr>
            </p:nvCxnSpPr>
            <p:spPr>
              <a:xfrm flipH="1">
                <a:off x="206212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 userDrawn="1">
                <p:custDataLst>
                  <p:tags r:id="rId36"/>
                </p:custDataLst>
              </p:nvPr>
            </p:nvCxnSpPr>
            <p:spPr>
              <a:xfrm flipH="1">
                <a:off x="212562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 userDrawn="1">
                <p:custDataLst>
                  <p:tags r:id="rId37"/>
                </p:custDataLst>
              </p:nvPr>
            </p:nvCxnSpPr>
            <p:spPr>
              <a:xfrm flipH="1">
                <a:off x="219071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 userDrawn="1">
                <p:custDataLst>
                  <p:tags r:id="rId38"/>
                </p:custDataLst>
              </p:nvPr>
            </p:nvCxnSpPr>
            <p:spPr>
              <a:xfrm flipH="1">
                <a:off x="225580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 userDrawn="1">
                <p:custDataLst>
                  <p:tags r:id="rId39"/>
                </p:custDataLst>
              </p:nvPr>
            </p:nvCxnSpPr>
            <p:spPr>
              <a:xfrm flipH="1">
                <a:off x="231930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 userDrawn="1">
                <p:custDataLst>
                  <p:tags r:id="rId40"/>
                </p:custDataLst>
              </p:nvPr>
            </p:nvCxnSpPr>
            <p:spPr>
              <a:xfrm flipH="1">
                <a:off x="238438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 userDrawn="1">
                <p:custDataLst>
                  <p:tags r:id="rId41"/>
                </p:custDataLst>
              </p:nvPr>
            </p:nvCxnSpPr>
            <p:spPr>
              <a:xfrm flipH="1">
                <a:off x="244947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/>
              <p:cNvCxnSpPr/>
              <p:nvPr userDrawn="1">
                <p:custDataLst>
                  <p:tags r:id="rId42"/>
                </p:custDataLst>
              </p:nvPr>
            </p:nvCxnSpPr>
            <p:spPr>
              <a:xfrm flipH="1">
                <a:off x="251456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 userDrawn="1">
                <p:custDataLst>
                  <p:tags r:id="rId43"/>
                </p:custDataLst>
              </p:nvPr>
            </p:nvCxnSpPr>
            <p:spPr>
              <a:xfrm flipH="1">
                <a:off x="257806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 userDrawn="1">
                <p:custDataLst>
                  <p:tags r:id="rId44"/>
                </p:custDataLst>
              </p:nvPr>
            </p:nvCxnSpPr>
            <p:spPr>
              <a:xfrm flipH="1">
                <a:off x="264315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 userDrawn="1">
                <p:custDataLst>
                  <p:tags r:id="rId45"/>
                </p:custDataLst>
              </p:nvPr>
            </p:nvCxnSpPr>
            <p:spPr>
              <a:xfrm flipH="1">
                <a:off x="270824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 userDrawn="1">
                <p:custDataLst>
                  <p:tags r:id="rId46"/>
                </p:custDataLst>
              </p:nvPr>
            </p:nvCxnSpPr>
            <p:spPr>
              <a:xfrm flipH="1">
                <a:off x="27733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 userDrawn="1">
                <p:custDataLst>
                  <p:tags r:id="rId47"/>
                </p:custDataLst>
              </p:nvPr>
            </p:nvCxnSpPr>
            <p:spPr>
              <a:xfrm flipH="1">
                <a:off x="28368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/>
              <p:nvPr userDrawn="1">
                <p:custDataLst>
                  <p:tags r:id="rId48"/>
                </p:custDataLst>
              </p:nvPr>
            </p:nvCxnSpPr>
            <p:spPr>
              <a:xfrm flipH="1">
                <a:off x="290191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接连接符 140"/>
              <p:cNvCxnSpPr/>
              <p:nvPr userDrawn="1">
                <p:custDataLst>
                  <p:tags r:id="rId49"/>
                </p:custDataLst>
              </p:nvPr>
            </p:nvCxnSpPr>
            <p:spPr>
              <a:xfrm flipH="1">
                <a:off x="296700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/>
              <p:cNvCxnSpPr/>
              <p:nvPr userDrawn="1">
                <p:custDataLst>
                  <p:tags r:id="rId50"/>
                </p:custDataLst>
              </p:nvPr>
            </p:nvCxnSpPr>
            <p:spPr>
              <a:xfrm flipH="1">
                <a:off x="303050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 userDrawn="1">
                <p:custDataLst>
                  <p:tags r:id="rId51"/>
                </p:custDataLst>
              </p:nvPr>
            </p:nvCxnSpPr>
            <p:spPr>
              <a:xfrm flipH="1">
                <a:off x="309559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 userDrawn="1">
                <p:custDataLst>
                  <p:tags r:id="rId52"/>
                </p:custDataLst>
              </p:nvPr>
            </p:nvCxnSpPr>
            <p:spPr>
              <a:xfrm flipH="1">
                <a:off x="316068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/>
              <p:cNvCxnSpPr/>
              <p:nvPr userDrawn="1">
                <p:custDataLst>
                  <p:tags r:id="rId53"/>
                </p:custDataLst>
              </p:nvPr>
            </p:nvCxnSpPr>
            <p:spPr>
              <a:xfrm flipH="1">
                <a:off x="322576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/>
              <p:cNvCxnSpPr/>
              <p:nvPr userDrawn="1">
                <p:custDataLst>
                  <p:tags r:id="rId54"/>
                </p:custDataLst>
              </p:nvPr>
            </p:nvCxnSpPr>
            <p:spPr>
              <a:xfrm flipH="1">
                <a:off x="328926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/>
              <p:cNvCxnSpPr/>
              <p:nvPr userDrawn="1">
                <p:custDataLst>
                  <p:tags r:id="rId55"/>
                </p:custDataLst>
              </p:nvPr>
            </p:nvCxnSpPr>
            <p:spPr>
              <a:xfrm flipH="1">
                <a:off x="335435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/>
              <p:cNvCxnSpPr/>
              <p:nvPr userDrawn="1">
                <p:custDataLst>
                  <p:tags r:id="rId56"/>
                </p:custDataLst>
              </p:nvPr>
            </p:nvCxnSpPr>
            <p:spPr>
              <a:xfrm flipH="1">
                <a:off x="341944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/>
              <p:cNvCxnSpPr/>
              <p:nvPr userDrawn="1">
                <p:custDataLst>
                  <p:tags r:id="rId57"/>
                </p:custDataLst>
              </p:nvPr>
            </p:nvCxnSpPr>
            <p:spPr>
              <a:xfrm flipH="1">
                <a:off x="34845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连接符 149"/>
              <p:cNvCxnSpPr/>
              <p:nvPr userDrawn="1">
                <p:custDataLst>
                  <p:tags r:id="rId58"/>
                </p:custDataLst>
              </p:nvPr>
            </p:nvCxnSpPr>
            <p:spPr>
              <a:xfrm flipH="1">
                <a:off x="35480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接连接符 150"/>
              <p:cNvCxnSpPr/>
              <p:nvPr userDrawn="1">
                <p:custDataLst>
                  <p:tags r:id="rId59"/>
                </p:custDataLst>
              </p:nvPr>
            </p:nvCxnSpPr>
            <p:spPr>
              <a:xfrm flipH="1">
                <a:off x="361311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接连接符 151"/>
              <p:cNvCxnSpPr/>
              <p:nvPr userDrawn="1">
                <p:custDataLst>
                  <p:tags r:id="rId60"/>
                </p:custDataLst>
              </p:nvPr>
            </p:nvCxnSpPr>
            <p:spPr>
              <a:xfrm flipH="1">
                <a:off x="367820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接连接符 152"/>
              <p:cNvCxnSpPr/>
              <p:nvPr userDrawn="1">
                <p:custDataLst>
                  <p:tags r:id="rId61"/>
                </p:custDataLst>
              </p:nvPr>
            </p:nvCxnSpPr>
            <p:spPr>
              <a:xfrm flipH="1">
                <a:off x="374170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接连接符 153"/>
              <p:cNvCxnSpPr/>
              <p:nvPr userDrawn="1">
                <p:custDataLst>
                  <p:tags r:id="rId62"/>
                </p:custDataLst>
              </p:nvPr>
            </p:nvCxnSpPr>
            <p:spPr>
              <a:xfrm flipH="1">
                <a:off x="380679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接连接符 154"/>
              <p:cNvCxnSpPr/>
              <p:nvPr userDrawn="1">
                <p:custDataLst>
                  <p:tags r:id="rId63"/>
                </p:custDataLst>
              </p:nvPr>
            </p:nvCxnSpPr>
            <p:spPr>
              <a:xfrm flipH="1">
                <a:off x="387188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接连接符 155"/>
              <p:cNvCxnSpPr/>
              <p:nvPr userDrawn="1">
                <p:custDataLst>
                  <p:tags r:id="rId64"/>
                </p:custDataLst>
              </p:nvPr>
            </p:nvCxnSpPr>
            <p:spPr>
              <a:xfrm flipH="1">
                <a:off x="39369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接连接符 156"/>
              <p:cNvCxnSpPr/>
              <p:nvPr userDrawn="1">
                <p:custDataLst>
                  <p:tags r:id="rId65"/>
                </p:custDataLst>
              </p:nvPr>
            </p:nvCxnSpPr>
            <p:spPr>
              <a:xfrm flipH="1">
                <a:off x="400047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接连接符 157"/>
              <p:cNvCxnSpPr/>
              <p:nvPr userDrawn="1">
                <p:custDataLst>
                  <p:tags r:id="rId66"/>
                </p:custDataLst>
              </p:nvPr>
            </p:nvCxnSpPr>
            <p:spPr>
              <a:xfrm flipH="1">
                <a:off x="406555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接连接符 158"/>
              <p:cNvCxnSpPr/>
              <p:nvPr userDrawn="1">
                <p:custDataLst>
                  <p:tags r:id="rId67"/>
                </p:custDataLst>
              </p:nvPr>
            </p:nvCxnSpPr>
            <p:spPr>
              <a:xfrm flipH="1">
                <a:off x="413064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接连接符 159"/>
              <p:cNvCxnSpPr/>
              <p:nvPr userDrawn="1">
                <p:custDataLst>
                  <p:tags r:id="rId68"/>
                </p:custDataLst>
              </p:nvPr>
            </p:nvCxnSpPr>
            <p:spPr>
              <a:xfrm flipH="1">
                <a:off x="419573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接连接符 160"/>
              <p:cNvCxnSpPr/>
              <p:nvPr userDrawn="1">
                <p:custDataLst>
                  <p:tags r:id="rId69"/>
                </p:custDataLst>
              </p:nvPr>
            </p:nvCxnSpPr>
            <p:spPr>
              <a:xfrm flipH="1">
                <a:off x="425923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接连接符 161"/>
              <p:cNvCxnSpPr/>
              <p:nvPr userDrawn="1">
                <p:custDataLst>
                  <p:tags r:id="rId70"/>
                </p:custDataLst>
              </p:nvPr>
            </p:nvCxnSpPr>
            <p:spPr>
              <a:xfrm flipH="1">
                <a:off x="432432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接连接符 162"/>
              <p:cNvCxnSpPr/>
              <p:nvPr userDrawn="1">
                <p:custDataLst>
                  <p:tags r:id="rId71"/>
                </p:custDataLst>
              </p:nvPr>
            </p:nvCxnSpPr>
            <p:spPr>
              <a:xfrm flipH="1">
                <a:off x="438940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/>
              <p:cNvCxnSpPr/>
              <p:nvPr userDrawn="1">
                <p:custDataLst>
                  <p:tags r:id="rId72"/>
                </p:custDataLst>
              </p:nvPr>
            </p:nvCxnSpPr>
            <p:spPr>
              <a:xfrm flipH="1">
                <a:off x="445290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连接符 164"/>
              <p:cNvCxnSpPr/>
              <p:nvPr userDrawn="1">
                <p:custDataLst>
                  <p:tags r:id="rId73"/>
                </p:custDataLst>
              </p:nvPr>
            </p:nvCxnSpPr>
            <p:spPr>
              <a:xfrm flipH="1">
                <a:off x="451799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165"/>
              <p:cNvCxnSpPr/>
              <p:nvPr userDrawn="1">
                <p:custDataLst>
                  <p:tags r:id="rId74"/>
                </p:custDataLst>
              </p:nvPr>
            </p:nvCxnSpPr>
            <p:spPr>
              <a:xfrm flipH="1">
                <a:off x="458308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/>
              <p:nvPr userDrawn="1">
                <p:custDataLst>
                  <p:tags r:id="rId75"/>
                </p:custDataLst>
              </p:nvPr>
            </p:nvCxnSpPr>
            <p:spPr>
              <a:xfrm flipH="1">
                <a:off x="46481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/>
              <p:cNvCxnSpPr/>
              <p:nvPr userDrawn="1">
                <p:custDataLst>
                  <p:tags r:id="rId76"/>
                </p:custDataLst>
              </p:nvPr>
            </p:nvCxnSpPr>
            <p:spPr>
              <a:xfrm flipH="1">
                <a:off x="47116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/>
              <p:cNvCxnSpPr/>
              <p:nvPr userDrawn="1">
                <p:custDataLst>
                  <p:tags r:id="rId77"/>
                </p:custDataLst>
              </p:nvPr>
            </p:nvCxnSpPr>
            <p:spPr>
              <a:xfrm flipH="1">
                <a:off x="477676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/>
              <p:cNvCxnSpPr/>
              <p:nvPr userDrawn="1">
                <p:custDataLst>
                  <p:tags r:id="rId78"/>
                </p:custDataLst>
              </p:nvPr>
            </p:nvCxnSpPr>
            <p:spPr>
              <a:xfrm flipH="1">
                <a:off x="484184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接连接符 170"/>
              <p:cNvCxnSpPr/>
              <p:nvPr userDrawn="1">
                <p:custDataLst>
                  <p:tags r:id="rId79"/>
                </p:custDataLst>
              </p:nvPr>
            </p:nvCxnSpPr>
            <p:spPr>
              <a:xfrm flipH="1">
                <a:off x="49069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/>
              <p:cNvCxnSpPr/>
              <p:nvPr userDrawn="1">
                <p:custDataLst>
                  <p:tags r:id="rId80"/>
                </p:custDataLst>
              </p:nvPr>
            </p:nvCxnSpPr>
            <p:spPr>
              <a:xfrm flipH="1">
                <a:off x="49704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/>
              <p:cNvCxnSpPr/>
              <p:nvPr userDrawn="1">
                <p:custDataLst>
                  <p:tags r:id="rId81"/>
                </p:custDataLst>
              </p:nvPr>
            </p:nvCxnSpPr>
            <p:spPr>
              <a:xfrm flipH="1">
                <a:off x="503552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接连接符 173"/>
              <p:cNvCxnSpPr/>
              <p:nvPr userDrawn="1">
                <p:custDataLst>
                  <p:tags r:id="rId82"/>
                </p:custDataLst>
              </p:nvPr>
            </p:nvCxnSpPr>
            <p:spPr>
              <a:xfrm flipH="1">
                <a:off x="510061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174"/>
              <p:cNvCxnSpPr/>
              <p:nvPr userDrawn="1">
                <p:custDataLst>
                  <p:tags r:id="rId83"/>
                </p:custDataLst>
              </p:nvPr>
            </p:nvCxnSpPr>
            <p:spPr>
              <a:xfrm flipH="1">
                <a:off x="516411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/>
              <p:cNvCxnSpPr/>
              <p:nvPr userDrawn="1">
                <p:custDataLst>
                  <p:tags r:id="rId84"/>
                </p:custDataLst>
              </p:nvPr>
            </p:nvCxnSpPr>
            <p:spPr>
              <a:xfrm flipH="1">
                <a:off x="52291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176"/>
              <p:cNvCxnSpPr/>
              <p:nvPr userDrawn="1">
                <p:custDataLst>
                  <p:tags r:id="rId85"/>
                </p:custDataLst>
              </p:nvPr>
            </p:nvCxnSpPr>
            <p:spPr>
              <a:xfrm flipH="1">
                <a:off x="529428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/>
              <p:cNvCxnSpPr/>
              <p:nvPr userDrawn="1">
                <p:custDataLst>
                  <p:tags r:id="rId86"/>
                </p:custDataLst>
              </p:nvPr>
            </p:nvCxnSpPr>
            <p:spPr>
              <a:xfrm flipH="1">
                <a:off x="535937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/>
              <p:cNvCxnSpPr/>
              <p:nvPr userDrawn="1">
                <p:custDataLst>
                  <p:tags r:id="rId87"/>
                </p:custDataLst>
              </p:nvPr>
            </p:nvCxnSpPr>
            <p:spPr>
              <a:xfrm flipH="1">
                <a:off x="542287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/>
              <p:cNvCxnSpPr/>
              <p:nvPr userDrawn="1">
                <p:custDataLst>
                  <p:tags r:id="rId88"/>
                </p:custDataLst>
              </p:nvPr>
            </p:nvCxnSpPr>
            <p:spPr>
              <a:xfrm flipH="1">
                <a:off x="548796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连接符 180"/>
              <p:cNvCxnSpPr/>
              <p:nvPr userDrawn="1">
                <p:custDataLst>
                  <p:tags r:id="rId89"/>
                </p:custDataLst>
              </p:nvPr>
            </p:nvCxnSpPr>
            <p:spPr>
              <a:xfrm flipH="1">
                <a:off x="55530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接连接符 181"/>
              <p:cNvCxnSpPr/>
              <p:nvPr userDrawn="1">
                <p:custDataLst>
                  <p:tags r:id="rId90"/>
                </p:custDataLst>
              </p:nvPr>
            </p:nvCxnSpPr>
            <p:spPr>
              <a:xfrm flipH="1">
                <a:off x="561813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连接符 182"/>
              <p:cNvCxnSpPr/>
              <p:nvPr userDrawn="1">
                <p:custDataLst>
                  <p:tags r:id="rId91"/>
                </p:custDataLst>
              </p:nvPr>
            </p:nvCxnSpPr>
            <p:spPr>
              <a:xfrm flipH="1">
                <a:off x="568163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接连接符 183"/>
              <p:cNvCxnSpPr/>
              <p:nvPr userDrawn="1">
                <p:custDataLst>
                  <p:tags r:id="rId92"/>
                </p:custDataLst>
              </p:nvPr>
            </p:nvCxnSpPr>
            <p:spPr>
              <a:xfrm flipH="1">
                <a:off x="574672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/>
              <p:cNvCxnSpPr/>
              <p:nvPr userDrawn="1">
                <p:custDataLst>
                  <p:tags r:id="rId93"/>
                </p:custDataLst>
              </p:nvPr>
            </p:nvCxnSpPr>
            <p:spPr>
              <a:xfrm flipH="1">
                <a:off x="581181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连接符 185"/>
              <p:cNvCxnSpPr/>
              <p:nvPr userDrawn="1">
                <p:custDataLst>
                  <p:tags r:id="rId94"/>
                </p:custDataLst>
              </p:nvPr>
            </p:nvCxnSpPr>
            <p:spPr>
              <a:xfrm flipH="1">
                <a:off x="587531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连接符 186"/>
              <p:cNvCxnSpPr/>
              <p:nvPr userDrawn="1">
                <p:custDataLst>
                  <p:tags r:id="rId95"/>
                </p:custDataLst>
              </p:nvPr>
            </p:nvCxnSpPr>
            <p:spPr>
              <a:xfrm flipH="1">
                <a:off x="594040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/>
              <p:cNvCxnSpPr/>
              <p:nvPr userDrawn="1">
                <p:custDataLst>
                  <p:tags r:id="rId96"/>
                </p:custDataLst>
              </p:nvPr>
            </p:nvCxnSpPr>
            <p:spPr>
              <a:xfrm flipH="1">
                <a:off x="600549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/>
              <p:cNvCxnSpPr/>
              <p:nvPr userDrawn="1">
                <p:custDataLst>
                  <p:tags r:id="rId97"/>
                </p:custDataLst>
              </p:nvPr>
            </p:nvCxnSpPr>
            <p:spPr>
              <a:xfrm flipH="1">
                <a:off x="607057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/>
              <p:cNvCxnSpPr/>
              <p:nvPr userDrawn="1">
                <p:custDataLst>
                  <p:tags r:id="rId98"/>
                </p:custDataLst>
              </p:nvPr>
            </p:nvCxnSpPr>
            <p:spPr>
              <a:xfrm flipH="1">
                <a:off x="613407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190"/>
              <p:cNvCxnSpPr/>
              <p:nvPr userDrawn="1">
                <p:custDataLst>
                  <p:tags r:id="rId99"/>
                </p:custDataLst>
              </p:nvPr>
            </p:nvCxnSpPr>
            <p:spPr>
              <a:xfrm flipH="1">
                <a:off x="619916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接连接符 191"/>
              <p:cNvCxnSpPr/>
              <p:nvPr userDrawn="1">
                <p:custDataLst>
                  <p:tags r:id="rId100"/>
                </p:custDataLst>
              </p:nvPr>
            </p:nvCxnSpPr>
            <p:spPr>
              <a:xfrm flipH="1">
                <a:off x="626425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接连接符 192"/>
              <p:cNvCxnSpPr/>
              <p:nvPr userDrawn="1">
                <p:custDataLst>
                  <p:tags r:id="rId101"/>
                </p:custDataLst>
              </p:nvPr>
            </p:nvCxnSpPr>
            <p:spPr>
              <a:xfrm flipH="1">
                <a:off x="632934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直接连接符 193"/>
              <p:cNvCxnSpPr/>
              <p:nvPr userDrawn="1">
                <p:custDataLst>
                  <p:tags r:id="rId102"/>
                </p:custDataLst>
              </p:nvPr>
            </p:nvCxnSpPr>
            <p:spPr>
              <a:xfrm flipH="1">
                <a:off x="639284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直接连接符 194"/>
              <p:cNvCxnSpPr/>
              <p:nvPr userDrawn="1">
                <p:custDataLst>
                  <p:tags r:id="rId103"/>
                </p:custDataLst>
              </p:nvPr>
            </p:nvCxnSpPr>
            <p:spPr>
              <a:xfrm flipH="1">
                <a:off x="645792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/>
              <p:cNvCxnSpPr/>
              <p:nvPr userDrawn="1">
                <p:custDataLst>
                  <p:tags r:id="rId104"/>
                </p:custDataLst>
              </p:nvPr>
            </p:nvCxnSpPr>
            <p:spPr>
              <a:xfrm flipH="1">
                <a:off x="652301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接连接符 196"/>
              <p:cNvCxnSpPr/>
              <p:nvPr userDrawn="1">
                <p:custDataLst>
                  <p:tags r:id="rId105"/>
                </p:custDataLst>
              </p:nvPr>
            </p:nvCxnSpPr>
            <p:spPr>
              <a:xfrm flipH="1">
                <a:off x="658651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接连接符 197"/>
              <p:cNvCxnSpPr/>
              <p:nvPr userDrawn="1">
                <p:custDataLst>
                  <p:tags r:id="rId106"/>
                </p:custDataLst>
              </p:nvPr>
            </p:nvCxnSpPr>
            <p:spPr>
              <a:xfrm flipH="1">
                <a:off x="665160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接连接符 198"/>
              <p:cNvCxnSpPr/>
              <p:nvPr userDrawn="1">
                <p:custDataLst>
                  <p:tags r:id="rId107"/>
                </p:custDataLst>
              </p:nvPr>
            </p:nvCxnSpPr>
            <p:spPr>
              <a:xfrm flipH="1">
                <a:off x="67166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/>
              <p:cNvCxnSpPr/>
              <p:nvPr userDrawn="1">
                <p:custDataLst>
                  <p:tags r:id="rId108"/>
                </p:custDataLst>
              </p:nvPr>
            </p:nvCxnSpPr>
            <p:spPr>
              <a:xfrm flipH="1">
                <a:off x="678178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 userDrawn="1">
                <p:custDataLst>
                  <p:tags r:id="rId109"/>
                </p:custDataLst>
              </p:nvPr>
            </p:nvCxnSpPr>
            <p:spPr>
              <a:xfrm flipH="1">
                <a:off x="684528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 userDrawn="1">
                <p:custDataLst>
                  <p:tags r:id="rId110"/>
                </p:custDataLst>
              </p:nvPr>
            </p:nvCxnSpPr>
            <p:spPr>
              <a:xfrm flipH="1">
                <a:off x="69103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接连接符 202"/>
              <p:cNvCxnSpPr/>
              <p:nvPr userDrawn="1">
                <p:custDataLst>
                  <p:tags r:id="rId111"/>
                </p:custDataLst>
              </p:nvPr>
            </p:nvCxnSpPr>
            <p:spPr>
              <a:xfrm flipH="1">
                <a:off x="697545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/>
              <p:cNvCxnSpPr/>
              <p:nvPr userDrawn="1">
                <p:custDataLst>
                  <p:tags r:id="rId112"/>
                </p:custDataLst>
              </p:nvPr>
            </p:nvCxnSpPr>
            <p:spPr>
              <a:xfrm flipH="1">
                <a:off x="704054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连接符 204"/>
              <p:cNvCxnSpPr/>
              <p:nvPr userDrawn="1">
                <p:custDataLst>
                  <p:tags r:id="rId113"/>
                </p:custDataLst>
              </p:nvPr>
            </p:nvCxnSpPr>
            <p:spPr>
              <a:xfrm flipH="1">
                <a:off x="710404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 userDrawn="1">
                <p:custDataLst>
                  <p:tags r:id="rId114"/>
                </p:custDataLst>
              </p:nvPr>
            </p:nvCxnSpPr>
            <p:spPr>
              <a:xfrm flipH="1">
                <a:off x="71691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 userDrawn="1">
                <p:custDataLst>
                  <p:tags r:id="rId115"/>
                </p:custDataLst>
              </p:nvPr>
            </p:nvCxnSpPr>
            <p:spPr>
              <a:xfrm flipH="1">
                <a:off x="72342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07"/>
              <p:cNvCxnSpPr/>
              <p:nvPr userDrawn="1">
                <p:custDataLst>
                  <p:tags r:id="rId116"/>
                </p:custDataLst>
              </p:nvPr>
            </p:nvCxnSpPr>
            <p:spPr>
              <a:xfrm flipH="1">
                <a:off x="72977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连接符 208"/>
              <p:cNvCxnSpPr/>
              <p:nvPr userDrawn="1">
                <p:custDataLst>
                  <p:tags r:id="rId117"/>
                </p:custDataLst>
              </p:nvPr>
            </p:nvCxnSpPr>
            <p:spPr>
              <a:xfrm flipH="1">
                <a:off x="736280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连接符 209"/>
              <p:cNvCxnSpPr/>
              <p:nvPr userDrawn="1">
                <p:custDataLst>
                  <p:tags r:id="rId118"/>
                </p:custDataLst>
              </p:nvPr>
            </p:nvCxnSpPr>
            <p:spPr>
              <a:xfrm flipH="1">
                <a:off x="742789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接连接符 210"/>
              <p:cNvCxnSpPr/>
              <p:nvPr userDrawn="1">
                <p:custDataLst>
                  <p:tags r:id="rId119"/>
                </p:custDataLst>
              </p:nvPr>
            </p:nvCxnSpPr>
            <p:spPr>
              <a:xfrm flipH="1">
                <a:off x="749298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接连接符 211"/>
              <p:cNvCxnSpPr/>
              <p:nvPr userDrawn="1">
                <p:custDataLst>
                  <p:tags r:id="rId120"/>
                </p:custDataLst>
              </p:nvPr>
            </p:nvCxnSpPr>
            <p:spPr>
              <a:xfrm flipH="1">
                <a:off x="755648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接连接符 212"/>
              <p:cNvCxnSpPr/>
              <p:nvPr userDrawn="1">
                <p:custDataLst>
                  <p:tags r:id="rId121"/>
                </p:custDataLst>
              </p:nvPr>
            </p:nvCxnSpPr>
            <p:spPr>
              <a:xfrm flipH="1">
                <a:off x="762157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 userDrawn="1">
                <p:custDataLst>
                  <p:tags r:id="rId122"/>
                </p:custDataLst>
              </p:nvPr>
            </p:nvCxnSpPr>
            <p:spPr>
              <a:xfrm flipH="1">
                <a:off x="768665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 userDrawn="1">
                <p:custDataLst>
                  <p:tags r:id="rId123"/>
                </p:custDataLst>
              </p:nvPr>
            </p:nvCxnSpPr>
            <p:spPr>
              <a:xfrm flipH="1">
                <a:off x="77517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直接连接符 215"/>
              <p:cNvCxnSpPr/>
              <p:nvPr userDrawn="1">
                <p:custDataLst>
                  <p:tags r:id="rId124"/>
                </p:custDataLst>
              </p:nvPr>
            </p:nvCxnSpPr>
            <p:spPr>
              <a:xfrm flipH="1">
                <a:off x="78152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 userDrawn="1">
                <p:custDataLst>
                  <p:tags r:id="rId125"/>
                </p:custDataLst>
              </p:nvPr>
            </p:nvCxnSpPr>
            <p:spPr>
              <a:xfrm flipH="1">
                <a:off x="788033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 userDrawn="1">
                <p:custDataLst>
                  <p:tags r:id="rId126"/>
                </p:custDataLst>
              </p:nvPr>
            </p:nvCxnSpPr>
            <p:spPr>
              <a:xfrm flipH="1">
                <a:off x="794542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直接连接符 218"/>
              <p:cNvCxnSpPr/>
              <p:nvPr userDrawn="1">
                <p:custDataLst>
                  <p:tags r:id="rId127"/>
                </p:custDataLst>
              </p:nvPr>
            </p:nvCxnSpPr>
            <p:spPr>
              <a:xfrm flipH="1">
                <a:off x="80089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直接连接符 219"/>
              <p:cNvCxnSpPr/>
              <p:nvPr userDrawn="1">
                <p:custDataLst>
                  <p:tags r:id="rId128"/>
                </p:custDataLst>
              </p:nvPr>
            </p:nvCxnSpPr>
            <p:spPr>
              <a:xfrm flipH="1">
                <a:off x="807401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直接连接符 220"/>
              <p:cNvCxnSpPr/>
              <p:nvPr userDrawn="1">
                <p:custDataLst>
                  <p:tags r:id="rId129"/>
                </p:custDataLst>
              </p:nvPr>
            </p:nvCxnSpPr>
            <p:spPr>
              <a:xfrm flipH="1">
                <a:off x="813909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直接连接符 221"/>
              <p:cNvCxnSpPr/>
              <p:nvPr userDrawn="1">
                <p:custDataLst>
                  <p:tags r:id="rId130"/>
                </p:custDataLst>
              </p:nvPr>
            </p:nvCxnSpPr>
            <p:spPr>
              <a:xfrm flipH="1">
                <a:off x="820418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直接连接符 222"/>
              <p:cNvCxnSpPr/>
              <p:nvPr userDrawn="1">
                <p:custDataLst>
                  <p:tags r:id="rId131"/>
                </p:custDataLst>
              </p:nvPr>
            </p:nvCxnSpPr>
            <p:spPr>
              <a:xfrm flipH="1">
                <a:off x="826768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直接连接符 223"/>
              <p:cNvCxnSpPr/>
              <p:nvPr userDrawn="1">
                <p:custDataLst>
                  <p:tags r:id="rId132"/>
                </p:custDataLst>
              </p:nvPr>
            </p:nvCxnSpPr>
            <p:spPr>
              <a:xfrm flipH="1">
                <a:off x="833277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 userDrawn="1">
                <p:custDataLst>
                  <p:tags r:id="rId133"/>
                </p:custDataLst>
              </p:nvPr>
            </p:nvCxnSpPr>
            <p:spPr>
              <a:xfrm flipH="1">
                <a:off x="839786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 userDrawn="1">
                <p:custDataLst>
                  <p:tags r:id="rId134"/>
                </p:custDataLst>
              </p:nvPr>
            </p:nvCxnSpPr>
            <p:spPr>
              <a:xfrm flipH="1">
                <a:off x="846294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直接连接符 226"/>
              <p:cNvCxnSpPr/>
              <p:nvPr userDrawn="1">
                <p:custDataLst>
                  <p:tags r:id="rId135"/>
                </p:custDataLst>
              </p:nvPr>
            </p:nvCxnSpPr>
            <p:spPr>
              <a:xfrm flipH="1">
                <a:off x="85264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 userDrawn="1">
                <p:custDataLst>
                  <p:tags r:id="rId136"/>
                </p:custDataLst>
              </p:nvPr>
            </p:nvCxnSpPr>
            <p:spPr>
              <a:xfrm flipH="1">
                <a:off x="859153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接连接符 228"/>
              <p:cNvCxnSpPr/>
              <p:nvPr userDrawn="1">
                <p:custDataLst>
                  <p:tags r:id="rId137"/>
                </p:custDataLst>
              </p:nvPr>
            </p:nvCxnSpPr>
            <p:spPr>
              <a:xfrm flipH="1">
                <a:off x="865662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直接连接符 229"/>
              <p:cNvCxnSpPr/>
              <p:nvPr userDrawn="1">
                <p:custDataLst>
                  <p:tags r:id="rId138"/>
                </p:custDataLst>
              </p:nvPr>
            </p:nvCxnSpPr>
            <p:spPr>
              <a:xfrm flipH="1">
                <a:off x="872012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接连接符 230"/>
              <p:cNvCxnSpPr/>
              <p:nvPr userDrawn="1">
                <p:custDataLst>
                  <p:tags r:id="rId139"/>
                </p:custDataLst>
              </p:nvPr>
            </p:nvCxnSpPr>
            <p:spPr>
              <a:xfrm flipH="1">
                <a:off x="878521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直接连接符 231"/>
              <p:cNvCxnSpPr/>
              <p:nvPr userDrawn="1">
                <p:custDataLst>
                  <p:tags r:id="rId140"/>
                </p:custDataLst>
              </p:nvPr>
            </p:nvCxnSpPr>
            <p:spPr>
              <a:xfrm flipH="1">
                <a:off x="885030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直接连接符 232"/>
              <p:cNvCxnSpPr/>
              <p:nvPr userDrawn="1">
                <p:custDataLst>
                  <p:tags r:id="rId141"/>
                </p:custDataLst>
              </p:nvPr>
            </p:nvCxnSpPr>
            <p:spPr>
              <a:xfrm flipH="1">
                <a:off x="891538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直接连接符 233"/>
              <p:cNvCxnSpPr/>
              <p:nvPr userDrawn="1">
                <p:custDataLst>
                  <p:tags r:id="rId142"/>
                </p:custDataLst>
              </p:nvPr>
            </p:nvCxnSpPr>
            <p:spPr>
              <a:xfrm flipH="1">
                <a:off x="897888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直接连接符 234"/>
              <p:cNvCxnSpPr/>
              <p:nvPr userDrawn="1">
                <p:custDataLst>
                  <p:tags r:id="rId143"/>
                </p:custDataLst>
              </p:nvPr>
            </p:nvCxnSpPr>
            <p:spPr>
              <a:xfrm flipH="1">
                <a:off x="904397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接连接符 235"/>
              <p:cNvCxnSpPr/>
              <p:nvPr userDrawn="1">
                <p:custDataLst>
                  <p:tags r:id="rId144"/>
                </p:custDataLst>
              </p:nvPr>
            </p:nvCxnSpPr>
            <p:spPr>
              <a:xfrm flipH="1">
                <a:off x="910906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直接连接符 236"/>
              <p:cNvCxnSpPr/>
              <p:nvPr userDrawn="1">
                <p:custDataLst>
                  <p:tags r:id="rId145"/>
                </p:custDataLst>
              </p:nvPr>
            </p:nvCxnSpPr>
            <p:spPr>
              <a:xfrm flipH="1">
                <a:off x="917415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直接连接符 237"/>
              <p:cNvCxnSpPr/>
              <p:nvPr userDrawn="1">
                <p:custDataLst>
                  <p:tags r:id="rId146"/>
                </p:custDataLst>
              </p:nvPr>
            </p:nvCxnSpPr>
            <p:spPr>
              <a:xfrm flipH="1">
                <a:off x="923765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直接连接符 238"/>
              <p:cNvCxnSpPr/>
              <p:nvPr userDrawn="1">
                <p:custDataLst>
                  <p:tags r:id="rId147"/>
                </p:custDataLst>
              </p:nvPr>
            </p:nvCxnSpPr>
            <p:spPr>
              <a:xfrm flipH="1">
                <a:off x="930273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接连接符 239"/>
              <p:cNvCxnSpPr/>
              <p:nvPr userDrawn="1">
                <p:custDataLst>
                  <p:tags r:id="rId148"/>
                </p:custDataLst>
              </p:nvPr>
            </p:nvCxnSpPr>
            <p:spPr>
              <a:xfrm flipH="1">
                <a:off x="93678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 userDrawn="1">
                <p:custDataLst>
                  <p:tags r:id="rId149"/>
                </p:custDataLst>
              </p:nvPr>
            </p:nvCxnSpPr>
            <p:spPr>
              <a:xfrm flipH="1">
                <a:off x="943132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 userDrawn="1">
                <p:custDataLst>
                  <p:tags r:id="rId150"/>
                </p:custDataLst>
              </p:nvPr>
            </p:nvCxnSpPr>
            <p:spPr>
              <a:xfrm flipH="1">
                <a:off x="949641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 userDrawn="1">
                <p:custDataLst>
                  <p:tags r:id="rId151"/>
                </p:custDataLst>
              </p:nvPr>
            </p:nvCxnSpPr>
            <p:spPr>
              <a:xfrm flipH="1">
                <a:off x="956150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 userDrawn="1">
                <p:custDataLst>
                  <p:tags r:id="rId152"/>
                </p:custDataLst>
              </p:nvPr>
            </p:nvCxnSpPr>
            <p:spPr>
              <a:xfrm flipH="1">
                <a:off x="962659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 userDrawn="1">
                <p:custDataLst>
                  <p:tags r:id="rId153"/>
                </p:custDataLst>
              </p:nvPr>
            </p:nvCxnSpPr>
            <p:spPr>
              <a:xfrm flipH="1">
                <a:off x="969009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 userDrawn="1">
                <p:custDataLst>
                  <p:tags r:id="rId154"/>
                </p:custDataLst>
              </p:nvPr>
            </p:nvCxnSpPr>
            <p:spPr>
              <a:xfrm flipH="1">
                <a:off x="975517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 userDrawn="1">
                <p:custDataLst>
                  <p:tags r:id="rId155"/>
                </p:custDataLst>
              </p:nvPr>
            </p:nvCxnSpPr>
            <p:spPr>
              <a:xfrm flipH="1">
                <a:off x="982026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/>
              <p:nvPr userDrawn="1">
                <p:custDataLst>
                  <p:tags r:id="rId156"/>
                </p:custDataLst>
              </p:nvPr>
            </p:nvCxnSpPr>
            <p:spPr>
              <a:xfrm flipH="1">
                <a:off x="988535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 userDrawn="1">
                <p:custDataLst>
                  <p:tags r:id="rId157"/>
                </p:custDataLst>
              </p:nvPr>
            </p:nvCxnSpPr>
            <p:spPr>
              <a:xfrm flipH="1">
                <a:off x="994885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 userDrawn="1">
                <p:custDataLst>
                  <p:tags r:id="rId158"/>
                </p:custDataLst>
              </p:nvPr>
            </p:nvCxnSpPr>
            <p:spPr>
              <a:xfrm flipH="1">
                <a:off x="1001394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 userDrawn="1">
                <p:custDataLst>
                  <p:tags r:id="rId159"/>
                </p:custDataLst>
              </p:nvPr>
            </p:nvCxnSpPr>
            <p:spPr>
              <a:xfrm flipH="1">
                <a:off x="1007903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 userDrawn="1">
                <p:custDataLst>
                  <p:tags r:id="rId160"/>
                </p:custDataLst>
              </p:nvPr>
            </p:nvCxnSpPr>
            <p:spPr>
              <a:xfrm flipH="1">
                <a:off x="1014253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 userDrawn="1">
                <p:custDataLst>
                  <p:tags r:id="rId161"/>
                </p:custDataLst>
              </p:nvPr>
            </p:nvCxnSpPr>
            <p:spPr>
              <a:xfrm flipH="1">
                <a:off x="10207618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直接连接符 253"/>
              <p:cNvCxnSpPr/>
              <p:nvPr userDrawn="1">
                <p:custDataLst>
                  <p:tags r:id="rId162"/>
                </p:custDataLst>
              </p:nvPr>
            </p:nvCxnSpPr>
            <p:spPr>
              <a:xfrm flipH="1">
                <a:off x="1027270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接连接符 254"/>
              <p:cNvCxnSpPr/>
              <p:nvPr userDrawn="1">
                <p:custDataLst>
                  <p:tags r:id="rId163"/>
                </p:custDataLst>
              </p:nvPr>
            </p:nvCxnSpPr>
            <p:spPr>
              <a:xfrm flipH="1">
                <a:off x="1033779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直接连接符 255"/>
              <p:cNvCxnSpPr/>
              <p:nvPr userDrawn="1">
                <p:custDataLst>
                  <p:tags r:id="rId164"/>
                </p:custDataLst>
              </p:nvPr>
            </p:nvCxnSpPr>
            <p:spPr>
              <a:xfrm flipH="1">
                <a:off x="1040129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接连接符 256"/>
              <p:cNvCxnSpPr/>
              <p:nvPr userDrawn="1">
                <p:custDataLst>
                  <p:tags r:id="rId165"/>
                </p:custDataLst>
              </p:nvPr>
            </p:nvCxnSpPr>
            <p:spPr>
              <a:xfrm flipH="1">
                <a:off x="1046638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接连接符 257"/>
              <p:cNvCxnSpPr/>
              <p:nvPr userDrawn="1">
                <p:custDataLst>
                  <p:tags r:id="rId166"/>
                </p:custDataLst>
              </p:nvPr>
            </p:nvCxnSpPr>
            <p:spPr>
              <a:xfrm flipH="1">
                <a:off x="1053146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接连接符 258"/>
              <p:cNvCxnSpPr/>
              <p:nvPr userDrawn="1">
                <p:custDataLst>
                  <p:tags r:id="rId167"/>
                </p:custDataLst>
              </p:nvPr>
            </p:nvCxnSpPr>
            <p:spPr>
              <a:xfrm flipH="1">
                <a:off x="1059655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直接连接符 259"/>
              <p:cNvCxnSpPr/>
              <p:nvPr userDrawn="1">
                <p:custDataLst>
                  <p:tags r:id="rId168"/>
                </p:custDataLst>
              </p:nvPr>
            </p:nvCxnSpPr>
            <p:spPr>
              <a:xfrm flipH="1">
                <a:off x="1066005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直接连接符 260"/>
              <p:cNvCxnSpPr/>
              <p:nvPr userDrawn="1">
                <p:custDataLst>
                  <p:tags r:id="rId169"/>
                </p:custDataLst>
              </p:nvPr>
            </p:nvCxnSpPr>
            <p:spPr>
              <a:xfrm flipH="1">
                <a:off x="1072514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直接连接符 261"/>
              <p:cNvCxnSpPr/>
              <p:nvPr userDrawn="1">
                <p:custDataLst>
                  <p:tags r:id="rId170"/>
                </p:custDataLst>
              </p:nvPr>
            </p:nvCxnSpPr>
            <p:spPr>
              <a:xfrm flipH="1">
                <a:off x="1079023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直接连接符 262"/>
              <p:cNvCxnSpPr/>
              <p:nvPr userDrawn="1">
                <p:custDataLst>
                  <p:tags r:id="rId171"/>
                </p:custDataLst>
              </p:nvPr>
            </p:nvCxnSpPr>
            <p:spPr>
              <a:xfrm flipH="1">
                <a:off x="1085373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直接连接符 263"/>
              <p:cNvCxnSpPr/>
              <p:nvPr userDrawn="1">
                <p:custDataLst>
                  <p:tags r:id="rId172"/>
                </p:custDataLst>
              </p:nvPr>
            </p:nvCxnSpPr>
            <p:spPr>
              <a:xfrm flipH="1">
                <a:off x="1091882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直接连接符 264"/>
              <p:cNvCxnSpPr/>
              <p:nvPr userDrawn="1">
                <p:custDataLst>
                  <p:tags r:id="rId173"/>
                </p:custDataLst>
              </p:nvPr>
            </p:nvCxnSpPr>
            <p:spPr>
              <a:xfrm flipH="1">
                <a:off x="1098390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直接连接符 265"/>
              <p:cNvCxnSpPr/>
              <p:nvPr userDrawn="1">
                <p:custDataLst>
                  <p:tags r:id="rId174"/>
                </p:custDataLst>
              </p:nvPr>
            </p:nvCxnSpPr>
            <p:spPr>
              <a:xfrm flipH="1">
                <a:off x="110489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直接连接符 266"/>
              <p:cNvCxnSpPr/>
              <p:nvPr userDrawn="1">
                <p:custDataLst>
                  <p:tags r:id="rId175"/>
                </p:custDataLst>
              </p:nvPr>
            </p:nvCxnSpPr>
            <p:spPr>
              <a:xfrm flipH="1">
                <a:off x="1111249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直接连接符 267"/>
              <p:cNvCxnSpPr/>
              <p:nvPr userDrawn="1">
                <p:custDataLst>
                  <p:tags r:id="rId176"/>
                </p:custDataLst>
              </p:nvPr>
            </p:nvCxnSpPr>
            <p:spPr>
              <a:xfrm flipH="1">
                <a:off x="1117758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直接连接符 268"/>
              <p:cNvCxnSpPr/>
              <p:nvPr userDrawn="1">
                <p:custDataLst>
                  <p:tags r:id="rId177"/>
                </p:custDataLst>
              </p:nvPr>
            </p:nvCxnSpPr>
            <p:spPr>
              <a:xfrm flipH="1">
                <a:off x="1124267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直接连接符 269"/>
              <p:cNvCxnSpPr/>
              <p:nvPr userDrawn="1">
                <p:custDataLst>
                  <p:tags r:id="rId178"/>
                </p:custDataLst>
              </p:nvPr>
            </p:nvCxnSpPr>
            <p:spPr>
              <a:xfrm flipH="1">
                <a:off x="1130776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直接连接符 270"/>
              <p:cNvCxnSpPr/>
              <p:nvPr userDrawn="1">
                <p:custDataLst>
                  <p:tags r:id="rId179"/>
                </p:custDataLst>
              </p:nvPr>
            </p:nvCxnSpPr>
            <p:spPr>
              <a:xfrm flipH="1">
                <a:off x="1137126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直接连接符 271"/>
              <p:cNvCxnSpPr/>
              <p:nvPr userDrawn="1">
                <p:custDataLst>
                  <p:tags r:id="rId180"/>
                </p:custDataLst>
              </p:nvPr>
            </p:nvCxnSpPr>
            <p:spPr>
              <a:xfrm flipH="1">
                <a:off x="1143634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直接连接符 272"/>
              <p:cNvCxnSpPr/>
              <p:nvPr userDrawn="1">
                <p:custDataLst>
                  <p:tags r:id="rId181"/>
                </p:custDataLst>
              </p:nvPr>
            </p:nvCxnSpPr>
            <p:spPr>
              <a:xfrm flipH="1">
                <a:off x="115014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直接连接符 273"/>
              <p:cNvCxnSpPr/>
              <p:nvPr userDrawn="1">
                <p:custDataLst>
                  <p:tags r:id="rId182"/>
                </p:custDataLst>
              </p:nvPr>
            </p:nvCxnSpPr>
            <p:spPr>
              <a:xfrm flipH="1">
                <a:off x="11564936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直接连接符 274"/>
              <p:cNvCxnSpPr/>
              <p:nvPr userDrawn="1">
                <p:custDataLst>
                  <p:tags r:id="rId183"/>
                </p:custDataLst>
              </p:nvPr>
            </p:nvCxnSpPr>
            <p:spPr>
              <a:xfrm flipH="1">
                <a:off x="1163002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直接连接符 275"/>
              <p:cNvCxnSpPr/>
              <p:nvPr userDrawn="1">
                <p:custDataLst>
                  <p:tags r:id="rId184"/>
                </p:custDataLst>
              </p:nvPr>
            </p:nvCxnSpPr>
            <p:spPr>
              <a:xfrm flipH="1">
                <a:off x="11695111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直接连接符 276"/>
              <p:cNvCxnSpPr/>
              <p:nvPr userDrawn="1">
                <p:custDataLst>
                  <p:tags r:id="rId185"/>
                </p:custDataLst>
              </p:nvPr>
            </p:nvCxnSpPr>
            <p:spPr>
              <a:xfrm flipH="1">
                <a:off x="117601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直接连接符 277"/>
              <p:cNvCxnSpPr/>
              <p:nvPr userDrawn="1">
                <p:custDataLst>
                  <p:tags r:id="rId186"/>
                </p:custDataLst>
              </p:nvPr>
            </p:nvCxnSpPr>
            <p:spPr>
              <a:xfrm flipH="1">
                <a:off x="11823699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直接连接符 278"/>
              <p:cNvCxnSpPr/>
              <p:nvPr userDrawn="1">
                <p:custDataLst>
                  <p:tags r:id="rId187"/>
                </p:custDataLst>
              </p:nvPr>
            </p:nvCxnSpPr>
            <p:spPr>
              <a:xfrm flipH="1">
                <a:off x="1188878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直接连接符 279"/>
              <p:cNvCxnSpPr/>
              <p:nvPr userDrawn="1">
                <p:custDataLst>
                  <p:tags r:id="rId188"/>
                </p:custDataLst>
              </p:nvPr>
            </p:nvCxnSpPr>
            <p:spPr>
              <a:xfrm flipH="1">
                <a:off x="11953874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直接连接符 280"/>
              <p:cNvCxnSpPr/>
              <p:nvPr userDrawn="1">
                <p:custDataLst>
                  <p:tags r:id="rId189"/>
                </p:custDataLst>
              </p:nvPr>
            </p:nvCxnSpPr>
            <p:spPr>
              <a:xfrm flipH="1">
                <a:off x="1201896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直接连接符 281"/>
              <p:cNvCxnSpPr/>
              <p:nvPr userDrawn="1">
                <p:custDataLst>
                  <p:tags r:id="rId190"/>
                </p:custDataLst>
              </p:nvPr>
            </p:nvCxnSpPr>
            <p:spPr>
              <a:xfrm flipH="1">
                <a:off x="12082463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直接连接符 282"/>
              <p:cNvCxnSpPr/>
              <p:nvPr userDrawn="1">
                <p:custDataLst>
                  <p:tags r:id="rId191"/>
                </p:custDataLst>
              </p:nvPr>
            </p:nvCxnSpPr>
            <p:spPr>
              <a:xfrm flipH="1">
                <a:off x="1214755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9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接连接符 3"/>
            <p:cNvCxnSpPr/>
            <p:nvPr userDrawn="1">
              <p:custDataLst>
                <p:tags r:id="rId192"/>
              </p:custDataLst>
            </p:nvPr>
          </p:nvCxnSpPr>
          <p:spPr>
            <a:xfrm flipH="1">
              <a:off x="-7983" y="619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 userDrawn="1">
              <p:custDataLst>
                <p:tags r:id="rId193"/>
              </p:custDataLst>
            </p:nvPr>
          </p:nvCxnSpPr>
          <p:spPr>
            <a:xfrm flipH="1">
              <a:off x="-7983" y="1349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 userDrawn="1">
              <p:custDataLst>
                <p:tags r:id="rId194"/>
              </p:custDataLst>
            </p:nvPr>
          </p:nvCxnSpPr>
          <p:spPr>
            <a:xfrm flipH="1">
              <a:off x="-7983" y="2095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 userDrawn="1">
              <p:custDataLst>
                <p:tags r:id="rId195"/>
              </p:custDataLst>
            </p:nvPr>
          </p:nvCxnSpPr>
          <p:spPr>
            <a:xfrm flipH="1">
              <a:off x="-7983" y="2825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>
              <p:custDataLst>
                <p:tags r:id="rId196"/>
              </p:custDataLst>
            </p:nvPr>
          </p:nvCxnSpPr>
          <p:spPr>
            <a:xfrm flipH="1">
              <a:off x="-7983" y="3571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>
              <p:custDataLst>
                <p:tags r:id="rId197"/>
              </p:custDataLst>
            </p:nvPr>
          </p:nvCxnSpPr>
          <p:spPr>
            <a:xfrm flipH="1">
              <a:off x="-7983" y="4302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>
              <p:custDataLst>
                <p:tags r:id="rId198"/>
              </p:custDataLst>
            </p:nvPr>
          </p:nvCxnSpPr>
          <p:spPr>
            <a:xfrm flipH="1">
              <a:off x="-7983" y="5048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>
              <p:custDataLst>
                <p:tags r:id="rId199"/>
              </p:custDataLst>
            </p:nvPr>
          </p:nvCxnSpPr>
          <p:spPr>
            <a:xfrm flipH="1">
              <a:off x="-7983" y="5778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 userDrawn="1">
              <p:custDataLst>
                <p:tags r:id="rId200"/>
              </p:custDataLst>
            </p:nvPr>
          </p:nvCxnSpPr>
          <p:spPr>
            <a:xfrm flipH="1">
              <a:off x="-7983" y="6524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>
              <p:custDataLst>
                <p:tags r:id="rId201"/>
              </p:custDataLst>
            </p:nvPr>
          </p:nvCxnSpPr>
          <p:spPr>
            <a:xfrm flipH="1">
              <a:off x="-7983" y="7254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>
              <p:custDataLst>
                <p:tags r:id="rId202"/>
              </p:custDataLst>
            </p:nvPr>
          </p:nvCxnSpPr>
          <p:spPr>
            <a:xfrm flipH="1">
              <a:off x="-7983" y="8001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 userDrawn="1">
              <p:custDataLst>
                <p:tags r:id="rId203"/>
              </p:custDataLst>
            </p:nvPr>
          </p:nvCxnSpPr>
          <p:spPr>
            <a:xfrm flipH="1">
              <a:off x="-7983" y="8747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204"/>
              </p:custDataLst>
            </p:nvPr>
          </p:nvCxnSpPr>
          <p:spPr>
            <a:xfrm flipH="1">
              <a:off x="-7983" y="9477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205"/>
              </p:custDataLst>
            </p:nvPr>
          </p:nvCxnSpPr>
          <p:spPr>
            <a:xfrm flipH="1">
              <a:off x="-7983" y="10223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 userDrawn="1">
              <p:custDataLst>
                <p:tags r:id="rId206"/>
              </p:custDataLst>
            </p:nvPr>
          </p:nvCxnSpPr>
          <p:spPr>
            <a:xfrm flipH="1">
              <a:off x="-7983" y="10953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 userDrawn="1">
              <p:custDataLst>
                <p:tags r:id="rId207"/>
              </p:custDataLst>
            </p:nvPr>
          </p:nvCxnSpPr>
          <p:spPr>
            <a:xfrm flipH="1">
              <a:off x="-7983" y="11699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 userDrawn="1">
              <p:custDataLst>
                <p:tags r:id="rId208"/>
              </p:custDataLst>
            </p:nvPr>
          </p:nvCxnSpPr>
          <p:spPr>
            <a:xfrm flipH="1">
              <a:off x="-7983" y="12430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 userDrawn="1">
              <p:custDataLst>
                <p:tags r:id="rId209"/>
              </p:custDataLst>
            </p:nvPr>
          </p:nvCxnSpPr>
          <p:spPr>
            <a:xfrm flipH="1">
              <a:off x="-7983" y="13176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 userDrawn="1">
              <p:custDataLst>
                <p:tags r:id="rId210"/>
              </p:custDataLst>
            </p:nvPr>
          </p:nvCxnSpPr>
          <p:spPr>
            <a:xfrm flipH="1">
              <a:off x="-7983" y="13906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 userDrawn="1">
              <p:custDataLst>
                <p:tags r:id="rId211"/>
              </p:custDataLst>
            </p:nvPr>
          </p:nvCxnSpPr>
          <p:spPr>
            <a:xfrm flipH="1">
              <a:off x="-7983" y="14652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 userDrawn="1">
              <p:custDataLst>
                <p:tags r:id="rId212"/>
              </p:custDataLst>
            </p:nvPr>
          </p:nvCxnSpPr>
          <p:spPr>
            <a:xfrm flipH="1">
              <a:off x="-7983" y="15382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 userDrawn="1">
              <p:custDataLst>
                <p:tags r:id="rId213"/>
              </p:custDataLst>
            </p:nvPr>
          </p:nvCxnSpPr>
          <p:spPr>
            <a:xfrm flipH="1">
              <a:off x="-7983" y="16129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 userDrawn="1">
              <p:custDataLst>
                <p:tags r:id="rId214"/>
              </p:custDataLst>
            </p:nvPr>
          </p:nvCxnSpPr>
          <p:spPr>
            <a:xfrm flipH="1">
              <a:off x="-7983" y="16875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 userDrawn="1">
              <p:custDataLst>
                <p:tags r:id="rId215"/>
              </p:custDataLst>
            </p:nvPr>
          </p:nvCxnSpPr>
          <p:spPr>
            <a:xfrm flipH="1">
              <a:off x="-7983" y="17605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>
              <p:custDataLst>
                <p:tags r:id="rId216"/>
              </p:custDataLst>
            </p:nvPr>
          </p:nvCxnSpPr>
          <p:spPr>
            <a:xfrm flipH="1">
              <a:off x="-7983" y="18351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 userDrawn="1">
              <p:custDataLst>
                <p:tags r:id="rId217"/>
              </p:custDataLst>
            </p:nvPr>
          </p:nvCxnSpPr>
          <p:spPr>
            <a:xfrm flipH="1">
              <a:off x="-7983" y="19081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 userDrawn="1">
              <p:custDataLst>
                <p:tags r:id="rId218"/>
              </p:custDataLst>
            </p:nvPr>
          </p:nvCxnSpPr>
          <p:spPr>
            <a:xfrm flipH="1">
              <a:off x="-7983" y="19827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 userDrawn="1">
              <p:custDataLst>
                <p:tags r:id="rId219"/>
              </p:custDataLst>
            </p:nvPr>
          </p:nvCxnSpPr>
          <p:spPr>
            <a:xfrm flipH="1">
              <a:off x="-7983" y="20558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 userDrawn="1">
              <p:custDataLst>
                <p:tags r:id="rId220"/>
              </p:custDataLst>
            </p:nvPr>
          </p:nvCxnSpPr>
          <p:spPr>
            <a:xfrm flipH="1">
              <a:off x="-7983" y="21304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 userDrawn="1">
              <p:custDataLst>
                <p:tags r:id="rId221"/>
              </p:custDataLst>
            </p:nvPr>
          </p:nvCxnSpPr>
          <p:spPr>
            <a:xfrm flipH="1">
              <a:off x="-7983" y="22034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 userDrawn="1">
              <p:custDataLst>
                <p:tags r:id="rId222"/>
              </p:custDataLst>
            </p:nvPr>
          </p:nvCxnSpPr>
          <p:spPr>
            <a:xfrm flipH="1">
              <a:off x="-7983" y="22780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 userDrawn="1">
              <p:custDataLst>
                <p:tags r:id="rId223"/>
              </p:custDataLst>
            </p:nvPr>
          </p:nvCxnSpPr>
          <p:spPr>
            <a:xfrm flipH="1">
              <a:off x="-7983" y="23510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 userDrawn="1">
              <p:custDataLst>
                <p:tags r:id="rId224"/>
              </p:custDataLst>
            </p:nvPr>
          </p:nvCxnSpPr>
          <p:spPr>
            <a:xfrm flipH="1">
              <a:off x="-7983" y="24257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 userDrawn="1">
              <p:custDataLst>
                <p:tags r:id="rId225"/>
              </p:custDataLst>
            </p:nvPr>
          </p:nvCxnSpPr>
          <p:spPr>
            <a:xfrm flipH="1">
              <a:off x="-7983" y="25003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 userDrawn="1">
              <p:custDataLst>
                <p:tags r:id="rId226"/>
              </p:custDataLst>
            </p:nvPr>
          </p:nvCxnSpPr>
          <p:spPr>
            <a:xfrm flipH="1">
              <a:off x="-7983" y="25733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 userDrawn="1">
              <p:custDataLst>
                <p:tags r:id="rId227"/>
              </p:custDataLst>
            </p:nvPr>
          </p:nvCxnSpPr>
          <p:spPr>
            <a:xfrm flipH="1">
              <a:off x="-7983" y="26479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 userDrawn="1">
              <p:custDataLst>
                <p:tags r:id="rId228"/>
              </p:custDataLst>
            </p:nvPr>
          </p:nvCxnSpPr>
          <p:spPr>
            <a:xfrm flipH="1">
              <a:off x="-7983" y="27209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 userDrawn="1">
              <p:custDataLst>
                <p:tags r:id="rId229"/>
              </p:custDataLst>
            </p:nvPr>
          </p:nvCxnSpPr>
          <p:spPr>
            <a:xfrm flipH="1">
              <a:off x="-7983" y="27955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 userDrawn="1">
              <p:custDataLst>
                <p:tags r:id="rId230"/>
              </p:custDataLst>
            </p:nvPr>
          </p:nvCxnSpPr>
          <p:spPr>
            <a:xfrm flipH="1">
              <a:off x="-7983" y="28686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 userDrawn="1">
              <p:custDataLst>
                <p:tags r:id="rId231"/>
              </p:custDataLst>
            </p:nvPr>
          </p:nvCxnSpPr>
          <p:spPr>
            <a:xfrm flipH="1">
              <a:off x="-7983" y="29432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 userDrawn="1">
              <p:custDataLst>
                <p:tags r:id="rId232"/>
              </p:custDataLst>
            </p:nvPr>
          </p:nvCxnSpPr>
          <p:spPr>
            <a:xfrm flipH="1">
              <a:off x="-7983" y="30162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 userDrawn="1">
              <p:custDataLst>
                <p:tags r:id="rId233"/>
              </p:custDataLst>
            </p:nvPr>
          </p:nvCxnSpPr>
          <p:spPr>
            <a:xfrm flipH="1">
              <a:off x="-7983" y="30908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 userDrawn="1">
              <p:custDataLst>
                <p:tags r:id="rId234"/>
              </p:custDataLst>
            </p:nvPr>
          </p:nvCxnSpPr>
          <p:spPr>
            <a:xfrm flipH="1">
              <a:off x="-7983" y="31638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 userDrawn="1">
              <p:custDataLst>
                <p:tags r:id="rId235"/>
              </p:custDataLst>
            </p:nvPr>
          </p:nvCxnSpPr>
          <p:spPr>
            <a:xfrm flipH="1">
              <a:off x="-7983" y="32385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 userDrawn="1">
              <p:custDataLst>
                <p:tags r:id="rId236"/>
              </p:custDataLst>
            </p:nvPr>
          </p:nvCxnSpPr>
          <p:spPr>
            <a:xfrm flipH="1">
              <a:off x="-7983" y="33131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 userDrawn="1">
              <p:custDataLst>
                <p:tags r:id="rId237"/>
              </p:custDataLst>
            </p:nvPr>
          </p:nvCxnSpPr>
          <p:spPr>
            <a:xfrm flipH="1">
              <a:off x="-7983" y="33861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 userDrawn="1">
              <p:custDataLst>
                <p:tags r:id="rId238"/>
              </p:custDataLst>
            </p:nvPr>
          </p:nvCxnSpPr>
          <p:spPr>
            <a:xfrm flipH="1">
              <a:off x="-7983" y="34607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 userDrawn="1">
              <p:custDataLst>
                <p:tags r:id="rId239"/>
              </p:custDataLst>
            </p:nvPr>
          </p:nvCxnSpPr>
          <p:spPr>
            <a:xfrm flipH="1">
              <a:off x="-7983" y="35337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 userDrawn="1">
              <p:custDataLst>
                <p:tags r:id="rId240"/>
              </p:custDataLst>
            </p:nvPr>
          </p:nvCxnSpPr>
          <p:spPr>
            <a:xfrm flipH="1">
              <a:off x="-7983" y="36083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 userDrawn="1">
              <p:custDataLst>
                <p:tags r:id="rId241"/>
              </p:custDataLst>
            </p:nvPr>
          </p:nvCxnSpPr>
          <p:spPr>
            <a:xfrm flipH="1">
              <a:off x="-7983" y="36814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 userDrawn="1">
              <p:custDataLst>
                <p:tags r:id="rId242"/>
              </p:custDataLst>
            </p:nvPr>
          </p:nvCxnSpPr>
          <p:spPr>
            <a:xfrm flipH="1">
              <a:off x="-7983" y="37560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 userDrawn="1">
              <p:custDataLst>
                <p:tags r:id="rId243"/>
              </p:custDataLst>
            </p:nvPr>
          </p:nvCxnSpPr>
          <p:spPr>
            <a:xfrm flipH="1">
              <a:off x="-7983" y="38290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 userDrawn="1">
              <p:custDataLst>
                <p:tags r:id="rId244"/>
              </p:custDataLst>
            </p:nvPr>
          </p:nvCxnSpPr>
          <p:spPr>
            <a:xfrm flipH="1">
              <a:off x="-7983" y="39036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 userDrawn="1">
              <p:custDataLst>
                <p:tags r:id="rId245"/>
              </p:custDataLst>
            </p:nvPr>
          </p:nvCxnSpPr>
          <p:spPr>
            <a:xfrm flipH="1">
              <a:off x="-7983" y="39766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 userDrawn="1">
              <p:custDataLst>
                <p:tags r:id="rId246"/>
              </p:custDataLst>
            </p:nvPr>
          </p:nvCxnSpPr>
          <p:spPr>
            <a:xfrm flipH="1">
              <a:off x="-7983" y="40513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 userDrawn="1">
              <p:custDataLst>
                <p:tags r:id="rId247"/>
              </p:custDataLst>
            </p:nvPr>
          </p:nvCxnSpPr>
          <p:spPr>
            <a:xfrm flipH="1">
              <a:off x="-7983" y="41259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 userDrawn="1">
              <p:custDataLst>
                <p:tags r:id="rId248"/>
              </p:custDataLst>
            </p:nvPr>
          </p:nvCxnSpPr>
          <p:spPr>
            <a:xfrm flipH="1">
              <a:off x="-7983" y="41989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 userDrawn="1">
              <p:custDataLst>
                <p:tags r:id="rId249"/>
              </p:custDataLst>
            </p:nvPr>
          </p:nvCxnSpPr>
          <p:spPr>
            <a:xfrm flipH="1">
              <a:off x="-7983" y="42735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 userDrawn="1">
              <p:custDataLst>
                <p:tags r:id="rId250"/>
              </p:custDataLst>
            </p:nvPr>
          </p:nvCxnSpPr>
          <p:spPr>
            <a:xfrm flipH="1">
              <a:off x="-7983" y="43465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 userDrawn="1">
              <p:custDataLst>
                <p:tags r:id="rId251"/>
              </p:custDataLst>
            </p:nvPr>
          </p:nvCxnSpPr>
          <p:spPr>
            <a:xfrm flipH="1">
              <a:off x="-7983" y="44211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 userDrawn="1">
              <p:custDataLst>
                <p:tags r:id="rId252"/>
              </p:custDataLst>
            </p:nvPr>
          </p:nvCxnSpPr>
          <p:spPr>
            <a:xfrm flipH="1">
              <a:off x="-7983" y="44942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 userDrawn="1">
              <p:custDataLst>
                <p:tags r:id="rId253"/>
              </p:custDataLst>
            </p:nvPr>
          </p:nvCxnSpPr>
          <p:spPr>
            <a:xfrm flipH="1">
              <a:off x="-7983" y="45688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 userDrawn="1">
              <p:custDataLst>
                <p:tags r:id="rId254"/>
              </p:custDataLst>
            </p:nvPr>
          </p:nvCxnSpPr>
          <p:spPr>
            <a:xfrm flipH="1">
              <a:off x="-7983" y="46418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 userDrawn="1">
              <p:custDataLst>
                <p:tags r:id="rId255"/>
              </p:custDataLst>
            </p:nvPr>
          </p:nvCxnSpPr>
          <p:spPr>
            <a:xfrm flipH="1">
              <a:off x="-7983" y="47164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 userDrawn="1">
              <p:custDataLst>
                <p:tags r:id="rId256"/>
              </p:custDataLst>
            </p:nvPr>
          </p:nvCxnSpPr>
          <p:spPr>
            <a:xfrm flipH="1">
              <a:off x="-7983" y="47894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 userDrawn="1">
              <p:custDataLst>
                <p:tags r:id="rId257"/>
              </p:custDataLst>
            </p:nvPr>
          </p:nvCxnSpPr>
          <p:spPr>
            <a:xfrm flipH="1">
              <a:off x="-7983" y="48641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 userDrawn="1">
              <p:custDataLst>
                <p:tags r:id="rId258"/>
              </p:custDataLst>
            </p:nvPr>
          </p:nvCxnSpPr>
          <p:spPr>
            <a:xfrm flipH="1">
              <a:off x="-7983" y="49387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 userDrawn="1">
              <p:custDataLst>
                <p:tags r:id="rId259"/>
              </p:custDataLst>
            </p:nvPr>
          </p:nvCxnSpPr>
          <p:spPr>
            <a:xfrm flipH="1">
              <a:off x="-7983" y="50117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 userDrawn="1">
              <p:custDataLst>
                <p:tags r:id="rId260"/>
              </p:custDataLst>
            </p:nvPr>
          </p:nvCxnSpPr>
          <p:spPr>
            <a:xfrm flipH="1">
              <a:off x="-7983" y="50863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 userDrawn="1">
              <p:custDataLst>
                <p:tags r:id="rId261"/>
              </p:custDataLst>
            </p:nvPr>
          </p:nvCxnSpPr>
          <p:spPr>
            <a:xfrm flipH="1">
              <a:off x="-7983" y="51593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 userDrawn="1">
              <p:custDataLst>
                <p:tags r:id="rId262"/>
              </p:custDataLst>
            </p:nvPr>
          </p:nvCxnSpPr>
          <p:spPr>
            <a:xfrm flipH="1">
              <a:off x="-7983" y="52339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 userDrawn="1">
              <p:custDataLst>
                <p:tags r:id="rId263"/>
              </p:custDataLst>
            </p:nvPr>
          </p:nvCxnSpPr>
          <p:spPr>
            <a:xfrm flipH="1">
              <a:off x="-7983" y="53070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 userDrawn="1">
              <p:custDataLst>
                <p:tags r:id="rId264"/>
              </p:custDataLst>
            </p:nvPr>
          </p:nvCxnSpPr>
          <p:spPr>
            <a:xfrm flipH="1">
              <a:off x="-7983" y="53816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 userDrawn="1">
              <p:custDataLst>
                <p:tags r:id="rId265"/>
              </p:custDataLst>
            </p:nvPr>
          </p:nvCxnSpPr>
          <p:spPr>
            <a:xfrm flipH="1">
              <a:off x="-7983" y="54546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 userDrawn="1">
              <p:custDataLst>
                <p:tags r:id="rId266"/>
              </p:custDataLst>
            </p:nvPr>
          </p:nvCxnSpPr>
          <p:spPr>
            <a:xfrm flipH="1">
              <a:off x="-7983" y="55292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 userDrawn="1">
              <p:custDataLst>
                <p:tags r:id="rId267"/>
              </p:custDataLst>
            </p:nvPr>
          </p:nvCxnSpPr>
          <p:spPr>
            <a:xfrm flipH="1">
              <a:off x="-7983" y="56022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 userDrawn="1">
              <p:custDataLst>
                <p:tags r:id="rId268"/>
              </p:custDataLst>
            </p:nvPr>
          </p:nvCxnSpPr>
          <p:spPr>
            <a:xfrm flipH="1">
              <a:off x="-7983" y="56769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 userDrawn="1">
              <p:custDataLst>
                <p:tags r:id="rId269"/>
              </p:custDataLst>
            </p:nvPr>
          </p:nvCxnSpPr>
          <p:spPr>
            <a:xfrm flipH="1">
              <a:off x="-7983" y="57515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 userDrawn="1">
              <p:custDataLst>
                <p:tags r:id="rId270"/>
              </p:custDataLst>
            </p:nvPr>
          </p:nvCxnSpPr>
          <p:spPr>
            <a:xfrm flipH="1">
              <a:off x="-7983" y="58245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 userDrawn="1">
              <p:custDataLst>
                <p:tags r:id="rId271"/>
              </p:custDataLst>
            </p:nvPr>
          </p:nvCxnSpPr>
          <p:spPr>
            <a:xfrm flipH="1">
              <a:off x="-7983" y="58991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 userDrawn="1">
              <p:custDataLst>
                <p:tags r:id="rId272"/>
              </p:custDataLst>
            </p:nvPr>
          </p:nvCxnSpPr>
          <p:spPr>
            <a:xfrm flipH="1">
              <a:off x="-7983" y="59721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 userDrawn="1">
              <p:custDataLst>
                <p:tags r:id="rId273"/>
              </p:custDataLst>
            </p:nvPr>
          </p:nvCxnSpPr>
          <p:spPr>
            <a:xfrm flipH="1">
              <a:off x="-7983" y="60467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 userDrawn="1">
              <p:custDataLst>
                <p:tags r:id="rId274"/>
              </p:custDataLst>
            </p:nvPr>
          </p:nvCxnSpPr>
          <p:spPr>
            <a:xfrm flipH="1">
              <a:off x="-7983" y="61198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 userDrawn="1">
              <p:custDataLst>
                <p:tags r:id="rId275"/>
              </p:custDataLst>
            </p:nvPr>
          </p:nvCxnSpPr>
          <p:spPr>
            <a:xfrm flipH="1">
              <a:off x="-7983" y="619442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 userDrawn="1">
              <p:custDataLst>
                <p:tags r:id="rId276"/>
              </p:custDataLst>
            </p:nvPr>
          </p:nvCxnSpPr>
          <p:spPr>
            <a:xfrm flipH="1">
              <a:off x="-7983" y="62674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 userDrawn="1">
              <p:custDataLst>
                <p:tags r:id="rId277"/>
              </p:custDataLst>
            </p:nvPr>
          </p:nvCxnSpPr>
          <p:spPr>
            <a:xfrm flipH="1">
              <a:off x="-7983" y="634206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 userDrawn="1">
              <p:custDataLst>
                <p:tags r:id="rId278"/>
              </p:custDataLst>
            </p:nvPr>
          </p:nvCxnSpPr>
          <p:spPr>
            <a:xfrm flipH="1">
              <a:off x="-7983" y="641508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 userDrawn="1">
              <p:custDataLst>
                <p:tags r:id="rId279"/>
              </p:custDataLst>
            </p:nvPr>
          </p:nvCxnSpPr>
          <p:spPr>
            <a:xfrm flipH="1">
              <a:off x="-7983" y="648970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 userDrawn="1">
              <p:custDataLst>
                <p:tags r:id="rId280"/>
              </p:custDataLst>
            </p:nvPr>
          </p:nvCxnSpPr>
          <p:spPr>
            <a:xfrm flipH="1">
              <a:off x="-7983" y="6564313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 userDrawn="1">
              <p:custDataLst>
                <p:tags r:id="rId281"/>
              </p:custDataLst>
            </p:nvPr>
          </p:nvCxnSpPr>
          <p:spPr>
            <a:xfrm flipH="1">
              <a:off x="-7983" y="6637338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 userDrawn="1">
              <p:custDataLst>
                <p:tags r:id="rId282"/>
              </p:custDataLst>
            </p:nvPr>
          </p:nvCxnSpPr>
          <p:spPr>
            <a:xfrm flipH="1">
              <a:off x="-7983" y="6711950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 userDrawn="1">
              <p:custDataLst>
                <p:tags r:id="rId283"/>
              </p:custDataLst>
            </p:nvPr>
          </p:nvCxnSpPr>
          <p:spPr>
            <a:xfrm flipH="1">
              <a:off x="-7983" y="6784975"/>
              <a:ext cx="12199983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4" name="矩形: 圆角 283"/>
          <p:cNvSpPr/>
          <p:nvPr>
            <p:custDataLst>
              <p:tags r:id="rId284"/>
            </p:custDataLst>
          </p:nvPr>
        </p:nvSpPr>
        <p:spPr>
          <a:xfrm>
            <a:off x="304801" y="361427"/>
            <a:ext cx="11582398" cy="6135144"/>
          </a:xfrm>
          <a:prstGeom prst="roundRect">
            <a:avLst>
              <a:gd name="adj" fmla="val 4980"/>
            </a:avLst>
          </a:prstGeom>
          <a:solidFill>
            <a:srgbClr val="F1F6F0"/>
          </a:solidFill>
          <a:ln w="6350">
            <a:solidFill>
              <a:srgbClr val="275D23"/>
            </a:solidFill>
          </a:ln>
          <a:effectLst>
            <a:outerShdw blurRad="431800" dist="203200" dir="5400000" sx="98000" sy="98000" algn="t" rotWithShape="0">
              <a:srgbClr val="143012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  <a:latin typeface="Roboto Regular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510" y="365781"/>
            <a:ext cx="10516747" cy="1324636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hangingPunct="1">
              <a:defRPr noProof="1" smtClean="0"/>
            </a:lvl1pPr>
          </a:lstStyle>
          <a:p>
            <a:pPr>
              <a:defRPr/>
            </a:pPr>
            <a:fld id="{E4DAF3C1-9909-47B4-B9CE-95DE19A50462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6388" cy="365125"/>
          </a:xfrm>
        </p:spPr>
        <p:txBody>
          <a:bodyPr/>
          <a:lstStyle>
            <a:lvl1pPr eaLnBrk="1" hangingPunct="1">
              <a:defRPr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2188" y="6356350"/>
            <a:ext cx="2743200" cy="365125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mtClean="0"/>
            </a:lvl1pPr>
          </a:lstStyle>
          <a:p>
            <a:pPr>
              <a:defRPr/>
            </a:pPr>
            <a:fld id="{C3540168-92D8-4C6E-8C3C-BC5FA43DA39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 flipH="1"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 flipH="1"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 flipH="1">
            <a:off x="0" y="0"/>
            <a:ext cx="0" cy="0"/>
          </a:xfrm>
        </p:spPr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798329B3-8247-4CC6-92DE-CFA02B29C78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直角三角形 33"/>
          <p:cNvSpPr/>
          <p:nvPr userDrawn="1"/>
        </p:nvSpPr>
        <p:spPr>
          <a:xfrm>
            <a:off x="0" y="558800"/>
            <a:ext cx="6139815" cy="6296025"/>
          </a:xfrm>
          <a:prstGeom prst="rtTriangle">
            <a:avLst/>
          </a:prstGeom>
          <a:solidFill>
            <a:srgbClr val="95BBA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 userDrawn="1"/>
        </p:nvSpPr>
        <p:spPr>
          <a:xfrm>
            <a:off x="1416050" y="2294255"/>
            <a:ext cx="2794635" cy="281051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 userDrawn="1">
            <p:custDataLst>
              <p:tags r:id="rId2"/>
            </p:custDataLst>
          </p:nvPr>
        </p:nvSpPr>
        <p:spPr>
          <a:xfrm>
            <a:off x="1560830" y="2453005"/>
            <a:ext cx="2434590" cy="245491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 userDrawn="1"/>
        </p:nvGrpSpPr>
        <p:grpSpPr>
          <a:xfrm>
            <a:off x="3711575" y="5791200"/>
            <a:ext cx="576000" cy="576000"/>
            <a:chOff x="12227" y="5180"/>
            <a:chExt cx="1550" cy="1614"/>
          </a:xfrm>
        </p:grpSpPr>
        <p:sp>
          <p:nvSpPr>
            <p:cNvPr id="37" name="椭圆 36"/>
            <p:cNvSpPr/>
            <p:nvPr userDrawn="1"/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 userDrawn="1">
              <p:custDataLst>
                <p:tags r:id="rId4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1" name="椭圆 40"/>
          <p:cNvSpPr/>
          <p:nvPr userDrawn="1">
            <p:custDataLst>
              <p:tags r:id="rId5"/>
            </p:custDataLst>
          </p:nvPr>
        </p:nvSpPr>
        <p:spPr>
          <a:xfrm>
            <a:off x="695960" y="1279525"/>
            <a:ext cx="962280" cy="962280"/>
          </a:xfrm>
          <a:prstGeom prst="ellipse">
            <a:avLst/>
          </a:prstGeom>
          <a:noFill/>
          <a:ln w="28575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椭圆 47"/>
          <p:cNvSpPr/>
          <p:nvPr userDrawn="1">
            <p:custDataLst>
              <p:tags r:id="rId6"/>
            </p:custDataLst>
          </p:nvPr>
        </p:nvSpPr>
        <p:spPr>
          <a:xfrm>
            <a:off x="809625" y="1373505"/>
            <a:ext cx="744855" cy="7467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矩形 39"/>
          <p:cNvSpPr/>
          <p:nvPr userDrawn="1">
            <p:custDataLst>
              <p:tags r:id="rId7"/>
            </p:custDataLst>
          </p:nvPr>
        </p:nvSpPr>
        <p:spPr>
          <a:xfrm>
            <a:off x="4410075" y="1649730"/>
            <a:ext cx="7412990" cy="1449705"/>
          </a:xfrm>
          <a:prstGeom prst="rect">
            <a:avLst/>
          </a:prstGeom>
          <a:gradFill>
            <a:gsLst>
              <a:gs pos="0">
                <a:srgbClr val="F8FAFC"/>
              </a:gs>
              <a:gs pos="100000">
                <a:srgbClr val="F8F9F8"/>
              </a:gs>
            </a:gsLst>
            <a:lin ang="5400000" scaled="0"/>
          </a:gradFill>
          <a:ln>
            <a:solidFill>
              <a:schemeClr val="bg2"/>
            </a:solidFill>
          </a:ln>
          <a:effectLst>
            <a:outerShdw blurRad="889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3C3C3C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8"/>
            </p:custDataLst>
          </p:nvPr>
        </p:nvSpPr>
        <p:spPr>
          <a:xfrm>
            <a:off x="4432935" y="4142740"/>
            <a:ext cx="7407275" cy="2224405"/>
          </a:xfrm>
          <a:prstGeom prst="rect">
            <a:avLst/>
          </a:prstGeom>
          <a:gradFill>
            <a:gsLst>
              <a:gs pos="0">
                <a:srgbClr val="F8FAFC"/>
              </a:gs>
              <a:gs pos="100000">
                <a:srgbClr val="F8F9F8"/>
              </a:gs>
            </a:gsLst>
            <a:lin ang="5400000" scaled="0"/>
          </a:gradFill>
          <a:ln>
            <a:solidFill>
              <a:schemeClr val="bg2"/>
            </a:solidFill>
          </a:ln>
          <a:effectLst>
            <a:outerShdw blurRad="88900" dist="381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3C3C3C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3"/>
            <p:custDataLst>
              <p:tags r:id="rId9"/>
            </p:custDataLst>
          </p:nvPr>
        </p:nvSpPr>
        <p:spPr>
          <a:xfrm>
            <a:off x="4410075" y="1950085"/>
            <a:ext cx="7984490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文本占位符 4"/>
          <p:cNvSpPr>
            <a:spLocks noGrp="1"/>
          </p:cNvSpPr>
          <p:nvPr>
            <p:ph type="body" idx="23"/>
            <p:custDataLst>
              <p:tags r:id="rId10"/>
            </p:custDataLst>
          </p:nvPr>
        </p:nvSpPr>
        <p:spPr>
          <a:xfrm>
            <a:off x="4513580" y="4499610"/>
            <a:ext cx="7844790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4" hasCustomPrompt="1"/>
            <p:custDataLst>
              <p:tags r:id="rId11"/>
            </p:custDataLst>
          </p:nvPr>
        </p:nvSpPr>
        <p:spPr>
          <a:xfrm>
            <a:off x="6621145" y="510740"/>
            <a:ext cx="2503805" cy="149987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课程标准</a:t>
            </a:r>
            <a:endParaRPr lang="zh-CN" altLang="en-US" smtClean="0"/>
          </a:p>
        </p:txBody>
      </p:sp>
      <p:sp>
        <p:nvSpPr>
          <p:cNvPr id="18" name="圆角矩形 17"/>
          <p:cNvSpPr/>
          <p:nvPr userDrawn="1">
            <p:custDataLst>
              <p:tags r:id="rId12"/>
            </p:custDataLst>
          </p:nvPr>
        </p:nvSpPr>
        <p:spPr>
          <a:xfrm>
            <a:off x="6816090" y="3789135"/>
            <a:ext cx="2159635" cy="360045"/>
          </a:xfrm>
          <a:prstGeom prst="roundRect">
            <a:avLst/>
          </a:prstGeom>
          <a:solidFill>
            <a:srgbClr val="55876C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6644005" y="3062735"/>
            <a:ext cx="2503805" cy="149987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学习目标</a:t>
            </a:r>
            <a:endParaRPr lang="zh-CN" altLang="en-US" smtClean="0"/>
          </a:p>
        </p:txBody>
      </p:sp>
      <p:sp>
        <p:nvSpPr>
          <p:cNvPr id="19" name="圆角矩形 18"/>
          <p:cNvSpPr/>
          <p:nvPr userDrawn="1">
            <p:custDataLst>
              <p:tags r:id="rId14"/>
            </p:custDataLst>
          </p:nvPr>
        </p:nvSpPr>
        <p:spPr>
          <a:xfrm>
            <a:off x="6793230" y="1283640"/>
            <a:ext cx="2159635" cy="360045"/>
          </a:xfrm>
          <a:prstGeom prst="roundRect">
            <a:avLst/>
          </a:prstGeom>
          <a:solidFill>
            <a:srgbClr val="364967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695960" y="5780405"/>
            <a:ext cx="25660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320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课标解读</a:t>
            </a:r>
            <a:endParaRPr lang="zh-CN" altLang="en-US" sz="320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15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16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17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18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19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20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21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22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23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0" name="任意多边形 19"/>
            <p:cNvSpPr/>
            <p:nvPr>
              <p:custDataLst>
                <p:tags r:id="rId24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1" name="任意多边形 20"/>
            <p:cNvSpPr/>
            <p:nvPr>
              <p:custDataLst>
                <p:tags r:id="rId25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26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27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28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29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30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31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直角三角形 30"/>
          <p:cNvSpPr/>
          <p:nvPr userDrawn="1">
            <p:custDataLst>
              <p:tags r:id="rId2"/>
            </p:custDataLst>
          </p:nvPr>
        </p:nvSpPr>
        <p:spPr>
          <a:xfrm rot="10800000" flipH="1">
            <a:off x="0" y="4445"/>
            <a:ext cx="7849870" cy="6850380"/>
          </a:xfrm>
          <a:prstGeom prst="rtTriangle">
            <a:avLst/>
          </a:prstGeom>
          <a:solidFill>
            <a:srgbClr val="95B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36140" y="1813560"/>
            <a:ext cx="2844000" cy="2952000"/>
          </a:xfrm>
          <a:prstGeom prst="ellipse">
            <a:avLst/>
          </a:prstGeom>
          <a:gradFill>
            <a:gsLst>
              <a:gs pos="20000">
                <a:schemeClr val="bg1"/>
              </a:gs>
              <a:gs pos="41000">
                <a:schemeClr val="bg1">
                  <a:lumMod val="95000"/>
                </a:schemeClr>
              </a:gs>
              <a:gs pos="71000">
                <a:srgbClr val="D9D9D9">
                  <a:alpha val="100000"/>
                </a:srgbClr>
              </a:gs>
            </a:gsLst>
            <a:lin ang="1560000" scaled="0"/>
          </a:gradFill>
          <a:ln w="349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 userDrawn="1"/>
        </p:nvGrpSpPr>
        <p:grpSpPr>
          <a:xfrm>
            <a:off x="5885180" y="1426845"/>
            <a:ext cx="4448810" cy="1118870"/>
            <a:chOff x="4721209" y="3841304"/>
            <a:chExt cx="3246544" cy="705747"/>
          </a:xfrm>
        </p:grpSpPr>
        <p:sp>
          <p:nvSpPr>
            <p:cNvPr id="52" name="任意多边形 51"/>
            <p:cNvSpPr/>
            <p:nvPr/>
          </p:nvSpPr>
          <p:spPr>
            <a:xfrm>
              <a:off x="4820284" y="3928621"/>
              <a:ext cx="865072" cy="528709"/>
            </a:xfrm>
            <a:custGeom>
              <a:avLst/>
              <a:gdLst>
                <a:gd name="connsiteX0" fmla="*/ 264349 w 1524184"/>
                <a:gd name="connsiteY0" fmla="*/ 0 h 528698"/>
                <a:gd name="connsiteX1" fmla="*/ 1524184 w 1524184"/>
                <a:gd name="connsiteY1" fmla="*/ 0 h 528698"/>
                <a:gd name="connsiteX2" fmla="*/ 1524184 w 1524184"/>
                <a:gd name="connsiteY2" fmla="*/ 528698 h 528698"/>
                <a:gd name="connsiteX3" fmla="*/ 264349 w 1524184"/>
                <a:gd name="connsiteY3" fmla="*/ 528698 h 528698"/>
                <a:gd name="connsiteX4" fmla="*/ 0 w 1524184"/>
                <a:gd name="connsiteY4" fmla="*/ 264349 h 528698"/>
                <a:gd name="connsiteX5" fmla="*/ 264349 w 1524184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184" h="528698">
                  <a:moveTo>
                    <a:pt x="264349" y="0"/>
                  </a:moveTo>
                  <a:lnTo>
                    <a:pt x="1524184" y="0"/>
                  </a:lnTo>
                  <a:lnTo>
                    <a:pt x="1524184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9CA6B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721209" y="3841304"/>
              <a:ext cx="3246544" cy="705747"/>
              <a:chOff x="6095999" y="2039788"/>
              <a:chExt cx="3246121" cy="705910"/>
            </a:xfrm>
          </p:grpSpPr>
          <p:sp>
            <p:nvSpPr>
              <p:cNvPr id="55" name="任意多边形 54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圆角矩形 55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圆角矩形 56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1" name="组合 60"/>
          <p:cNvGrpSpPr/>
          <p:nvPr userDrawn="1"/>
        </p:nvGrpSpPr>
        <p:grpSpPr>
          <a:xfrm>
            <a:off x="5885180" y="3104515"/>
            <a:ext cx="4448175" cy="1068070"/>
            <a:chOff x="4721209" y="4895918"/>
            <a:chExt cx="3246544" cy="705747"/>
          </a:xfrm>
        </p:grpSpPr>
        <p:sp>
          <p:nvSpPr>
            <p:cNvPr id="62" name="任意多边形 61"/>
            <p:cNvSpPr/>
            <p:nvPr/>
          </p:nvSpPr>
          <p:spPr>
            <a:xfrm>
              <a:off x="4819926" y="4997458"/>
              <a:ext cx="841182" cy="528681"/>
            </a:xfrm>
            <a:custGeom>
              <a:avLst/>
              <a:gdLst>
                <a:gd name="connsiteX0" fmla="*/ 264349 w 1334863"/>
                <a:gd name="connsiteY0" fmla="*/ 0 h 528698"/>
                <a:gd name="connsiteX1" fmla="*/ 1334863 w 1334863"/>
                <a:gd name="connsiteY1" fmla="*/ 0 h 528698"/>
                <a:gd name="connsiteX2" fmla="*/ 1334863 w 1334863"/>
                <a:gd name="connsiteY2" fmla="*/ 528698 h 528698"/>
                <a:gd name="connsiteX3" fmla="*/ 264349 w 1334863"/>
                <a:gd name="connsiteY3" fmla="*/ 528698 h 528698"/>
                <a:gd name="connsiteX4" fmla="*/ 0 w 1334863"/>
                <a:gd name="connsiteY4" fmla="*/ 264349 h 528698"/>
                <a:gd name="connsiteX5" fmla="*/ 264349 w 133486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4863" h="528698">
                  <a:moveTo>
                    <a:pt x="264349" y="0"/>
                  </a:moveTo>
                  <a:lnTo>
                    <a:pt x="1334863" y="0"/>
                  </a:lnTo>
                  <a:lnTo>
                    <a:pt x="133486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9EC7A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4721209" y="4895918"/>
              <a:ext cx="3246544" cy="705747"/>
              <a:chOff x="6095999" y="2039788"/>
              <a:chExt cx="3246121" cy="705910"/>
            </a:xfrm>
          </p:grpSpPr>
          <p:sp>
            <p:nvSpPr>
              <p:cNvPr id="65" name="任意多边形 64"/>
              <p:cNvSpPr/>
              <p:nvPr/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圆角矩形 65"/>
              <p:cNvSpPr/>
              <p:nvPr/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圆角矩形 66"/>
              <p:cNvSpPr/>
              <p:nvPr/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7173595" y="1710690"/>
            <a:ext cx="4304030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23"/>
          </p:nvPr>
        </p:nvSpPr>
        <p:spPr>
          <a:xfrm>
            <a:off x="7172960" y="3384550"/>
            <a:ext cx="4319905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6461760" y="1734820"/>
            <a:ext cx="340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6461760" y="3380105"/>
            <a:ext cx="340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 userDrawn="1">
            <p:custDataLst>
              <p:tags r:id="rId3"/>
            </p:custDataLst>
          </p:nvPr>
        </p:nvSpPr>
        <p:spPr>
          <a:xfrm flipH="1">
            <a:off x="2499995" y="2348230"/>
            <a:ext cx="2004695" cy="911860"/>
          </a:xfrm>
          <a:prstGeom prst="rect">
            <a:avLst/>
          </a:prstGeom>
          <a:noFill/>
          <a:effectLst>
            <a:reflection blurRad="6350" stA="52000" endA="300" endPos="0" dist="254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>
                <a:solidFill>
                  <a:srgbClr val="468E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b="1" dirty="0">
              <a:solidFill>
                <a:srgbClr val="468E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 userDrawn="1">
            <p:custDataLst>
              <p:tags r:id="rId4"/>
            </p:custDataLst>
          </p:nvPr>
        </p:nvSpPr>
        <p:spPr>
          <a:xfrm flipH="1">
            <a:off x="2494915" y="3260090"/>
            <a:ext cx="2202815" cy="528955"/>
          </a:xfrm>
          <a:prstGeom prst="rect">
            <a:avLst/>
          </a:prstGeom>
          <a:noFill/>
          <a:effectLst>
            <a:reflection stA="56000" endA="300" endPos="49000" dir="5400000" sy="-100000" algn="bl" rotWithShape="0"/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468E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zh-CN" sz="3200" b="1" dirty="0">
              <a:solidFill>
                <a:srgbClr val="468E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1974215" y="1687195"/>
            <a:ext cx="3204000" cy="3204000"/>
          </a:xfrm>
          <a:prstGeom prst="ellipse">
            <a:avLst/>
          </a:prstGeom>
          <a:noFill/>
          <a:ln w="381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 userDrawn="1"/>
        </p:nvGrpSpPr>
        <p:grpSpPr>
          <a:xfrm>
            <a:off x="4074795" y="1645920"/>
            <a:ext cx="288000" cy="288000"/>
            <a:chOff x="12227" y="5180"/>
            <a:chExt cx="1550" cy="1614"/>
          </a:xfrm>
        </p:grpSpPr>
        <p:sp>
          <p:nvSpPr>
            <p:cNvPr id="7" name="椭圆 6"/>
            <p:cNvSpPr/>
            <p:nvPr userDrawn="1">
              <p:custDataLst>
                <p:tags r:id="rId5"/>
              </p:custDataLst>
            </p:nvPr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 userDrawn="1">
              <p:custDataLst>
                <p:tags r:id="rId6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1417320" y="4682490"/>
            <a:ext cx="1080000" cy="1080000"/>
            <a:chOff x="12227" y="5180"/>
            <a:chExt cx="1550" cy="1614"/>
          </a:xfrm>
        </p:grpSpPr>
        <p:sp>
          <p:nvSpPr>
            <p:cNvPr id="9" name="椭圆 8"/>
            <p:cNvSpPr/>
            <p:nvPr userDrawn="1">
              <p:custDataLst>
                <p:tags r:id="rId7"/>
              </p:custDataLst>
            </p:nvPr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 userDrawn="1">
              <p:custDataLst>
                <p:tags r:id="rId8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 userDrawn="1"/>
        </p:nvGrpSpPr>
        <p:grpSpPr>
          <a:xfrm>
            <a:off x="2774315" y="5506085"/>
            <a:ext cx="612000" cy="612000"/>
            <a:chOff x="12227" y="5180"/>
            <a:chExt cx="1550" cy="1614"/>
          </a:xfrm>
        </p:grpSpPr>
        <p:sp>
          <p:nvSpPr>
            <p:cNvPr id="12" name="椭圆 11"/>
            <p:cNvSpPr/>
            <p:nvPr userDrawn="1">
              <p:custDataLst>
                <p:tags r:id="rId9"/>
              </p:custDataLst>
            </p:nvPr>
          </p:nvSpPr>
          <p:spPr>
            <a:xfrm>
              <a:off x="12435" y="5400"/>
              <a:ext cx="1134" cy="11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 userDrawn="1">
              <p:custDataLst>
                <p:tags r:id="rId10"/>
              </p:custDataLst>
            </p:nvPr>
          </p:nvSpPr>
          <p:spPr>
            <a:xfrm>
              <a:off x="12227" y="5180"/>
              <a:ext cx="1551" cy="1614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050" name="组合 1"/>
          <p:cNvGrpSpPr/>
          <p:nvPr userDrawn="1"/>
        </p:nvGrpSpPr>
        <p:grpSpPr>
          <a:xfrm>
            <a:off x="10536556" y="6347460"/>
            <a:ext cx="1655445" cy="492760"/>
            <a:chOff x="738" y="3473"/>
            <a:chExt cx="13094" cy="3440"/>
          </a:xfrm>
        </p:grpSpPr>
        <p:sp>
          <p:nvSpPr>
            <p:cNvPr id="14" name="矩形 13"/>
            <p:cNvSpPr/>
            <p:nvPr>
              <p:custDataLst>
                <p:tags r:id="rId11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矩形 14"/>
            <p:cNvSpPr/>
            <p:nvPr>
              <p:custDataLst>
                <p:tags r:id="rId12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14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2" name="任意多边形 21"/>
            <p:cNvSpPr/>
            <p:nvPr>
              <p:custDataLst>
                <p:tags r:id="rId17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3" name="任意多边形 22"/>
            <p:cNvSpPr/>
            <p:nvPr>
              <p:custDataLst>
                <p:tags r:id="rId18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4" name="任意多边形 23"/>
            <p:cNvSpPr/>
            <p:nvPr>
              <p:custDataLst>
                <p:tags r:id="rId19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5" name="任意多边形 24"/>
            <p:cNvSpPr/>
            <p:nvPr>
              <p:custDataLst>
                <p:tags r:id="rId20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" name="任意多边形 25"/>
            <p:cNvSpPr/>
            <p:nvPr>
              <p:custDataLst>
                <p:tags r:id="rId21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7" name="任意多边形 26"/>
            <p:cNvSpPr/>
            <p:nvPr>
              <p:custDataLst>
                <p:tags r:id="rId22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8" name="任意多边形 27"/>
            <p:cNvSpPr/>
            <p:nvPr>
              <p:custDataLst>
                <p:tags r:id="rId23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29" name="任意多边形 28"/>
            <p:cNvSpPr/>
            <p:nvPr>
              <p:custDataLst>
                <p:tags r:id="rId24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0" name="任意多边形 29"/>
            <p:cNvSpPr/>
            <p:nvPr>
              <p:custDataLst>
                <p:tags r:id="rId25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0" name="任意多边形 39"/>
            <p:cNvSpPr/>
            <p:nvPr>
              <p:custDataLst>
                <p:tags r:id="rId26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1" name="任意多边形 40"/>
            <p:cNvSpPr/>
            <p:nvPr>
              <p:custDataLst>
                <p:tags r:id="rId27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grpSp>
        <p:nvGrpSpPr>
          <p:cNvPr id="3" name="组合 2"/>
          <p:cNvGrpSpPr/>
          <p:nvPr userDrawn="1"/>
        </p:nvGrpSpPr>
        <p:grpSpPr>
          <a:xfrm>
            <a:off x="5886450" y="4669155"/>
            <a:ext cx="4448175" cy="1068070"/>
            <a:chOff x="4721209" y="4895918"/>
            <a:chExt cx="3246544" cy="705747"/>
          </a:xfrm>
        </p:grpSpPr>
        <p:sp>
          <p:nvSpPr>
            <p:cNvPr id="32" name="任意多边形 31"/>
            <p:cNvSpPr/>
            <p:nvPr>
              <p:custDataLst>
                <p:tags r:id="rId28"/>
              </p:custDataLst>
            </p:nvPr>
          </p:nvSpPr>
          <p:spPr>
            <a:xfrm>
              <a:off x="4819926" y="4997458"/>
              <a:ext cx="841182" cy="528681"/>
            </a:xfrm>
            <a:custGeom>
              <a:avLst/>
              <a:gdLst>
                <a:gd name="connsiteX0" fmla="*/ 264349 w 1334863"/>
                <a:gd name="connsiteY0" fmla="*/ 0 h 528698"/>
                <a:gd name="connsiteX1" fmla="*/ 1334863 w 1334863"/>
                <a:gd name="connsiteY1" fmla="*/ 0 h 528698"/>
                <a:gd name="connsiteX2" fmla="*/ 1334863 w 1334863"/>
                <a:gd name="connsiteY2" fmla="*/ 528698 h 528698"/>
                <a:gd name="connsiteX3" fmla="*/ 264349 w 1334863"/>
                <a:gd name="connsiteY3" fmla="*/ 528698 h 528698"/>
                <a:gd name="connsiteX4" fmla="*/ 0 w 1334863"/>
                <a:gd name="connsiteY4" fmla="*/ 264349 h 528698"/>
                <a:gd name="connsiteX5" fmla="*/ 264349 w 1334863"/>
                <a:gd name="connsiteY5" fmla="*/ 0 h 52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4863" h="528698">
                  <a:moveTo>
                    <a:pt x="264349" y="0"/>
                  </a:moveTo>
                  <a:lnTo>
                    <a:pt x="1334863" y="0"/>
                  </a:lnTo>
                  <a:lnTo>
                    <a:pt x="1334863" y="528698"/>
                  </a:lnTo>
                  <a:lnTo>
                    <a:pt x="264349" y="528698"/>
                  </a:lnTo>
                  <a:cubicBezTo>
                    <a:pt x="118353" y="528698"/>
                    <a:pt x="0" y="410345"/>
                    <a:pt x="0" y="264349"/>
                  </a:cubicBezTo>
                  <a:cubicBezTo>
                    <a:pt x="0" y="118353"/>
                    <a:pt x="118353" y="0"/>
                    <a:pt x="264349" y="0"/>
                  </a:cubicBezTo>
                  <a:close/>
                </a:path>
              </a:pathLst>
            </a:custGeom>
            <a:solidFill>
              <a:srgbClr val="95BBA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>
                    <a:lumMod val="65000"/>
                    <a:lumOff val="35000"/>
                  </a:prstClr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4721209" y="4895918"/>
              <a:ext cx="3246544" cy="705747"/>
              <a:chOff x="6095999" y="2039788"/>
              <a:chExt cx="3246121" cy="705910"/>
            </a:xfrm>
          </p:grpSpPr>
          <p:sp>
            <p:nvSpPr>
              <p:cNvPr id="34" name="任意多边形 33"/>
              <p:cNvSpPr/>
              <p:nvPr>
                <p:custDataLst>
                  <p:tags r:id="rId29"/>
                </p:custDataLst>
              </p:nvPr>
            </p:nvSpPr>
            <p:spPr>
              <a:xfrm>
                <a:off x="6096000" y="2039788"/>
                <a:ext cx="3246120" cy="705910"/>
              </a:xfrm>
              <a:custGeom>
                <a:avLst/>
                <a:gdLst>
                  <a:gd name="connsiteX0" fmla="*/ 368297 w 3246120"/>
                  <a:gd name="connsiteY0" fmla="*/ 88606 h 705910"/>
                  <a:gd name="connsiteX1" fmla="*/ 103948 w 3246120"/>
                  <a:gd name="connsiteY1" fmla="*/ 352955 h 705910"/>
                  <a:gd name="connsiteX2" fmla="*/ 368297 w 3246120"/>
                  <a:gd name="connsiteY2" fmla="*/ 617304 h 705910"/>
                  <a:gd name="connsiteX3" fmla="*/ 2887968 w 3246120"/>
                  <a:gd name="connsiteY3" fmla="*/ 617304 h 705910"/>
                  <a:gd name="connsiteX4" fmla="*/ 3152317 w 3246120"/>
                  <a:gd name="connsiteY4" fmla="*/ 352955 h 705910"/>
                  <a:gd name="connsiteX5" fmla="*/ 2887968 w 3246120"/>
                  <a:gd name="connsiteY5" fmla="*/ 88606 h 705910"/>
                  <a:gd name="connsiteX6" fmla="*/ 352955 w 3246120"/>
                  <a:gd name="connsiteY6" fmla="*/ 0 h 705910"/>
                  <a:gd name="connsiteX7" fmla="*/ 2893165 w 3246120"/>
                  <a:gd name="connsiteY7" fmla="*/ 0 h 705910"/>
                  <a:gd name="connsiteX8" fmla="*/ 3246120 w 3246120"/>
                  <a:gd name="connsiteY8" fmla="*/ 352955 h 705910"/>
                  <a:gd name="connsiteX9" fmla="*/ 2893165 w 3246120"/>
                  <a:gd name="connsiteY9" fmla="*/ 705910 h 705910"/>
                  <a:gd name="connsiteX10" fmla="*/ 352955 w 3246120"/>
                  <a:gd name="connsiteY10" fmla="*/ 705910 h 705910"/>
                  <a:gd name="connsiteX11" fmla="*/ 0 w 3246120"/>
                  <a:gd name="connsiteY11" fmla="*/ 352955 h 705910"/>
                  <a:gd name="connsiteX12" fmla="*/ 352955 w 3246120"/>
                  <a:gd name="connsiteY12" fmla="*/ 0 h 70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46120" h="705910">
                    <a:moveTo>
                      <a:pt x="368297" y="88606"/>
                    </a:moveTo>
                    <a:cubicBezTo>
                      <a:pt x="222301" y="88606"/>
                      <a:pt x="103948" y="206959"/>
                      <a:pt x="103948" y="352955"/>
                    </a:cubicBezTo>
                    <a:cubicBezTo>
                      <a:pt x="103948" y="498951"/>
                      <a:pt x="222301" y="617304"/>
                      <a:pt x="368297" y="617304"/>
                    </a:cubicBezTo>
                    <a:lnTo>
                      <a:pt x="2887968" y="617304"/>
                    </a:lnTo>
                    <a:cubicBezTo>
                      <a:pt x="3033964" y="617304"/>
                      <a:pt x="3152317" y="498951"/>
                      <a:pt x="3152317" y="352955"/>
                    </a:cubicBezTo>
                    <a:cubicBezTo>
                      <a:pt x="3152317" y="206959"/>
                      <a:pt x="3033964" y="88606"/>
                      <a:pt x="2887968" y="88606"/>
                    </a:cubicBezTo>
                    <a:close/>
                    <a:moveTo>
                      <a:pt x="352955" y="0"/>
                    </a:moveTo>
                    <a:lnTo>
                      <a:pt x="2893165" y="0"/>
                    </a:lnTo>
                    <a:cubicBezTo>
                      <a:pt x="3088097" y="0"/>
                      <a:pt x="3246120" y="158023"/>
                      <a:pt x="3246120" y="352955"/>
                    </a:cubicBezTo>
                    <a:cubicBezTo>
                      <a:pt x="3246120" y="547887"/>
                      <a:pt x="3088097" y="705910"/>
                      <a:pt x="2893165" y="705910"/>
                    </a:cubicBezTo>
                    <a:lnTo>
                      <a:pt x="352955" y="705910"/>
                    </a:lnTo>
                    <a:cubicBezTo>
                      <a:pt x="158023" y="705910"/>
                      <a:pt x="0" y="547887"/>
                      <a:pt x="0" y="352955"/>
                    </a:cubicBezTo>
                    <a:cubicBezTo>
                      <a:pt x="0" y="158023"/>
                      <a:pt x="158023" y="0"/>
                      <a:pt x="3529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圆角矩形 34"/>
              <p:cNvSpPr/>
              <p:nvPr>
                <p:custDataLst>
                  <p:tags r:id="rId30"/>
                </p:custDataLst>
              </p:nvPr>
            </p:nvSpPr>
            <p:spPr>
              <a:xfrm>
                <a:off x="6194875" y="2128394"/>
                <a:ext cx="3048369" cy="528698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圆角矩形 41"/>
              <p:cNvSpPr/>
              <p:nvPr>
                <p:custDataLst>
                  <p:tags r:id="rId31"/>
                </p:custDataLst>
              </p:nvPr>
            </p:nvSpPr>
            <p:spPr>
              <a:xfrm>
                <a:off x="6095999" y="2039788"/>
                <a:ext cx="3246120" cy="705910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65000"/>
                      <a:lumOff val="35000"/>
                    </a:prstClr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3" name="文本占位符 42"/>
          <p:cNvSpPr>
            <a:spLocks noGrp="1"/>
          </p:cNvSpPr>
          <p:nvPr>
            <p:ph type="body" idx="14"/>
            <p:custDataLst>
              <p:tags r:id="rId32"/>
            </p:custDataLst>
          </p:nvPr>
        </p:nvSpPr>
        <p:spPr>
          <a:xfrm>
            <a:off x="7174230" y="4949190"/>
            <a:ext cx="4319905" cy="1499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4" name="文本框 43"/>
          <p:cNvSpPr txBox="1"/>
          <p:nvPr userDrawn="1">
            <p:custDataLst>
              <p:tags r:id="rId33"/>
            </p:custDataLst>
          </p:nvPr>
        </p:nvSpPr>
        <p:spPr>
          <a:xfrm>
            <a:off x="6463030" y="4944745"/>
            <a:ext cx="340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3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4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5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6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7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8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0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1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2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3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4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5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6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7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8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2"/>
            </p:custDataLst>
          </p:nvPr>
        </p:nvSpPr>
        <p:spPr>
          <a:xfrm rot="16200000">
            <a:off x="682414" y="3801321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0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21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22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23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24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25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26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27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28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29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30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31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32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33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34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35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36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37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38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39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40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41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42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43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44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45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46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47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45604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O1</a:t>
            </a:r>
            <a:endParaRPr lang="en-US" altLang="zh-CN" sz="6000" b="1">
              <a:solidFill>
                <a:srgbClr val="629A7B"/>
              </a:solidFill>
              <a:latin typeface="Kozuka Gothic Pro H" panose="020B0800000000000000" charset="-128"/>
              <a:ea typeface="Kozuka Gothic Pro H" panose="020B0800000000000000" charset="-128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6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48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49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5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5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95BCA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52"/>
            </p:custDataLst>
          </p:nvPr>
        </p:nvSpPr>
        <p:spPr>
          <a:xfrm>
            <a:off x="11100436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 userDrawn="1">
            <p:custDataLst>
              <p:tags r:id="rId2"/>
            </p:custDataLst>
          </p:nvPr>
        </p:nvSpPr>
        <p:spPr>
          <a:xfrm rot="16200000">
            <a:off x="683684" y="3801956"/>
            <a:ext cx="3068955" cy="37625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33" h="5925">
                <a:moveTo>
                  <a:pt x="0" y="0"/>
                </a:moveTo>
                <a:lnTo>
                  <a:pt x="4833" y="0"/>
                </a:lnTo>
                <a:lnTo>
                  <a:pt x="4802" y="11"/>
                </a:lnTo>
                <a:cubicBezTo>
                  <a:pt x="2628" y="778"/>
                  <a:pt x="962" y="3051"/>
                  <a:pt x="579" y="5865"/>
                </a:cubicBezTo>
                <a:lnTo>
                  <a:pt x="572" y="5925"/>
                </a:lnTo>
                <a:lnTo>
                  <a:pt x="572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1000">
                <a:srgbClr val="9EC7A7"/>
              </a:gs>
              <a:gs pos="0">
                <a:schemeClr val="bg1">
                  <a:lumMod val="95000"/>
                </a:schemeClr>
              </a:gs>
              <a:gs pos="98000">
                <a:srgbClr val="6CB67D"/>
              </a:gs>
            </a:gsLst>
            <a:lin ang="5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3"/>
          </p:nvPr>
        </p:nvSpPr>
        <p:spPr>
          <a:xfrm>
            <a:off x="5038725" y="324897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grpSp>
        <p:nvGrpSpPr>
          <p:cNvPr id="2050" name="组合 1"/>
          <p:cNvGrpSpPr/>
          <p:nvPr userDrawn="1"/>
        </p:nvGrpSpPr>
        <p:grpSpPr>
          <a:xfrm>
            <a:off x="10536556" y="6362065"/>
            <a:ext cx="1655445" cy="492760"/>
            <a:chOff x="738" y="3473"/>
            <a:chExt cx="13094" cy="3440"/>
          </a:xfrm>
        </p:grpSpPr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737" y="3472"/>
              <a:ext cx="13095" cy="3440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1057" y="3811"/>
              <a:ext cx="12472" cy="2835"/>
            </a:xfrm>
            <a:prstGeom prst="rect">
              <a:avLst/>
            </a:prstGeom>
            <a:noFill/>
            <a:ln w="12700" cmpd="sng">
              <a:solidFill>
                <a:srgbClr val="468E5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>
            <a:xfrm>
              <a:off x="1882" y="4135"/>
              <a:ext cx="1005" cy="1882"/>
            </a:xfrm>
            <a:custGeom>
              <a:avLst/>
              <a:gdLst>
                <a:gd name="connisteX0" fmla="*/ 224155 w 638175"/>
                <a:gd name="connsiteY0" fmla="*/ 238125 h 1195070"/>
                <a:gd name="connisteX1" fmla="*/ 195580 w 638175"/>
                <a:gd name="connsiteY1" fmla="*/ 161925 h 1195070"/>
                <a:gd name="connisteX2" fmla="*/ 109855 w 638175"/>
                <a:gd name="connsiteY2" fmla="*/ 133350 h 1195070"/>
                <a:gd name="connisteX3" fmla="*/ 62230 w 638175"/>
                <a:gd name="connsiteY3" fmla="*/ 95250 h 1195070"/>
                <a:gd name="connisteX4" fmla="*/ 57150 w 638175"/>
                <a:gd name="connsiteY4" fmla="*/ 28575 h 1195070"/>
                <a:gd name="connisteX5" fmla="*/ 123825 w 638175"/>
                <a:gd name="connsiteY5" fmla="*/ 0 h 1195070"/>
                <a:gd name="connisteX6" fmla="*/ 171450 w 638175"/>
                <a:gd name="connsiteY6" fmla="*/ 23495 h 1195070"/>
                <a:gd name="connisteX7" fmla="*/ 243205 w 638175"/>
                <a:gd name="connsiteY7" fmla="*/ 66675 h 1195070"/>
                <a:gd name="connisteX8" fmla="*/ 271780 w 638175"/>
                <a:gd name="connsiteY8" fmla="*/ 133350 h 1195070"/>
                <a:gd name="connisteX9" fmla="*/ 304800 w 638175"/>
                <a:gd name="connsiteY9" fmla="*/ 185420 h 1195070"/>
                <a:gd name="connisteX10" fmla="*/ 333375 w 638175"/>
                <a:gd name="connsiteY10" fmla="*/ 233045 h 1195070"/>
                <a:gd name="connisteX11" fmla="*/ 376555 w 638175"/>
                <a:gd name="connsiteY11" fmla="*/ 204470 h 1195070"/>
                <a:gd name="connisteX12" fmla="*/ 424180 w 638175"/>
                <a:gd name="connsiteY12" fmla="*/ 171450 h 1195070"/>
                <a:gd name="connisteX13" fmla="*/ 466725 w 638175"/>
                <a:gd name="connsiteY13" fmla="*/ 175895 h 1195070"/>
                <a:gd name="connisteX14" fmla="*/ 495300 w 638175"/>
                <a:gd name="connsiteY14" fmla="*/ 213995 h 1195070"/>
                <a:gd name="connisteX15" fmla="*/ 490855 w 638175"/>
                <a:gd name="connsiteY15" fmla="*/ 266700 h 1195070"/>
                <a:gd name="connisteX16" fmla="*/ 443230 w 638175"/>
                <a:gd name="connsiteY16" fmla="*/ 309245 h 1195070"/>
                <a:gd name="connisteX17" fmla="*/ 390525 w 638175"/>
                <a:gd name="connsiteY17" fmla="*/ 342900 h 1195070"/>
                <a:gd name="connisteX18" fmla="*/ 367030 w 638175"/>
                <a:gd name="connsiteY18" fmla="*/ 361950 h 1195070"/>
                <a:gd name="connisteX19" fmla="*/ 352425 w 638175"/>
                <a:gd name="connsiteY19" fmla="*/ 385445 h 1195070"/>
                <a:gd name="connisteX20" fmla="*/ 342900 w 638175"/>
                <a:gd name="connsiteY20" fmla="*/ 404495 h 1195070"/>
                <a:gd name="connisteX21" fmla="*/ 357505 w 638175"/>
                <a:gd name="connsiteY21" fmla="*/ 419100 h 1195070"/>
                <a:gd name="connisteX22" fmla="*/ 376555 w 638175"/>
                <a:gd name="connsiteY22" fmla="*/ 390525 h 1195070"/>
                <a:gd name="connisteX23" fmla="*/ 438150 w 638175"/>
                <a:gd name="connsiteY23" fmla="*/ 347345 h 1195070"/>
                <a:gd name="connisteX24" fmla="*/ 466725 w 638175"/>
                <a:gd name="connsiteY24" fmla="*/ 318770 h 1195070"/>
                <a:gd name="connisteX25" fmla="*/ 500380 w 638175"/>
                <a:gd name="connsiteY25" fmla="*/ 328295 h 1195070"/>
                <a:gd name="connisteX26" fmla="*/ 509905 w 638175"/>
                <a:gd name="connsiteY26" fmla="*/ 375920 h 1195070"/>
                <a:gd name="connisteX27" fmla="*/ 504825 w 638175"/>
                <a:gd name="connsiteY27" fmla="*/ 404495 h 1195070"/>
                <a:gd name="connisteX28" fmla="*/ 481330 w 638175"/>
                <a:gd name="connsiteY28" fmla="*/ 442595 h 1195070"/>
                <a:gd name="connisteX29" fmla="*/ 419100 w 638175"/>
                <a:gd name="connsiteY29" fmla="*/ 499745 h 1195070"/>
                <a:gd name="connisteX30" fmla="*/ 386080 w 638175"/>
                <a:gd name="connsiteY30" fmla="*/ 542925 h 1195070"/>
                <a:gd name="connisteX31" fmla="*/ 400050 w 638175"/>
                <a:gd name="connsiteY31" fmla="*/ 566420 h 1195070"/>
                <a:gd name="connisteX32" fmla="*/ 471805 w 638175"/>
                <a:gd name="connsiteY32" fmla="*/ 571500 h 1195070"/>
                <a:gd name="connisteX33" fmla="*/ 500380 w 638175"/>
                <a:gd name="connsiteY33" fmla="*/ 609600 h 1195070"/>
                <a:gd name="connisteX34" fmla="*/ 557530 w 638175"/>
                <a:gd name="connsiteY34" fmla="*/ 638175 h 1195070"/>
                <a:gd name="connisteX35" fmla="*/ 586105 w 638175"/>
                <a:gd name="connsiteY35" fmla="*/ 676275 h 1195070"/>
                <a:gd name="connisteX36" fmla="*/ 605155 w 638175"/>
                <a:gd name="connsiteY36" fmla="*/ 723900 h 1195070"/>
                <a:gd name="connisteX37" fmla="*/ 609600 w 638175"/>
                <a:gd name="connsiteY37" fmla="*/ 1052195 h 1195070"/>
                <a:gd name="connisteX38" fmla="*/ 614680 w 638175"/>
                <a:gd name="connsiteY38" fmla="*/ 1076325 h 1195070"/>
                <a:gd name="connisteX39" fmla="*/ 638175 w 638175"/>
                <a:gd name="connsiteY39" fmla="*/ 1123950 h 1195070"/>
                <a:gd name="connisteX40" fmla="*/ 633730 w 638175"/>
                <a:gd name="connsiteY40" fmla="*/ 1176020 h 1195070"/>
                <a:gd name="connisteX41" fmla="*/ 581025 w 638175"/>
                <a:gd name="connsiteY41" fmla="*/ 1195070 h 1195070"/>
                <a:gd name="connisteX42" fmla="*/ 528955 w 638175"/>
                <a:gd name="connsiteY42" fmla="*/ 1190625 h 1195070"/>
                <a:gd name="connisteX43" fmla="*/ 500380 w 638175"/>
                <a:gd name="connsiteY43" fmla="*/ 1118870 h 1195070"/>
                <a:gd name="connisteX44" fmla="*/ 495300 w 638175"/>
                <a:gd name="connsiteY44" fmla="*/ 1052195 h 1195070"/>
                <a:gd name="connisteX45" fmla="*/ 490855 w 638175"/>
                <a:gd name="connsiteY45" fmla="*/ 762000 h 1195070"/>
                <a:gd name="connisteX46" fmla="*/ 476250 w 638175"/>
                <a:gd name="connsiteY46" fmla="*/ 737870 h 1195070"/>
                <a:gd name="connisteX47" fmla="*/ 438150 w 638175"/>
                <a:gd name="connsiteY47" fmla="*/ 699770 h 1195070"/>
                <a:gd name="connisteX48" fmla="*/ 381000 w 638175"/>
                <a:gd name="connsiteY48" fmla="*/ 680720 h 1195070"/>
                <a:gd name="connisteX49" fmla="*/ 290830 w 638175"/>
                <a:gd name="connsiteY49" fmla="*/ 642620 h 1195070"/>
                <a:gd name="connisteX50" fmla="*/ 243205 w 638175"/>
                <a:gd name="connsiteY50" fmla="*/ 652145 h 1195070"/>
                <a:gd name="connisteX51" fmla="*/ 171450 w 638175"/>
                <a:gd name="connsiteY51" fmla="*/ 695325 h 1195070"/>
                <a:gd name="connisteX52" fmla="*/ 114300 w 638175"/>
                <a:gd name="connsiteY52" fmla="*/ 718820 h 1195070"/>
                <a:gd name="connisteX53" fmla="*/ 57150 w 638175"/>
                <a:gd name="connsiteY53" fmla="*/ 733425 h 1195070"/>
                <a:gd name="connisteX54" fmla="*/ 5080 w 638175"/>
                <a:gd name="connsiteY54" fmla="*/ 723900 h 1195070"/>
                <a:gd name="connisteX55" fmla="*/ 0 w 638175"/>
                <a:gd name="connsiteY55" fmla="*/ 690245 h 1195070"/>
                <a:gd name="connisteX56" fmla="*/ 71755 w 638175"/>
                <a:gd name="connsiteY56" fmla="*/ 657225 h 1195070"/>
                <a:gd name="connisteX57" fmla="*/ 109855 w 638175"/>
                <a:gd name="connsiteY57" fmla="*/ 619125 h 1195070"/>
                <a:gd name="connisteX58" fmla="*/ 152400 w 638175"/>
                <a:gd name="connsiteY58" fmla="*/ 594995 h 1195070"/>
                <a:gd name="connisteX59" fmla="*/ 190500 w 638175"/>
                <a:gd name="connsiteY59" fmla="*/ 575945 h 1195070"/>
                <a:gd name="connisteX60" fmla="*/ 161925 w 638175"/>
                <a:gd name="connsiteY60" fmla="*/ 542925 h 1195070"/>
                <a:gd name="connisteX61" fmla="*/ 100330 w 638175"/>
                <a:gd name="connsiteY61" fmla="*/ 495300 h 1195070"/>
                <a:gd name="connisteX62" fmla="*/ 47625 w 638175"/>
                <a:gd name="connsiteY62" fmla="*/ 442595 h 1195070"/>
                <a:gd name="connisteX63" fmla="*/ 28575 w 638175"/>
                <a:gd name="connsiteY63" fmla="*/ 400050 h 1195070"/>
                <a:gd name="connisteX64" fmla="*/ 28575 w 638175"/>
                <a:gd name="connsiteY64" fmla="*/ 347345 h 1195070"/>
                <a:gd name="connisteX65" fmla="*/ 76200 w 638175"/>
                <a:gd name="connsiteY65" fmla="*/ 352425 h 1195070"/>
                <a:gd name="connisteX66" fmla="*/ 147955 w 638175"/>
                <a:gd name="connsiteY66" fmla="*/ 419100 h 1195070"/>
                <a:gd name="connisteX67" fmla="*/ 224155 w 638175"/>
                <a:gd name="connsiteY67" fmla="*/ 442595 h 1195070"/>
                <a:gd name="connisteX68" fmla="*/ 224155 w 638175"/>
                <a:gd name="connsiteY68" fmla="*/ 442595 h 1195070"/>
                <a:gd name="connisteX69" fmla="*/ 219075 w 638175"/>
                <a:gd name="connsiteY69" fmla="*/ 409575 h 1195070"/>
                <a:gd name="connisteX70" fmla="*/ 186055 w 638175"/>
                <a:gd name="connsiteY70" fmla="*/ 381000 h 1195070"/>
                <a:gd name="connisteX71" fmla="*/ 142875 w 638175"/>
                <a:gd name="connsiteY71" fmla="*/ 342900 h 1195070"/>
                <a:gd name="connisteX72" fmla="*/ 109855 w 638175"/>
                <a:gd name="connsiteY72" fmla="*/ 304800 h 1195070"/>
                <a:gd name="connisteX73" fmla="*/ 76200 w 638175"/>
                <a:gd name="connsiteY73" fmla="*/ 266700 h 1195070"/>
                <a:gd name="connisteX74" fmla="*/ 71755 w 638175"/>
                <a:gd name="connsiteY74" fmla="*/ 233045 h 1195070"/>
                <a:gd name="connisteX75" fmla="*/ 95250 w 638175"/>
                <a:gd name="connsiteY75" fmla="*/ 200025 h 1195070"/>
                <a:gd name="connisteX76" fmla="*/ 133350 w 638175"/>
                <a:gd name="connsiteY76" fmla="*/ 200025 h 1195070"/>
                <a:gd name="connisteX77" fmla="*/ 180975 w 638175"/>
                <a:gd name="connsiteY77" fmla="*/ 213995 h 1195070"/>
                <a:gd name="connisteX78" fmla="*/ 224155 w 638175"/>
                <a:gd name="connsiteY78" fmla="*/ 238125 h 1195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</a:cxnLst>
              <a:rect l="l" t="t" r="r" b="b"/>
              <a:pathLst>
                <a:path w="638175" h="1195070">
                  <a:moveTo>
                    <a:pt x="224155" y="238125"/>
                  </a:moveTo>
                  <a:lnTo>
                    <a:pt x="195580" y="161925"/>
                  </a:lnTo>
                  <a:lnTo>
                    <a:pt x="109855" y="133350"/>
                  </a:lnTo>
                  <a:lnTo>
                    <a:pt x="62230" y="95250"/>
                  </a:lnTo>
                  <a:lnTo>
                    <a:pt x="57150" y="28575"/>
                  </a:lnTo>
                  <a:lnTo>
                    <a:pt x="123825" y="0"/>
                  </a:lnTo>
                  <a:lnTo>
                    <a:pt x="171450" y="23495"/>
                  </a:lnTo>
                  <a:lnTo>
                    <a:pt x="243205" y="66675"/>
                  </a:lnTo>
                  <a:lnTo>
                    <a:pt x="271780" y="133350"/>
                  </a:lnTo>
                  <a:lnTo>
                    <a:pt x="304800" y="185420"/>
                  </a:lnTo>
                  <a:lnTo>
                    <a:pt x="333375" y="233045"/>
                  </a:lnTo>
                  <a:lnTo>
                    <a:pt x="376555" y="204470"/>
                  </a:lnTo>
                  <a:lnTo>
                    <a:pt x="424180" y="171450"/>
                  </a:lnTo>
                  <a:lnTo>
                    <a:pt x="466725" y="175895"/>
                  </a:lnTo>
                  <a:lnTo>
                    <a:pt x="495300" y="213995"/>
                  </a:lnTo>
                  <a:lnTo>
                    <a:pt x="490855" y="266700"/>
                  </a:lnTo>
                  <a:lnTo>
                    <a:pt x="443230" y="309245"/>
                  </a:lnTo>
                  <a:lnTo>
                    <a:pt x="390525" y="342900"/>
                  </a:lnTo>
                  <a:lnTo>
                    <a:pt x="367030" y="361950"/>
                  </a:lnTo>
                  <a:lnTo>
                    <a:pt x="352425" y="385445"/>
                  </a:lnTo>
                  <a:lnTo>
                    <a:pt x="342900" y="404495"/>
                  </a:lnTo>
                  <a:lnTo>
                    <a:pt x="357505" y="419100"/>
                  </a:lnTo>
                  <a:lnTo>
                    <a:pt x="376555" y="390525"/>
                  </a:lnTo>
                  <a:lnTo>
                    <a:pt x="438150" y="347345"/>
                  </a:lnTo>
                  <a:lnTo>
                    <a:pt x="466725" y="318770"/>
                  </a:lnTo>
                  <a:lnTo>
                    <a:pt x="500380" y="328295"/>
                  </a:lnTo>
                  <a:lnTo>
                    <a:pt x="509905" y="375920"/>
                  </a:lnTo>
                  <a:lnTo>
                    <a:pt x="504825" y="404495"/>
                  </a:lnTo>
                  <a:lnTo>
                    <a:pt x="481330" y="442595"/>
                  </a:lnTo>
                  <a:lnTo>
                    <a:pt x="419100" y="499745"/>
                  </a:lnTo>
                  <a:lnTo>
                    <a:pt x="386080" y="542925"/>
                  </a:lnTo>
                  <a:lnTo>
                    <a:pt x="400050" y="566420"/>
                  </a:lnTo>
                  <a:lnTo>
                    <a:pt x="471805" y="571500"/>
                  </a:lnTo>
                  <a:lnTo>
                    <a:pt x="500380" y="609600"/>
                  </a:lnTo>
                  <a:lnTo>
                    <a:pt x="557530" y="638175"/>
                  </a:lnTo>
                  <a:lnTo>
                    <a:pt x="586105" y="676275"/>
                  </a:lnTo>
                  <a:lnTo>
                    <a:pt x="605155" y="723900"/>
                  </a:lnTo>
                  <a:lnTo>
                    <a:pt x="609600" y="1052195"/>
                  </a:lnTo>
                  <a:lnTo>
                    <a:pt x="614680" y="1076325"/>
                  </a:lnTo>
                  <a:lnTo>
                    <a:pt x="638175" y="1123950"/>
                  </a:lnTo>
                  <a:lnTo>
                    <a:pt x="633730" y="1176020"/>
                  </a:lnTo>
                  <a:lnTo>
                    <a:pt x="581025" y="1195070"/>
                  </a:lnTo>
                  <a:lnTo>
                    <a:pt x="528955" y="1190625"/>
                  </a:lnTo>
                  <a:lnTo>
                    <a:pt x="500380" y="1118870"/>
                  </a:lnTo>
                  <a:lnTo>
                    <a:pt x="495300" y="1052195"/>
                  </a:lnTo>
                  <a:lnTo>
                    <a:pt x="490855" y="762000"/>
                  </a:lnTo>
                  <a:lnTo>
                    <a:pt x="476250" y="737870"/>
                  </a:lnTo>
                  <a:lnTo>
                    <a:pt x="438150" y="699770"/>
                  </a:lnTo>
                  <a:lnTo>
                    <a:pt x="381000" y="680720"/>
                  </a:lnTo>
                  <a:lnTo>
                    <a:pt x="290830" y="642620"/>
                  </a:lnTo>
                  <a:lnTo>
                    <a:pt x="243205" y="652145"/>
                  </a:lnTo>
                  <a:lnTo>
                    <a:pt x="171450" y="695325"/>
                  </a:lnTo>
                  <a:lnTo>
                    <a:pt x="114300" y="718820"/>
                  </a:lnTo>
                  <a:lnTo>
                    <a:pt x="57150" y="733425"/>
                  </a:lnTo>
                  <a:lnTo>
                    <a:pt x="5080" y="723900"/>
                  </a:lnTo>
                  <a:lnTo>
                    <a:pt x="0" y="690245"/>
                  </a:lnTo>
                  <a:lnTo>
                    <a:pt x="71755" y="657225"/>
                  </a:lnTo>
                  <a:lnTo>
                    <a:pt x="109855" y="619125"/>
                  </a:lnTo>
                  <a:lnTo>
                    <a:pt x="152400" y="594995"/>
                  </a:lnTo>
                  <a:lnTo>
                    <a:pt x="190500" y="575945"/>
                  </a:lnTo>
                  <a:lnTo>
                    <a:pt x="161925" y="542925"/>
                  </a:lnTo>
                  <a:lnTo>
                    <a:pt x="100330" y="495300"/>
                  </a:lnTo>
                  <a:lnTo>
                    <a:pt x="47625" y="442595"/>
                  </a:lnTo>
                  <a:lnTo>
                    <a:pt x="28575" y="400050"/>
                  </a:lnTo>
                  <a:lnTo>
                    <a:pt x="28575" y="347345"/>
                  </a:lnTo>
                  <a:lnTo>
                    <a:pt x="76200" y="352425"/>
                  </a:lnTo>
                  <a:lnTo>
                    <a:pt x="147955" y="419100"/>
                  </a:lnTo>
                  <a:lnTo>
                    <a:pt x="224155" y="442595"/>
                  </a:lnTo>
                  <a:lnTo>
                    <a:pt x="219075" y="409575"/>
                  </a:lnTo>
                  <a:lnTo>
                    <a:pt x="186055" y="381000"/>
                  </a:lnTo>
                  <a:lnTo>
                    <a:pt x="142875" y="342900"/>
                  </a:lnTo>
                  <a:lnTo>
                    <a:pt x="109855" y="304800"/>
                  </a:lnTo>
                  <a:lnTo>
                    <a:pt x="76200" y="266700"/>
                  </a:lnTo>
                  <a:lnTo>
                    <a:pt x="71755" y="233045"/>
                  </a:lnTo>
                  <a:lnTo>
                    <a:pt x="95250" y="200025"/>
                  </a:lnTo>
                  <a:lnTo>
                    <a:pt x="133350" y="200025"/>
                  </a:lnTo>
                  <a:lnTo>
                    <a:pt x="180975" y="213995"/>
                  </a:lnTo>
                  <a:lnTo>
                    <a:pt x="224155" y="2381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3" name="任意多边形 12"/>
            <p:cNvSpPr/>
            <p:nvPr>
              <p:custDataLst>
                <p:tags r:id="rId6"/>
              </p:custDataLst>
            </p:nvPr>
          </p:nvSpPr>
          <p:spPr>
            <a:xfrm>
              <a:off x="1995" y="5290"/>
              <a:ext cx="592" cy="585"/>
            </a:xfrm>
            <a:custGeom>
              <a:avLst/>
              <a:gdLst>
                <a:gd name="connisteX0" fmla="*/ 95250 w 375920"/>
                <a:gd name="connsiteY0" fmla="*/ 19050 h 371475"/>
                <a:gd name="connisteX1" fmla="*/ 57150 w 375920"/>
                <a:gd name="connsiteY1" fmla="*/ 4445 h 371475"/>
                <a:gd name="connisteX2" fmla="*/ 4445 w 375920"/>
                <a:gd name="connsiteY2" fmla="*/ 23495 h 371475"/>
                <a:gd name="connisteX3" fmla="*/ 0 w 375920"/>
                <a:gd name="connsiteY3" fmla="*/ 57150 h 371475"/>
                <a:gd name="connisteX4" fmla="*/ 4445 w 375920"/>
                <a:gd name="connsiteY4" fmla="*/ 261620 h 371475"/>
                <a:gd name="connisteX5" fmla="*/ 28575 w 375920"/>
                <a:gd name="connsiteY5" fmla="*/ 299720 h 371475"/>
                <a:gd name="connisteX6" fmla="*/ 118745 w 375920"/>
                <a:gd name="connsiteY6" fmla="*/ 347345 h 371475"/>
                <a:gd name="connisteX7" fmla="*/ 257175 w 375920"/>
                <a:gd name="connsiteY7" fmla="*/ 366395 h 371475"/>
                <a:gd name="connisteX8" fmla="*/ 347345 w 375920"/>
                <a:gd name="connsiteY8" fmla="*/ 371475 h 371475"/>
                <a:gd name="connisteX9" fmla="*/ 375920 w 375920"/>
                <a:gd name="connsiteY9" fmla="*/ 328295 h 371475"/>
                <a:gd name="connisteX10" fmla="*/ 361950 w 375920"/>
                <a:gd name="connsiteY10" fmla="*/ 290195 h 371475"/>
                <a:gd name="connisteX11" fmla="*/ 309245 w 375920"/>
                <a:gd name="connsiteY11" fmla="*/ 247650 h 371475"/>
                <a:gd name="connisteX12" fmla="*/ 238125 w 375920"/>
                <a:gd name="connsiteY12" fmla="*/ 223520 h 371475"/>
                <a:gd name="connisteX13" fmla="*/ 228600 w 375920"/>
                <a:gd name="connsiteY13" fmla="*/ 204470 h 371475"/>
                <a:gd name="connisteX14" fmla="*/ 242570 w 375920"/>
                <a:gd name="connsiteY14" fmla="*/ 152400 h 371475"/>
                <a:gd name="connisteX15" fmla="*/ 261620 w 375920"/>
                <a:gd name="connsiteY15" fmla="*/ 99695 h 371475"/>
                <a:gd name="connisteX16" fmla="*/ 271145 w 375920"/>
                <a:gd name="connsiteY16" fmla="*/ 38100 h 371475"/>
                <a:gd name="connisteX17" fmla="*/ 242570 w 375920"/>
                <a:gd name="connsiteY17" fmla="*/ 0 h 371475"/>
                <a:gd name="connisteX18" fmla="*/ 185420 w 375920"/>
                <a:gd name="connsiteY18" fmla="*/ 0 h 371475"/>
                <a:gd name="connisteX19" fmla="*/ 161925 w 375920"/>
                <a:gd name="connsiteY19" fmla="*/ 19050 h 371475"/>
                <a:gd name="connisteX20" fmla="*/ 161925 w 375920"/>
                <a:gd name="connsiteY20" fmla="*/ 76200 h 371475"/>
                <a:gd name="connisteX21" fmla="*/ 142875 w 375920"/>
                <a:gd name="connsiteY21" fmla="*/ 156845 h 371475"/>
                <a:gd name="connisteX22" fmla="*/ 142875 w 375920"/>
                <a:gd name="connsiteY22" fmla="*/ 204470 h 371475"/>
                <a:gd name="connisteX23" fmla="*/ 128270 w 375920"/>
                <a:gd name="connsiteY23" fmla="*/ 204470 h 371475"/>
                <a:gd name="connisteX24" fmla="*/ 109220 w 375920"/>
                <a:gd name="connsiteY24" fmla="*/ 190500 h 371475"/>
                <a:gd name="connisteX25" fmla="*/ 99695 w 375920"/>
                <a:gd name="connsiteY25" fmla="*/ 123825 h 371475"/>
                <a:gd name="connisteX26" fmla="*/ 99695 w 375920"/>
                <a:gd name="connsiteY26" fmla="*/ 52070 h 371475"/>
                <a:gd name="connisteX27" fmla="*/ 95250 w 375920"/>
                <a:gd name="connsiteY27" fmla="*/ 19050 h 3714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75920" h="371475">
                  <a:moveTo>
                    <a:pt x="95250" y="19050"/>
                  </a:moveTo>
                  <a:lnTo>
                    <a:pt x="57150" y="4445"/>
                  </a:lnTo>
                  <a:lnTo>
                    <a:pt x="4445" y="23495"/>
                  </a:lnTo>
                  <a:lnTo>
                    <a:pt x="0" y="57150"/>
                  </a:lnTo>
                  <a:lnTo>
                    <a:pt x="4445" y="261620"/>
                  </a:lnTo>
                  <a:lnTo>
                    <a:pt x="28575" y="299720"/>
                  </a:lnTo>
                  <a:lnTo>
                    <a:pt x="118745" y="347345"/>
                  </a:lnTo>
                  <a:lnTo>
                    <a:pt x="257175" y="366395"/>
                  </a:lnTo>
                  <a:lnTo>
                    <a:pt x="347345" y="371475"/>
                  </a:lnTo>
                  <a:lnTo>
                    <a:pt x="375920" y="328295"/>
                  </a:lnTo>
                  <a:lnTo>
                    <a:pt x="361950" y="290195"/>
                  </a:lnTo>
                  <a:lnTo>
                    <a:pt x="309245" y="247650"/>
                  </a:lnTo>
                  <a:lnTo>
                    <a:pt x="238125" y="223520"/>
                  </a:lnTo>
                  <a:lnTo>
                    <a:pt x="228600" y="204470"/>
                  </a:lnTo>
                  <a:lnTo>
                    <a:pt x="242570" y="152400"/>
                  </a:lnTo>
                  <a:lnTo>
                    <a:pt x="261620" y="99695"/>
                  </a:lnTo>
                  <a:lnTo>
                    <a:pt x="271145" y="38100"/>
                  </a:lnTo>
                  <a:lnTo>
                    <a:pt x="242570" y="0"/>
                  </a:lnTo>
                  <a:lnTo>
                    <a:pt x="185420" y="0"/>
                  </a:lnTo>
                  <a:lnTo>
                    <a:pt x="161925" y="19050"/>
                  </a:lnTo>
                  <a:lnTo>
                    <a:pt x="161925" y="76200"/>
                  </a:lnTo>
                  <a:lnTo>
                    <a:pt x="142875" y="156845"/>
                  </a:lnTo>
                  <a:lnTo>
                    <a:pt x="142875" y="204470"/>
                  </a:lnTo>
                  <a:lnTo>
                    <a:pt x="128270" y="204470"/>
                  </a:lnTo>
                  <a:lnTo>
                    <a:pt x="109220" y="190500"/>
                  </a:lnTo>
                  <a:lnTo>
                    <a:pt x="99695" y="123825"/>
                  </a:lnTo>
                  <a:lnTo>
                    <a:pt x="99695" y="52070"/>
                  </a:lnTo>
                  <a:lnTo>
                    <a:pt x="95250" y="1905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" name="任意多边形 2"/>
            <p:cNvSpPr/>
            <p:nvPr>
              <p:custDataLst>
                <p:tags r:id="rId7"/>
              </p:custDataLst>
            </p:nvPr>
          </p:nvSpPr>
          <p:spPr>
            <a:xfrm>
              <a:off x="4297" y="4630"/>
              <a:ext cx="810" cy="870"/>
            </a:xfrm>
            <a:custGeom>
              <a:avLst/>
              <a:gdLst>
                <a:gd name="connisteX0" fmla="*/ 285750 w 514350"/>
                <a:gd name="connsiteY0" fmla="*/ 9525 h 552450"/>
                <a:gd name="connisteX1" fmla="*/ 47625 w 514350"/>
                <a:gd name="connsiteY1" fmla="*/ 28575 h 552450"/>
                <a:gd name="connisteX2" fmla="*/ 0 w 514350"/>
                <a:gd name="connsiteY2" fmla="*/ 76200 h 552450"/>
                <a:gd name="connisteX3" fmla="*/ 28575 w 514350"/>
                <a:gd name="connsiteY3" fmla="*/ 261620 h 552450"/>
                <a:gd name="connisteX4" fmla="*/ 85725 w 514350"/>
                <a:gd name="connsiteY4" fmla="*/ 385445 h 552450"/>
                <a:gd name="connisteX5" fmla="*/ 219075 w 514350"/>
                <a:gd name="connsiteY5" fmla="*/ 514350 h 552450"/>
                <a:gd name="connisteX6" fmla="*/ 300355 w 514350"/>
                <a:gd name="connsiteY6" fmla="*/ 552450 h 552450"/>
                <a:gd name="connisteX7" fmla="*/ 476250 w 514350"/>
                <a:gd name="connsiteY7" fmla="*/ 385445 h 552450"/>
                <a:gd name="connisteX8" fmla="*/ 514350 w 514350"/>
                <a:gd name="connsiteY8" fmla="*/ 276225 h 552450"/>
                <a:gd name="connisteX9" fmla="*/ 509905 w 514350"/>
                <a:gd name="connsiteY9" fmla="*/ 71120 h 552450"/>
                <a:gd name="connisteX10" fmla="*/ 457200 w 514350"/>
                <a:gd name="connsiteY10" fmla="*/ 13970 h 552450"/>
                <a:gd name="connisteX11" fmla="*/ 333375 w 514350"/>
                <a:gd name="connsiteY11" fmla="*/ 0 h 552450"/>
                <a:gd name="connisteX12" fmla="*/ 285750 w 514350"/>
                <a:gd name="connsiteY12" fmla="*/ 9525 h 5524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514350" h="552450">
                  <a:moveTo>
                    <a:pt x="285750" y="9525"/>
                  </a:moveTo>
                  <a:lnTo>
                    <a:pt x="47625" y="28575"/>
                  </a:lnTo>
                  <a:lnTo>
                    <a:pt x="0" y="76200"/>
                  </a:lnTo>
                  <a:lnTo>
                    <a:pt x="28575" y="261620"/>
                  </a:lnTo>
                  <a:lnTo>
                    <a:pt x="85725" y="385445"/>
                  </a:lnTo>
                  <a:lnTo>
                    <a:pt x="219075" y="514350"/>
                  </a:lnTo>
                  <a:lnTo>
                    <a:pt x="300355" y="552450"/>
                  </a:lnTo>
                  <a:lnTo>
                    <a:pt x="476250" y="385445"/>
                  </a:lnTo>
                  <a:lnTo>
                    <a:pt x="514350" y="276225"/>
                  </a:lnTo>
                  <a:lnTo>
                    <a:pt x="509905" y="71120"/>
                  </a:lnTo>
                  <a:lnTo>
                    <a:pt x="457200" y="13970"/>
                  </a:lnTo>
                  <a:lnTo>
                    <a:pt x="333375" y="0"/>
                  </a:lnTo>
                  <a:lnTo>
                    <a:pt x="2857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>
              <a:off x="6532" y="4300"/>
              <a:ext cx="1605" cy="1650"/>
            </a:xfrm>
            <a:custGeom>
              <a:avLst/>
              <a:gdLst>
                <a:gd name="connisteX0" fmla="*/ 138430 w 1019175"/>
                <a:gd name="connsiteY0" fmla="*/ 0 h 1047750"/>
                <a:gd name="connisteX1" fmla="*/ 95250 w 1019175"/>
                <a:gd name="connsiteY1" fmla="*/ 76200 h 1047750"/>
                <a:gd name="connisteX2" fmla="*/ 167005 w 1019175"/>
                <a:gd name="connsiteY2" fmla="*/ 166370 h 1047750"/>
                <a:gd name="connisteX3" fmla="*/ 243205 w 1019175"/>
                <a:gd name="connsiteY3" fmla="*/ 285750 h 1047750"/>
                <a:gd name="connisteX4" fmla="*/ 138430 w 1019175"/>
                <a:gd name="connsiteY4" fmla="*/ 414020 h 1047750"/>
                <a:gd name="connisteX5" fmla="*/ 0 w 1019175"/>
                <a:gd name="connsiteY5" fmla="*/ 561975 h 1047750"/>
                <a:gd name="connisteX6" fmla="*/ 14605 w 1019175"/>
                <a:gd name="connsiteY6" fmla="*/ 614045 h 1047750"/>
                <a:gd name="connisteX7" fmla="*/ 38100 w 1019175"/>
                <a:gd name="connsiteY7" fmla="*/ 671195 h 1047750"/>
                <a:gd name="connisteX8" fmla="*/ 95250 w 1019175"/>
                <a:gd name="connsiteY8" fmla="*/ 652145 h 1047750"/>
                <a:gd name="connisteX9" fmla="*/ 152400 w 1019175"/>
                <a:gd name="connsiteY9" fmla="*/ 594995 h 1047750"/>
                <a:gd name="connisteX10" fmla="*/ 214630 w 1019175"/>
                <a:gd name="connsiteY10" fmla="*/ 509270 h 1047750"/>
                <a:gd name="connisteX11" fmla="*/ 233680 w 1019175"/>
                <a:gd name="connsiteY11" fmla="*/ 514350 h 1047750"/>
                <a:gd name="connisteX12" fmla="*/ 224155 w 1019175"/>
                <a:gd name="connsiteY12" fmla="*/ 699770 h 1047750"/>
                <a:gd name="connisteX13" fmla="*/ 219075 w 1019175"/>
                <a:gd name="connsiteY13" fmla="*/ 823595 h 1047750"/>
                <a:gd name="connisteX14" fmla="*/ 228600 w 1019175"/>
                <a:gd name="connsiteY14" fmla="*/ 899795 h 1047750"/>
                <a:gd name="connisteX15" fmla="*/ 247650 w 1019175"/>
                <a:gd name="connsiteY15" fmla="*/ 971550 h 1047750"/>
                <a:gd name="connisteX16" fmla="*/ 271780 w 1019175"/>
                <a:gd name="connsiteY16" fmla="*/ 1033145 h 1047750"/>
                <a:gd name="connisteX17" fmla="*/ 309880 w 1019175"/>
                <a:gd name="connsiteY17" fmla="*/ 1047750 h 1047750"/>
                <a:gd name="connisteX18" fmla="*/ 357505 w 1019175"/>
                <a:gd name="connsiteY18" fmla="*/ 1009650 h 1047750"/>
                <a:gd name="connisteX19" fmla="*/ 357505 w 1019175"/>
                <a:gd name="connsiteY19" fmla="*/ 952500 h 1047750"/>
                <a:gd name="connisteX20" fmla="*/ 357505 w 1019175"/>
                <a:gd name="connsiteY20" fmla="*/ 756920 h 1047750"/>
                <a:gd name="connisteX21" fmla="*/ 342900 w 1019175"/>
                <a:gd name="connsiteY21" fmla="*/ 561975 h 1047750"/>
                <a:gd name="connisteX22" fmla="*/ 352425 w 1019175"/>
                <a:gd name="connsiteY22" fmla="*/ 490220 h 1047750"/>
                <a:gd name="connisteX23" fmla="*/ 395605 w 1019175"/>
                <a:gd name="connsiteY23" fmla="*/ 480695 h 1047750"/>
                <a:gd name="connisteX24" fmla="*/ 443230 w 1019175"/>
                <a:gd name="connsiteY24" fmla="*/ 547370 h 1047750"/>
                <a:gd name="connisteX25" fmla="*/ 466725 w 1019175"/>
                <a:gd name="connsiteY25" fmla="*/ 638175 h 1047750"/>
                <a:gd name="connisteX26" fmla="*/ 462280 w 1019175"/>
                <a:gd name="connsiteY26" fmla="*/ 880745 h 1047750"/>
                <a:gd name="connisteX27" fmla="*/ 471805 w 1019175"/>
                <a:gd name="connsiteY27" fmla="*/ 947420 h 1047750"/>
                <a:gd name="connisteX28" fmla="*/ 490855 w 1019175"/>
                <a:gd name="connsiteY28" fmla="*/ 990600 h 1047750"/>
                <a:gd name="connisteX29" fmla="*/ 567055 w 1019175"/>
                <a:gd name="connsiteY29" fmla="*/ 985520 h 1047750"/>
                <a:gd name="connisteX30" fmla="*/ 590550 w 1019175"/>
                <a:gd name="connsiteY30" fmla="*/ 909320 h 1047750"/>
                <a:gd name="connisteX31" fmla="*/ 581025 w 1019175"/>
                <a:gd name="connsiteY31" fmla="*/ 781050 h 1047750"/>
                <a:gd name="connisteX32" fmla="*/ 571500 w 1019175"/>
                <a:gd name="connsiteY32" fmla="*/ 623570 h 1047750"/>
                <a:gd name="connisteX33" fmla="*/ 571500 w 1019175"/>
                <a:gd name="connsiteY33" fmla="*/ 476250 h 1047750"/>
                <a:gd name="connisteX34" fmla="*/ 633730 w 1019175"/>
                <a:gd name="connsiteY34" fmla="*/ 518795 h 1047750"/>
                <a:gd name="connisteX35" fmla="*/ 652780 w 1019175"/>
                <a:gd name="connsiteY35" fmla="*/ 642620 h 1047750"/>
                <a:gd name="connisteX36" fmla="*/ 657225 w 1019175"/>
                <a:gd name="connsiteY36" fmla="*/ 790575 h 1047750"/>
                <a:gd name="connisteX37" fmla="*/ 666750 w 1019175"/>
                <a:gd name="connsiteY37" fmla="*/ 876300 h 1047750"/>
                <a:gd name="connisteX38" fmla="*/ 695325 w 1019175"/>
                <a:gd name="connsiteY38" fmla="*/ 966470 h 1047750"/>
                <a:gd name="connisteX39" fmla="*/ 767080 w 1019175"/>
                <a:gd name="connsiteY39" fmla="*/ 966470 h 1047750"/>
                <a:gd name="connisteX40" fmla="*/ 795655 w 1019175"/>
                <a:gd name="connsiteY40" fmla="*/ 923925 h 1047750"/>
                <a:gd name="connisteX41" fmla="*/ 819150 w 1019175"/>
                <a:gd name="connsiteY41" fmla="*/ 804545 h 1047750"/>
                <a:gd name="connisteX42" fmla="*/ 805180 w 1019175"/>
                <a:gd name="connsiteY42" fmla="*/ 600075 h 1047750"/>
                <a:gd name="connisteX43" fmla="*/ 771525 w 1019175"/>
                <a:gd name="connsiteY43" fmla="*/ 485775 h 1047750"/>
                <a:gd name="connisteX44" fmla="*/ 762000 w 1019175"/>
                <a:gd name="connsiteY44" fmla="*/ 442595 h 1047750"/>
                <a:gd name="connisteX45" fmla="*/ 790575 w 1019175"/>
                <a:gd name="connsiteY45" fmla="*/ 428625 h 1047750"/>
                <a:gd name="connisteX46" fmla="*/ 843280 w 1019175"/>
                <a:gd name="connsiteY46" fmla="*/ 480695 h 1047750"/>
                <a:gd name="connisteX47" fmla="*/ 857250 w 1019175"/>
                <a:gd name="connsiteY47" fmla="*/ 556895 h 1047750"/>
                <a:gd name="connisteX48" fmla="*/ 857250 w 1019175"/>
                <a:gd name="connsiteY48" fmla="*/ 747395 h 1047750"/>
                <a:gd name="connisteX49" fmla="*/ 876300 w 1019175"/>
                <a:gd name="connsiteY49" fmla="*/ 895350 h 1047750"/>
                <a:gd name="connisteX50" fmla="*/ 900430 w 1019175"/>
                <a:gd name="connsiteY50" fmla="*/ 966470 h 1047750"/>
                <a:gd name="connisteX51" fmla="*/ 976630 w 1019175"/>
                <a:gd name="connsiteY51" fmla="*/ 981075 h 1047750"/>
                <a:gd name="connisteX52" fmla="*/ 1014730 w 1019175"/>
                <a:gd name="connsiteY52" fmla="*/ 937895 h 1047750"/>
                <a:gd name="connisteX53" fmla="*/ 1019175 w 1019175"/>
                <a:gd name="connsiteY53" fmla="*/ 861695 h 1047750"/>
                <a:gd name="connisteX54" fmla="*/ 976630 w 1019175"/>
                <a:gd name="connsiteY54" fmla="*/ 819150 h 1047750"/>
                <a:gd name="connisteX55" fmla="*/ 1000125 w 1019175"/>
                <a:gd name="connsiteY55" fmla="*/ 704850 h 1047750"/>
                <a:gd name="connisteX56" fmla="*/ 1000125 w 1019175"/>
                <a:gd name="connsiteY56" fmla="*/ 575945 h 1047750"/>
                <a:gd name="connisteX57" fmla="*/ 990600 w 1019175"/>
                <a:gd name="connsiteY57" fmla="*/ 447675 h 1047750"/>
                <a:gd name="connisteX58" fmla="*/ 919480 w 1019175"/>
                <a:gd name="connsiteY58" fmla="*/ 375920 h 1047750"/>
                <a:gd name="connisteX59" fmla="*/ 885825 w 1019175"/>
                <a:gd name="connsiteY59" fmla="*/ 352425 h 1047750"/>
                <a:gd name="connisteX60" fmla="*/ 942975 w 1019175"/>
                <a:gd name="connsiteY60" fmla="*/ 290195 h 1047750"/>
                <a:gd name="connisteX61" fmla="*/ 938530 w 1019175"/>
                <a:gd name="connsiteY61" fmla="*/ 190500 h 1047750"/>
                <a:gd name="connisteX62" fmla="*/ 847725 w 1019175"/>
                <a:gd name="connsiteY62" fmla="*/ 90170 h 1047750"/>
                <a:gd name="connisteX63" fmla="*/ 738505 w 1019175"/>
                <a:gd name="connsiteY63" fmla="*/ 57150 h 1047750"/>
                <a:gd name="connisteX64" fmla="*/ 605155 w 1019175"/>
                <a:gd name="connsiteY64" fmla="*/ 57150 h 1047750"/>
                <a:gd name="connisteX65" fmla="*/ 500380 w 1019175"/>
                <a:gd name="connsiteY65" fmla="*/ 104775 h 1047750"/>
                <a:gd name="connisteX66" fmla="*/ 452755 w 1019175"/>
                <a:gd name="connsiteY66" fmla="*/ 213995 h 1047750"/>
                <a:gd name="connisteX67" fmla="*/ 447675 w 1019175"/>
                <a:gd name="connsiteY67" fmla="*/ 314325 h 1047750"/>
                <a:gd name="connisteX68" fmla="*/ 495300 w 1019175"/>
                <a:gd name="connsiteY68" fmla="*/ 375920 h 1047750"/>
                <a:gd name="connisteX69" fmla="*/ 495300 w 1019175"/>
                <a:gd name="connsiteY69" fmla="*/ 375920 h 1047750"/>
                <a:gd name="connisteX70" fmla="*/ 447675 w 1019175"/>
                <a:gd name="connsiteY70" fmla="*/ 400050 h 1047750"/>
                <a:gd name="connisteX71" fmla="*/ 400050 w 1019175"/>
                <a:gd name="connsiteY71" fmla="*/ 390525 h 1047750"/>
                <a:gd name="connisteX72" fmla="*/ 371475 w 1019175"/>
                <a:gd name="connsiteY72" fmla="*/ 361950 h 1047750"/>
                <a:gd name="connisteX73" fmla="*/ 390525 w 1019175"/>
                <a:gd name="connsiteY73" fmla="*/ 261620 h 1047750"/>
                <a:gd name="connisteX74" fmla="*/ 376555 w 1019175"/>
                <a:gd name="connsiteY74" fmla="*/ 190500 h 1047750"/>
                <a:gd name="connisteX75" fmla="*/ 333375 w 1019175"/>
                <a:gd name="connsiteY75" fmla="*/ 109220 h 1047750"/>
                <a:gd name="connisteX76" fmla="*/ 281305 w 1019175"/>
                <a:gd name="connsiteY76" fmla="*/ 57150 h 1047750"/>
                <a:gd name="connisteX77" fmla="*/ 219075 w 1019175"/>
                <a:gd name="connsiteY77" fmla="*/ 13970 h 1047750"/>
                <a:gd name="connisteX78" fmla="*/ 200025 w 1019175"/>
                <a:gd name="connsiteY78" fmla="*/ 0 h 1047750"/>
                <a:gd name="connisteX79" fmla="*/ 138430 w 1019175"/>
                <a:gd name="connsiteY79" fmla="*/ 0 h 1047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</a:cxnLst>
              <a:rect l="l" t="t" r="r" b="b"/>
              <a:pathLst>
                <a:path w="1019175" h="1047750">
                  <a:moveTo>
                    <a:pt x="138430" y="0"/>
                  </a:moveTo>
                  <a:lnTo>
                    <a:pt x="95250" y="76200"/>
                  </a:lnTo>
                  <a:lnTo>
                    <a:pt x="167005" y="166370"/>
                  </a:lnTo>
                  <a:lnTo>
                    <a:pt x="243205" y="285750"/>
                  </a:lnTo>
                  <a:lnTo>
                    <a:pt x="138430" y="414020"/>
                  </a:lnTo>
                  <a:lnTo>
                    <a:pt x="0" y="561975"/>
                  </a:lnTo>
                  <a:lnTo>
                    <a:pt x="14605" y="614045"/>
                  </a:lnTo>
                  <a:lnTo>
                    <a:pt x="38100" y="671195"/>
                  </a:lnTo>
                  <a:lnTo>
                    <a:pt x="95250" y="652145"/>
                  </a:lnTo>
                  <a:lnTo>
                    <a:pt x="152400" y="594995"/>
                  </a:lnTo>
                  <a:lnTo>
                    <a:pt x="214630" y="509270"/>
                  </a:lnTo>
                  <a:lnTo>
                    <a:pt x="233680" y="514350"/>
                  </a:lnTo>
                  <a:lnTo>
                    <a:pt x="224155" y="699770"/>
                  </a:lnTo>
                  <a:lnTo>
                    <a:pt x="219075" y="823595"/>
                  </a:lnTo>
                  <a:lnTo>
                    <a:pt x="228600" y="899795"/>
                  </a:lnTo>
                  <a:lnTo>
                    <a:pt x="247650" y="971550"/>
                  </a:lnTo>
                  <a:lnTo>
                    <a:pt x="271780" y="1033145"/>
                  </a:lnTo>
                  <a:lnTo>
                    <a:pt x="309880" y="1047750"/>
                  </a:lnTo>
                  <a:lnTo>
                    <a:pt x="357505" y="1009650"/>
                  </a:lnTo>
                  <a:lnTo>
                    <a:pt x="357505" y="952500"/>
                  </a:lnTo>
                  <a:lnTo>
                    <a:pt x="357505" y="756920"/>
                  </a:lnTo>
                  <a:lnTo>
                    <a:pt x="342900" y="561975"/>
                  </a:lnTo>
                  <a:lnTo>
                    <a:pt x="352425" y="490220"/>
                  </a:lnTo>
                  <a:lnTo>
                    <a:pt x="395605" y="480695"/>
                  </a:lnTo>
                  <a:lnTo>
                    <a:pt x="443230" y="547370"/>
                  </a:lnTo>
                  <a:lnTo>
                    <a:pt x="466725" y="638175"/>
                  </a:lnTo>
                  <a:lnTo>
                    <a:pt x="462280" y="880745"/>
                  </a:lnTo>
                  <a:lnTo>
                    <a:pt x="471805" y="947420"/>
                  </a:lnTo>
                  <a:lnTo>
                    <a:pt x="490855" y="990600"/>
                  </a:lnTo>
                  <a:lnTo>
                    <a:pt x="567055" y="985520"/>
                  </a:lnTo>
                  <a:lnTo>
                    <a:pt x="590550" y="909320"/>
                  </a:lnTo>
                  <a:lnTo>
                    <a:pt x="581025" y="781050"/>
                  </a:lnTo>
                  <a:lnTo>
                    <a:pt x="571500" y="623570"/>
                  </a:lnTo>
                  <a:lnTo>
                    <a:pt x="571500" y="476250"/>
                  </a:lnTo>
                  <a:lnTo>
                    <a:pt x="633730" y="518795"/>
                  </a:lnTo>
                  <a:lnTo>
                    <a:pt x="652780" y="642620"/>
                  </a:lnTo>
                  <a:lnTo>
                    <a:pt x="657225" y="790575"/>
                  </a:lnTo>
                  <a:lnTo>
                    <a:pt x="666750" y="876300"/>
                  </a:lnTo>
                  <a:lnTo>
                    <a:pt x="695325" y="966470"/>
                  </a:lnTo>
                  <a:lnTo>
                    <a:pt x="767080" y="966470"/>
                  </a:lnTo>
                  <a:lnTo>
                    <a:pt x="795655" y="923925"/>
                  </a:lnTo>
                  <a:lnTo>
                    <a:pt x="819150" y="804545"/>
                  </a:lnTo>
                  <a:lnTo>
                    <a:pt x="805180" y="600075"/>
                  </a:lnTo>
                  <a:lnTo>
                    <a:pt x="771525" y="485775"/>
                  </a:lnTo>
                  <a:lnTo>
                    <a:pt x="762000" y="442595"/>
                  </a:lnTo>
                  <a:lnTo>
                    <a:pt x="790575" y="428625"/>
                  </a:lnTo>
                  <a:lnTo>
                    <a:pt x="843280" y="480695"/>
                  </a:lnTo>
                  <a:lnTo>
                    <a:pt x="857250" y="556895"/>
                  </a:lnTo>
                  <a:lnTo>
                    <a:pt x="857250" y="747395"/>
                  </a:lnTo>
                  <a:lnTo>
                    <a:pt x="876300" y="895350"/>
                  </a:lnTo>
                  <a:lnTo>
                    <a:pt x="900430" y="966470"/>
                  </a:lnTo>
                  <a:lnTo>
                    <a:pt x="976630" y="981075"/>
                  </a:lnTo>
                  <a:lnTo>
                    <a:pt x="1014730" y="937895"/>
                  </a:lnTo>
                  <a:lnTo>
                    <a:pt x="1019175" y="861695"/>
                  </a:lnTo>
                  <a:lnTo>
                    <a:pt x="976630" y="819150"/>
                  </a:lnTo>
                  <a:lnTo>
                    <a:pt x="1000125" y="704850"/>
                  </a:lnTo>
                  <a:lnTo>
                    <a:pt x="1000125" y="575945"/>
                  </a:lnTo>
                  <a:lnTo>
                    <a:pt x="990600" y="447675"/>
                  </a:lnTo>
                  <a:lnTo>
                    <a:pt x="919480" y="375920"/>
                  </a:lnTo>
                  <a:lnTo>
                    <a:pt x="885825" y="352425"/>
                  </a:lnTo>
                  <a:lnTo>
                    <a:pt x="942975" y="290195"/>
                  </a:lnTo>
                  <a:lnTo>
                    <a:pt x="938530" y="190500"/>
                  </a:lnTo>
                  <a:lnTo>
                    <a:pt x="847725" y="90170"/>
                  </a:lnTo>
                  <a:lnTo>
                    <a:pt x="738505" y="57150"/>
                  </a:lnTo>
                  <a:lnTo>
                    <a:pt x="605155" y="57150"/>
                  </a:lnTo>
                  <a:lnTo>
                    <a:pt x="500380" y="104775"/>
                  </a:lnTo>
                  <a:lnTo>
                    <a:pt x="452755" y="213995"/>
                  </a:lnTo>
                  <a:lnTo>
                    <a:pt x="447675" y="314325"/>
                  </a:lnTo>
                  <a:lnTo>
                    <a:pt x="495300" y="375920"/>
                  </a:lnTo>
                  <a:lnTo>
                    <a:pt x="447675" y="400050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90525" y="261620"/>
                  </a:lnTo>
                  <a:lnTo>
                    <a:pt x="376555" y="190500"/>
                  </a:lnTo>
                  <a:lnTo>
                    <a:pt x="333375" y="109220"/>
                  </a:lnTo>
                  <a:lnTo>
                    <a:pt x="281305" y="57150"/>
                  </a:lnTo>
                  <a:lnTo>
                    <a:pt x="219075" y="13970"/>
                  </a:lnTo>
                  <a:lnTo>
                    <a:pt x="200025" y="0"/>
                  </a:lnTo>
                  <a:lnTo>
                    <a:pt x="1384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7" name="任意多边形 16"/>
            <p:cNvSpPr/>
            <p:nvPr>
              <p:custDataLst>
                <p:tags r:id="rId9"/>
              </p:custDataLst>
            </p:nvPr>
          </p:nvSpPr>
          <p:spPr>
            <a:xfrm>
              <a:off x="7477" y="4607"/>
              <a:ext cx="285" cy="180"/>
            </a:xfrm>
            <a:custGeom>
              <a:avLst/>
              <a:gdLst>
                <a:gd name="connisteX0" fmla="*/ 123825 w 180975"/>
                <a:gd name="connsiteY0" fmla="*/ 5080 h 114300"/>
                <a:gd name="connisteX1" fmla="*/ 33655 w 180975"/>
                <a:gd name="connsiteY1" fmla="*/ 0 h 114300"/>
                <a:gd name="connisteX2" fmla="*/ 0 w 180975"/>
                <a:gd name="connsiteY2" fmla="*/ 33655 h 114300"/>
                <a:gd name="connisteX3" fmla="*/ 33655 w 180975"/>
                <a:gd name="connsiteY3" fmla="*/ 104775 h 114300"/>
                <a:gd name="connisteX4" fmla="*/ 76200 w 180975"/>
                <a:gd name="connsiteY4" fmla="*/ 104775 h 114300"/>
                <a:gd name="connisteX5" fmla="*/ 142875 w 180975"/>
                <a:gd name="connsiteY5" fmla="*/ 114300 h 114300"/>
                <a:gd name="connisteX6" fmla="*/ 180975 w 180975"/>
                <a:gd name="connsiteY6" fmla="*/ 76200 h 114300"/>
                <a:gd name="connisteX7" fmla="*/ 180975 w 180975"/>
                <a:gd name="connsiteY7" fmla="*/ 28575 h 114300"/>
                <a:gd name="connisteX8" fmla="*/ 123825 w 180975"/>
                <a:gd name="connsiteY8" fmla="*/ 5080 h 1143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80975" h="114300">
                  <a:moveTo>
                    <a:pt x="123825" y="5080"/>
                  </a:moveTo>
                  <a:lnTo>
                    <a:pt x="33655" y="0"/>
                  </a:lnTo>
                  <a:lnTo>
                    <a:pt x="0" y="33655"/>
                  </a:lnTo>
                  <a:lnTo>
                    <a:pt x="33655" y="104775"/>
                  </a:lnTo>
                  <a:lnTo>
                    <a:pt x="76200" y="104775"/>
                  </a:lnTo>
                  <a:lnTo>
                    <a:pt x="142875" y="114300"/>
                  </a:lnTo>
                  <a:lnTo>
                    <a:pt x="180975" y="76200"/>
                  </a:lnTo>
                  <a:lnTo>
                    <a:pt x="180975" y="28575"/>
                  </a:lnTo>
                  <a:lnTo>
                    <a:pt x="123825" y="508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6" name="任意多边形 5"/>
            <p:cNvSpPr/>
            <p:nvPr>
              <p:custDataLst>
                <p:tags r:id="rId10"/>
              </p:custDataLst>
            </p:nvPr>
          </p:nvSpPr>
          <p:spPr>
            <a:xfrm>
              <a:off x="9007" y="4585"/>
              <a:ext cx="637" cy="877"/>
            </a:xfrm>
            <a:custGeom>
              <a:avLst/>
              <a:gdLst>
                <a:gd name="connisteX0" fmla="*/ 214630 w 405130"/>
                <a:gd name="connsiteY0" fmla="*/ 0 h 556895"/>
                <a:gd name="connisteX1" fmla="*/ 190500 w 405130"/>
                <a:gd name="connsiteY1" fmla="*/ 13970 h 556895"/>
                <a:gd name="connisteX2" fmla="*/ 167005 w 405130"/>
                <a:gd name="connsiteY2" fmla="*/ 66675 h 556895"/>
                <a:gd name="connisteX3" fmla="*/ 142875 w 405130"/>
                <a:gd name="connsiteY3" fmla="*/ 171450 h 556895"/>
                <a:gd name="connisteX4" fmla="*/ 147955 w 405130"/>
                <a:gd name="connsiteY4" fmla="*/ 233045 h 556895"/>
                <a:gd name="connisteX5" fmla="*/ 109855 w 405130"/>
                <a:gd name="connsiteY5" fmla="*/ 242570 h 556895"/>
                <a:gd name="connisteX6" fmla="*/ 90805 w 405130"/>
                <a:gd name="connsiteY6" fmla="*/ 257175 h 556895"/>
                <a:gd name="connisteX7" fmla="*/ 90805 w 405130"/>
                <a:gd name="connsiteY7" fmla="*/ 299720 h 556895"/>
                <a:gd name="connisteX8" fmla="*/ 90805 w 405130"/>
                <a:gd name="connsiteY8" fmla="*/ 337820 h 556895"/>
                <a:gd name="connisteX9" fmla="*/ 133350 w 405130"/>
                <a:gd name="connsiteY9" fmla="*/ 356870 h 556895"/>
                <a:gd name="connisteX10" fmla="*/ 161925 w 405130"/>
                <a:gd name="connsiteY10" fmla="*/ 381000 h 556895"/>
                <a:gd name="connisteX11" fmla="*/ 167005 w 405130"/>
                <a:gd name="connsiteY11" fmla="*/ 419100 h 556895"/>
                <a:gd name="connisteX12" fmla="*/ 85725 w 405130"/>
                <a:gd name="connsiteY12" fmla="*/ 428625 h 556895"/>
                <a:gd name="connisteX13" fmla="*/ 52705 w 405130"/>
                <a:gd name="connsiteY13" fmla="*/ 428625 h 556895"/>
                <a:gd name="connisteX14" fmla="*/ 0 w 405130"/>
                <a:gd name="connsiteY14" fmla="*/ 485775 h 556895"/>
                <a:gd name="connisteX15" fmla="*/ 19050 w 405130"/>
                <a:gd name="connsiteY15" fmla="*/ 533400 h 556895"/>
                <a:gd name="connisteX16" fmla="*/ 81280 w 405130"/>
                <a:gd name="connsiteY16" fmla="*/ 556895 h 556895"/>
                <a:gd name="connisteX17" fmla="*/ 309880 w 405130"/>
                <a:gd name="connsiteY17" fmla="*/ 542925 h 556895"/>
                <a:gd name="connisteX18" fmla="*/ 390525 w 405130"/>
                <a:gd name="connsiteY18" fmla="*/ 523875 h 556895"/>
                <a:gd name="connisteX19" fmla="*/ 405130 w 405130"/>
                <a:gd name="connsiteY19" fmla="*/ 466725 h 556895"/>
                <a:gd name="connisteX20" fmla="*/ 347980 w 405130"/>
                <a:gd name="connsiteY20" fmla="*/ 433070 h 556895"/>
                <a:gd name="connisteX21" fmla="*/ 271780 w 405130"/>
                <a:gd name="connsiteY21" fmla="*/ 419100 h 556895"/>
                <a:gd name="connisteX22" fmla="*/ 266700 w 405130"/>
                <a:gd name="connsiteY22" fmla="*/ 390525 h 556895"/>
                <a:gd name="connisteX23" fmla="*/ 276225 w 405130"/>
                <a:gd name="connsiteY23" fmla="*/ 352425 h 556895"/>
                <a:gd name="connisteX24" fmla="*/ 300355 w 405130"/>
                <a:gd name="connsiteY24" fmla="*/ 337820 h 556895"/>
                <a:gd name="connisteX25" fmla="*/ 333375 w 405130"/>
                <a:gd name="connsiteY25" fmla="*/ 323850 h 556895"/>
                <a:gd name="connisteX26" fmla="*/ 333375 w 405130"/>
                <a:gd name="connsiteY26" fmla="*/ 266700 h 556895"/>
                <a:gd name="connisteX27" fmla="*/ 304800 w 405130"/>
                <a:gd name="connsiteY27" fmla="*/ 233045 h 556895"/>
                <a:gd name="connisteX28" fmla="*/ 271780 w 405130"/>
                <a:gd name="connsiteY28" fmla="*/ 213995 h 556895"/>
                <a:gd name="connisteX29" fmla="*/ 252730 w 405130"/>
                <a:gd name="connsiteY29" fmla="*/ 194945 h 556895"/>
                <a:gd name="connisteX30" fmla="*/ 252730 w 405130"/>
                <a:gd name="connsiteY30" fmla="*/ 133350 h 556895"/>
                <a:gd name="connisteX31" fmla="*/ 214630 w 405130"/>
                <a:gd name="connsiteY31" fmla="*/ 0 h 5568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</a:cxnLst>
              <a:rect l="l" t="t" r="r" b="b"/>
              <a:pathLst>
                <a:path w="405130" h="556895">
                  <a:moveTo>
                    <a:pt x="214630" y="0"/>
                  </a:moveTo>
                  <a:lnTo>
                    <a:pt x="190500" y="13970"/>
                  </a:lnTo>
                  <a:lnTo>
                    <a:pt x="167005" y="66675"/>
                  </a:lnTo>
                  <a:lnTo>
                    <a:pt x="142875" y="171450"/>
                  </a:lnTo>
                  <a:lnTo>
                    <a:pt x="147955" y="233045"/>
                  </a:lnTo>
                  <a:lnTo>
                    <a:pt x="109855" y="242570"/>
                  </a:lnTo>
                  <a:lnTo>
                    <a:pt x="90805" y="257175"/>
                  </a:lnTo>
                  <a:lnTo>
                    <a:pt x="90805" y="299720"/>
                  </a:lnTo>
                  <a:lnTo>
                    <a:pt x="90805" y="337820"/>
                  </a:lnTo>
                  <a:lnTo>
                    <a:pt x="133350" y="356870"/>
                  </a:lnTo>
                  <a:lnTo>
                    <a:pt x="161925" y="381000"/>
                  </a:lnTo>
                  <a:lnTo>
                    <a:pt x="167005" y="419100"/>
                  </a:lnTo>
                  <a:lnTo>
                    <a:pt x="85725" y="428625"/>
                  </a:lnTo>
                  <a:lnTo>
                    <a:pt x="52705" y="428625"/>
                  </a:lnTo>
                  <a:lnTo>
                    <a:pt x="0" y="485775"/>
                  </a:lnTo>
                  <a:lnTo>
                    <a:pt x="19050" y="533400"/>
                  </a:lnTo>
                  <a:lnTo>
                    <a:pt x="81280" y="556895"/>
                  </a:lnTo>
                  <a:lnTo>
                    <a:pt x="309880" y="542925"/>
                  </a:lnTo>
                  <a:lnTo>
                    <a:pt x="390525" y="523875"/>
                  </a:lnTo>
                  <a:lnTo>
                    <a:pt x="405130" y="466725"/>
                  </a:lnTo>
                  <a:lnTo>
                    <a:pt x="347980" y="433070"/>
                  </a:lnTo>
                  <a:lnTo>
                    <a:pt x="271780" y="419100"/>
                  </a:lnTo>
                  <a:lnTo>
                    <a:pt x="266700" y="390525"/>
                  </a:lnTo>
                  <a:lnTo>
                    <a:pt x="276225" y="352425"/>
                  </a:lnTo>
                  <a:lnTo>
                    <a:pt x="300355" y="337820"/>
                  </a:lnTo>
                  <a:lnTo>
                    <a:pt x="333375" y="323850"/>
                  </a:lnTo>
                  <a:lnTo>
                    <a:pt x="333375" y="266700"/>
                  </a:lnTo>
                  <a:lnTo>
                    <a:pt x="304800" y="233045"/>
                  </a:lnTo>
                  <a:lnTo>
                    <a:pt x="271780" y="213995"/>
                  </a:lnTo>
                  <a:lnTo>
                    <a:pt x="252730" y="194945"/>
                  </a:lnTo>
                  <a:lnTo>
                    <a:pt x="252730" y="133350"/>
                  </a:lnTo>
                  <a:lnTo>
                    <a:pt x="21463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" name="任意多边形 6"/>
            <p:cNvSpPr/>
            <p:nvPr>
              <p:custDataLst>
                <p:tags r:id="rId11"/>
              </p:custDataLst>
            </p:nvPr>
          </p:nvSpPr>
          <p:spPr>
            <a:xfrm>
              <a:off x="9600" y="4547"/>
              <a:ext cx="1035" cy="1297"/>
            </a:xfrm>
            <a:custGeom>
              <a:avLst/>
              <a:gdLst>
                <a:gd name="connisteX0" fmla="*/ 123825 w 657225"/>
                <a:gd name="connsiteY0" fmla="*/ 419100 h 824230"/>
                <a:gd name="connisteX1" fmla="*/ 42545 w 657225"/>
                <a:gd name="connsiteY1" fmla="*/ 376555 h 824230"/>
                <a:gd name="connisteX2" fmla="*/ 0 w 657225"/>
                <a:gd name="connsiteY2" fmla="*/ 266700 h 824230"/>
                <a:gd name="connisteX3" fmla="*/ 23495 w 657225"/>
                <a:gd name="connsiteY3" fmla="*/ 214630 h 824230"/>
                <a:gd name="connisteX4" fmla="*/ 99695 w 657225"/>
                <a:gd name="connsiteY4" fmla="*/ 142875 h 824230"/>
                <a:gd name="connisteX5" fmla="*/ 166370 w 657225"/>
                <a:gd name="connsiteY5" fmla="*/ 85725 h 824230"/>
                <a:gd name="connisteX6" fmla="*/ 238125 w 657225"/>
                <a:gd name="connsiteY6" fmla="*/ 76200 h 824230"/>
                <a:gd name="connisteX7" fmla="*/ 271145 w 657225"/>
                <a:gd name="connsiteY7" fmla="*/ 57150 h 824230"/>
                <a:gd name="connisteX8" fmla="*/ 276225 w 657225"/>
                <a:gd name="connsiteY8" fmla="*/ 24130 h 824230"/>
                <a:gd name="connisteX9" fmla="*/ 342900 w 657225"/>
                <a:gd name="connsiteY9" fmla="*/ 0 h 824230"/>
                <a:gd name="connisteX10" fmla="*/ 390525 w 657225"/>
                <a:gd name="connsiteY10" fmla="*/ 9525 h 824230"/>
                <a:gd name="connisteX11" fmla="*/ 400050 w 657225"/>
                <a:gd name="connsiteY11" fmla="*/ 66675 h 824230"/>
                <a:gd name="connisteX12" fmla="*/ 438150 w 657225"/>
                <a:gd name="connsiteY12" fmla="*/ 95250 h 824230"/>
                <a:gd name="connisteX13" fmla="*/ 523875 w 657225"/>
                <a:gd name="connsiteY13" fmla="*/ 100330 h 824230"/>
                <a:gd name="connisteX14" fmla="*/ 581025 w 657225"/>
                <a:gd name="connsiteY14" fmla="*/ 152400 h 824230"/>
                <a:gd name="connisteX15" fmla="*/ 609600 w 657225"/>
                <a:gd name="connsiteY15" fmla="*/ 214630 h 824230"/>
                <a:gd name="connisteX16" fmla="*/ 600075 w 657225"/>
                <a:gd name="connsiteY16" fmla="*/ 295275 h 824230"/>
                <a:gd name="connisteX17" fmla="*/ 566420 w 657225"/>
                <a:gd name="connsiteY17" fmla="*/ 376555 h 824230"/>
                <a:gd name="connisteX18" fmla="*/ 495300 w 657225"/>
                <a:gd name="connsiteY18" fmla="*/ 386080 h 824230"/>
                <a:gd name="connisteX19" fmla="*/ 452120 w 657225"/>
                <a:gd name="connsiteY19" fmla="*/ 371475 h 824230"/>
                <a:gd name="connisteX20" fmla="*/ 442595 w 657225"/>
                <a:gd name="connsiteY20" fmla="*/ 342900 h 824230"/>
                <a:gd name="connisteX21" fmla="*/ 438150 w 657225"/>
                <a:gd name="connsiteY21" fmla="*/ 586105 h 824230"/>
                <a:gd name="connisteX22" fmla="*/ 447675 w 657225"/>
                <a:gd name="connsiteY22" fmla="*/ 704850 h 824230"/>
                <a:gd name="connisteX23" fmla="*/ 556895 w 657225"/>
                <a:gd name="connsiteY23" fmla="*/ 723900 h 824230"/>
                <a:gd name="connisteX24" fmla="*/ 657225 w 657225"/>
                <a:gd name="connsiteY24" fmla="*/ 738505 h 824230"/>
                <a:gd name="connisteX25" fmla="*/ 647700 w 657225"/>
                <a:gd name="connsiteY25" fmla="*/ 786130 h 824230"/>
                <a:gd name="connisteX26" fmla="*/ 552450 w 657225"/>
                <a:gd name="connsiteY26" fmla="*/ 809625 h 824230"/>
                <a:gd name="connisteX27" fmla="*/ 356870 w 657225"/>
                <a:gd name="connsiteY27" fmla="*/ 824230 h 824230"/>
                <a:gd name="connisteX28" fmla="*/ 209550 w 657225"/>
                <a:gd name="connsiteY28" fmla="*/ 757555 h 824230"/>
                <a:gd name="connisteX29" fmla="*/ 161925 w 657225"/>
                <a:gd name="connsiteY29" fmla="*/ 614680 h 824230"/>
                <a:gd name="connisteX30" fmla="*/ 175895 w 657225"/>
                <a:gd name="connsiteY30" fmla="*/ 471805 h 824230"/>
                <a:gd name="connisteX31" fmla="*/ 185420 w 657225"/>
                <a:gd name="connsiteY31" fmla="*/ 290830 h 824230"/>
                <a:gd name="connisteX32" fmla="*/ 171450 w 657225"/>
                <a:gd name="connsiteY32" fmla="*/ 238125 h 824230"/>
                <a:gd name="connisteX33" fmla="*/ 156845 w 657225"/>
                <a:gd name="connsiteY33" fmla="*/ 224155 h 824230"/>
                <a:gd name="connisteX34" fmla="*/ 118745 w 657225"/>
                <a:gd name="connsiteY34" fmla="*/ 262255 h 824230"/>
                <a:gd name="connisteX35" fmla="*/ 156845 w 657225"/>
                <a:gd name="connsiteY35" fmla="*/ 304800 h 824230"/>
                <a:gd name="connisteX36" fmla="*/ 171450 w 657225"/>
                <a:gd name="connsiteY36" fmla="*/ 342900 h 824230"/>
                <a:gd name="connisteX37" fmla="*/ 166370 w 657225"/>
                <a:gd name="connsiteY37" fmla="*/ 376555 h 824230"/>
                <a:gd name="connisteX38" fmla="*/ 123825 w 657225"/>
                <a:gd name="connsiteY38" fmla="*/ 419100 h 8242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</a:cxnLst>
              <a:rect l="l" t="t" r="r" b="b"/>
              <a:pathLst>
                <a:path w="657225" h="824230">
                  <a:moveTo>
                    <a:pt x="123825" y="419100"/>
                  </a:moveTo>
                  <a:lnTo>
                    <a:pt x="42545" y="376555"/>
                  </a:lnTo>
                  <a:lnTo>
                    <a:pt x="0" y="266700"/>
                  </a:lnTo>
                  <a:lnTo>
                    <a:pt x="23495" y="214630"/>
                  </a:lnTo>
                  <a:lnTo>
                    <a:pt x="99695" y="142875"/>
                  </a:lnTo>
                  <a:lnTo>
                    <a:pt x="166370" y="85725"/>
                  </a:lnTo>
                  <a:lnTo>
                    <a:pt x="238125" y="76200"/>
                  </a:lnTo>
                  <a:lnTo>
                    <a:pt x="271145" y="57150"/>
                  </a:lnTo>
                  <a:lnTo>
                    <a:pt x="276225" y="24130"/>
                  </a:lnTo>
                  <a:lnTo>
                    <a:pt x="342900" y="0"/>
                  </a:lnTo>
                  <a:lnTo>
                    <a:pt x="390525" y="9525"/>
                  </a:lnTo>
                  <a:lnTo>
                    <a:pt x="400050" y="66675"/>
                  </a:lnTo>
                  <a:lnTo>
                    <a:pt x="438150" y="95250"/>
                  </a:lnTo>
                  <a:lnTo>
                    <a:pt x="523875" y="100330"/>
                  </a:lnTo>
                  <a:lnTo>
                    <a:pt x="581025" y="152400"/>
                  </a:lnTo>
                  <a:lnTo>
                    <a:pt x="609600" y="214630"/>
                  </a:lnTo>
                  <a:lnTo>
                    <a:pt x="600075" y="295275"/>
                  </a:lnTo>
                  <a:lnTo>
                    <a:pt x="566420" y="376555"/>
                  </a:lnTo>
                  <a:lnTo>
                    <a:pt x="495300" y="386080"/>
                  </a:lnTo>
                  <a:lnTo>
                    <a:pt x="452120" y="371475"/>
                  </a:lnTo>
                  <a:lnTo>
                    <a:pt x="442595" y="342900"/>
                  </a:lnTo>
                  <a:lnTo>
                    <a:pt x="438150" y="586105"/>
                  </a:lnTo>
                  <a:lnTo>
                    <a:pt x="447675" y="704850"/>
                  </a:lnTo>
                  <a:lnTo>
                    <a:pt x="556895" y="723900"/>
                  </a:lnTo>
                  <a:lnTo>
                    <a:pt x="657225" y="738505"/>
                  </a:lnTo>
                  <a:lnTo>
                    <a:pt x="647700" y="786130"/>
                  </a:lnTo>
                  <a:lnTo>
                    <a:pt x="552450" y="809625"/>
                  </a:lnTo>
                  <a:lnTo>
                    <a:pt x="356870" y="824230"/>
                  </a:lnTo>
                  <a:lnTo>
                    <a:pt x="209550" y="757555"/>
                  </a:lnTo>
                  <a:lnTo>
                    <a:pt x="161925" y="614680"/>
                  </a:lnTo>
                  <a:lnTo>
                    <a:pt x="175895" y="471805"/>
                  </a:lnTo>
                  <a:lnTo>
                    <a:pt x="185420" y="290830"/>
                  </a:lnTo>
                  <a:lnTo>
                    <a:pt x="171450" y="238125"/>
                  </a:lnTo>
                  <a:lnTo>
                    <a:pt x="156845" y="224155"/>
                  </a:lnTo>
                  <a:lnTo>
                    <a:pt x="118745" y="262255"/>
                  </a:lnTo>
                  <a:lnTo>
                    <a:pt x="156845" y="304800"/>
                  </a:lnTo>
                  <a:lnTo>
                    <a:pt x="171450" y="342900"/>
                  </a:lnTo>
                  <a:lnTo>
                    <a:pt x="166370" y="376555"/>
                  </a:lnTo>
                  <a:lnTo>
                    <a:pt x="123825" y="41910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4" name="任意多边形 3"/>
            <p:cNvSpPr/>
            <p:nvPr>
              <p:custDataLst>
                <p:tags r:id="rId12"/>
              </p:custDataLst>
            </p:nvPr>
          </p:nvSpPr>
          <p:spPr>
            <a:xfrm>
              <a:off x="10005" y="4825"/>
              <a:ext cx="157" cy="847"/>
            </a:xfrm>
            <a:custGeom>
              <a:avLst/>
              <a:gdLst>
                <a:gd name="connisteX0" fmla="*/ 99695 w 99695"/>
                <a:gd name="connsiteY0" fmla="*/ 47625 h 537845"/>
                <a:gd name="connisteX1" fmla="*/ 38100 w 99695"/>
                <a:gd name="connsiteY1" fmla="*/ 0 h 537845"/>
                <a:gd name="connisteX2" fmla="*/ 9525 w 99695"/>
                <a:gd name="connsiteY2" fmla="*/ 33020 h 537845"/>
                <a:gd name="connisteX3" fmla="*/ 4445 w 99695"/>
                <a:gd name="connsiteY3" fmla="*/ 438150 h 537845"/>
                <a:gd name="connisteX4" fmla="*/ 0 w 99695"/>
                <a:gd name="connsiteY4" fmla="*/ 504825 h 537845"/>
                <a:gd name="connisteX5" fmla="*/ 42545 w 99695"/>
                <a:gd name="connsiteY5" fmla="*/ 537845 h 537845"/>
                <a:gd name="connisteX6" fmla="*/ 71120 w 99695"/>
                <a:gd name="connsiteY6" fmla="*/ 533400 h 537845"/>
                <a:gd name="connisteX7" fmla="*/ 80645 w 99695"/>
                <a:gd name="connsiteY7" fmla="*/ 452120 h 537845"/>
                <a:gd name="connisteX8" fmla="*/ 95250 w 99695"/>
                <a:gd name="connsiteY8" fmla="*/ 219075 h 537845"/>
                <a:gd name="connisteX9" fmla="*/ 99695 w 99695"/>
                <a:gd name="connsiteY9" fmla="*/ 47625 h 53784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</a:cxnLst>
              <a:rect l="l" t="t" r="r" b="b"/>
              <a:pathLst>
                <a:path w="99695" h="537845">
                  <a:moveTo>
                    <a:pt x="99695" y="47625"/>
                  </a:moveTo>
                  <a:lnTo>
                    <a:pt x="38100" y="0"/>
                  </a:lnTo>
                  <a:lnTo>
                    <a:pt x="9525" y="33020"/>
                  </a:lnTo>
                  <a:lnTo>
                    <a:pt x="4445" y="438150"/>
                  </a:lnTo>
                  <a:lnTo>
                    <a:pt x="0" y="504825"/>
                  </a:lnTo>
                  <a:lnTo>
                    <a:pt x="42545" y="537845"/>
                  </a:lnTo>
                  <a:lnTo>
                    <a:pt x="71120" y="533400"/>
                  </a:lnTo>
                  <a:lnTo>
                    <a:pt x="80645" y="452120"/>
                  </a:lnTo>
                  <a:lnTo>
                    <a:pt x="95250" y="219075"/>
                  </a:lnTo>
                  <a:lnTo>
                    <a:pt x="99695" y="476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5" name="任意多边形 4"/>
            <p:cNvSpPr/>
            <p:nvPr>
              <p:custDataLst>
                <p:tags r:id="rId13"/>
              </p:custDataLst>
            </p:nvPr>
          </p:nvSpPr>
          <p:spPr>
            <a:xfrm>
              <a:off x="10297" y="4847"/>
              <a:ext cx="112" cy="157"/>
            </a:xfrm>
            <a:custGeom>
              <a:avLst/>
              <a:gdLst>
                <a:gd name="connisteX0" fmla="*/ 9525 w 71755"/>
                <a:gd name="connsiteY0" fmla="*/ 0 h 100330"/>
                <a:gd name="connisteX1" fmla="*/ 71755 w 71755"/>
                <a:gd name="connsiteY1" fmla="*/ 5080 h 100330"/>
                <a:gd name="connisteX2" fmla="*/ 71755 w 71755"/>
                <a:gd name="connsiteY2" fmla="*/ 38100 h 100330"/>
                <a:gd name="connisteX3" fmla="*/ 62230 w 71755"/>
                <a:gd name="connsiteY3" fmla="*/ 76200 h 100330"/>
                <a:gd name="connisteX4" fmla="*/ 43180 w 71755"/>
                <a:gd name="connsiteY4" fmla="*/ 85725 h 100330"/>
                <a:gd name="connisteX5" fmla="*/ 0 w 71755"/>
                <a:gd name="connsiteY5" fmla="*/ 100330 h 100330"/>
                <a:gd name="connisteX6" fmla="*/ 9525 w 71755"/>
                <a:gd name="connsiteY6" fmla="*/ 0 h 1003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1755" h="100330">
                  <a:moveTo>
                    <a:pt x="9525" y="0"/>
                  </a:moveTo>
                  <a:lnTo>
                    <a:pt x="71755" y="5080"/>
                  </a:lnTo>
                  <a:lnTo>
                    <a:pt x="71755" y="38100"/>
                  </a:lnTo>
                  <a:lnTo>
                    <a:pt x="62230" y="76200"/>
                  </a:lnTo>
                  <a:lnTo>
                    <a:pt x="43180" y="85725"/>
                  </a:lnTo>
                  <a:lnTo>
                    <a:pt x="0" y="100330"/>
                  </a:lnTo>
                  <a:lnTo>
                    <a:pt x="9525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8" name="任意多边形 7"/>
            <p:cNvSpPr/>
            <p:nvPr>
              <p:custDataLst>
                <p:tags r:id="rId14"/>
              </p:custDataLst>
            </p:nvPr>
          </p:nvSpPr>
          <p:spPr>
            <a:xfrm>
              <a:off x="11595" y="4397"/>
              <a:ext cx="690" cy="1237"/>
            </a:xfrm>
            <a:custGeom>
              <a:avLst/>
              <a:gdLst>
                <a:gd name="connisteX0" fmla="*/ 19050 w 438150"/>
                <a:gd name="connsiteY0" fmla="*/ 9525 h 786130"/>
                <a:gd name="connisteX1" fmla="*/ 161925 w 438150"/>
                <a:gd name="connsiteY1" fmla="*/ 0 h 786130"/>
                <a:gd name="connisteX2" fmla="*/ 337820 w 438150"/>
                <a:gd name="connsiteY2" fmla="*/ 5080 h 786130"/>
                <a:gd name="connisteX3" fmla="*/ 371475 w 438150"/>
                <a:gd name="connsiteY3" fmla="*/ 28575 h 786130"/>
                <a:gd name="connisteX4" fmla="*/ 400050 w 438150"/>
                <a:gd name="connsiteY4" fmla="*/ 71755 h 786130"/>
                <a:gd name="connisteX5" fmla="*/ 390525 w 438150"/>
                <a:gd name="connsiteY5" fmla="*/ 95250 h 786130"/>
                <a:gd name="connisteX6" fmla="*/ 342900 w 438150"/>
                <a:gd name="connsiteY6" fmla="*/ 114300 h 786130"/>
                <a:gd name="connisteX7" fmla="*/ 276225 w 438150"/>
                <a:gd name="connsiteY7" fmla="*/ 152400 h 786130"/>
                <a:gd name="connisteX8" fmla="*/ 266700 w 438150"/>
                <a:gd name="connsiteY8" fmla="*/ 367030 h 786130"/>
                <a:gd name="connisteX9" fmla="*/ 333375 w 438150"/>
                <a:gd name="connsiteY9" fmla="*/ 386080 h 786130"/>
                <a:gd name="connisteX10" fmla="*/ 371475 w 438150"/>
                <a:gd name="connsiteY10" fmla="*/ 390525 h 786130"/>
                <a:gd name="connisteX11" fmla="*/ 385445 w 438150"/>
                <a:gd name="connsiteY11" fmla="*/ 419100 h 786130"/>
                <a:gd name="connisteX12" fmla="*/ 390525 w 438150"/>
                <a:gd name="connsiteY12" fmla="*/ 447675 h 786130"/>
                <a:gd name="connisteX13" fmla="*/ 390525 w 438150"/>
                <a:gd name="connsiteY13" fmla="*/ 490855 h 786130"/>
                <a:gd name="connisteX14" fmla="*/ 323850 w 438150"/>
                <a:gd name="connsiteY14" fmla="*/ 514350 h 786130"/>
                <a:gd name="connisteX15" fmla="*/ 266700 w 438150"/>
                <a:gd name="connsiteY15" fmla="*/ 528955 h 786130"/>
                <a:gd name="connisteX16" fmla="*/ 261620 w 438150"/>
                <a:gd name="connsiteY16" fmla="*/ 666750 h 786130"/>
                <a:gd name="connisteX17" fmla="*/ 323850 w 438150"/>
                <a:gd name="connsiteY17" fmla="*/ 666750 h 786130"/>
                <a:gd name="connisteX18" fmla="*/ 381000 w 438150"/>
                <a:gd name="connsiteY18" fmla="*/ 666750 h 786130"/>
                <a:gd name="connisteX19" fmla="*/ 438150 w 438150"/>
                <a:gd name="connsiteY19" fmla="*/ 709930 h 786130"/>
                <a:gd name="connisteX20" fmla="*/ 438150 w 438150"/>
                <a:gd name="connsiteY20" fmla="*/ 728980 h 786130"/>
                <a:gd name="connisteX21" fmla="*/ 428625 w 438150"/>
                <a:gd name="connsiteY21" fmla="*/ 757555 h 786130"/>
                <a:gd name="connisteX22" fmla="*/ 375920 w 438150"/>
                <a:gd name="connsiteY22" fmla="*/ 771525 h 786130"/>
                <a:gd name="connisteX23" fmla="*/ 299720 w 438150"/>
                <a:gd name="connsiteY23" fmla="*/ 786130 h 786130"/>
                <a:gd name="connisteX24" fmla="*/ 123825 w 438150"/>
                <a:gd name="connsiteY24" fmla="*/ 776605 h 786130"/>
                <a:gd name="connisteX25" fmla="*/ 33020 w 438150"/>
                <a:gd name="connsiteY25" fmla="*/ 776605 h 786130"/>
                <a:gd name="connisteX26" fmla="*/ 9525 w 438150"/>
                <a:gd name="connsiteY26" fmla="*/ 709930 h 786130"/>
                <a:gd name="connisteX27" fmla="*/ 38100 w 438150"/>
                <a:gd name="connsiteY27" fmla="*/ 671830 h 786130"/>
                <a:gd name="connisteX28" fmla="*/ 104775 w 438150"/>
                <a:gd name="connsiteY28" fmla="*/ 671830 h 786130"/>
                <a:gd name="connisteX29" fmla="*/ 123825 w 438150"/>
                <a:gd name="connsiteY29" fmla="*/ 647700 h 786130"/>
                <a:gd name="connisteX30" fmla="*/ 137795 w 438150"/>
                <a:gd name="connsiteY30" fmla="*/ 514350 h 786130"/>
                <a:gd name="connisteX31" fmla="*/ 104775 w 438150"/>
                <a:gd name="connsiteY31" fmla="*/ 509905 h 786130"/>
                <a:gd name="connisteX32" fmla="*/ 76200 w 438150"/>
                <a:gd name="connsiteY32" fmla="*/ 500380 h 786130"/>
                <a:gd name="connisteX33" fmla="*/ 47625 w 438150"/>
                <a:gd name="connsiteY33" fmla="*/ 481330 h 786130"/>
                <a:gd name="connisteX34" fmla="*/ 28575 w 438150"/>
                <a:gd name="connsiteY34" fmla="*/ 424180 h 786130"/>
                <a:gd name="connisteX35" fmla="*/ 66675 w 438150"/>
                <a:gd name="connsiteY35" fmla="*/ 376555 h 786130"/>
                <a:gd name="connisteX36" fmla="*/ 123825 w 438150"/>
                <a:gd name="connsiteY36" fmla="*/ 376555 h 786130"/>
                <a:gd name="connisteX37" fmla="*/ 156845 w 438150"/>
                <a:gd name="connsiteY37" fmla="*/ 361950 h 786130"/>
                <a:gd name="connisteX38" fmla="*/ 137795 w 438150"/>
                <a:gd name="connsiteY38" fmla="*/ 147955 h 786130"/>
                <a:gd name="connisteX39" fmla="*/ 90170 w 438150"/>
                <a:gd name="connsiteY39" fmla="*/ 133350 h 786130"/>
                <a:gd name="connisteX40" fmla="*/ 42545 w 438150"/>
                <a:gd name="connsiteY40" fmla="*/ 133350 h 786130"/>
                <a:gd name="connisteX41" fmla="*/ 19050 w 438150"/>
                <a:gd name="connsiteY41" fmla="*/ 104775 h 786130"/>
                <a:gd name="connisteX42" fmla="*/ 0 w 438150"/>
                <a:gd name="connsiteY42" fmla="*/ 43180 h 786130"/>
                <a:gd name="connisteX43" fmla="*/ 19050 w 438150"/>
                <a:gd name="connsiteY43" fmla="*/ 9525 h 786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</a:cxnLst>
              <a:rect l="l" t="t" r="r" b="b"/>
              <a:pathLst>
                <a:path w="438150" h="786130">
                  <a:moveTo>
                    <a:pt x="19050" y="9525"/>
                  </a:moveTo>
                  <a:lnTo>
                    <a:pt x="161925" y="0"/>
                  </a:lnTo>
                  <a:lnTo>
                    <a:pt x="337820" y="5080"/>
                  </a:lnTo>
                  <a:lnTo>
                    <a:pt x="371475" y="28575"/>
                  </a:lnTo>
                  <a:lnTo>
                    <a:pt x="400050" y="71755"/>
                  </a:lnTo>
                  <a:lnTo>
                    <a:pt x="390525" y="95250"/>
                  </a:lnTo>
                  <a:lnTo>
                    <a:pt x="342900" y="114300"/>
                  </a:lnTo>
                  <a:lnTo>
                    <a:pt x="276225" y="152400"/>
                  </a:lnTo>
                  <a:lnTo>
                    <a:pt x="266700" y="367030"/>
                  </a:lnTo>
                  <a:lnTo>
                    <a:pt x="333375" y="386080"/>
                  </a:lnTo>
                  <a:lnTo>
                    <a:pt x="371475" y="390525"/>
                  </a:lnTo>
                  <a:lnTo>
                    <a:pt x="385445" y="419100"/>
                  </a:lnTo>
                  <a:lnTo>
                    <a:pt x="390525" y="447675"/>
                  </a:lnTo>
                  <a:lnTo>
                    <a:pt x="390525" y="490855"/>
                  </a:lnTo>
                  <a:lnTo>
                    <a:pt x="323850" y="514350"/>
                  </a:lnTo>
                  <a:lnTo>
                    <a:pt x="266700" y="528955"/>
                  </a:lnTo>
                  <a:lnTo>
                    <a:pt x="261620" y="666750"/>
                  </a:lnTo>
                  <a:lnTo>
                    <a:pt x="323850" y="666750"/>
                  </a:lnTo>
                  <a:lnTo>
                    <a:pt x="381000" y="666750"/>
                  </a:lnTo>
                  <a:lnTo>
                    <a:pt x="438150" y="709930"/>
                  </a:lnTo>
                  <a:lnTo>
                    <a:pt x="438150" y="728980"/>
                  </a:lnTo>
                  <a:lnTo>
                    <a:pt x="428625" y="757555"/>
                  </a:lnTo>
                  <a:lnTo>
                    <a:pt x="375920" y="771525"/>
                  </a:lnTo>
                  <a:lnTo>
                    <a:pt x="299720" y="786130"/>
                  </a:lnTo>
                  <a:lnTo>
                    <a:pt x="123825" y="776605"/>
                  </a:lnTo>
                  <a:lnTo>
                    <a:pt x="33020" y="776605"/>
                  </a:lnTo>
                  <a:lnTo>
                    <a:pt x="9525" y="709930"/>
                  </a:lnTo>
                  <a:lnTo>
                    <a:pt x="38100" y="671830"/>
                  </a:lnTo>
                  <a:lnTo>
                    <a:pt x="104775" y="671830"/>
                  </a:lnTo>
                  <a:lnTo>
                    <a:pt x="123825" y="647700"/>
                  </a:lnTo>
                  <a:lnTo>
                    <a:pt x="137795" y="514350"/>
                  </a:lnTo>
                  <a:lnTo>
                    <a:pt x="104775" y="509905"/>
                  </a:lnTo>
                  <a:lnTo>
                    <a:pt x="76200" y="500380"/>
                  </a:lnTo>
                  <a:lnTo>
                    <a:pt x="47625" y="481330"/>
                  </a:lnTo>
                  <a:lnTo>
                    <a:pt x="28575" y="424180"/>
                  </a:lnTo>
                  <a:lnTo>
                    <a:pt x="66675" y="376555"/>
                  </a:lnTo>
                  <a:lnTo>
                    <a:pt x="123825" y="376555"/>
                  </a:lnTo>
                  <a:lnTo>
                    <a:pt x="156845" y="361950"/>
                  </a:lnTo>
                  <a:lnTo>
                    <a:pt x="137795" y="147955"/>
                  </a:lnTo>
                  <a:lnTo>
                    <a:pt x="90170" y="133350"/>
                  </a:lnTo>
                  <a:lnTo>
                    <a:pt x="42545" y="133350"/>
                  </a:lnTo>
                  <a:lnTo>
                    <a:pt x="19050" y="104775"/>
                  </a:lnTo>
                  <a:lnTo>
                    <a:pt x="0" y="43180"/>
                  </a:lnTo>
                  <a:lnTo>
                    <a:pt x="19050" y="952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任意多边形 8"/>
            <p:cNvSpPr/>
            <p:nvPr>
              <p:custDataLst>
                <p:tags r:id="rId15"/>
              </p:custDataLst>
            </p:nvPr>
          </p:nvSpPr>
          <p:spPr>
            <a:xfrm>
              <a:off x="12247" y="4240"/>
              <a:ext cx="937" cy="1567"/>
            </a:xfrm>
            <a:custGeom>
              <a:avLst/>
              <a:gdLst>
                <a:gd name="connsiteX0" fmla="*/ 113 w 938"/>
                <a:gd name="connsiteY0" fmla="*/ 45 h 1567"/>
                <a:gd name="connsiteX1" fmla="*/ 210 w 938"/>
                <a:gd name="connsiteY1" fmla="*/ 22 h 1567"/>
                <a:gd name="connsiteX2" fmla="*/ 465 w 938"/>
                <a:gd name="connsiteY2" fmla="*/ 15 h 1567"/>
                <a:gd name="connsiteX3" fmla="*/ 660 w 938"/>
                <a:gd name="connsiteY3" fmla="*/ 0 h 1567"/>
                <a:gd name="connsiteX4" fmla="*/ 818 w 938"/>
                <a:gd name="connsiteY4" fmla="*/ 142 h 1567"/>
                <a:gd name="connsiteX5" fmla="*/ 908 w 938"/>
                <a:gd name="connsiteY5" fmla="*/ 277 h 1567"/>
                <a:gd name="connsiteX6" fmla="*/ 938 w 938"/>
                <a:gd name="connsiteY6" fmla="*/ 360 h 1567"/>
                <a:gd name="connsiteX7" fmla="*/ 900 w 938"/>
                <a:gd name="connsiteY7" fmla="*/ 510 h 1567"/>
                <a:gd name="connsiteX8" fmla="*/ 743 w 938"/>
                <a:gd name="connsiteY8" fmla="*/ 667 h 1567"/>
                <a:gd name="connsiteX9" fmla="*/ 563 w 938"/>
                <a:gd name="connsiteY9" fmla="*/ 772 h 1567"/>
                <a:gd name="connsiteX10" fmla="*/ 563 w 938"/>
                <a:gd name="connsiteY10" fmla="*/ 870 h 1567"/>
                <a:gd name="connsiteX11" fmla="*/ 563 w 938"/>
                <a:gd name="connsiteY11" fmla="*/ 930 h 1567"/>
                <a:gd name="connsiteX12" fmla="*/ 608 w 938"/>
                <a:gd name="connsiteY12" fmla="*/ 937 h 1567"/>
                <a:gd name="connsiteX13" fmla="*/ 743 w 938"/>
                <a:gd name="connsiteY13" fmla="*/ 960 h 1567"/>
                <a:gd name="connsiteX14" fmla="*/ 780 w 938"/>
                <a:gd name="connsiteY14" fmla="*/ 1035 h 1567"/>
                <a:gd name="connsiteX15" fmla="*/ 765 w 938"/>
                <a:gd name="connsiteY15" fmla="*/ 1162 h 1567"/>
                <a:gd name="connsiteX16" fmla="*/ 690 w 938"/>
                <a:gd name="connsiteY16" fmla="*/ 1177 h 1567"/>
                <a:gd name="connsiteX17" fmla="*/ 668 w 938"/>
                <a:gd name="connsiteY17" fmla="*/ 1177 h 1567"/>
                <a:gd name="connsiteX18" fmla="*/ 615 w 938"/>
                <a:gd name="connsiteY18" fmla="*/ 1200 h 1567"/>
                <a:gd name="connsiteX19" fmla="*/ 600 w 938"/>
                <a:gd name="connsiteY19" fmla="*/ 1245 h 1567"/>
                <a:gd name="connsiteX20" fmla="*/ 593 w 938"/>
                <a:gd name="connsiteY20" fmla="*/ 1372 h 1567"/>
                <a:gd name="connsiteX21" fmla="*/ 675 w 938"/>
                <a:gd name="connsiteY21" fmla="*/ 1380 h 1567"/>
                <a:gd name="connsiteX22" fmla="*/ 780 w 938"/>
                <a:gd name="connsiteY22" fmla="*/ 1380 h 1567"/>
                <a:gd name="connsiteX23" fmla="*/ 923 w 938"/>
                <a:gd name="connsiteY23" fmla="*/ 1380 h 1567"/>
                <a:gd name="connsiteX24" fmla="*/ 938 w 938"/>
                <a:gd name="connsiteY24" fmla="*/ 1440 h 1567"/>
                <a:gd name="connsiteX25" fmla="*/ 885 w 938"/>
                <a:gd name="connsiteY25" fmla="*/ 1567 h 1567"/>
                <a:gd name="connsiteX26" fmla="*/ 698 w 938"/>
                <a:gd name="connsiteY26" fmla="*/ 1567 h 1567"/>
                <a:gd name="connsiteX27" fmla="*/ 75 w 938"/>
                <a:gd name="connsiteY27" fmla="*/ 1567 h 1567"/>
                <a:gd name="connsiteX28" fmla="*/ 30 w 938"/>
                <a:gd name="connsiteY28" fmla="*/ 1500 h 1567"/>
                <a:gd name="connsiteX29" fmla="*/ 30 w 938"/>
                <a:gd name="connsiteY29" fmla="*/ 1372 h 1567"/>
                <a:gd name="connsiteX30" fmla="*/ 135 w 938"/>
                <a:gd name="connsiteY30" fmla="*/ 1342 h 1567"/>
                <a:gd name="connsiteX31" fmla="*/ 300 w 938"/>
                <a:gd name="connsiteY31" fmla="*/ 1357 h 1567"/>
                <a:gd name="connsiteX32" fmla="*/ 368 w 938"/>
                <a:gd name="connsiteY32" fmla="*/ 1327 h 1567"/>
                <a:gd name="connsiteX33" fmla="*/ 368 w 938"/>
                <a:gd name="connsiteY33" fmla="*/ 1222 h 1567"/>
                <a:gd name="connsiteX34" fmla="*/ 300 w 938"/>
                <a:gd name="connsiteY34" fmla="*/ 1140 h 1567"/>
                <a:gd name="connsiteX35" fmla="*/ 218 w 938"/>
                <a:gd name="connsiteY35" fmla="*/ 1117 h 1567"/>
                <a:gd name="connsiteX36" fmla="*/ 195 w 938"/>
                <a:gd name="connsiteY36" fmla="*/ 1012 h 1567"/>
                <a:gd name="connsiteX37" fmla="*/ 285 w 938"/>
                <a:gd name="connsiteY37" fmla="*/ 945 h 1567"/>
                <a:gd name="connsiteX38" fmla="*/ 375 w 938"/>
                <a:gd name="connsiteY38" fmla="*/ 937 h 1567"/>
                <a:gd name="connsiteX39" fmla="*/ 338 w 938"/>
                <a:gd name="connsiteY39" fmla="*/ 825 h 1567"/>
                <a:gd name="connsiteX40" fmla="*/ 338 w 938"/>
                <a:gd name="connsiteY40" fmla="*/ 795 h 1567"/>
                <a:gd name="connsiteX41" fmla="*/ 225 w 938"/>
                <a:gd name="connsiteY41" fmla="*/ 765 h 1567"/>
                <a:gd name="connsiteX42" fmla="*/ 75 w 938"/>
                <a:gd name="connsiteY42" fmla="*/ 690 h 1567"/>
                <a:gd name="connsiteX43" fmla="*/ 0 w 938"/>
                <a:gd name="connsiteY43" fmla="*/ 517 h 1567"/>
                <a:gd name="connsiteX44" fmla="*/ 0 w 938"/>
                <a:gd name="connsiteY44" fmla="*/ 217 h 1567"/>
                <a:gd name="connsiteX45" fmla="*/ 45 w 938"/>
                <a:gd name="connsiteY45" fmla="*/ 67 h 1567"/>
                <a:gd name="connsiteX46" fmla="*/ 113 w 938"/>
                <a:gd name="connsiteY46" fmla="*/ 45 h 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38" h="1567">
                  <a:moveTo>
                    <a:pt x="113" y="45"/>
                  </a:moveTo>
                  <a:lnTo>
                    <a:pt x="210" y="22"/>
                  </a:lnTo>
                  <a:lnTo>
                    <a:pt x="465" y="15"/>
                  </a:lnTo>
                  <a:lnTo>
                    <a:pt x="660" y="0"/>
                  </a:lnTo>
                  <a:lnTo>
                    <a:pt x="818" y="142"/>
                  </a:lnTo>
                  <a:lnTo>
                    <a:pt x="908" y="277"/>
                  </a:lnTo>
                  <a:lnTo>
                    <a:pt x="938" y="360"/>
                  </a:lnTo>
                  <a:lnTo>
                    <a:pt x="900" y="510"/>
                  </a:lnTo>
                  <a:lnTo>
                    <a:pt x="743" y="667"/>
                  </a:lnTo>
                  <a:lnTo>
                    <a:pt x="563" y="772"/>
                  </a:lnTo>
                  <a:lnTo>
                    <a:pt x="563" y="870"/>
                  </a:lnTo>
                  <a:lnTo>
                    <a:pt x="563" y="930"/>
                  </a:lnTo>
                  <a:lnTo>
                    <a:pt x="608" y="937"/>
                  </a:lnTo>
                  <a:lnTo>
                    <a:pt x="743" y="960"/>
                  </a:lnTo>
                  <a:lnTo>
                    <a:pt x="780" y="1035"/>
                  </a:lnTo>
                  <a:lnTo>
                    <a:pt x="765" y="1162"/>
                  </a:lnTo>
                  <a:lnTo>
                    <a:pt x="690" y="1177"/>
                  </a:lnTo>
                  <a:lnTo>
                    <a:pt x="668" y="1177"/>
                  </a:lnTo>
                  <a:lnTo>
                    <a:pt x="615" y="1200"/>
                  </a:lnTo>
                  <a:lnTo>
                    <a:pt x="600" y="1245"/>
                  </a:lnTo>
                  <a:lnTo>
                    <a:pt x="593" y="1372"/>
                  </a:lnTo>
                  <a:lnTo>
                    <a:pt x="675" y="1380"/>
                  </a:lnTo>
                  <a:lnTo>
                    <a:pt x="780" y="1380"/>
                  </a:lnTo>
                  <a:lnTo>
                    <a:pt x="923" y="1380"/>
                  </a:lnTo>
                  <a:lnTo>
                    <a:pt x="938" y="1440"/>
                  </a:lnTo>
                  <a:lnTo>
                    <a:pt x="885" y="1567"/>
                  </a:lnTo>
                  <a:lnTo>
                    <a:pt x="698" y="1567"/>
                  </a:lnTo>
                  <a:lnTo>
                    <a:pt x="75" y="1567"/>
                  </a:lnTo>
                  <a:lnTo>
                    <a:pt x="30" y="1500"/>
                  </a:lnTo>
                  <a:lnTo>
                    <a:pt x="30" y="1372"/>
                  </a:lnTo>
                  <a:lnTo>
                    <a:pt x="135" y="1342"/>
                  </a:lnTo>
                  <a:lnTo>
                    <a:pt x="300" y="1357"/>
                  </a:lnTo>
                  <a:lnTo>
                    <a:pt x="368" y="1327"/>
                  </a:lnTo>
                  <a:lnTo>
                    <a:pt x="368" y="1222"/>
                  </a:lnTo>
                  <a:lnTo>
                    <a:pt x="300" y="1140"/>
                  </a:lnTo>
                  <a:lnTo>
                    <a:pt x="218" y="1117"/>
                  </a:lnTo>
                  <a:lnTo>
                    <a:pt x="195" y="1012"/>
                  </a:lnTo>
                  <a:lnTo>
                    <a:pt x="285" y="945"/>
                  </a:lnTo>
                  <a:lnTo>
                    <a:pt x="375" y="937"/>
                  </a:lnTo>
                  <a:lnTo>
                    <a:pt x="338" y="825"/>
                  </a:lnTo>
                  <a:lnTo>
                    <a:pt x="338" y="795"/>
                  </a:lnTo>
                  <a:lnTo>
                    <a:pt x="225" y="765"/>
                  </a:lnTo>
                  <a:lnTo>
                    <a:pt x="75" y="690"/>
                  </a:lnTo>
                  <a:lnTo>
                    <a:pt x="0" y="517"/>
                  </a:lnTo>
                  <a:lnTo>
                    <a:pt x="0" y="217"/>
                  </a:lnTo>
                  <a:lnTo>
                    <a:pt x="45" y="67"/>
                  </a:lnTo>
                  <a:lnTo>
                    <a:pt x="113" y="4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4" name="任意多边形 13"/>
            <p:cNvSpPr/>
            <p:nvPr>
              <p:custDataLst>
                <p:tags r:id="rId16"/>
              </p:custDataLst>
            </p:nvPr>
          </p:nvSpPr>
          <p:spPr>
            <a:xfrm>
              <a:off x="12405" y="4480"/>
              <a:ext cx="180" cy="97"/>
            </a:xfrm>
            <a:custGeom>
              <a:avLst/>
              <a:gdLst>
                <a:gd name="connisteX0" fmla="*/ 114300 w 114300"/>
                <a:gd name="connsiteY0" fmla="*/ 23495 h 61595"/>
                <a:gd name="connisteX1" fmla="*/ 76200 w 114300"/>
                <a:gd name="connsiteY1" fmla="*/ 0 h 61595"/>
                <a:gd name="connisteX2" fmla="*/ 0 w 114300"/>
                <a:gd name="connsiteY2" fmla="*/ 9525 h 61595"/>
                <a:gd name="connisteX3" fmla="*/ 47625 w 114300"/>
                <a:gd name="connsiteY3" fmla="*/ 61595 h 61595"/>
                <a:gd name="connisteX4" fmla="*/ 109220 w 114300"/>
                <a:gd name="connsiteY4" fmla="*/ 61595 h 61595"/>
                <a:gd name="connisteX5" fmla="*/ 114300 w 114300"/>
                <a:gd name="connsiteY5" fmla="*/ 23495 h 615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14300" h="61595">
                  <a:moveTo>
                    <a:pt x="114300" y="23495"/>
                  </a:moveTo>
                  <a:lnTo>
                    <a:pt x="76200" y="0"/>
                  </a:lnTo>
                  <a:lnTo>
                    <a:pt x="0" y="9525"/>
                  </a:lnTo>
                  <a:lnTo>
                    <a:pt x="47625" y="61595"/>
                  </a:lnTo>
                  <a:lnTo>
                    <a:pt x="109220" y="61595"/>
                  </a:lnTo>
                  <a:lnTo>
                    <a:pt x="114300" y="23495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5" name="任意多边形 14"/>
            <p:cNvSpPr/>
            <p:nvPr>
              <p:custDataLst>
                <p:tags r:id="rId17"/>
              </p:custDataLst>
            </p:nvPr>
          </p:nvSpPr>
          <p:spPr>
            <a:xfrm>
              <a:off x="12817" y="4495"/>
              <a:ext cx="150" cy="75"/>
            </a:xfrm>
            <a:custGeom>
              <a:avLst/>
              <a:gdLst>
                <a:gd name="connisteX0" fmla="*/ 0 w 95250"/>
                <a:gd name="connsiteY0" fmla="*/ 0 h 47625"/>
                <a:gd name="connisteX1" fmla="*/ 66675 w 95250"/>
                <a:gd name="connsiteY1" fmla="*/ 13970 h 47625"/>
                <a:gd name="connisteX2" fmla="*/ 95250 w 95250"/>
                <a:gd name="connsiteY2" fmla="*/ 42545 h 47625"/>
                <a:gd name="connisteX3" fmla="*/ 57150 w 95250"/>
                <a:gd name="connsiteY3" fmla="*/ 42545 h 47625"/>
                <a:gd name="connisteX4" fmla="*/ 19050 w 95250"/>
                <a:gd name="connsiteY4" fmla="*/ 47625 h 47625"/>
                <a:gd name="connisteX5" fmla="*/ 0 w 95250"/>
                <a:gd name="connsiteY5" fmla="*/ 0 h 476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95250" h="47625">
                  <a:moveTo>
                    <a:pt x="0" y="0"/>
                  </a:moveTo>
                  <a:lnTo>
                    <a:pt x="66675" y="13970"/>
                  </a:lnTo>
                  <a:lnTo>
                    <a:pt x="95250" y="42545"/>
                  </a:lnTo>
                  <a:lnTo>
                    <a:pt x="57150" y="42545"/>
                  </a:lnTo>
                  <a:lnTo>
                    <a:pt x="19050" y="476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450" y="4772"/>
              <a:ext cx="82" cy="52"/>
            </a:xfrm>
            <a:custGeom>
              <a:avLst/>
              <a:gdLst>
                <a:gd name="connisteX0" fmla="*/ 52070 w 52070"/>
                <a:gd name="connsiteY0" fmla="*/ 0 h 33655"/>
                <a:gd name="connisteX1" fmla="*/ 0 w 52070"/>
                <a:gd name="connsiteY1" fmla="*/ 19050 h 33655"/>
                <a:gd name="connisteX2" fmla="*/ 42545 w 52070"/>
                <a:gd name="connsiteY2" fmla="*/ 33655 h 33655"/>
                <a:gd name="connisteX3" fmla="*/ 52070 w 52070"/>
                <a:gd name="connsiteY3" fmla="*/ 0 h 336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2070" h="33655">
                  <a:moveTo>
                    <a:pt x="52070" y="0"/>
                  </a:moveTo>
                  <a:lnTo>
                    <a:pt x="0" y="19050"/>
                  </a:lnTo>
                  <a:lnTo>
                    <a:pt x="42545" y="33655"/>
                  </a:lnTo>
                  <a:lnTo>
                    <a:pt x="5207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19" name="任意多边形 18"/>
            <p:cNvSpPr/>
            <p:nvPr>
              <p:custDataLst>
                <p:tags r:id="rId19"/>
              </p:custDataLst>
            </p:nvPr>
          </p:nvSpPr>
          <p:spPr>
            <a:xfrm>
              <a:off x="12810" y="4767"/>
              <a:ext cx="90" cy="52"/>
            </a:xfrm>
            <a:custGeom>
              <a:avLst/>
              <a:gdLst>
                <a:gd name="connisteX0" fmla="*/ 0 w 57150"/>
                <a:gd name="connsiteY0" fmla="*/ 0 h 33020"/>
                <a:gd name="connisteX1" fmla="*/ 0 w 57150"/>
                <a:gd name="connsiteY1" fmla="*/ 33020 h 33020"/>
                <a:gd name="connisteX2" fmla="*/ 42545 w 57150"/>
                <a:gd name="connsiteY2" fmla="*/ 33020 h 33020"/>
                <a:gd name="connisteX3" fmla="*/ 57150 w 57150"/>
                <a:gd name="connsiteY3" fmla="*/ 4445 h 33020"/>
                <a:gd name="connisteX4" fmla="*/ 0 w 57150"/>
                <a:gd name="connsiteY4" fmla="*/ 0 h 330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57150" h="33020">
                  <a:moveTo>
                    <a:pt x="0" y="0"/>
                  </a:moveTo>
                  <a:lnTo>
                    <a:pt x="0" y="33020"/>
                  </a:lnTo>
                  <a:lnTo>
                    <a:pt x="42545" y="33020"/>
                  </a:lnTo>
                  <a:lnTo>
                    <a:pt x="57150" y="44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468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sp>
        <p:nvSpPr>
          <p:cNvPr id="2" name="任意多边形 1"/>
          <p:cNvSpPr/>
          <p:nvPr userDrawn="1"/>
        </p:nvSpPr>
        <p:spPr>
          <a:xfrm>
            <a:off x="0" y="0"/>
            <a:ext cx="4099262" cy="68732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56" h="10824">
                <a:moveTo>
                  <a:pt x="0" y="0"/>
                </a:moveTo>
                <a:lnTo>
                  <a:pt x="6456" y="0"/>
                </a:lnTo>
                <a:lnTo>
                  <a:pt x="6414" y="11"/>
                </a:lnTo>
                <a:cubicBezTo>
                  <a:pt x="3095" y="888"/>
                  <a:pt x="663" y="3731"/>
                  <a:pt x="663" y="7102"/>
                </a:cubicBezTo>
                <a:cubicBezTo>
                  <a:pt x="663" y="8437"/>
                  <a:pt x="1045" y="9690"/>
                  <a:pt x="1712" y="10770"/>
                </a:cubicBezTo>
                <a:lnTo>
                  <a:pt x="1746" y="10824"/>
                </a:lnTo>
                <a:lnTo>
                  <a:pt x="0" y="10824"/>
                </a:lnTo>
                <a:lnTo>
                  <a:pt x="0" y="0"/>
                </a:lnTo>
                <a:close/>
              </a:path>
            </a:pathLst>
          </a:custGeom>
          <a:solidFill>
            <a:srgbClr val="95BBA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0"/>
            </p:custDataLst>
          </p:nvPr>
        </p:nvSpPr>
        <p:spPr>
          <a:xfrm>
            <a:off x="2284730" y="281559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21"/>
            </p:custDataLst>
          </p:nvPr>
        </p:nvSpPr>
        <p:spPr>
          <a:xfrm>
            <a:off x="249643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22"/>
            </p:custDataLst>
          </p:nvPr>
        </p:nvSpPr>
        <p:spPr>
          <a:xfrm>
            <a:off x="2707885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23"/>
            </p:custDataLst>
          </p:nvPr>
        </p:nvSpPr>
        <p:spPr>
          <a:xfrm>
            <a:off x="2919340" y="281559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24"/>
            </p:custDataLst>
          </p:nvPr>
        </p:nvSpPr>
        <p:spPr>
          <a:xfrm>
            <a:off x="2279015" y="29972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25"/>
            </p:custDataLst>
          </p:nvPr>
        </p:nvSpPr>
        <p:spPr>
          <a:xfrm>
            <a:off x="249071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26"/>
            </p:custDataLst>
          </p:nvPr>
        </p:nvSpPr>
        <p:spPr>
          <a:xfrm>
            <a:off x="2702170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椭圆 82"/>
          <p:cNvSpPr/>
          <p:nvPr userDrawn="1">
            <p:custDataLst>
              <p:tags r:id="rId27"/>
            </p:custDataLst>
          </p:nvPr>
        </p:nvSpPr>
        <p:spPr>
          <a:xfrm>
            <a:off x="2913625" y="29972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28"/>
            </p:custDataLst>
          </p:nvPr>
        </p:nvSpPr>
        <p:spPr>
          <a:xfrm>
            <a:off x="2284730" y="33572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29"/>
            </p:custDataLst>
          </p:nvPr>
        </p:nvSpPr>
        <p:spPr>
          <a:xfrm>
            <a:off x="249643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30"/>
            </p:custDataLst>
          </p:nvPr>
        </p:nvSpPr>
        <p:spPr>
          <a:xfrm>
            <a:off x="2707885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31"/>
            </p:custDataLst>
          </p:nvPr>
        </p:nvSpPr>
        <p:spPr>
          <a:xfrm>
            <a:off x="2919340" y="33572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6" name="椭圆 95"/>
          <p:cNvSpPr/>
          <p:nvPr userDrawn="1">
            <p:custDataLst>
              <p:tags r:id="rId32"/>
            </p:custDataLst>
          </p:nvPr>
        </p:nvSpPr>
        <p:spPr>
          <a:xfrm>
            <a:off x="2279015" y="31769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7" name="椭圆 96"/>
          <p:cNvSpPr/>
          <p:nvPr userDrawn="1">
            <p:custDataLst>
              <p:tags r:id="rId33"/>
            </p:custDataLst>
          </p:nvPr>
        </p:nvSpPr>
        <p:spPr>
          <a:xfrm>
            <a:off x="249071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椭圆 97"/>
          <p:cNvSpPr/>
          <p:nvPr userDrawn="1">
            <p:custDataLst>
              <p:tags r:id="rId34"/>
            </p:custDataLst>
          </p:nvPr>
        </p:nvSpPr>
        <p:spPr>
          <a:xfrm>
            <a:off x="2702170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9" name="椭圆 98"/>
          <p:cNvSpPr/>
          <p:nvPr userDrawn="1">
            <p:custDataLst>
              <p:tags r:id="rId35"/>
            </p:custDataLst>
          </p:nvPr>
        </p:nvSpPr>
        <p:spPr>
          <a:xfrm>
            <a:off x="2913625" y="31769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椭圆 99"/>
          <p:cNvSpPr/>
          <p:nvPr userDrawn="1">
            <p:custDataLst>
              <p:tags r:id="rId36"/>
            </p:custDataLst>
          </p:nvPr>
        </p:nvSpPr>
        <p:spPr>
          <a:xfrm>
            <a:off x="2279015" y="3556000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1" name="椭圆 100"/>
          <p:cNvSpPr/>
          <p:nvPr userDrawn="1">
            <p:custDataLst>
              <p:tags r:id="rId37"/>
            </p:custDataLst>
          </p:nvPr>
        </p:nvSpPr>
        <p:spPr>
          <a:xfrm>
            <a:off x="249071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椭圆 101"/>
          <p:cNvSpPr/>
          <p:nvPr userDrawn="1">
            <p:custDataLst>
              <p:tags r:id="rId38"/>
            </p:custDataLst>
          </p:nvPr>
        </p:nvSpPr>
        <p:spPr>
          <a:xfrm>
            <a:off x="2702170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9" name="椭圆 108"/>
          <p:cNvSpPr/>
          <p:nvPr userDrawn="1">
            <p:custDataLst>
              <p:tags r:id="rId39"/>
            </p:custDataLst>
          </p:nvPr>
        </p:nvSpPr>
        <p:spPr>
          <a:xfrm>
            <a:off x="2913625" y="3556000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0" name="椭圆 109"/>
          <p:cNvSpPr/>
          <p:nvPr userDrawn="1">
            <p:custDataLst>
              <p:tags r:id="rId40"/>
            </p:custDataLst>
          </p:nvPr>
        </p:nvSpPr>
        <p:spPr>
          <a:xfrm>
            <a:off x="2284730" y="391604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1" name="椭圆 110"/>
          <p:cNvSpPr/>
          <p:nvPr userDrawn="1">
            <p:custDataLst>
              <p:tags r:id="rId41"/>
            </p:custDataLst>
          </p:nvPr>
        </p:nvSpPr>
        <p:spPr>
          <a:xfrm>
            <a:off x="249643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椭圆 111"/>
          <p:cNvSpPr/>
          <p:nvPr userDrawn="1">
            <p:custDataLst>
              <p:tags r:id="rId42"/>
            </p:custDataLst>
          </p:nvPr>
        </p:nvSpPr>
        <p:spPr>
          <a:xfrm>
            <a:off x="2707885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3" name="椭圆 112"/>
          <p:cNvSpPr/>
          <p:nvPr userDrawn="1">
            <p:custDataLst>
              <p:tags r:id="rId43"/>
            </p:custDataLst>
          </p:nvPr>
        </p:nvSpPr>
        <p:spPr>
          <a:xfrm>
            <a:off x="2919340" y="391604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4" name="椭圆 113"/>
          <p:cNvSpPr/>
          <p:nvPr userDrawn="1">
            <p:custDataLst>
              <p:tags r:id="rId44"/>
            </p:custDataLst>
          </p:nvPr>
        </p:nvSpPr>
        <p:spPr>
          <a:xfrm>
            <a:off x="2279015" y="3735705"/>
            <a:ext cx="72000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5" name="椭圆 114"/>
          <p:cNvSpPr/>
          <p:nvPr userDrawn="1">
            <p:custDataLst>
              <p:tags r:id="rId45"/>
            </p:custDataLst>
          </p:nvPr>
        </p:nvSpPr>
        <p:spPr>
          <a:xfrm>
            <a:off x="249071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6" name="椭圆 115"/>
          <p:cNvSpPr/>
          <p:nvPr userDrawn="1">
            <p:custDataLst>
              <p:tags r:id="rId46"/>
            </p:custDataLst>
          </p:nvPr>
        </p:nvSpPr>
        <p:spPr>
          <a:xfrm>
            <a:off x="2702170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7" name="椭圆 116"/>
          <p:cNvSpPr/>
          <p:nvPr userDrawn="1">
            <p:custDataLst>
              <p:tags r:id="rId47"/>
            </p:custDataLst>
          </p:nvPr>
        </p:nvSpPr>
        <p:spPr>
          <a:xfrm>
            <a:off x="2913625" y="3735705"/>
            <a:ext cx="71755" cy="72000"/>
          </a:xfrm>
          <a:prstGeom prst="ellipse">
            <a:avLst/>
          </a:prstGeom>
          <a:solidFill>
            <a:srgbClr val="50A26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 userDrawn="1"/>
        </p:nvSpPr>
        <p:spPr>
          <a:xfrm>
            <a:off x="6456045" y="1872615"/>
            <a:ext cx="4695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>
                <a:solidFill>
                  <a:srgbClr val="629A7B"/>
                </a:solidFill>
                <a:latin typeface="Kozuka Gothic Pro H" panose="020B0800000000000000" charset="-128"/>
                <a:ea typeface="Kozuka Gothic Pro H" panose="020B0800000000000000" charset="-128"/>
              </a:rPr>
              <a:t>PART     O2</a:t>
            </a:r>
            <a:endParaRPr lang="en-US" altLang="zh-CN" sz="6000" b="1">
              <a:solidFill>
                <a:srgbClr val="629A7B"/>
              </a:solidFill>
              <a:latin typeface="Kozuka Gothic Pro H" panose="020B0800000000000000" charset="-128"/>
              <a:ea typeface="Kozuka Gothic Pro H" panose="020B0800000000000000" charset="-128"/>
            </a:endParaRPr>
          </a:p>
        </p:txBody>
      </p:sp>
      <p:grpSp>
        <p:nvGrpSpPr>
          <p:cNvPr id="119" name="组合 118"/>
          <p:cNvGrpSpPr/>
          <p:nvPr userDrawn="1"/>
        </p:nvGrpSpPr>
        <p:grpSpPr>
          <a:xfrm>
            <a:off x="11269346" y="134620"/>
            <a:ext cx="720000" cy="720000"/>
            <a:chOff x="12227" y="5180"/>
            <a:chExt cx="1446" cy="1478"/>
          </a:xfrm>
        </p:grpSpPr>
        <p:sp>
          <p:nvSpPr>
            <p:cNvPr id="120" name="椭圆 119"/>
            <p:cNvSpPr/>
            <p:nvPr userDrawn="1">
              <p:custDataLst>
                <p:tags r:id="rId48"/>
              </p:custDataLst>
            </p:nvPr>
          </p:nvSpPr>
          <p:spPr>
            <a:xfrm>
              <a:off x="12384" y="5352"/>
              <a:ext cx="1134" cy="1134"/>
            </a:xfrm>
            <a:prstGeom prst="ellipse">
              <a:avLst/>
            </a:prstGeom>
            <a:solidFill>
              <a:srgbClr val="629A7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 userDrawn="1">
              <p:custDataLst>
                <p:tags r:id="rId49"/>
              </p:custDataLst>
            </p:nvPr>
          </p:nvSpPr>
          <p:spPr>
            <a:xfrm>
              <a:off x="12227" y="5180"/>
              <a:ext cx="1446" cy="1478"/>
            </a:xfrm>
            <a:prstGeom prst="ellipse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25" name="椭圆 124"/>
          <p:cNvSpPr/>
          <p:nvPr userDrawn="1">
            <p:custDataLst>
              <p:tags r:id="rId50"/>
            </p:custDataLst>
          </p:nvPr>
        </p:nvSpPr>
        <p:spPr>
          <a:xfrm>
            <a:off x="11783426" y="564677"/>
            <a:ext cx="290361" cy="290455"/>
          </a:xfrm>
          <a:prstGeom prst="ellipse">
            <a:avLst/>
          </a:prstGeom>
          <a:gradFill>
            <a:gsLst>
              <a:gs pos="32000">
                <a:schemeClr val="bg1"/>
              </a:gs>
              <a:gs pos="53000">
                <a:schemeClr val="bg1">
                  <a:lumMod val="95000"/>
                </a:schemeClr>
              </a:gs>
              <a:gs pos="76000">
                <a:srgbClr val="D9D9D9"/>
              </a:gs>
            </a:gsLst>
            <a:lin ang="3960000" scaled="0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7" name="椭圆 126"/>
          <p:cNvSpPr/>
          <p:nvPr userDrawn="1">
            <p:custDataLst>
              <p:tags r:id="rId51"/>
            </p:custDataLst>
          </p:nvPr>
        </p:nvSpPr>
        <p:spPr>
          <a:xfrm>
            <a:off x="10877550" y="134620"/>
            <a:ext cx="211455" cy="211455"/>
          </a:xfrm>
          <a:prstGeom prst="ellipse">
            <a:avLst/>
          </a:prstGeom>
          <a:solidFill>
            <a:srgbClr val="A2C9A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8" name="椭圆 127"/>
          <p:cNvSpPr/>
          <p:nvPr userDrawn="1">
            <p:custDataLst>
              <p:tags r:id="rId52"/>
            </p:custDataLst>
          </p:nvPr>
        </p:nvSpPr>
        <p:spPr>
          <a:xfrm>
            <a:off x="11100436" y="186055"/>
            <a:ext cx="288290" cy="288290"/>
          </a:xfrm>
          <a:prstGeom prst="ellipse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7.png"/><Relationship Id="rId20" Type="http://schemas.openxmlformats.org/officeDocument/2006/relationships/tags" Target="../tags/tag932.xml"/><Relationship Id="rId2" Type="http://schemas.openxmlformats.org/officeDocument/2006/relationships/slideLayout" Target="../slideLayouts/slideLayout27.xml"/><Relationship Id="rId19" Type="http://schemas.openxmlformats.org/officeDocument/2006/relationships/tags" Target="../tags/tag931.xml"/><Relationship Id="rId18" Type="http://schemas.openxmlformats.org/officeDocument/2006/relationships/tags" Target="../tags/tag930.xml"/><Relationship Id="rId17" Type="http://schemas.openxmlformats.org/officeDocument/2006/relationships/tags" Target="../tags/tag929.xml"/><Relationship Id="rId16" Type="http://schemas.openxmlformats.org/officeDocument/2006/relationships/tags" Target="../tags/tag928.xml"/><Relationship Id="rId15" Type="http://schemas.openxmlformats.org/officeDocument/2006/relationships/tags" Target="../tags/tag927.xml"/><Relationship Id="rId14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226.xml"/><Relationship Id="rId7" Type="http://schemas.openxmlformats.org/officeDocument/2006/relationships/tags" Target="../tags/tag1225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1" Type="http://schemas.openxmlformats.org/officeDocument/2006/relationships/theme" Target="../theme/theme3.xml"/><Relationship Id="rId1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565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8565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2B6C-AF1A-416B-8ABD-ED3E06DF70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1946D-06DE-494E-8D27-CC6E46B252E7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文本 框 6"/>
          <p:cNvSpPr txBox="1"/>
          <p:nvPr>
            <p:custDataLst>
              <p:tags r:id="rId7"/>
            </p:custDataLst>
          </p:nvPr>
        </p:nvSpPr>
        <p:spPr>
          <a:xfrm>
            <a:off x="5297063" y="-276999"/>
            <a:ext cx="1597872" cy="276999"/>
          </a:xfrm>
          <a:prstGeom prst="rect">
            <a:avLst/>
          </a:prstGeom>
          <a:noFill/>
          <a:effectLst>
            <a:outerShdw dist="50800" dir="5400000" sx="22000" sy="22000" algn="ctr" rotWithShape="0">
              <a:srgbClr val="00A296">
                <a:alpha val="78000"/>
              </a:srgbClr>
            </a:outerShdw>
            <a:reflection endPos="0" dist="50800" dir="5400000" sy="-100000" algn="bl" rotWithShape="0"/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spc="140">
                <a:solidFill>
                  <a:srgbClr val="FFFFFF">
                    <a:alpha val="0"/>
                  </a:srgbClr>
                </a:solidFill>
                <a:latin typeface="思源宋体 CN ExtraLight" pitchFamily="18" charset="-122"/>
                <a:ea typeface="思源宋体 CN ExtraLight" pitchFamily="18" charset="-122"/>
                <a:cs typeface="+mn-ea"/>
                <a:sym typeface="+mn-lt"/>
              </a:rPr>
              <a:t>匠心地理原创课件</a:t>
            </a:r>
            <a:endParaRPr lang="zh-CN" altLang="en-US" sz="1200" b="1" spc="140">
              <a:solidFill>
                <a:srgbClr val="FFFFFF">
                  <a:alpha val="0"/>
                </a:srgbClr>
              </a:solidFill>
              <a:latin typeface="思源宋体 CN ExtraLight" pitchFamily="18" charset="-122"/>
              <a:ea typeface="思源宋体 CN ExtraLight" pitchFamily="18" charset="-122"/>
              <a:cs typeface="+mn-ea"/>
              <a:sym typeface="+mn-lt"/>
            </a:endParaRPr>
          </a:p>
        </p:txBody>
      </p:sp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8.png"/><Relationship Id="rId1" Type="http://schemas.openxmlformats.org/officeDocument/2006/relationships/tags" Target="../tags/tag122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83.xml"/><Relationship Id="rId8" Type="http://schemas.openxmlformats.org/officeDocument/2006/relationships/tags" Target="../tags/tag1282.xml"/><Relationship Id="rId7" Type="http://schemas.openxmlformats.org/officeDocument/2006/relationships/tags" Target="../tags/tag1281.xml"/><Relationship Id="rId6" Type="http://schemas.openxmlformats.org/officeDocument/2006/relationships/tags" Target="../tags/tag1280.xml"/><Relationship Id="rId5" Type="http://schemas.openxmlformats.org/officeDocument/2006/relationships/tags" Target="../tags/tag1279.xml"/><Relationship Id="rId4" Type="http://schemas.openxmlformats.org/officeDocument/2006/relationships/image" Target="../media/image14.jpeg"/><Relationship Id="rId3" Type="http://schemas.openxmlformats.org/officeDocument/2006/relationships/tags" Target="../tags/tag1278.xml"/><Relationship Id="rId21" Type="http://schemas.openxmlformats.org/officeDocument/2006/relationships/slideLayout" Target="../slideLayouts/slideLayout12.xml"/><Relationship Id="rId20" Type="http://schemas.openxmlformats.org/officeDocument/2006/relationships/tags" Target="../tags/tag1294.xml"/><Relationship Id="rId2" Type="http://schemas.openxmlformats.org/officeDocument/2006/relationships/tags" Target="../tags/tag1277.xml"/><Relationship Id="rId19" Type="http://schemas.openxmlformats.org/officeDocument/2006/relationships/tags" Target="../tags/tag1293.xml"/><Relationship Id="rId18" Type="http://schemas.openxmlformats.org/officeDocument/2006/relationships/tags" Target="../tags/tag1292.xml"/><Relationship Id="rId17" Type="http://schemas.openxmlformats.org/officeDocument/2006/relationships/tags" Target="../tags/tag1291.xml"/><Relationship Id="rId16" Type="http://schemas.openxmlformats.org/officeDocument/2006/relationships/tags" Target="../tags/tag1290.xml"/><Relationship Id="rId15" Type="http://schemas.openxmlformats.org/officeDocument/2006/relationships/tags" Target="../tags/tag1289.xml"/><Relationship Id="rId14" Type="http://schemas.openxmlformats.org/officeDocument/2006/relationships/tags" Target="../tags/tag1288.xml"/><Relationship Id="rId13" Type="http://schemas.openxmlformats.org/officeDocument/2006/relationships/tags" Target="../tags/tag1287.xml"/><Relationship Id="rId12" Type="http://schemas.openxmlformats.org/officeDocument/2006/relationships/tags" Target="../tags/tag1286.xml"/><Relationship Id="rId11" Type="http://schemas.openxmlformats.org/officeDocument/2006/relationships/tags" Target="../tags/tag1285.xml"/><Relationship Id="rId10" Type="http://schemas.openxmlformats.org/officeDocument/2006/relationships/tags" Target="../tags/tag1284.xml"/><Relationship Id="rId1" Type="http://schemas.openxmlformats.org/officeDocument/2006/relationships/tags" Target="../tags/tag127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97.xml"/><Relationship Id="rId3" Type="http://schemas.openxmlformats.org/officeDocument/2006/relationships/image" Target="../media/image14.jpeg"/><Relationship Id="rId2" Type="http://schemas.openxmlformats.org/officeDocument/2006/relationships/tags" Target="../tags/tag1296.xml"/><Relationship Id="rId1" Type="http://schemas.openxmlformats.org/officeDocument/2006/relationships/tags" Target="../tags/tag129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1299.xml"/><Relationship Id="rId2" Type="http://schemas.openxmlformats.org/officeDocument/2006/relationships/image" Target="../media/image10.png"/><Relationship Id="rId1" Type="http://schemas.openxmlformats.org/officeDocument/2006/relationships/tags" Target="../tags/tag129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308.xml"/><Relationship Id="rId8" Type="http://schemas.openxmlformats.org/officeDocument/2006/relationships/tags" Target="../tags/tag1307.xml"/><Relationship Id="rId7" Type="http://schemas.openxmlformats.org/officeDocument/2006/relationships/tags" Target="../tags/tag1306.xml"/><Relationship Id="rId6" Type="http://schemas.openxmlformats.org/officeDocument/2006/relationships/tags" Target="../tags/tag1305.xml"/><Relationship Id="rId5" Type="http://schemas.openxmlformats.org/officeDocument/2006/relationships/tags" Target="../tags/tag1304.xml"/><Relationship Id="rId4" Type="http://schemas.openxmlformats.org/officeDocument/2006/relationships/tags" Target="../tags/tag1303.xml"/><Relationship Id="rId3" Type="http://schemas.openxmlformats.org/officeDocument/2006/relationships/tags" Target="../tags/tag1302.xml"/><Relationship Id="rId2" Type="http://schemas.openxmlformats.org/officeDocument/2006/relationships/tags" Target="../tags/tag1301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32.xml"/><Relationship Id="rId11" Type="http://schemas.openxmlformats.org/officeDocument/2006/relationships/tags" Target="../tags/tag1310.xml"/><Relationship Id="rId10" Type="http://schemas.openxmlformats.org/officeDocument/2006/relationships/tags" Target="../tags/tag1309.xml"/><Relationship Id="rId1" Type="http://schemas.openxmlformats.org/officeDocument/2006/relationships/tags" Target="../tags/tag130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322.xml"/><Relationship Id="rId8" Type="http://schemas.openxmlformats.org/officeDocument/2006/relationships/tags" Target="../tags/tag1321.xml"/><Relationship Id="rId7" Type="http://schemas.openxmlformats.org/officeDocument/2006/relationships/tags" Target="../tags/tag1320.xml"/><Relationship Id="rId6" Type="http://schemas.openxmlformats.org/officeDocument/2006/relationships/tags" Target="../tags/tag1319.xml"/><Relationship Id="rId5" Type="http://schemas.openxmlformats.org/officeDocument/2006/relationships/tags" Target="../tags/tag1318.xml"/><Relationship Id="rId4" Type="http://schemas.openxmlformats.org/officeDocument/2006/relationships/tags" Target="../tags/tag1317.xml"/><Relationship Id="rId3" Type="http://schemas.openxmlformats.org/officeDocument/2006/relationships/tags" Target="../tags/tag1316.xml"/><Relationship Id="rId2" Type="http://schemas.openxmlformats.org/officeDocument/2006/relationships/tags" Target="../tags/tag1315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7.png"/><Relationship Id="rId13" Type="http://schemas.openxmlformats.org/officeDocument/2006/relationships/tags" Target="../tags/tag1324.xml"/><Relationship Id="rId12" Type="http://schemas.openxmlformats.org/officeDocument/2006/relationships/image" Target="../media/image16.png"/><Relationship Id="rId11" Type="http://schemas.openxmlformats.org/officeDocument/2006/relationships/tags" Target="../tags/tag1323.xml"/><Relationship Id="rId10" Type="http://schemas.openxmlformats.org/officeDocument/2006/relationships/image" Target="../media/image15.png"/><Relationship Id="rId1" Type="http://schemas.openxmlformats.org/officeDocument/2006/relationships/tags" Target="../tags/tag131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1326.xml"/><Relationship Id="rId2" Type="http://schemas.openxmlformats.org/officeDocument/2006/relationships/hyperlink" Target="file:///H:\1.2&#228;&#186;&#186;&#229;&#143;&#163;&#231;&#154;&#132;&#231;&#169;&#186;&#233;&#151;&#180;&#229;&#143;&#152;&#229;&#140;&#150;\&#228;&#186;&#186;&#229;&#143;&#163;&#232;&#191;&#129;&#231;&#167;&#187;.swf" TargetMode="External"/><Relationship Id="rId1" Type="http://schemas.openxmlformats.org/officeDocument/2006/relationships/tags" Target="../tags/tag132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335.xml"/><Relationship Id="rId8" Type="http://schemas.openxmlformats.org/officeDocument/2006/relationships/tags" Target="../tags/tag1334.xml"/><Relationship Id="rId7" Type="http://schemas.openxmlformats.org/officeDocument/2006/relationships/tags" Target="../tags/tag1333.xml"/><Relationship Id="rId6" Type="http://schemas.openxmlformats.org/officeDocument/2006/relationships/tags" Target="../tags/tag1332.xml"/><Relationship Id="rId5" Type="http://schemas.openxmlformats.org/officeDocument/2006/relationships/tags" Target="../tags/tag1331.xml"/><Relationship Id="rId4" Type="http://schemas.openxmlformats.org/officeDocument/2006/relationships/tags" Target="../tags/tag1330.xml"/><Relationship Id="rId3" Type="http://schemas.openxmlformats.org/officeDocument/2006/relationships/tags" Target="../tags/tag1329.xml"/><Relationship Id="rId27" Type="http://schemas.openxmlformats.org/officeDocument/2006/relationships/slideLayout" Target="../slideLayouts/slideLayout45.xml"/><Relationship Id="rId26" Type="http://schemas.openxmlformats.org/officeDocument/2006/relationships/tags" Target="../tags/tag1352.xml"/><Relationship Id="rId25" Type="http://schemas.openxmlformats.org/officeDocument/2006/relationships/tags" Target="../tags/tag1351.xml"/><Relationship Id="rId24" Type="http://schemas.openxmlformats.org/officeDocument/2006/relationships/tags" Target="../tags/tag1350.xml"/><Relationship Id="rId23" Type="http://schemas.openxmlformats.org/officeDocument/2006/relationships/tags" Target="../tags/tag1349.xml"/><Relationship Id="rId22" Type="http://schemas.openxmlformats.org/officeDocument/2006/relationships/tags" Target="../tags/tag1348.xml"/><Relationship Id="rId21" Type="http://schemas.openxmlformats.org/officeDocument/2006/relationships/tags" Target="../tags/tag1347.xml"/><Relationship Id="rId20" Type="http://schemas.openxmlformats.org/officeDocument/2006/relationships/tags" Target="../tags/tag1346.xml"/><Relationship Id="rId2" Type="http://schemas.openxmlformats.org/officeDocument/2006/relationships/tags" Target="../tags/tag1328.xml"/><Relationship Id="rId19" Type="http://schemas.openxmlformats.org/officeDocument/2006/relationships/tags" Target="../tags/tag1345.xml"/><Relationship Id="rId18" Type="http://schemas.openxmlformats.org/officeDocument/2006/relationships/tags" Target="../tags/tag1344.xml"/><Relationship Id="rId17" Type="http://schemas.openxmlformats.org/officeDocument/2006/relationships/tags" Target="../tags/tag1343.xml"/><Relationship Id="rId16" Type="http://schemas.openxmlformats.org/officeDocument/2006/relationships/tags" Target="../tags/tag1342.xml"/><Relationship Id="rId15" Type="http://schemas.openxmlformats.org/officeDocument/2006/relationships/tags" Target="../tags/tag1341.xml"/><Relationship Id="rId14" Type="http://schemas.openxmlformats.org/officeDocument/2006/relationships/tags" Target="../tags/tag1340.xml"/><Relationship Id="rId13" Type="http://schemas.openxmlformats.org/officeDocument/2006/relationships/tags" Target="../tags/tag1339.xml"/><Relationship Id="rId12" Type="http://schemas.openxmlformats.org/officeDocument/2006/relationships/tags" Target="../tags/tag1338.xml"/><Relationship Id="rId11" Type="http://schemas.openxmlformats.org/officeDocument/2006/relationships/tags" Target="../tags/tag1337.xml"/><Relationship Id="rId10" Type="http://schemas.openxmlformats.org/officeDocument/2006/relationships/tags" Target="../tags/tag1336.xml"/><Relationship Id="rId1" Type="http://schemas.openxmlformats.org/officeDocument/2006/relationships/tags" Target="../tags/tag1327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356.xml"/><Relationship Id="rId4" Type="http://schemas.openxmlformats.org/officeDocument/2006/relationships/tags" Target="../tags/tag1355.xml"/><Relationship Id="rId3" Type="http://schemas.openxmlformats.org/officeDocument/2006/relationships/image" Target="../media/image18.png"/><Relationship Id="rId2" Type="http://schemas.openxmlformats.org/officeDocument/2006/relationships/tags" Target="../tags/tag1354.xml"/><Relationship Id="rId1" Type="http://schemas.openxmlformats.org/officeDocument/2006/relationships/tags" Target="../tags/tag135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tags" Target="../tags/tag1362.xml"/><Relationship Id="rId6" Type="http://schemas.openxmlformats.org/officeDocument/2006/relationships/tags" Target="../tags/tag1361.xml"/><Relationship Id="rId5" Type="http://schemas.openxmlformats.org/officeDocument/2006/relationships/tags" Target="../tags/tag1360.xml"/><Relationship Id="rId4" Type="http://schemas.openxmlformats.org/officeDocument/2006/relationships/tags" Target="../tags/tag1359.xml"/><Relationship Id="rId3" Type="http://schemas.openxmlformats.org/officeDocument/2006/relationships/image" Target="../media/image19.png"/><Relationship Id="rId2" Type="http://schemas.openxmlformats.org/officeDocument/2006/relationships/tags" Target="../tags/tag1358.xml"/><Relationship Id="rId1" Type="http://schemas.openxmlformats.org/officeDocument/2006/relationships/tags" Target="../tags/tag135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371.xml"/><Relationship Id="rId8" Type="http://schemas.openxmlformats.org/officeDocument/2006/relationships/tags" Target="../tags/tag1370.xml"/><Relationship Id="rId7" Type="http://schemas.openxmlformats.org/officeDocument/2006/relationships/tags" Target="../tags/tag1369.xml"/><Relationship Id="rId6" Type="http://schemas.openxmlformats.org/officeDocument/2006/relationships/tags" Target="../tags/tag1368.xml"/><Relationship Id="rId5" Type="http://schemas.openxmlformats.org/officeDocument/2006/relationships/tags" Target="../tags/tag1367.xml"/><Relationship Id="rId4" Type="http://schemas.openxmlformats.org/officeDocument/2006/relationships/tags" Target="../tags/tag1366.xml"/><Relationship Id="rId3" Type="http://schemas.openxmlformats.org/officeDocument/2006/relationships/tags" Target="../tags/tag1365.xml"/><Relationship Id="rId2" Type="http://schemas.openxmlformats.org/officeDocument/2006/relationships/tags" Target="../tags/tag1364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32.xml"/><Relationship Id="rId12" Type="http://schemas.openxmlformats.org/officeDocument/2006/relationships/image" Target="../media/image21.png"/><Relationship Id="rId11" Type="http://schemas.openxmlformats.org/officeDocument/2006/relationships/tags" Target="../tags/tag1372.xml"/><Relationship Id="rId10" Type="http://schemas.openxmlformats.org/officeDocument/2006/relationships/image" Target="../media/image20.png"/><Relationship Id="rId1" Type="http://schemas.openxmlformats.org/officeDocument/2006/relationships/tags" Target="../tags/tag13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28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384.xml"/><Relationship Id="rId8" Type="http://schemas.openxmlformats.org/officeDocument/2006/relationships/tags" Target="../tags/tag1383.xml"/><Relationship Id="rId7" Type="http://schemas.openxmlformats.org/officeDocument/2006/relationships/tags" Target="../tags/tag1382.xml"/><Relationship Id="rId6" Type="http://schemas.openxmlformats.org/officeDocument/2006/relationships/tags" Target="../tags/tag1381.xml"/><Relationship Id="rId5" Type="http://schemas.openxmlformats.org/officeDocument/2006/relationships/tags" Target="../tags/tag1380.xml"/><Relationship Id="rId4" Type="http://schemas.openxmlformats.org/officeDocument/2006/relationships/tags" Target="../tags/tag1379.xml"/><Relationship Id="rId3" Type="http://schemas.openxmlformats.org/officeDocument/2006/relationships/tags" Target="../tags/tag1378.xml"/><Relationship Id="rId2" Type="http://schemas.openxmlformats.org/officeDocument/2006/relationships/tags" Target="../tags/tag1377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32.xml"/><Relationship Id="rId12" Type="http://schemas.openxmlformats.org/officeDocument/2006/relationships/image" Target="../media/image21.png"/><Relationship Id="rId11" Type="http://schemas.openxmlformats.org/officeDocument/2006/relationships/tags" Target="../tags/tag1385.xml"/><Relationship Id="rId10" Type="http://schemas.openxmlformats.org/officeDocument/2006/relationships/image" Target="../media/image20.png"/><Relationship Id="rId1" Type="http://schemas.openxmlformats.org/officeDocument/2006/relationships/tags" Target="../tags/tag137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37.xml"/><Relationship Id="rId8" Type="http://schemas.openxmlformats.org/officeDocument/2006/relationships/tags" Target="../tags/tag1236.xml"/><Relationship Id="rId7" Type="http://schemas.openxmlformats.org/officeDocument/2006/relationships/tags" Target="../tags/tag1235.xml"/><Relationship Id="rId6" Type="http://schemas.openxmlformats.org/officeDocument/2006/relationships/tags" Target="../tags/tag1234.xml"/><Relationship Id="rId5" Type="http://schemas.openxmlformats.org/officeDocument/2006/relationships/tags" Target="../tags/tag1233.xml"/><Relationship Id="rId4" Type="http://schemas.openxmlformats.org/officeDocument/2006/relationships/tags" Target="../tags/tag1232.xml"/><Relationship Id="rId3" Type="http://schemas.openxmlformats.org/officeDocument/2006/relationships/tags" Target="../tags/tag1231.xml"/><Relationship Id="rId2" Type="http://schemas.openxmlformats.org/officeDocument/2006/relationships/tags" Target="../tags/tag1230.xml"/><Relationship Id="rId18" Type="http://schemas.openxmlformats.org/officeDocument/2006/relationships/slideLayout" Target="../slideLayouts/slideLayout32.xml"/><Relationship Id="rId17" Type="http://schemas.openxmlformats.org/officeDocument/2006/relationships/tags" Target="../tags/tag1244.xml"/><Relationship Id="rId16" Type="http://schemas.openxmlformats.org/officeDocument/2006/relationships/image" Target="../media/image9.png"/><Relationship Id="rId15" Type="http://schemas.openxmlformats.org/officeDocument/2006/relationships/tags" Target="../tags/tag1243.xml"/><Relationship Id="rId14" Type="http://schemas.openxmlformats.org/officeDocument/2006/relationships/tags" Target="../tags/tag1242.xml"/><Relationship Id="rId13" Type="http://schemas.openxmlformats.org/officeDocument/2006/relationships/tags" Target="../tags/tag1241.xml"/><Relationship Id="rId12" Type="http://schemas.openxmlformats.org/officeDocument/2006/relationships/tags" Target="../tags/tag1240.xml"/><Relationship Id="rId11" Type="http://schemas.openxmlformats.org/officeDocument/2006/relationships/tags" Target="../tags/tag1239.xml"/><Relationship Id="rId10" Type="http://schemas.openxmlformats.org/officeDocument/2006/relationships/tags" Target="../tags/tag1238.xml"/><Relationship Id="rId1" Type="http://schemas.openxmlformats.org/officeDocument/2006/relationships/tags" Target="../tags/tag122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246.xml"/><Relationship Id="rId2" Type="http://schemas.openxmlformats.org/officeDocument/2006/relationships/image" Target="../media/image10.png"/><Relationship Id="rId1" Type="http://schemas.openxmlformats.org/officeDocument/2006/relationships/tags" Target="../tags/tag124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54.xml"/><Relationship Id="rId8" Type="http://schemas.openxmlformats.org/officeDocument/2006/relationships/tags" Target="../tags/tag1253.xml"/><Relationship Id="rId7" Type="http://schemas.openxmlformats.org/officeDocument/2006/relationships/tags" Target="../tags/tag1252.xml"/><Relationship Id="rId6" Type="http://schemas.openxmlformats.org/officeDocument/2006/relationships/tags" Target="../tags/tag1251.xml"/><Relationship Id="rId5" Type="http://schemas.openxmlformats.org/officeDocument/2006/relationships/tags" Target="../tags/tag1250.xml"/><Relationship Id="rId4" Type="http://schemas.openxmlformats.org/officeDocument/2006/relationships/tags" Target="../tags/tag1249.xml"/><Relationship Id="rId3" Type="http://schemas.openxmlformats.org/officeDocument/2006/relationships/tags" Target="../tags/tag1248.xml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32.xml"/><Relationship Id="rId1" Type="http://schemas.openxmlformats.org/officeDocument/2006/relationships/tags" Target="../tags/tag124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tags" Target="../tags/tag1258.xml"/><Relationship Id="rId3" Type="http://schemas.openxmlformats.org/officeDocument/2006/relationships/tags" Target="../tags/tag1257.xml"/><Relationship Id="rId2" Type="http://schemas.openxmlformats.org/officeDocument/2006/relationships/tags" Target="../tags/tag1256.xml"/><Relationship Id="rId1" Type="http://schemas.openxmlformats.org/officeDocument/2006/relationships/tags" Target="../tags/tag125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65.xml"/><Relationship Id="rId8" Type="http://schemas.openxmlformats.org/officeDocument/2006/relationships/tags" Target="../tags/tag1264.xml"/><Relationship Id="rId7" Type="http://schemas.openxmlformats.org/officeDocument/2006/relationships/tags" Target="../tags/tag1263.xml"/><Relationship Id="rId6" Type="http://schemas.openxmlformats.org/officeDocument/2006/relationships/image" Target="../media/image12.jpeg"/><Relationship Id="rId5" Type="http://schemas.openxmlformats.org/officeDocument/2006/relationships/tags" Target="../tags/tag1262.xml"/><Relationship Id="rId4" Type="http://schemas.openxmlformats.org/officeDocument/2006/relationships/hyperlink" Target="http://www.chinamap.com/pic/city/chinacity.asp" TargetMode="External"/><Relationship Id="rId3" Type="http://schemas.openxmlformats.org/officeDocument/2006/relationships/tags" Target="../tags/tag1261.xml"/><Relationship Id="rId2" Type="http://schemas.openxmlformats.org/officeDocument/2006/relationships/tags" Target="../tags/tag1260.xml"/><Relationship Id="rId14" Type="http://schemas.openxmlformats.org/officeDocument/2006/relationships/slideLayout" Target="../slideLayouts/slideLayout32.xml"/><Relationship Id="rId13" Type="http://schemas.openxmlformats.org/officeDocument/2006/relationships/tags" Target="../tags/tag1268.xml"/><Relationship Id="rId12" Type="http://schemas.openxmlformats.org/officeDocument/2006/relationships/tags" Target="../tags/tag1267.xml"/><Relationship Id="rId11" Type="http://schemas.openxmlformats.org/officeDocument/2006/relationships/tags" Target="../tags/tag1266.xml"/><Relationship Id="rId10" Type="http://schemas.openxmlformats.org/officeDocument/2006/relationships/image" Target="../media/image13.png"/><Relationship Id="rId1" Type="http://schemas.openxmlformats.org/officeDocument/2006/relationships/tags" Target="../tags/tag125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tags" Target="../tags/tag1272.xml"/><Relationship Id="rId3" Type="http://schemas.openxmlformats.org/officeDocument/2006/relationships/tags" Target="../tags/tag1271.xml"/><Relationship Id="rId2" Type="http://schemas.openxmlformats.org/officeDocument/2006/relationships/tags" Target="../tags/tag1270.xml"/><Relationship Id="rId1" Type="http://schemas.openxmlformats.org/officeDocument/2006/relationships/tags" Target="../tags/tag126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2.xml"/><Relationship Id="rId3" Type="http://schemas.openxmlformats.org/officeDocument/2006/relationships/tags" Target="../tags/tag1275.xml"/><Relationship Id="rId2" Type="http://schemas.openxmlformats.org/officeDocument/2006/relationships/tags" Target="../tags/tag1274.xml"/><Relationship Id="rId1" Type="http://schemas.openxmlformats.org/officeDocument/2006/relationships/tags" Target="../tags/tag12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" y="972000"/>
            <a:ext cx="12176760" cy="5934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24130" y="549275"/>
            <a:ext cx="12200890" cy="995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　　　　　　　　　</a:t>
            </a:r>
            <a:r>
              <a:rPr lang="zh-CN" altLang="en-US" sz="4400">
                <a:latin typeface="微软雅黑" panose="020B0503020204020204" pitchFamily="34" charset="-122"/>
                <a:ea typeface="微软雅黑" panose="020B0503020204020204" pitchFamily="34" charset="-122"/>
              </a:rPr>
              <a:t>第二节　人口</a:t>
            </a:r>
            <a:r>
              <a:rPr lang="zh-CN" altLang="en-US" sz="4400">
                <a:latin typeface="微软雅黑" panose="020B0503020204020204" pitchFamily="34" charset="-122"/>
                <a:ea typeface="微软雅黑" panose="020B0503020204020204" pitchFamily="34" charset="-122"/>
              </a:rPr>
              <a:t>迁移</a:t>
            </a:r>
            <a:endParaRPr lang="zh-CN" altLang="en-US" sz="4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335915" y="1224000"/>
            <a:ext cx="11311890" cy="64516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 </a:t>
            </a:r>
            <a:r>
              <a:rPr lang="zh-CN" altLang="en-US" sz="24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结合背景资料，归纳美国不同阶段国内大规模人口迁移的主要流向。填入表</a:t>
            </a:r>
            <a:r>
              <a:rPr lang="en-US" altLang="zh-CN" sz="24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1.1</a:t>
            </a:r>
            <a:r>
              <a:rPr lang="zh-CN" altLang="en-US" sz="24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graphicFrame>
        <p:nvGraphicFramePr>
          <p:cNvPr id="24" name="表格 9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96000" y="2349500"/>
          <a:ext cx="6973570" cy="377761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3671570"/>
                <a:gridCol w="3302000"/>
              </a:tblGrid>
              <a:tr h="638810">
                <a:tc>
                  <a:txBody>
                    <a:bodyPr wrap="square"/>
                    <a:p>
                      <a:pPr algn="ctr"/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阶段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5D"/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流向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5D"/>
                    </a:solidFill>
                  </a:tcPr>
                </a:tc>
              </a:tr>
              <a:tr h="638810">
                <a:tc>
                  <a:txBody>
                    <a:bodyPr wrap="square"/>
                    <a:p>
                      <a:pPr algn="ctr"/>
                      <a:r>
                        <a:rPr lang="zh-CN" altLang="en-US" sz="2400" b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南北战争时期</a:t>
                      </a:r>
                      <a:endParaRPr lang="zh-CN" altLang="en-US" sz="2400" b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5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endParaRPr lang="zh-CN" altLang="en-US" sz="2400" b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5D">
                        <a:lumMod val="40000"/>
                        <a:lumOff val="60000"/>
                      </a:srgbClr>
                    </a:solidFill>
                  </a:tcPr>
                </a:tc>
              </a:tr>
              <a:tr h="833120">
                <a:tc>
                  <a:txBody>
                    <a:bodyPr wrap="square"/>
                    <a:p>
                      <a:pPr marL="0" algn="ctr" defTabSz="914400" rtl="0" eaLnBrk="1" latinLnBrk="0" hangingPunct="1"/>
                      <a:r>
                        <a:rPr lang="en-US" altLang="zh-CN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19</a:t>
                      </a:r>
                      <a:r>
                        <a:rPr lang="zh-CN" altLang="en-US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世纪和</a:t>
                      </a:r>
                      <a:r>
                        <a:rPr lang="en-US" altLang="zh-CN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20</a:t>
                      </a:r>
                      <a:r>
                        <a:rPr lang="zh-CN" altLang="en-US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世纪之交</a:t>
                      </a:r>
                      <a:endParaRPr lang="zh-CN" altLang="en-US" sz="2400" b="1" kern="120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5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endParaRPr lang="zh-CN" altLang="en-US" sz="2400" b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5D">
                        <a:lumMod val="40000"/>
                        <a:lumOff val="60000"/>
                      </a:srgbClr>
                    </a:solidFill>
                  </a:tcPr>
                </a:tc>
              </a:tr>
              <a:tr h="833120">
                <a:tc>
                  <a:txBody>
                    <a:bodyPr wrap="square"/>
                    <a:p>
                      <a:pPr marL="0" algn="ctr" defTabSz="914400" rtl="0" eaLnBrk="1" latinLnBrk="0" hangingPunct="1"/>
                      <a:r>
                        <a:rPr lang="en-US" altLang="zh-CN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20</a:t>
                      </a:r>
                      <a:r>
                        <a:rPr lang="zh-CN" altLang="en-US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世纪</a:t>
                      </a:r>
                      <a:r>
                        <a:rPr lang="en-US" altLang="zh-CN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20</a:t>
                      </a:r>
                      <a:r>
                        <a:rPr lang="zh-CN" altLang="en-US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年代到</a:t>
                      </a:r>
                      <a:r>
                        <a:rPr lang="en-US" altLang="zh-CN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60</a:t>
                      </a:r>
                      <a:r>
                        <a:rPr lang="zh-CN" altLang="en-US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年代</a:t>
                      </a:r>
                      <a:endParaRPr lang="zh-CN" altLang="en-US" sz="2400" b="1" kern="120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5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endParaRPr lang="zh-CN" altLang="en-US" sz="2400" b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5D">
                        <a:lumMod val="40000"/>
                        <a:lumOff val="60000"/>
                      </a:srgbClr>
                    </a:solidFill>
                  </a:tcPr>
                </a:tc>
              </a:tr>
              <a:tr h="833755">
                <a:tc>
                  <a:txBody>
                    <a:bodyPr wrap="square"/>
                    <a:p>
                      <a:pPr marL="0" algn="ctr" defTabSz="914400" rtl="0" eaLnBrk="1" latinLnBrk="0" hangingPunct="1"/>
                      <a:r>
                        <a:rPr lang="en-US" altLang="zh-CN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20</a:t>
                      </a:r>
                      <a:r>
                        <a:rPr lang="zh-CN" altLang="en-US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世纪</a:t>
                      </a:r>
                      <a:r>
                        <a:rPr lang="en-US" altLang="zh-CN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60</a:t>
                      </a:r>
                      <a:r>
                        <a:rPr lang="zh-CN" altLang="en-US" sz="2400" b="1" kern="120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Arial" panose="020B0604020202020204" pitchFamily="34" charset="0"/>
                        </a:rPr>
                        <a:t>年代末以来</a:t>
                      </a:r>
                      <a:endParaRPr lang="zh-CN" altLang="en-US" sz="2400" b="1" kern="120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5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 wrap="square"/>
                    <a:p>
                      <a:pPr algn="ctr"/>
                      <a:endParaRPr lang="zh-CN" altLang="en-US" sz="2400" b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895D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36180" y="2573020"/>
            <a:ext cx="4378960" cy="3329940"/>
          </a:xfrm>
          <a:prstGeom prst="rect">
            <a:avLst/>
          </a:prstGeom>
        </p:spPr>
      </p:pic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4554220" y="3816000"/>
            <a:ext cx="2280920" cy="460375"/>
            <a:chOff x="3576908" y="2684788"/>
            <a:chExt cx="1944148" cy="460375"/>
          </a:xfrm>
        </p:grpSpPr>
        <p:cxnSp>
          <p:nvCxnSpPr>
            <p:cNvPr id="28" name="直接箭头连接符 27"/>
            <p:cNvCxnSpPr/>
            <p:nvPr>
              <p:custDataLst>
                <p:tags r:id="rId6"/>
              </p:custDataLst>
            </p:nvPr>
          </p:nvCxnSpPr>
          <p:spPr>
            <a:xfrm>
              <a:off x="4259188" y="2910123"/>
              <a:ext cx="530280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rgbClr val="71895D"/>
            </a:lnRef>
            <a:fillRef idx="0">
              <a:srgbClr val="71895D"/>
            </a:fillRef>
            <a:effectRef idx="0">
              <a:srgbClr val="71895D"/>
            </a:effectRef>
            <a:fontRef idx="minor">
              <a:srgbClr val="000000"/>
            </a:fontRef>
          </p:style>
        </p:cxnSp>
        <p:sp>
          <p:nvSpPr>
            <p:cNvPr id="33" name="文本框 32"/>
            <p:cNvSpPr txBox="1"/>
            <p:nvPr>
              <p:custDataLst>
                <p:tags r:id="rId7"/>
              </p:custDataLst>
            </p:nvPr>
          </p:nvSpPr>
          <p:spPr>
            <a:xfrm>
              <a:off x="3576908" y="2684788"/>
              <a:ext cx="73158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农村</a:t>
              </a:r>
              <a:endPara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8"/>
              </p:custDataLst>
            </p:nvPr>
          </p:nvSpPr>
          <p:spPr>
            <a:xfrm>
              <a:off x="4789468" y="2684788"/>
              <a:ext cx="73158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城市</a:t>
              </a:r>
              <a:endPara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>
            <a:off x="4554220" y="4644000"/>
            <a:ext cx="2280920" cy="460375"/>
            <a:chOff x="3576908" y="3330257"/>
            <a:chExt cx="1944148" cy="460375"/>
          </a:xfrm>
        </p:grpSpPr>
        <p:cxnSp>
          <p:nvCxnSpPr>
            <p:cNvPr id="31" name="直接箭头连接符 30"/>
            <p:cNvCxnSpPr/>
            <p:nvPr>
              <p:custDataLst>
                <p:tags r:id="rId10"/>
              </p:custDataLst>
            </p:nvPr>
          </p:nvCxnSpPr>
          <p:spPr>
            <a:xfrm>
              <a:off x="4259188" y="3546228"/>
              <a:ext cx="530280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rgbClr val="71895D"/>
            </a:lnRef>
            <a:fillRef idx="0">
              <a:srgbClr val="71895D"/>
            </a:fillRef>
            <a:effectRef idx="0">
              <a:srgbClr val="71895D"/>
            </a:effectRef>
            <a:fontRef idx="minor">
              <a:srgbClr val="000000"/>
            </a:fontRef>
          </p:style>
        </p:cxnSp>
        <p:sp>
          <p:nvSpPr>
            <p:cNvPr id="37" name="文本框 36"/>
            <p:cNvSpPr txBox="1"/>
            <p:nvPr>
              <p:custDataLst>
                <p:tags r:id="rId11"/>
              </p:custDataLst>
            </p:nvPr>
          </p:nvSpPr>
          <p:spPr>
            <a:xfrm>
              <a:off x="3576908" y="3330257"/>
              <a:ext cx="73158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南部</a:t>
              </a:r>
              <a:endPara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12"/>
              </p:custDataLst>
            </p:nvPr>
          </p:nvSpPr>
          <p:spPr>
            <a:xfrm>
              <a:off x="4789468" y="3330257"/>
              <a:ext cx="73158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北部</a:t>
              </a:r>
              <a:endPara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13"/>
            </p:custDataLst>
          </p:nvPr>
        </p:nvGrpSpPr>
        <p:grpSpPr>
          <a:xfrm>
            <a:off x="4268470" y="5442585"/>
            <a:ext cx="3041015" cy="460375"/>
            <a:chOff x="3430355" y="3926408"/>
            <a:chExt cx="2592758" cy="460375"/>
          </a:xfrm>
        </p:grpSpPr>
        <p:cxnSp>
          <p:nvCxnSpPr>
            <p:cNvPr id="32" name="直接箭头连接符 31"/>
            <p:cNvCxnSpPr/>
            <p:nvPr>
              <p:custDataLst>
                <p:tags r:id="rId14"/>
              </p:custDataLst>
            </p:nvPr>
          </p:nvCxnSpPr>
          <p:spPr>
            <a:xfrm>
              <a:off x="4383157" y="4132636"/>
              <a:ext cx="406311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rgbClr val="71895D"/>
            </a:lnRef>
            <a:fillRef idx="0">
              <a:srgbClr val="71895D"/>
            </a:fillRef>
            <a:effectRef idx="0">
              <a:srgbClr val="71895D"/>
            </a:effectRef>
            <a:fontRef idx="minor">
              <a:srgbClr val="000000"/>
            </a:fontRef>
          </p:style>
        </p:cxnSp>
        <p:sp>
          <p:nvSpPr>
            <p:cNvPr id="39" name="文本框 38"/>
            <p:cNvSpPr txBox="1"/>
            <p:nvPr>
              <p:custDataLst>
                <p:tags r:id="rId15"/>
              </p:custDataLst>
            </p:nvPr>
          </p:nvSpPr>
          <p:spPr>
            <a:xfrm>
              <a:off x="3430355" y="3926408"/>
              <a:ext cx="102469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东北部</a:t>
              </a:r>
              <a:endPara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16"/>
              </p:custDataLst>
            </p:nvPr>
          </p:nvSpPr>
          <p:spPr>
            <a:xfrm>
              <a:off x="4706077" y="3926408"/>
              <a:ext cx="13170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南、西部</a:t>
              </a:r>
              <a:endPara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7"/>
            </p:custDataLst>
          </p:nvPr>
        </p:nvGrpSpPr>
        <p:grpSpPr>
          <a:xfrm>
            <a:off x="4554220" y="3096000"/>
            <a:ext cx="2280920" cy="460375"/>
            <a:chOff x="3576908" y="2684788"/>
            <a:chExt cx="1944148" cy="460375"/>
          </a:xfrm>
        </p:grpSpPr>
        <p:cxnSp>
          <p:nvCxnSpPr>
            <p:cNvPr id="19" name="直接箭头连接符 18"/>
            <p:cNvCxnSpPr/>
            <p:nvPr>
              <p:custDataLst>
                <p:tags r:id="rId18"/>
              </p:custDataLst>
            </p:nvPr>
          </p:nvCxnSpPr>
          <p:spPr>
            <a:xfrm>
              <a:off x="4259188" y="2910123"/>
              <a:ext cx="530280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rgbClr val="71895D"/>
            </a:lnRef>
            <a:fillRef idx="0">
              <a:srgbClr val="71895D"/>
            </a:fillRef>
            <a:effectRef idx="0">
              <a:srgbClr val="71895D"/>
            </a:effectRef>
            <a:fontRef idx="minor">
              <a:srgbClr val="000000"/>
            </a:fontRef>
          </p:style>
        </p:cxnSp>
        <p:sp>
          <p:nvSpPr>
            <p:cNvPr id="21" name="文本框 20"/>
            <p:cNvSpPr txBox="1"/>
            <p:nvPr>
              <p:custDataLst>
                <p:tags r:id="rId19"/>
              </p:custDataLst>
            </p:nvPr>
          </p:nvSpPr>
          <p:spPr>
            <a:xfrm>
              <a:off x="3576908" y="2684788"/>
              <a:ext cx="73158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东</a:t>
              </a:r>
              <a:endPara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0"/>
              </p:custDataLst>
            </p:nvPr>
          </p:nvSpPr>
          <p:spPr>
            <a:xfrm>
              <a:off x="4789468" y="2684788"/>
              <a:ext cx="73158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西</a:t>
              </a:r>
              <a:endPara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335915" y="1224000"/>
            <a:ext cx="11311890" cy="64516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sz="240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 任选一个阶段，结合所学知识，说明形成大规模人口迁移的主要因素。</a:t>
            </a:r>
            <a:endParaRPr sz="240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36180" y="2573020"/>
            <a:ext cx="4378960" cy="332994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96000" y="2118360"/>
            <a:ext cx="708088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答案</a:t>
            </a:r>
            <a:r>
              <a:rPr lang="zh-CN" altLang="en-US" sz="240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60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年代开始，美国东北部老工业区的人口大量迁入南部和西部，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东北部地区纬度较高，冬季严寒，工业密集，环境污染严重，地价上涨等推力因素，人口大量迁出;西部和南部油气资源丰富，新兴工业发展，纬度低，阳光充足，空气清新等拉力因素，人口大量迁入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/>
          <p:nvPr>
            <p:custDataLst>
              <p:tags r:id="rId1"/>
            </p:custDataLst>
          </p:nvPr>
        </p:nvPicPr>
        <p:blipFill>
          <a:blip r:embed="rId2"/>
          <a:srcRect l="5760"/>
          <a:stretch>
            <a:fillRect/>
          </a:stretch>
        </p:blipFill>
        <p:spPr>
          <a:xfrm>
            <a:off x="-23495" y="1584000"/>
            <a:ext cx="5712460" cy="297434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540375" y="3420000"/>
            <a:ext cx="5979795" cy="70739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1218565" rtl="0" eaLnBrk="1" latinLnBrk="0" hangingPunct="1">
              <a:lnSpc>
                <a:spcPct val="90000"/>
              </a:lnSpc>
              <a:spcBef>
                <a:spcPts val="1335"/>
              </a:spcBef>
              <a:buFont typeface="Arial" panose="020B0604020202020204" pitchFamily="34" charset="0"/>
              <a:buNone/>
              <a:defRPr sz="2800" kern="120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400"/>
              <a:t>人口迁移的时空</a:t>
            </a:r>
            <a:r>
              <a:rPr lang="zh-CN" altLang="en-US" sz="4400"/>
              <a:t>特点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35280" y="1705512"/>
          <a:ext cx="11293475" cy="4352290"/>
        </p:xfrm>
        <a:graphic>
          <a:graphicData uri="http://schemas.openxmlformats.org/drawingml/2006/table">
            <a:tbl>
              <a:tblPr/>
              <a:tblGrid>
                <a:gridCol w="1475105"/>
                <a:gridCol w="2922270"/>
                <a:gridCol w="1921510"/>
                <a:gridCol w="1823720"/>
                <a:gridCol w="3150870"/>
              </a:tblGrid>
              <a:tr h="858520"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sz="2800" b="1" spc="13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时期</a:t>
                      </a:r>
                      <a:endParaRPr lang="zh-CN" sz="2800" b="1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sz="2800" b="1" spc="13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特点</a:t>
                      </a:r>
                      <a:endParaRPr lang="zh-CN" sz="2800" b="1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sz="2800" b="1" spc="13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迁出地</a:t>
                      </a:r>
                      <a:endParaRPr lang="zh-CN" sz="2800" b="1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sz="2800" b="1" spc="13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迁入地</a:t>
                      </a:r>
                      <a:endParaRPr lang="zh-CN" sz="2800" b="1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sz="2800" b="1" spc="13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</a:t>
                      </a:r>
                      <a:endParaRPr lang="zh-CN" sz="2800" b="1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1795"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sz="2400" b="1" spc="13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二战前</a:t>
                      </a:r>
                      <a:endParaRPr lang="zh-CN" sz="2400" b="1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2400" b="0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2400" b="0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2400" b="0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2400" b="0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31975"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lang="zh-CN" sz="2400" b="1" spc="13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二战后</a:t>
                      </a:r>
                      <a:endParaRPr lang="zh-CN" sz="2400" b="1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2400" b="0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2400" b="0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2400" b="0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lang="zh-CN" altLang="zh-CN" sz="2400" b="0" spc="13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Text Box 28"/>
          <p:cNvSpPr txBox="1"/>
          <p:nvPr>
            <p:custDataLst>
              <p:tags r:id="rId2"/>
            </p:custDataLst>
          </p:nvPr>
        </p:nvSpPr>
        <p:spPr>
          <a:xfrm>
            <a:off x="1938655" y="3013710"/>
            <a:ext cx="24892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集团性、大批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的移民为主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 Box 29"/>
          <p:cNvSpPr txBox="1"/>
          <p:nvPr>
            <p:custDataLst>
              <p:tags r:id="rId3"/>
            </p:custDataLst>
          </p:nvPr>
        </p:nvSpPr>
        <p:spPr>
          <a:xfrm>
            <a:off x="4618355" y="2941320"/>
            <a:ext cx="202374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旧大陆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  <a:p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（亚、欧、非）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5" name="Text Box 30"/>
          <p:cNvSpPr txBox="1"/>
          <p:nvPr>
            <p:custDataLst>
              <p:tags r:id="rId4"/>
            </p:custDataLst>
          </p:nvPr>
        </p:nvSpPr>
        <p:spPr>
          <a:xfrm>
            <a:off x="6832600" y="2756218"/>
            <a:ext cx="15157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新大陆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（美洲、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大洋洲）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Box 31"/>
          <p:cNvSpPr txBox="1"/>
          <p:nvPr>
            <p:custDataLst>
              <p:tags r:id="rId5"/>
            </p:custDataLst>
          </p:nvPr>
        </p:nvSpPr>
        <p:spPr>
          <a:xfrm>
            <a:off x="8578849" y="2644775"/>
            <a:ext cx="304990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①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殖民主义扩张和资本主义发展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隶书" panose="02010509060101010101" pitchFamily="49" charset="-122"/>
            </a:endParaRPr>
          </a:p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②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地理大发现和新航线的开辟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隶书" panose="02010509060101010101" pitchFamily="49" charset="-122"/>
            </a:endParaRPr>
          </a:p>
        </p:txBody>
      </p:sp>
      <p:sp>
        <p:nvSpPr>
          <p:cNvPr id="7" name="Text Box 32"/>
          <p:cNvSpPr txBox="1"/>
          <p:nvPr>
            <p:custDataLst>
              <p:tags r:id="rId6"/>
            </p:custDataLst>
          </p:nvPr>
        </p:nvSpPr>
        <p:spPr>
          <a:xfrm>
            <a:off x="1884045" y="4385310"/>
            <a:ext cx="27374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①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发展中国家流向发达国家 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隶书" panose="02010509060101010101" pitchFamily="49" charset="-122"/>
            </a:endParaRPr>
          </a:p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②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定居移民减少，短期流动人口增加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隶书" panose="02010509060101010101" pitchFamily="49" charset="-122"/>
            </a:endParaRPr>
          </a:p>
        </p:txBody>
      </p:sp>
      <p:sp>
        <p:nvSpPr>
          <p:cNvPr id="8" name="Text Box 33"/>
          <p:cNvSpPr txBox="1"/>
          <p:nvPr>
            <p:custDataLst>
              <p:tags r:id="rId7"/>
            </p:custDataLst>
          </p:nvPr>
        </p:nvSpPr>
        <p:spPr>
          <a:xfrm>
            <a:off x="4779645" y="4770755"/>
            <a:ext cx="18716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亚、非、拉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34"/>
          <p:cNvSpPr txBox="1"/>
          <p:nvPr>
            <p:custDataLst>
              <p:tags r:id="rId8"/>
            </p:custDataLst>
          </p:nvPr>
        </p:nvSpPr>
        <p:spPr>
          <a:xfrm>
            <a:off x="7039610" y="4385310"/>
            <a:ext cx="10102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西欧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北美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西亚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北非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 Box 35"/>
          <p:cNvSpPr txBox="1"/>
          <p:nvPr>
            <p:custDataLst>
              <p:tags r:id="rId9"/>
            </p:custDataLst>
          </p:nvPr>
        </p:nvSpPr>
        <p:spPr>
          <a:xfrm>
            <a:off x="8438197" y="4491453"/>
            <a:ext cx="3444240" cy="12618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①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各国经济发展不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平衡</a:t>
            </a:r>
            <a:r>
              <a:rPr lang="zh-CN" altLang="en-US" sz="28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  </a:t>
            </a:r>
            <a:endParaRPr lang="zh-CN" altLang="en-US" sz="28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隶书" panose="02010509060101010101" pitchFamily="49" charset="-122"/>
            </a:endParaRPr>
          </a:p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隶书" panose="02010509060101010101" pitchFamily="49" charset="-122"/>
              </a:rPr>
              <a:t>②劳动力供求关系的地区差异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隶书" panose="02010509060101010101" pitchFamily="49" charset="-122"/>
            </a:endParaRPr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3935918" y="77163"/>
            <a:ext cx="493058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noProof="1">
                <a:solidFill>
                  <a:srgbClr val="3C51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国际人口迁移特点</a:t>
            </a:r>
            <a:endParaRPr lang="zh-CN" altLang="en-US" sz="3200" b="1" noProof="1">
              <a:solidFill>
                <a:srgbClr val="3C51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0" name="直接连接符 9"/>
          <p:cNvCxnSpPr/>
          <p:nvPr>
            <p:custDataLst>
              <p:tags r:id="rId11"/>
            </p:custDataLst>
          </p:nvPr>
        </p:nvCxnSpPr>
        <p:spPr>
          <a:xfrm flipH="1">
            <a:off x="352425" y="907529"/>
            <a:ext cx="11534775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" name="文本框 49"/>
          <p:cNvSpPr txBox="1"/>
          <p:nvPr>
            <p:custDataLst>
              <p:tags r:id="rId1"/>
            </p:custDataLst>
          </p:nvPr>
        </p:nvSpPr>
        <p:spPr>
          <a:xfrm>
            <a:off x="3913505" y="1466475"/>
            <a:ext cx="1278890" cy="505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rgbClr val="3C3C3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历史上</a:t>
            </a:r>
            <a:endParaRPr lang="zh-CN" altLang="en-US" sz="2400" b="1">
              <a:solidFill>
                <a:srgbClr val="3C3C3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等腰三角形 64"/>
          <p:cNvSpPr/>
          <p:nvPr>
            <p:custDataLst>
              <p:tags r:id="rId2"/>
            </p:custDataLst>
          </p:nvPr>
        </p:nvSpPr>
        <p:spPr>
          <a:xfrm rot="5400000">
            <a:off x="7530890" y="4892069"/>
            <a:ext cx="76067" cy="65575"/>
          </a:xfrm>
          <a:prstGeom prst="triangle">
            <a:avLst/>
          </a:prstGeom>
          <a:solidFill>
            <a:srgbClr val="FCFCFC"/>
          </a:solidFill>
          <a:ln>
            <a:noFill/>
          </a:ln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rgbClr val="FCFCFC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6512560" y="1466215"/>
            <a:ext cx="1849755" cy="505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rgbClr val="3C3C3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改革开放前</a:t>
            </a:r>
            <a:endParaRPr lang="zh-CN" altLang="en-US" sz="2400" b="1">
              <a:solidFill>
                <a:srgbClr val="3C3C3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5400000">
            <a:off x="11526890" y="4886475"/>
            <a:ext cx="76067" cy="65575"/>
          </a:xfrm>
          <a:prstGeom prst="triangle">
            <a:avLst/>
          </a:prstGeom>
          <a:solidFill>
            <a:srgbClr val="FCFCFC"/>
          </a:solidFill>
          <a:ln>
            <a:noFill/>
          </a:ln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rgbClr val="FCFCFC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>
            <p:custDataLst>
              <p:tags r:id="rId5"/>
            </p:custDataLst>
          </p:nvPr>
        </p:nvSpPr>
        <p:spPr>
          <a:xfrm>
            <a:off x="0" y="0"/>
            <a:ext cx="3060700" cy="6858000"/>
          </a:xfrm>
          <a:prstGeom prst="rect">
            <a:avLst/>
          </a:prstGeom>
          <a:solidFill>
            <a:srgbClr val="FCFCFC">
              <a:lumMod val="90000"/>
            </a:srgbClr>
          </a:solidFill>
          <a:ln>
            <a:noFill/>
          </a:ln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rgbClr val="FCFCFC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ïśḷiḍè"/>
          <p:cNvSpPr txBox="1"/>
          <p:nvPr>
            <p:custDataLst>
              <p:tags r:id="rId6"/>
            </p:custDataLst>
          </p:nvPr>
        </p:nvSpPr>
        <p:spPr>
          <a:xfrm>
            <a:off x="179560" y="531495"/>
            <a:ext cx="2916555" cy="144018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algn="ctr">
              <a:lnSpc>
                <a:spcPct val="130000"/>
              </a:lnSpc>
              <a:buSzPct val="25000"/>
              <a:tabLst>
                <a:tab pos="4210050" algn="l"/>
              </a:tabLst>
            </a:pPr>
            <a:r>
              <a:rPr lang="zh-CN" altLang="en-US" sz="2800" b="1" spc="3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国内人口迁移</a:t>
            </a:r>
            <a:endParaRPr lang="zh-CN" altLang="en-US" sz="2800" b="1" spc="3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SzPct val="25000"/>
              <a:tabLst>
                <a:tab pos="4210050" algn="l"/>
              </a:tabLst>
            </a:pPr>
            <a:endParaRPr lang="zh-CN" altLang="en-US" sz="2800" b="1" spc="3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265430" y="2447925"/>
            <a:ext cx="2565400" cy="1440180"/>
          </a:xfrm>
          <a:prstGeom prst="rect">
            <a:avLst/>
          </a:prstGeom>
          <a:noFill/>
        </p:spPr>
        <p:txBody>
          <a:bodyPr wrap="square" lIns="91440" tIns="45720" rIns="91440" bIns="45720" rtlCol="0"/>
          <a:lstStyle/>
          <a:p>
            <a:pPr algn="just">
              <a:lnSpc>
                <a:spcPct val="120000"/>
              </a:lnSpc>
            </a:pPr>
            <a:r>
              <a:rPr lang="en-US" altLang="zh-CN" sz="2400" spc="150">
                <a:solidFill>
                  <a:srgbClr val="3C3C3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</a:t>
            </a:r>
            <a:r>
              <a:rPr lang="zh-CN" altLang="en-US" sz="2400" spc="150">
                <a:solidFill>
                  <a:srgbClr val="3C3C3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我国的人口迁移可以分为三个阶段：历史上、建国后到改革开放前、改革开放至今</a:t>
            </a:r>
            <a:endParaRPr lang="zh-CN" altLang="en-US" sz="2400" spc="150">
              <a:solidFill>
                <a:srgbClr val="3C3C3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9682480" y="1466475"/>
            <a:ext cx="1849755" cy="505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rgbClr val="3C3C3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改革开放后</a:t>
            </a:r>
            <a:endParaRPr lang="zh-CN" altLang="en-US" sz="2400" b="1">
              <a:solidFill>
                <a:srgbClr val="3C3C3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3249"/>
          <a:stretch>
            <a:fillRect/>
          </a:stretch>
        </p:blipFill>
        <p:spPr>
          <a:xfrm>
            <a:off x="3096000" y="2348865"/>
            <a:ext cx="2959100" cy="317944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48000" y="2348865"/>
            <a:ext cx="3062605" cy="319151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" name="图片 3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108000" y="2348865"/>
            <a:ext cx="3000375" cy="318897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09993" y="1045210"/>
          <a:ext cx="10035540" cy="5135245"/>
        </p:xfrm>
        <a:graphic>
          <a:graphicData uri="http://schemas.openxmlformats.org/drawingml/2006/table">
            <a:tbl>
              <a:tblPr/>
              <a:tblGrid>
                <a:gridCol w="1859915"/>
                <a:gridCol w="2603500"/>
                <a:gridCol w="2621280"/>
                <a:gridCol w="2950845"/>
              </a:tblGrid>
              <a:tr h="45720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影响因素</a:t>
                      </a:r>
                      <a:endParaRPr lang="zh-CN" altLang="en-US" sz="24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4D4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迁移特点</a:t>
                      </a:r>
                      <a:endParaRPr lang="zh-CN" altLang="en-US" sz="24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4D4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流向</a:t>
                      </a:r>
                      <a:endParaRPr lang="zh-CN" altLang="en-US" sz="2400" b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L w="190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4D4D"/>
                    </a:solidFill>
                  </a:tcPr>
                </a:tc>
              </a:tr>
              <a:tr h="1203325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历史上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 w="6350">
                      <a:solidFill>
                        <a:srgbClr val="D9D9D9"/>
                      </a:solidFill>
                      <a:prstDash val="dash"/>
                    </a:lnR>
                    <a:lnT>
                      <a:noFill/>
                    </a:lnT>
                    <a:lnB w="6350">
                      <a:solidFill>
                        <a:srgbClr val="D9D9D9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战争、政策或自然灾害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 w="6350">
                      <a:solidFill>
                        <a:srgbClr val="D9D9D9"/>
                      </a:solidFill>
                      <a:prstDash val="dash"/>
                    </a:lnR>
                    <a:lnT>
                      <a:noFill/>
                    </a:lnT>
                    <a:lnB w="6350">
                      <a:solidFill>
                        <a:srgbClr val="D9D9D9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大批量、被迫迁移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 w="6350">
                      <a:solidFill>
                        <a:srgbClr val="D9D9D9"/>
                      </a:solidFill>
                      <a:prstDash val="dash"/>
                    </a:lnR>
                    <a:lnT>
                      <a:noFill/>
                    </a:lnT>
                    <a:lnB w="6350">
                      <a:solidFill>
                        <a:srgbClr val="D9D9D9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流向自然条件更好的地方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>
                      <a:noFill/>
                    </a:lnR>
                    <a:lnT>
                      <a:noFill/>
                    </a:lnT>
                    <a:lnB w="6350">
                      <a:solidFill>
                        <a:srgbClr val="D9D9D9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3825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新中国成立到改革开放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 w="6350">
                      <a:solidFill>
                        <a:srgbClr val="D9D9D9"/>
                      </a:solidFill>
                      <a:prstDash val="dash"/>
                    </a:lnR>
                    <a:lnT>
                      <a:noFill/>
                    </a:lnT>
                    <a:lnB w="6350">
                      <a:solidFill>
                        <a:srgbClr val="D9D9D9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行政调动，支援边疆，上山下乡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 w="6350">
                      <a:solidFill>
                        <a:srgbClr val="D9D9D9"/>
                      </a:solidFill>
                      <a:prstDash val="dash"/>
                    </a:lnR>
                    <a:lnT>
                      <a:noFill/>
                    </a:lnT>
                    <a:lnB w="6350">
                      <a:solidFill>
                        <a:srgbClr val="D9D9D9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有组织、有计划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 w="6350">
                      <a:solidFill>
                        <a:srgbClr val="D9D9D9"/>
                      </a:solidFill>
                      <a:prstDash val="dash"/>
                    </a:lnR>
                    <a:lnT>
                      <a:noFill/>
                    </a:lnT>
                    <a:lnB w="6350">
                      <a:solidFill>
                        <a:srgbClr val="D9D9D9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东部向中部； 东部、中部向西北、东北、西南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>
                      <a:noFill/>
                    </a:lnR>
                    <a:lnT>
                      <a:noFill/>
                    </a:lnT>
                    <a:lnB w="6350">
                      <a:solidFill>
                        <a:srgbClr val="D9D9D9"/>
                      </a:solidFill>
                      <a:prstDash val="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8162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改革开放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2400" b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以来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 w="6350">
                      <a:solidFill>
                        <a:srgbClr val="D9D9D9"/>
                      </a:solidFill>
                      <a:prstDash val="dash"/>
                    </a:lnR>
                    <a:lnT w="6350">
                      <a:solidFill>
                        <a:srgbClr val="D9D9D9"/>
                      </a:solidFill>
                      <a:prstDash val="dash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主要是经济原因，迁入地就业机会多、生活条件好，迁出地有大量剩余劳动力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 w="6350">
                      <a:solidFill>
                        <a:srgbClr val="D9D9D9"/>
                      </a:solidFill>
                      <a:prstDash val="dash"/>
                    </a:lnR>
                    <a:lnT w="6350">
                      <a:solidFill>
                        <a:srgbClr val="D9D9D9"/>
                      </a:solidFill>
                      <a:prstDash val="dash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fontAlgn="auto">
                        <a:lnSpc>
                          <a:spcPct val="100000"/>
                        </a:lnSpc>
                      </a:pPr>
                      <a:r>
                        <a:rPr lang="zh-CN" altLang="en-US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自发性迁移、迁移量大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 w="6350">
                      <a:solidFill>
                        <a:srgbClr val="D9D9D9"/>
                      </a:solidFill>
                      <a:prstDash val="dash"/>
                    </a:lnR>
                    <a:lnT w="6350">
                      <a:solidFill>
                        <a:srgbClr val="D9D9D9"/>
                      </a:solidFill>
                      <a:prstDash val="dash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农村向城市    </a:t>
                      </a: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</a:pPr>
                      <a:r>
                        <a:rPr lang="zh-CN" altLang="en-US" sz="240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中西部地带向东部地带</a:t>
                      </a: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dash"/>
                    </a:lnL>
                    <a:lnR>
                      <a:noFill/>
                    </a:lnR>
                    <a:lnT w="6350">
                      <a:solidFill>
                        <a:srgbClr val="D9D9D9"/>
                      </a:solidFill>
                      <a:prstDash val="dash"/>
                    </a:lnT>
                    <a:lnB w="19050">
                      <a:solidFill>
                        <a:srgbClr val="E34D4D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标题 69671">
            <a:hlinkClick r:id="rId2" action="ppaction://hlinkfile"/>
          </p:cNvPr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35915" y="188595"/>
            <a:ext cx="8377555" cy="6096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600" b="1" u="none" strike="noStrike" kern="1200" cap="none" spc="6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defTabSz="914400">
              <a:buClrTx/>
              <a:buSzTx/>
              <a:buFontTx/>
            </a:pPr>
            <a:r>
              <a:rPr lang="zh-CN" altLang="en-US" sz="3200" b="0" kern="1200" baseline="0">
                <a:solidFill>
                  <a:srgbClr val="3C3C3C"/>
                </a:solidFill>
                <a:latin typeface="微软雅黑" panose="020B0503020204020204" pitchFamily="34" charset="-122"/>
                <a:cs typeface="+mj-cs"/>
              </a:rPr>
              <a:t>不同时期的中国人口迁移</a:t>
            </a:r>
            <a:endParaRPr lang="zh-CN" altLang="en-US" sz="3200" b="0" kern="1200" baseline="0">
              <a:solidFill>
                <a:srgbClr val="3C3C3C"/>
              </a:solidFill>
              <a:latin typeface="微软雅黑" panose="020B0503020204020204" pitchFamily="34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939790" y="1661160"/>
            <a:ext cx="957580" cy="460375"/>
          </a:xfrm>
          <a:prstGeom prst="rect">
            <a:avLst/>
          </a:prstGeom>
          <a:solidFill>
            <a:srgbClr val="3C5178"/>
          </a:solidFill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概念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>
            <p:custDataLst>
              <p:tags r:id="rId2"/>
            </p:custDataLst>
          </p:nvPr>
        </p:nvGrpSpPr>
        <p:grpSpPr>
          <a:xfrm>
            <a:off x="5692775" y="2581910"/>
            <a:ext cx="1451610" cy="1446530"/>
            <a:chOff x="8965" y="4066"/>
            <a:chExt cx="2286" cy="2278"/>
          </a:xfrm>
          <a:solidFill>
            <a:srgbClr val="3C5178"/>
          </a:solidFill>
        </p:grpSpPr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8965" y="4066"/>
              <a:ext cx="2287" cy="72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人口迁移</a:t>
              </a:r>
              <a:endPara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8965" y="5620"/>
              <a:ext cx="2287" cy="72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时空特点</a:t>
              </a:r>
              <a:endPara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3950335" y="4555490"/>
            <a:ext cx="2182495" cy="460375"/>
          </a:xfrm>
          <a:prstGeom prst="rect">
            <a:avLst/>
          </a:prstGeom>
          <a:solidFill>
            <a:srgbClr val="3C5178"/>
          </a:solidFill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国际人口迁移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828155" y="4555490"/>
            <a:ext cx="2182495" cy="460375"/>
          </a:xfrm>
          <a:prstGeom prst="rect">
            <a:avLst/>
          </a:prstGeom>
          <a:solidFill>
            <a:srgbClr val="3C5178"/>
          </a:solidFill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国内人口迁移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7577455" y="2581910"/>
            <a:ext cx="957580" cy="460375"/>
          </a:xfrm>
          <a:prstGeom prst="rect">
            <a:avLst/>
          </a:prstGeom>
          <a:solidFill>
            <a:srgbClr val="3C5178"/>
          </a:solidFill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影响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3786505" y="2581910"/>
            <a:ext cx="1473835" cy="460375"/>
          </a:xfrm>
          <a:prstGeom prst="rect">
            <a:avLst/>
          </a:prstGeom>
          <a:solidFill>
            <a:srgbClr val="3C5178"/>
          </a:solidFill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影响因素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1570355" y="2121535"/>
            <a:ext cx="1473835" cy="460375"/>
          </a:xfrm>
          <a:prstGeom prst="rect">
            <a:avLst/>
          </a:prstGeom>
          <a:solidFill>
            <a:srgbClr val="3C5178"/>
          </a:solidFill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自然因素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1570355" y="3108325"/>
            <a:ext cx="1473835" cy="460375"/>
          </a:xfrm>
          <a:prstGeom prst="rect">
            <a:avLst/>
          </a:prstGeom>
          <a:solidFill>
            <a:srgbClr val="3C5178"/>
          </a:solidFill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人为因素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8967470" y="2221230"/>
            <a:ext cx="1150620" cy="460375"/>
          </a:xfrm>
          <a:prstGeom prst="rect">
            <a:avLst/>
          </a:prstGeom>
          <a:solidFill>
            <a:srgbClr val="3C5178"/>
          </a:solidFill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迁入地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8967470" y="2917825"/>
            <a:ext cx="1150620" cy="460375"/>
          </a:xfrm>
          <a:prstGeom prst="rect">
            <a:avLst/>
          </a:prstGeom>
          <a:solidFill>
            <a:srgbClr val="3C5178"/>
          </a:solidFill>
          <a:ln>
            <a:solidFill>
              <a:schemeClr val="tx1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迁出地</a:t>
            </a:r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9" name="肘形连接符 18"/>
          <p:cNvCxnSpPr>
            <a:stCxn id="14" idx="3"/>
            <a:endCxn id="2" idx="1"/>
          </p:cNvCxnSpPr>
          <p:nvPr>
            <p:custDataLst>
              <p:tags r:id="rId13"/>
            </p:custDataLst>
          </p:nvPr>
        </p:nvCxnSpPr>
        <p:spPr>
          <a:xfrm>
            <a:off x="5260340" y="2812415"/>
            <a:ext cx="432435" cy="3175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7" idx="2"/>
            <a:endCxn id="2" idx="0"/>
          </p:cNvCxnSpPr>
          <p:nvPr>
            <p:custDataLst>
              <p:tags r:id="rId14"/>
            </p:custDataLst>
          </p:nvPr>
        </p:nvCxnSpPr>
        <p:spPr>
          <a:xfrm>
            <a:off x="6418580" y="2121535"/>
            <a:ext cx="635" cy="460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2" idx="2"/>
            <a:endCxn id="8" idx="0"/>
          </p:cNvCxnSpPr>
          <p:nvPr>
            <p:custDataLst>
              <p:tags r:id="rId15"/>
            </p:custDataLst>
          </p:nvPr>
        </p:nvCxnSpPr>
        <p:spPr>
          <a:xfrm flipH="1">
            <a:off x="6419215" y="3042285"/>
            <a:ext cx="0" cy="5264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stCxn id="2" idx="3"/>
            <a:endCxn id="13" idx="1"/>
          </p:cNvCxnSpPr>
          <p:nvPr>
            <p:custDataLst>
              <p:tags r:id="rId16"/>
            </p:custDataLst>
          </p:nvPr>
        </p:nvCxnSpPr>
        <p:spPr>
          <a:xfrm>
            <a:off x="7145020" y="2812415"/>
            <a:ext cx="4324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肘形连接符 26"/>
          <p:cNvCxnSpPr>
            <a:stCxn id="17" idx="1"/>
            <a:endCxn id="18" idx="1"/>
          </p:cNvCxnSpPr>
          <p:nvPr>
            <p:custDataLst>
              <p:tags r:id="rId17"/>
            </p:custDataLst>
          </p:nvPr>
        </p:nvCxnSpPr>
        <p:spPr>
          <a:xfrm rot="10800000" flipH="1" flipV="1">
            <a:off x="8967470" y="2451100"/>
            <a:ext cx="3175" cy="696595"/>
          </a:xfrm>
          <a:prstGeom prst="bentConnector3">
            <a:avLst>
              <a:gd name="adj1" fmla="val -750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肘形连接符 28"/>
          <p:cNvCxnSpPr>
            <a:stCxn id="15" idx="3"/>
            <a:endCxn id="16" idx="3"/>
          </p:cNvCxnSpPr>
          <p:nvPr>
            <p:custDataLst>
              <p:tags r:id="rId18"/>
            </p:custDataLst>
          </p:nvPr>
        </p:nvCxnSpPr>
        <p:spPr>
          <a:xfrm>
            <a:off x="3044190" y="2352040"/>
            <a:ext cx="3175" cy="986790"/>
          </a:xfrm>
          <a:prstGeom prst="bentConnector3">
            <a:avLst>
              <a:gd name="adj1" fmla="val 514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stCxn id="14" idx="1"/>
          </p:cNvCxnSpPr>
          <p:nvPr>
            <p:custDataLst>
              <p:tags r:id="rId19"/>
            </p:custDataLst>
          </p:nvPr>
        </p:nvCxnSpPr>
        <p:spPr>
          <a:xfrm flipH="1">
            <a:off x="3209290" y="2812415"/>
            <a:ext cx="5772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stCxn id="13" idx="3"/>
          </p:cNvCxnSpPr>
          <p:nvPr>
            <p:custDataLst>
              <p:tags r:id="rId20"/>
            </p:custDataLst>
          </p:nvPr>
        </p:nvCxnSpPr>
        <p:spPr>
          <a:xfrm flipV="1">
            <a:off x="8535035" y="2804795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肘形连接符 32"/>
          <p:cNvCxnSpPr>
            <a:stCxn id="10" idx="0"/>
            <a:endCxn id="12" idx="0"/>
          </p:cNvCxnSpPr>
          <p:nvPr>
            <p:custDataLst>
              <p:tags r:id="rId21"/>
            </p:custDataLst>
          </p:nvPr>
        </p:nvCxnSpPr>
        <p:spPr>
          <a:xfrm rot="16200000" flipH="1">
            <a:off x="6480810" y="3116580"/>
            <a:ext cx="3175" cy="2877820"/>
          </a:xfrm>
          <a:prstGeom prst="bentConnector3">
            <a:avLst>
              <a:gd name="adj1" fmla="val -74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stCxn id="8" idx="2"/>
          </p:cNvCxnSpPr>
          <p:nvPr>
            <p:custDataLst>
              <p:tags r:id="rId22"/>
            </p:custDataLst>
          </p:nvPr>
        </p:nvCxnSpPr>
        <p:spPr>
          <a:xfrm flipH="1">
            <a:off x="6412230" y="4029075"/>
            <a:ext cx="0" cy="273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>
            <p:custDataLst>
              <p:tags r:id="rId23"/>
            </p:custDataLst>
          </p:nvPr>
        </p:nvSpPr>
        <p:spPr>
          <a:xfrm>
            <a:off x="3158490" y="2418715"/>
            <a:ext cx="7416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推力</a:t>
            </a: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24"/>
            </p:custDataLst>
          </p:nvPr>
        </p:nvSpPr>
        <p:spPr>
          <a:xfrm>
            <a:off x="3148965" y="2764155"/>
            <a:ext cx="7416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拉力</a:t>
            </a:r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2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481598" y="73560"/>
            <a:ext cx="14157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800" b="1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sz="4800" b="1">
              <a:solidFill>
                <a:srgbClr val="20386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26"/>
            </p:custDataLst>
          </p:nvPr>
        </p:nvCxnSpPr>
        <p:spPr>
          <a:xfrm flipH="1">
            <a:off x="36830" y="818615"/>
            <a:ext cx="12192000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占位符 5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01015" y="909320"/>
            <a:ext cx="11189970" cy="1499870"/>
          </a:xfrm>
          <a:prstGeom prst="rect">
            <a:avLst/>
          </a:prstGeom>
        </p:spPr>
        <p:txBody>
          <a:bodyPr/>
          <a:lstStyle>
            <a:lvl1pPr marL="0" indent="0" algn="l" defTabSz="1218565" rtl="0" eaLnBrk="1" fontAlgn="auto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      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自2011年初叙利亚内战爆发以来，已有超过400万叙利亚人逃往国外，造成严重的难民危机。下图为某研究机构绘制的叙利亚人迁往欧洲的线路示意图，据此完成下列各题。</a:t>
            </a:r>
            <a:r>
              <a:rPr lang="zh-CN" altLang="en-US"/>
              <a:t> </a:t>
            </a:r>
            <a:endParaRPr lang="zh-CN" altLang="en-US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1</a:t>
            </a:r>
            <a:r>
              <a:rPr lang="zh-CN" altLang="en-US"/>
              <a:t>.材料中提到的叙利亚人迁往欧洲属于（</a:t>
            </a:r>
            <a:r>
              <a:rPr lang="en-US" altLang="zh-CN"/>
              <a:t>  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A. 国际人口迁移	B. 国内人口迁移	C. 人口活动	D. 人口增长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.造成叙利亚人迁往欧洲的主要因素是（</a:t>
            </a:r>
            <a:r>
              <a:rPr lang="en-US" altLang="zh-CN"/>
              <a:t>  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A. 政策因素	B. 家庭因素	C. 经济因素	D. 战争因素</a:t>
            </a:r>
            <a:endParaRPr lang="zh-CN" altLang="en-US"/>
          </a:p>
        </p:txBody>
      </p:sp>
      <p:pic>
        <p:nvPicPr>
          <p:cNvPr id="2" name="图片 -21474826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5685" y="1989455"/>
            <a:ext cx="5656580" cy="2585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5976000" y="4644000"/>
            <a:ext cx="698500" cy="680720"/>
          </a:xfrm>
          <a:prstGeom prst="rect">
            <a:avLst/>
          </a:prstGeom>
        </p:spPr>
        <p:txBody>
          <a:bodyPr wrap="none">
            <a:noAutofit/>
          </a:bodyPr>
          <a:p>
            <a:pPr fontAlgn="auto">
              <a:lnSpc>
                <a:spcPct val="100000"/>
              </a:lnSpc>
            </a:pPr>
            <a:r>
              <a:rPr lang="en-US" altLang="zh-CN" sz="2400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</a:t>
            </a:r>
            <a:endParaRPr lang="en-US" altLang="zh-CN" sz="2400" kern="1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5904000" y="5580000"/>
            <a:ext cx="698500" cy="680720"/>
          </a:xfrm>
          <a:prstGeom prst="rect">
            <a:avLst/>
          </a:prstGeom>
        </p:spPr>
        <p:txBody>
          <a:bodyPr wrap="none">
            <a:noAutofit/>
          </a:bodyPr>
          <a:p>
            <a:pPr fontAlgn="auto">
              <a:lnSpc>
                <a:spcPct val="100000"/>
              </a:lnSpc>
            </a:pPr>
            <a:r>
              <a:rPr lang="en-US" altLang="zh-CN" sz="2400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 </a:t>
            </a:r>
            <a:endParaRPr lang="en-US" altLang="zh-CN" sz="2400" kern="1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67995" y="2129790"/>
            <a:ext cx="6867525" cy="3220720"/>
          </a:xfrm>
          <a:prstGeom prst="rect">
            <a:avLst/>
          </a:prstGeom>
        </p:spPr>
        <p:txBody>
          <a:bodyPr/>
          <a:lstStyle>
            <a:lvl1pPr marL="0" indent="0" algn="l" defTabSz="1218565" rtl="0" eaLnBrk="1" fontAlgn="auto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1</a:t>
            </a:r>
            <a:r>
              <a:rPr lang="zh-CN" altLang="en-US"/>
              <a:t>．右图为2012年我国部分省级行政区户籍人口和常住人口数量统计图，该图可以反映人口迁移情况。图中①②③④对应的省级行政区最可能是(    )</a:t>
            </a:r>
            <a:endParaRPr lang="zh-CN" altLang="en-US"/>
          </a:p>
          <a:p>
            <a:r>
              <a:rPr lang="zh-CN" altLang="en-US"/>
              <a:t>A．粤、豫、黔、沪　　B．豫、粤、黔、沪</a:t>
            </a:r>
            <a:endParaRPr lang="zh-CN" altLang="en-US"/>
          </a:p>
          <a:p>
            <a:r>
              <a:rPr lang="zh-CN" altLang="en-US"/>
              <a:t>C．粤、豫、沪、黔    </a:t>
            </a:r>
            <a:r>
              <a:rPr lang="en-US" altLang="zh-CN"/>
              <a:t>   </a:t>
            </a:r>
            <a:r>
              <a:rPr lang="zh-CN" altLang="en-US"/>
              <a:t>D．豫、粤、沪、黔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6135" y="1269365"/>
            <a:ext cx="4861560" cy="38252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682420" y="3097460"/>
            <a:ext cx="850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18610" y="5099195"/>
            <a:ext cx="850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占位符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467995" y="1130300"/>
            <a:ext cx="6867525" cy="1016635"/>
          </a:xfrm>
          <a:prstGeom prst="rect">
            <a:avLst/>
          </a:prstGeom>
        </p:spPr>
        <p:txBody>
          <a:bodyPr/>
          <a:lstStyle>
            <a:lvl1pPr marL="0" indent="0" algn="l" defTabSz="1218565" rtl="0" eaLnBrk="1" fontAlgn="auto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      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改革开放后，随着我国社会经济的发展，人口迁移日趋频繁。读图完成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～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题。</a:t>
            </a:r>
            <a:endParaRPr lang="zh-CN" altLang="en-US"/>
          </a:p>
        </p:txBody>
      </p:sp>
      <p:sp>
        <p:nvSpPr>
          <p:cNvPr id="7" name="文本占位符 2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467995" y="4565015"/>
            <a:ext cx="11212830" cy="1706880"/>
          </a:xfrm>
          <a:prstGeom prst="rect">
            <a:avLst/>
          </a:prstGeom>
        </p:spPr>
        <p:txBody>
          <a:bodyPr/>
          <a:lstStyle>
            <a:lvl1pPr marL="0" indent="0" algn="l" defTabSz="1218565" rtl="0" eaLnBrk="1" fontAlgn="auto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56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2</a:t>
            </a:r>
            <a:r>
              <a:rPr lang="zh-CN" altLang="en-US"/>
              <a:t>．下列对当前人口迁出主要流向的表述与实际最</a:t>
            </a:r>
            <a:endParaRPr lang="zh-CN" altLang="en-US"/>
          </a:p>
          <a:p>
            <a:r>
              <a:rPr lang="zh-CN" altLang="en-US"/>
              <a:t>相符的是(    )</a:t>
            </a:r>
            <a:endParaRPr lang="zh-CN" altLang="en-US"/>
          </a:p>
          <a:p>
            <a:r>
              <a:rPr lang="zh-CN" altLang="en-US"/>
              <a:t>A．河北流向辽中南地区                 B．安徽流向京津地区</a:t>
            </a:r>
            <a:endParaRPr lang="zh-CN" altLang="en-US"/>
          </a:p>
          <a:p>
            <a:r>
              <a:rPr lang="zh-CN" altLang="en-US"/>
              <a:t>C．湖南流向长江三角洲地区          D．广西流向珠江三角洲地区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 flipH="1">
            <a:off x="585633" y="1621759"/>
            <a:ext cx="123290" cy="4655471"/>
          </a:xfrm>
          <a:prstGeom prst="rect">
            <a:avLst/>
          </a:prstGeom>
          <a:solidFill>
            <a:srgbClr val="3C5178"/>
          </a:solidFill>
          <a:ln>
            <a:solidFill>
              <a:srgbClr val="286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5" name="连接符: 肘形 4"/>
          <p:cNvCxnSpPr/>
          <p:nvPr>
            <p:custDataLst>
              <p:tags r:id="rId2"/>
            </p:custDataLst>
          </p:nvPr>
        </p:nvCxnSpPr>
        <p:spPr>
          <a:xfrm rot="10800000" flipV="1">
            <a:off x="2725118" y="242616"/>
            <a:ext cx="811660" cy="380146"/>
          </a:xfrm>
          <a:prstGeom prst="bentConnector3">
            <a:avLst>
              <a:gd name="adj1" fmla="val 100633"/>
            </a:avLst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连接符: 肘形 5"/>
          <p:cNvCxnSpPr/>
          <p:nvPr>
            <p:custDataLst>
              <p:tags r:id="rId3"/>
            </p:custDataLst>
          </p:nvPr>
        </p:nvCxnSpPr>
        <p:spPr>
          <a:xfrm rot="10800000" flipV="1">
            <a:off x="8875034" y="941312"/>
            <a:ext cx="811660" cy="380146"/>
          </a:xfrm>
          <a:prstGeom prst="bentConnector3">
            <a:avLst>
              <a:gd name="adj1" fmla="val -4430"/>
            </a:avLst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2829860" y="347660"/>
            <a:ext cx="6803333" cy="885229"/>
          </a:xfrm>
          <a:prstGeom prst="rect">
            <a:avLst/>
          </a:prstGeom>
          <a:noFill/>
          <a:ln w="6667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936864" y="399477"/>
            <a:ext cx="658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rgbClr val="3C517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课堂练习</a:t>
            </a:r>
            <a:endParaRPr lang="zh-CN" altLang="en-US" sz="3600">
              <a:solidFill>
                <a:srgbClr val="3C517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 flipH="1">
            <a:off x="11507062" y="1621759"/>
            <a:ext cx="123290" cy="4655471"/>
          </a:xfrm>
          <a:prstGeom prst="rect">
            <a:avLst/>
          </a:prstGeom>
          <a:solidFill>
            <a:srgbClr val="3C5178"/>
          </a:solidFill>
          <a:ln>
            <a:solidFill>
              <a:srgbClr val="286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708923" y="1506965"/>
            <a:ext cx="10674849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altLang="zh-CN" sz="2400" b="0">
                <a:ea typeface="楷体" panose="02010609060101010101" pitchFamily="49" charset="-122"/>
              </a:rPr>
              <a:t>(2024·</a:t>
            </a:r>
            <a:r>
              <a:rPr lang="zh-CN" altLang="en-US" sz="2400" b="0">
                <a:ea typeface="楷体" panose="02010609060101010101" pitchFamily="49" charset="-122"/>
              </a:rPr>
              <a:t>山东济南期末</a:t>
            </a:r>
            <a:r>
              <a:rPr lang="en-US" altLang="zh-CN" sz="2400" b="0">
                <a:ea typeface="楷体" panose="02010609060101010101" pitchFamily="49" charset="-122"/>
              </a:rPr>
              <a:t>)</a:t>
            </a:r>
            <a:r>
              <a:rPr lang="zh-CN" altLang="en-US" sz="2400" b="0">
                <a:ea typeface="楷体" panose="02010609060101010101" pitchFamily="49" charset="-122"/>
              </a:rPr>
              <a:t>下图为“</a:t>
            </a:r>
            <a:r>
              <a:rPr lang="en-US" altLang="zh-CN" sz="2400" b="0">
                <a:ea typeface="楷体" panose="02010609060101010101" pitchFamily="49" charset="-122"/>
              </a:rPr>
              <a:t>2017</a:t>
            </a:r>
            <a:r>
              <a:rPr lang="zh-CN" altLang="en-US" sz="2400" b="0">
                <a:ea typeface="楷体" panose="02010609060101010101" pitchFamily="49" charset="-122"/>
              </a:rPr>
              <a:t>年长三角城市群流入人口的主要来源地分布图”，图中线条宽度与流入人口占比相关，线条越宽占比越高。读图，完成</a:t>
            </a:r>
            <a:r>
              <a:rPr lang="en-US" altLang="zh-CN" sz="2400" b="0">
                <a:ea typeface="楷体" panose="02010609060101010101" pitchFamily="49" charset="-122"/>
              </a:rPr>
              <a:t>4</a:t>
            </a:r>
            <a:r>
              <a:rPr lang="zh-CN" altLang="en-US" sz="2400" b="0">
                <a:ea typeface="楷体" panose="02010609060101010101" pitchFamily="49" charset="-122"/>
              </a:rPr>
              <a:t>～</a:t>
            </a:r>
            <a:r>
              <a:rPr lang="en-US" altLang="zh-CN" sz="2400" b="0">
                <a:ea typeface="楷体" panose="02010609060101010101" pitchFamily="49" charset="-122"/>
              </a:rPr>
              <a:t>5</a:t>
            </a:r>
            <a:r>
              <a:rPr lang="zh-CN" altLang="en-US" sz="2400" b="0">
                <a:ea typeface="楷体" panose="02010609060101010101" pitchFamily="49" charset="-122"/>
              </a:rPr>
              <a:t>题。</a:t>
            </a:r>
            <a:endParaRPr lang="zh-CN" altLang="en-US" sz="2400" b="0"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6492003" y="2707294"/>
            <a:ext cx="4991074" cy="33508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．长三角城市群流入人口占比最大的省份是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　　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．安徽省  	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．湖南省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．河南省  	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．四川省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18" y="3882738"/>
            <a:ext cx="609524" cy="6095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39156" y="3163779"/>
            <a:ext cx="5469889" cy="30286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642100" y="908050"/>
            <a:ext cx="2509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课程标准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642100" y="3428365"/>
            <a:ext cx="2509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学习目标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51350" y="2011015"/>
            <a:ext cx="691200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120000"/>
              </a:lnSpc>
              <a:defRPr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运用资料，描述人口迁移的特点及其影响因素。</a:t>
            </a:r>
            <a:endParaRPr lang="zh-CN" altLang="en-US" sz="2400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51350" y="4191635"/>
            <a:ext cx="7374255" cy="2526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 defTabSz="121856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从空间和时间两个维度理解人口迁移的特点；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l" defTabSz="121856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结合案例探究，分析人口迁移的影响因素，总结其对迁入地和迁出地的影响；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 defTabSz="121856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结合图表，了解国际和我国不同时期人口迁移的特点及原因。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l" defTabSz="121856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</a:pPr>
            <a:endParaRPr lang="zh-CN" altLang="en-US" sz="2400" b="1" ker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 flipH="1">
            <a:off x="585633" y="1621759"/>
            <a:ext cx="123290" cy="4655471"/>
          </a:xfrm>
          <a:prstGeom prst="rect">
            <a:avLst/>
          </a:prstGeom>
          <a:solidFill>
            <a:srgbClr val="3C5178"/>
          </a:solidFill>
          <a:ln>
            <a:solidFill>
              <a:srgbClr val="286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5" name="连接符: 肘形 4"/>
          <p:cNvCxnSpPr/>
          <p:nvPr>
            <p:custDataLst>
              <p:tags r:id="rId2"/>
            </p:custDataLst>
          </p:nvPr>
        </p:nvCxnSpPr>
        <p:spPr>
          <a:xfrm rot="10800000" flipV="1">
            <a:off x="2725118" y="242616"/>
            <a:ext cx="811660" cy="380146"/>
          </a:xfrm>
          <a:prstGeom prst="bentConnector3">
            <a:avLst>
              <a:gd name="adj1" fmla="val 100633"/>
            </a:avLst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连接符: 肘形 5"/>
          <p:cNvCxnSpPr/>
          <p:nvPr>
            <p:custDataLst>
              <p:tags r:id="rId3"/>
            </p:custDataLst>
          </p:nvPr>
        </p:nvCxnSpPr>
        <p:spPr>
          <a:xfrm rot="10800000" flipV="1">
            <a:off x="8875034" y="941312"/>
            <a:ext cx="811660" cy="380146"/>
          </a:xfrm>
          <a:prstGeom prst="bentConnector3">
            <a:avLst>
              <a:gd name="adj1" fmla="val -4430"/>
            </a:avLst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2829860" y="347660"/>
            <a:ext cx="6803333" cy="885229"/>
          </a:xfrm>
          <a:prstGeom prst="rect">
            <a:avLst/>
          </a:prstGeom>
          <a:noFill/>
          <a:ln w="66675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936864" y="399477"/>
            <a:ext cx="658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rgbClr val="3C517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课堂练习</a:t>
            </a:r>
            <a:endParaRPr lang="zh-CN" altLang="en-US" sz="3600">
              <a:solidFill>
                <a:srgbClr val="3C517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 flipH="1">
            <a:off x="11507062" y="1621759"/>
            <a:ext cx="123290" cy="4655471"/>
          </a:xfrm>
          <a:prstGeom prst="rect">
            <a:avLst/>
          </a:prstGeom>
          <a:solidFill>
            <a:srgbClr val="3C5178"/>
          </a:solidFill>
          <a:ln>
            <a:solidFill>
              <a:srgbClr val="286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708923" y="1506965"/>
            <a:ext cx="10674849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altLang="zh-CN" sz="2400" b="0">
                <a:ea typeface="楷体" panose="02010609060101010101" pitchFamily="49" charset="-122"/>
              </a:rPr>
              <a:t>(2024·</a:t>
            </a:r>
            <a:r>
              <a:rPr lang="zh-CN" altLang="en-US" sz="2400" b="0">
                <a:ea typeface="楷体" panose="02010609060101010101" pitchFamily="49" charset="-122"/>
              </a:rPr>
              <a:t>山东济南期末</a:t>
            </a:r>
            <a:r>
              <a:rPr lang="en-US" altLang="zh-CN" sz="2400" b="0">
                <a:ea typeface="楷体" panose="02010609060101010101" pitchFamily="49" charset="-122"/>
              </a:rPr>
              <a:t>)</a:t>
            </a:r>
            <a:r>
              <a:rPr lang="zh-CN" altLang="en-US" sz="2400" b="0">
                <a:ea typeface="楷体" panose="02010609060101010101" pitchFamily="49" charset="-122"/>
              </a:rPr>
              <a:t>下图为“</a:t>
            </a:r>
            <a:r>
              <a:rPr lang="en-US" altLang="zh-CN" sz="2400" b="0">
                <a:ea typeface="楷体" panose="02010609060101010101" pitchFamily="49" charset="-122"/>
              </a:rPr>
              <a:t>2017</a:t>
            </a:r>
            <a:r>
              <a:rPr lang="zh-CN" altLang="en-US" sz="2400" b="0">
                <a:ea typeface="楷体" panose="02010609060101010101" pitchFamily="49" charset="-122"/>
              </a:rPr>
              <a:t>年长三角城市群流入人口的主要来源地分布图”，图中线条宽度与流入人口占比相关，线条越宽占比越高。读图，完成</a:t>
            </a:r>
            <a:r>
              <a:rPr lang="en-US" altLang="zh-CN" sz="2400" b="0">
                <a:ea typeface="楷体" panose="02010609060101010101" pitchFamily="49" charset="-122"/>
              </a:rPr>
              <a:t>3</a:t>
            </a:r>
            <a:r>
              <a:rPr lang="zh-CN" altLang="en-US" sz="2400" b="0">
                <a:ea typeface="楷体" panose="02010609060101010101" pitchFamily="49" charset="-122"/>
              </a:rPr>
              <a:t>～</a:t>
            </a:r>
            <a:r>
              <a:rPr lang="en-US" altLang="zh-CN" sz="2400" b="0">
                <a:ea typeface="楷体" panose="02010609060101010101" pitchFamily="49" charset="-122"/>
              </a:rPr>
              <a:t>4</a:t>
            </a:r>
            <a:r>
              <a:rPr lang="zh-CN" altLang="en-US" sz="2400" b="0">
                <a:ea typeface="楷体" panose="02010609060101010101" pitchFamily="49" charset="-122"/>
              </a:rPr>
              <a:t>题。</a:t>
            </a:r>
            <a:endParaRPr lang="zh-CN" altLang="en-US" sz="2400" b="0"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6639278" y="2567612"/>
            <a:ext cx="4991074" cy="33508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．甲省人口流入长三角城市群主要考虑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　　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①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工资水平　②空间距离　③土地价格　④环境质量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．①②  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．②③  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．③④  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．①④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45" y="4923319"/>
            <a:ext cx="609524" cy="6095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39156" y="3163779"/>
            <a:ext cx="5469889" cy="30286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 flipH="1">
            <a:off x="397257" y="890224"/>
            <a:ext cx="2556034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32365" y="186690"/>
            <a:ext cx="429609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</a:t>
            </a:r>
            <a:r>
              <a:rPr lang="zh-CN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什么是人口迁移</a:t>
            </a:r>
            <a:r>
              <a:rPr lang="zh-CN" altLang="en-US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？</a:t>
            </a:r>
            <a:endParaRPr lang="zh-CN" sz="3200" b="1" noProof="0">
              <a:ln>
                <a:noFill/>
              </a:ln>
              <a:solidFill>
                <a:srgbClr val="1B5CA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397257" y="1608093"/>
            <a:ext cx="5538848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spcAft>
                <a:spcPts val="800"/>
              </a:spcAft>
            </a:pPr>
            <a:r>
              <a:rPr lang="zh-CN" altLang="en-US" sz="2400" spc="50">
                <a:ln w="3175">
                  <a:noFill/>
                  <a:prstDash val="dash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人们出于某种目的，移动到其他地区，</a:t>
            </a:r>
            <a:r>
              <a:rPr lang="zh-CN" altLang="en-US" sz="2400" spc="5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永久性或长期性地改变其定居地</a:t>
            </a:r>
            <a:r>
              <a:rPr lang="zh-CN" altLang="en-US" sz="2400" spc="50">
                <a:ln w="3175">
                  <a:noFill/>
                  <a:prstDash val="dash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的行为。</a:t>
            </a:r>
            <a:endParaRPr lang="zh-CN" altLang="en-US" sz="2400" spc="50">
              <a:ln w="3175">
                <a:noFill/>
                <a:prstDash val="dash"/>
              </a:ln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413606" y="1095985"/>
            <a:ext cx="4490824" cy="523220"/>
            <a:chOff x="7278844" y="1463118"/>
            <a:chExt cx="4490824" cy="523220"/>
          </a:xfrm>
        </p:grpSpPr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7356475" y="1972232"/>
              <a:ext cx="4103688" cy="0"/>
            </a:xfrm>
            <a:prstGeom prst="line">
              <a:avLst/>
            </a:prstGeom>
            <a:noFill/>
            <a:ln w="6350" cap="flat" cmpd="sng" algn="ctr">
              <a:solidFill>
                <a:srgbClr val="181D10"/>
              </a:solidFill>
              <a:prstDash val="solid"/>
              <a:miter lim="800000"/>
            </a:ln>
            <a:effectLst/>
          </p:spPr>
        </p:cxnSp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7278844" y="1463118"/>
              <a:ext cx="4490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>
                  <a:solidFill>
                    <a:srgbClr val="2038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800" b="1">
                  <a:solidFill>
                    <a:srgbClr val="2038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概念</a:t>
              </a:r>
              <a:endParaRPr lang="zh-CN" altLang="en-US" sz="2800" b="1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330791" y="3497080"/>
            <a:ext cx="5801721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spc="50">
                <a:ln w="3175">
                  <a:noFill/>
                  <a:prstDash val="dash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按照是否跨越国界分为</a:t>
            </a:r>
            <a:r>
              <a:rPr lang="zh-CN" altLang="en-US" sz="2400" spc="5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国内人口迁移和国际人口迁移</a:t>
            </a:r>
            <a:endParaRPr lang="zh-CN" altLang="en-US" sz="2400" spc="50">
              <a:ln w="3175">
                <a:noFill/>
                <a:prstDash val="dash"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20" name="组合 19"/>
          <p:cNvGrpSpPr/>
          <p:nvPr>
            <p:custDataLst>
              <p:tags r:id="rId8"/>
            </p:custDataLst>
          </p:nvPr>
        </p:nvGrpSpPr>
        <p:grpSpPr>
          <a:xfrm>
            <a:off x="346831" y="2807341"/>
            <a:ext cx="4490824" cy="523220"/>
            <a:chOff x="7307426" y="2937095"/>
            <a:chExt cx="4490824" cy="523220"/>
          </a:xfrm>
        </p:grpSpPr>
        <p:cxnSp>
          <p:nvCxnSpPr>
            <p:cNvPr id="21" name="直接连接符 20"/>
            <p:cNvCxnSpPr/>
            <p:nvPr>
              <p:custDataLst>
                <p:tags r:id="rId9"/>
              </p:custDataLst>
            </p:nvPr>
          </p:nvCxnSpPr>
          <p:spPr>
            <a:xfrm>
              <a:off x="7385367" y="3456904"/>
              <a:ext cx="4103688" cy="0"/>
            </a:xfrm>
            <a:prstGeom prst="line">
              <a:avLst/>
            </a:prstGeom>
            <a:noFill/>
            <a:ln w="6350" cap="flat" cmpd="sng" algn="ctr">
              <a:solidFill>
                <a:srgbClr val="181D10"/>
              </a:solidFill>
              <a:prstDash val="solid"/>
              <a:miter lim="800000"/>
            </a:ln>
            <a:effectLst/>
          </p:spPr>
        </p:cxnSp>
        <p:sp>
          <p:nvSpPr>
            <p:cNvPr id="22" name="文本框 21"/>
            <p:cNvSpPr txBox="1"/>
            <p:nvPr>
              <p:custDataLst>
                <p:tags r:id="rId10"/>
              </p:custDataLst>
            </p:nvPr>
          </p:nvSpPr>
          <p:spPr>
            <a:xfrm>
              <a:off x="7307426" y="2937095"/>
              <a:ext cx="4490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>
                  <a:solidFill>
                    <a:srgbClr val="2038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800" b="1">
                  <a:solidFill>
                    <a:srgbClr val="2038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类型</a:t>
              </a:r>
              <a:endParaRPr lang="zh-CN" altLang="en-US" sz="2800" b="1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1"/>
            </p:custDataLst>
          </p:nvPr>
        </p:nvGrpSpPr>
        <p:grpSpPr>
          <a:xfrm>
            <a:off x="330791" y="4650967"/>
            <a:ext cx="4490824" cy="523220"/>
            <a:chOff x="7291387" y="3030299"/>
            <a:chExt cx="4490824" cy="523220"/>
          </a:xfrm>
        </p:grpSpPr>
        <p:cxnSp>
          <p:nvCxnSpPr>
            <p:cNvPr id="24" name="直接连接符 23"/>
            <p:cNvCxnSpPr/>
            <p:nvPr>
              <p:custDataLst>
                <p:tags r:id="rId12"/>
              </p:custDataLst>
            </p:nvPr>
          </p:nvCxnSpPr>
          <p:spPr>
            <a:xfrm>
              <a:off x="7385367" y="3456904"/>
              <a:ext cx="4103688" cy="0"/>
            </a:xfrm>
            <a:prstGeom prst="line">
              <a:avLst/>
            </a:prstGeom>
            <a:noFill/>
            <a:ln w="6350" cap="flat" cmpd="sng" algn="ctr">
              <a:solidFill>
                <a:srgbClr val="181D10"/>
              </a:solidFill>
              <a:prstDash val="solid"/>
              <a:miter lim="800000"/>
            </a:ln>
            <a:effectLst/>
          </p:spPr>
        </p:cxnSp>
        <p:sp>
          <p:nvSpPr>
            <p:cNvPr id="25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7291387" y="3030299"/>
              <a:ext cx="4490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>
                  <a:solidFill>
                    <a:srgbClr val="2038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</a:t>
              </a:r>
              <a:r>
                <a:rPr lang="zh-CN" altLang="en-US" sz="2800" b="1">
                  <a:solidFill>
                    <a:srgbClr val="20386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判断</a:t>
              </a:r>
              <a:endParaRPr lang="zh-CN" altLang="en-US" sz="2800" b="1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>
            <p:custDataLst>
              <p:tags r:id="rId14"/>
            </p:custDataLst>
          </p:nvPr>
        </p:nvSpPr>
        <p:spPr>
          <a:xfrm>
            <a:off x="232365" y="5271111"/>
            <a:ext cx="668751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①时间限度</a:t>
            </a:r>
            <a:r>
              <a:rPr lang="zh-CN" altLang="en-US" sz="2400" b="1">
                <a:latin typeface="+mn-ea"/>
                <a:sym typeface="+mn-ea"/>
              </a:rPr>
              <a:t>：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永久性或长期性（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年以上）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②人口居住地变更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③空间位移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：跨越行政区域界线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881113" y="1001383"/>
            <a:ext cx="4819650" cy="4038600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7717113" y="5471896"/>
            <a:ext cx="352551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  <a:cs typeface="方正大黑体_GBK" charset="-122"/>
                <a:sym typeface="+mn-ea"/>
              </a:rPr>
              <a:t>图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  <a:cs typeface="方正大黑体_GBK" charset="-122"/>
                <a:sym typeface="+mn-ea"/>
              </a:rPr>
              <a:t>3</a:t>
            </a:r>
            <a:endParaRPr lang="en-US" altLang="zh-CN" sz="2200">
              <a:latin typeface="微软雅黑" panose="020B0503020204020204" pitchFamily="34" charset="-122"/>
              <a:ea typeface="微软雅黑" panose="020B0503020204020204" pitchFamily="34" charset="-122"/>
              <a:cs typeface="方正大黑体_GBK" charset="-122"/>
              <a:sym typeface="+mn-ea"/>
            </a:endParaRPr>
          </a:p>
          <a:p>
            <a:pPr algn="ctr"/>
            <a:r>
              <a:rPr lang="zh-CN" altLang="en-US" sz="2200">
                <a:latin typeface="楷体" panose="02010609060101010101" pitchFamily="49" charset="-122"/>
                <a:ea typeface="楷体" panose="02010609060101010101" pitchFamily="49" charset="-122"/>
              </a:rPr>
              <a:t>叙利亚难民逃亡路线</a:t>
            </a:r>
            <a:endParaRPr lang="zh-CN" altLang="en-US" sz="2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/>
          <p:nvPr>
            <p:custDataLst>
              <p:tags r:id="rId1"/>
            </p:custDataLst>
          </p:nvPr>
        </p:nvPicPr>
        <p:blipFill>
          <a:blip r:embed="rId2"/>
          <a:srcRect l="5760"/>
          <a:stretch>
            <a:fillRect/>
          </a:stretch>
        </p:blipFill>
        <p:spPr>
          <a:xfrm>
            <a:off x="-23495" y="1584000"/>
            <a:ext cx="5712460" cy="297434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3"/>
            </p:custDataLst>
          </p:nvPr>
        </p:nvSpPr>
        <p:spPr>
          <a:xfrm>
            <a:off x="5540375" y="3420000"/>
            <a:ext cx="5979795" cy="707390"/>
          </a:xfrm>
          <a:ln>
            <a:noFill/>
          </a:ln>
        </p:spPr>
        <p:txBody>
          <a:bodyPr/>
          <a:p>
            <a:pPr algn="ctr"/>
            <a:r>
              <a:rPr lang="zh-CN" altLang="en-US" sz="4400"/>
              <a:t>影响人口迁移的</a:t>
            </a:r>
            <a:r>
              <a:rPr lang="zh-CN" altLang="en-US" sz="4400"/>
              <a:t>因素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6203" t="44426" r="14698" b="12907"/>
          <a:stretch>
            <a:fillRect/>
          </a:stretch>
        </p:blipFill>
        <p:spPr>
          <a:xfrm>
            <a:off x="1970939" y="1857589"/>
            <a:ext cx="8910575" cy="3197268"/>
          </a:xfrm>
          <a:prstGeom prst="rect">
            <a:avLst/>
          </a:prstGeom>
        </p:spPr>
      </p:pic>
      <p:sp>
        <p:nvSpPr>
          <p:cNvPr id="3" name="文本框 1"/>
          <p:cNvSpPr txBox="1"/>
          <p:nvPr>
            <p:custDataLst>
              <p:tags r:id="rId3"/>
            </p:custDataLst>
          </p:nvPr>
        </p:nvSpPr>
        <p:spPr>
          <a:xfrm>
            <a:off x="468583" y="5003000"/>
            <a:ext cx="999744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“推力”因素：消极因素，促使移民离开。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4"/>
          <p:cNvSpPr txBox="1"/>
          <p:nvPr>
            <p:custDataLst>
              <p:tags r:id="rId4"/>
            </p:custDataLst>
          </p:nvPr>
        </p:nvSpPr>
        <p:spPr>
          <a:xfrm>
            <a:off x="784495" y="5526220"/>
            <a:ext cx="936561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“拉力”因素：积极因素，吸引移民迁入。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文本框 5"/>
          <p:cNvSpPr txBox="1"/>
          <p:nvPr>
            <p:custDataLst>
              <p:tags r:id="rId5"/>
            </p:custDataLst>
          </p:nvPr>
        </p:nvSpPr>
        <p:spPr>
          <a:xfrm>
            <a:off x="149376" y="6049440"/>
            <a:ext cx="1255370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buNone/>
            </a:pP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迁移阻碍：距离远近、语言相同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不同、文化和民族宗教信仰差异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083634" y="1083299"/>
            <a:ext cx="2068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AFA6CF"/>
                </a:solidFill>
              </a:rPr>
              <a:t>叙利亚（迁出地）</a:t>
            </a:r>
            <a:endParaRPr lang="zh-CN" altLang="en-US" sz="3200" b="1">
              <a:solidFill>
                <a:srgbClr val="AFA6CF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7005405" y="1146120"/>
            <a:ext cx="2068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rgbClr val="AFA6CF"/>
                </a:solidFill>
              </a:rPr>
              <a:t>德国</a:t>
            </a:r>
            <a:endParaRPr lang="en-US" altLang="zh-CN" sz="3200" b="1">
              <a:solidFill>
                <a:srgbClr val="AFA6CF"/>
              </a:solidFill>
            </a:endParaRPr>
          </a:p>
          <a:p>
            <a:pPr algn="ctr"/>
            <a:r>
              <a:rPr lang="zh-CN" altLang="en-US" sz="3200" b="1">
                <a:solidFill>
                  <a:srgbClr val="AFA6CF"/>
                </a:solidFill>
              </a:rPr>
              <a:t>（迁入地）</a:t>
            </a:r>
            <a:endParaRPr lang="zh-CN" altLang="en-US" sz="3200" b="1">
              <a:solidFill>
                <a:srgbClr val="AFA6CF"/>
              </a:solidFill>
            </a:endParaRPr>
          </a:p>
        </p:txBody>
      </p:sp>
      <p:cxnSp>
        <p:nvCxnSpPr>
          <p:cNvPr id="9" name="直接连接符 8"/>
          <p:cNvCxnSpPr/>
          <p:nvPr>
            <p:custDataLst>
              <p:tags r:id="rId8"/>
            </p:custDataLst>
          </p:nvPr>
        </p:nvCxnSpPr>
        <p:spPr>
          <a:xfrm flipH="1">
            <a:off x="397257" y="890224"/>
            <a:ext cx="2556034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232365" y="186690"/>
            <a:ext cx="3288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什么是</a:t>
            </a:r>
            <a:r>
              <a:rPr lang="zh-CN" altLang="en-US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推拉理论？</a:t>
            </a:r>
            <a:endParaRPr lang="zh-CN" sz="3200" b="1" noProof="0">
              <a:ln>
                <a:noFill/>
              </a:ln>
              <a:solidFill>
                <a:srgbClr val="1B5CA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4147" y="1495300"/>
          <a:ext cx="11863705" cy="4838065"/>
        </p:xfrm>
        <a:graphic>
          <a:graphicData uri="http://schemas.openxmlformats.org/drawingml/2006/table">
            <a:tbl>
              <a:tblPr/>
              <a:tblGrid>
                <a:gridCol w="1040130"/>
                <a:gridCol w="5412105"/>
                <a:gridCol w="5411470"/>
              </a:tblGrid>
              <a:tr h="58293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因素</a:t>
                      </a:r>
                      <a:endParaRPr lang="zh-CN" sz="2400" b="1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对人口迁移的影响</a:t>
                      </a:r>
                      <a:endParaRPr lang="zh-CN" sz="2400" b="1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案例</a:t>
                      </a:r>
                      <a:endParaRPr lang="zh-CN" sz="2400" b="1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7745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solidFill>
                            <a:schemeClr val="tx1"/>
                          </a:solidFill>
                          <a:latin typeface="+mn-ea"/>
                          <a:cs typeface="Times New Roman" panose="02020603050405020304"/>
                        </a:rPr>
                        <a:t>气候</a:t>
                      </a:r>
                      <a:endParaRPr lang="zh-CN" sz="2400" b="1">
                        <a:solidFill>
                          <a:schemeClr val="tx1"/>
                        </a:solidFill>
                        <a:latin typeface="+mn-ea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直接影响人的身体健康</a:t>
                      </a:r>
                      <a:r>
                        <a:rPr lang="en-US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,</a:t>
                      </a: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并通过影响人类的生产和生活影响人口迁移</a:t>
                      </a:r>
                      <a:endParaRPr lang="zh-CN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美国许多老年人退休后由东北部的“冷冻地带”向南方的“阳光地带”迁移</a:t>
                      </a:r>
                      <a:endParaRPr lang="zh-CN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55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solidFill>
                            <a:schemeClr val="tx1"/>
                          </a:solidFill>
                          <a:latin typeface="+mn-ea"/>
                          <a:cs typeface="Times New Roman" panose="02020603050405020304"/>
                        </a:rPr>
                        <a:t>淡水</a:t>
                      </a:r>
                      <a:endParaRPr lang="zh-CN" sz="2400" b="1">
                        <a:solidFill>
                          <a:schemeClr val="tx1"/>
                        </a:solidFill>
                        <a:latin typeface="+mn-ea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很大程度上决定了人类生产、生活的</a:t>
                      </a:r>
                      <a:r>
                        <a:rPr lang="zh-CN" altLang="en-US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分布</a:t>
                      </a:r>
                      <a:r>
                        <a:rPr lang="en-US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,</a:t>
                      </a: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从而决定着人口迁移的方向和规模</a:t>
                      </a:r>
                      <a:endParaRPr lang="zh-CN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/>
                        </a:rPr>
                        <a:t>逐水、草而居是早期人口迁移的最基本形式</a:t>
                      </a:r>
                      <a:endParaRPr lang="zh-CN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635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solidFill>
                            <a:schemeClr val="tx1"/>
                          </a:solidFill>
                          <a:latin typeface="+mn-ea"/>
                          <a:cs typeface="Times New Roman" panose="02020603050405020304"/>
                        </a:rPr>
                        <a:t>土壤</a:t>
                      </a:r>
                      <a:endParaRPr lang="zh-CN" sz="2400" b="1">
                        <a:solidFill>
                          <a:schemeClr val="tx1"/>
                        </a:solidFill>
                        <a:latin typeface="+mn-ea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/>
                        </a:rPr>
                        <a:t>通过影响农业生产而影响人口迁移</a:t>
                      </a:r>
                      <a:endParaRPr lang="zh-CN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/>
                        </a:rPr>
                        <a:t>农业社会人口为寻找新的土地而迁移</a:t>
                      </a:r>
                      <a:endParaRPr lang="zh-CN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42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solidFill>
                            <a:schemeClr val="tx1"/>
                          </a:solidFill>
                          <a:latin typeface="+mn-ea"/>
                          <a:cs typeface="Times New Roman" panose="02020603050405020304"/>
                        </a:rPr>
                        <a:t>矿产</a:t>
                      </a:r>
                      <a:endParaRPr lang="zh-CN" sz="2400" b="1">
                        <a:solidFill>
                          <a:schemeClr val="tx1"/>
                        </a:solidFill>
                        <a:latin typeface="+mn-ea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solidFill>
                            <a:schemeClr val="tx1"/>
                          </a:solidFill>
                          <a:latin typeface="+mn-ea"/>
                          <a:cs typeface="Times New Roman" panose="02020603050405020304"/>
                        </a:rPr>
                        <a:t>资源</a:t>
                      </a:r>
                      <a:endParaRPr lang="zh-CN" sz="2400" b="1">
                        <a:solidFill>
                          <a:schemeClr val="tx1"/>
                        </a:solidFill>
                        <a:latin typeface="+mn-ea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/>
                        </a:rPr>
                        <a:t>矿产资源的开发和制造业的发展影响着人口迁移</a:t>
                      </a:r>
                      <a:endParaRPr lang="zh-CN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伯明翰、大庆、攀枝花等矿业城市的</a:t>
                      </a:r>
                      <a:r>
                        <a:rPr lang="en-US" alt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形成</a:t>
                      </a:r>
                      <a:endParaRPr lang="zh-CN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785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solidFill>
                            <a:schemeClr val="tx1"/>
                          </a:solidFill>
                          <a:latin typeface="+mn-ea"/>
                          <a:cs typeface="Times New Roman" panose="02020603050405020304"/>
                        </a:rPr>
                        <a:t>自然</a:t>
                      </a:r>
                      <a:endParaRPr lang="zh-CN" sz="2400" b="1">
                        <a:solidFill>
                          <a:schemeClr val="tx1"/>
                        </a:solidFill>
                        <a:latin typeface="+mn-ea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solidFill>
                            <a:schemeClr val="tx1"/>
                          </a:solidFill>
                          <a:latin typeface="+mn-ea"/>
                          <a:cs typeface="Times New Roman" panose="02020603050405020304"/>
                        </a:rPr>
                        <a:t>灾害</a:t>
                      </a:r>
                      <a:endParaRPr lang="zh-CN" sz="2400" b="1">
                        <a:solidFill>
                          <a:schemeClr val="tx1"/>
                        </a:solidFill>
                        <a:latin typeface="+mn-ea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/>
                        </a:rPr>
                        <a:t>自然灾害引起饥荒或生态环境恶化而迫使人口迁移</a:t>
                      </a:r>
                      <a:endParaRPr lang="zh-CN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0"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/>
                        </a:rPr>
                        <a:t>图瓦卢因海平面上升而举国搬迁</a:t>
                      </a:r>
                      <a:endParaRPr lang="zh-CN" sz="2400" b="0"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29640" y="186690"/>
            <a:ext cx="493151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</a:t>
            </a:r>
            <a:r>
              <a:rPr lang="zh-CN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影响人口迁移的因素</a:t>
            </a:r>
            <a:endParaRPr lang="zh-CN" sz="3200" b="1" noProof="0">
              <a:ln>
                <a:noFill/>
              </a:ln>
              <a:solidFill>
                <a:srgbClr val="1B5CA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 flipH="1">
            <a:off x="1191736" y="791049"/>
            <a:ext cx="2556034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07365" y="882190"/>
            <a:ext cx="56965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自然因素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/>
          <p:nvPr>
            <p:custDataLst>
              <p:tags r:id="rId1"/>
            </p:custDataLst>
          </p:nvPr>
        </p:nvSpPr>
        <p:spPr>
          <a:xfrm>
            <a:off x="606082" y="1259253"/>
            <a:ext cx="3048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</a:t>
            </a:r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.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经济因素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3" name="Text Box 3"/>
          <p:cNvSpPr txBox="1"/>
          <p:nvPr>
            <p:custDataLst>
              <p:tags r:id="rId2"/>
            </p:custDataLst>
          </p:nvPr>
        </p:nvSpPr>
        <p:spPr>
          <a:xfrm>
            <a:off x="638251" y="1858962"/>
            <a:ext cx="5374005" cy="1195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5000"/>
              </a:lnSpc>
            </a:pPr>
            <a:r>
              <a:rPr lang="zh-CN" altLang="zh-CN" sz="280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经济因素往往对人口迁移起着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主导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作用。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pSp>
        <p:nvGrpSpPr>
          <p:cNvPr id="4" name="Group 4"/>
          <p:cNvGrpSpPr/>
          <p:nvPr>
            <p:custDataLst>
              <p:tags r:id="rId3"/>
            </p:custDataLst>
          </p:nvPr>
        </p:nvGrpSpPr>
        <p:grpSpPr>
          <a:xfrm>
            <a:off x="6654457" y="1628775"/>
            <a:ext cx="5105400" cy="4505325"/>
            <a:chOff x="0" y="0"/>
            <a:chExt cx="3216" cy="2838"/>
          </a:xfrm>
        </p:grpSpPr>
        <p:pic>
          <p:nvPicPr>
            <p:cNvPr id="5" name="Picture 5" descr="033">
              <a:hlinkClick r:id="rId4"/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0" y="288"/>
              <a:ext cx="3216" cy="25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6"/>
            <p:cNvSpPr txBox="1"/>
            <p:nvPr>
              <p:custDataLst>
                <p:tags r:id="rId7"/>
              </p:custDataLst>
            </p:nvPr>
          </p:nvSpPr>
          <p:spPr>
            <a:xfrm>
              <a:off x="480" y="0"/>
              <a:ext cx="2208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b="1">
                  <a:latin typeface="黑体" panose="02010609060101010101" charset="-122"/>
                  <a:ea typeface="黑体" panose="02010609060101010101" charset="-122"/>
                </a:rPr>
                <a:t>深圳市</a:t>
              </a:r>
              <a:endParaRPr lang="zh-CN" altLang="en-US" sz="24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606082" y="3054739"/>
            <a:ext cx="5374005" cy="208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35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①经济发展差异</a:t>
            </a:r>
            <a:endParaRPr lang="zh-CN" altLang="en-US" sz="2400" b="1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  <a:p>
            <a:pPr eaLnBrk="0" hangingPunct="0">
              <a:lnSpc>
                <a:spcPct val="135000"/>
              </a:lnSpc>
            </a:pP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经济发展好的地区，就业机会多、收入水平高、生活条件好，往往成为人们选择的迁入地。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13357"/>
          <a:stretch>
            <a:fillRect/>
          </a:stretch>
        </p:blipFill>
        <p:spPr>
          <a:xfrm>
            <a:off x="5831003" y="1520238"/>
            <a:ext cx="6206099" cy="48514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557968" y="5061902"/>
            <a:ext cx="5107940" cy="15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35000"/>
              </a:lnSpc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②交通和通讯的发展</a:t>
            </a:r>
            <a:endParaRPr lang="zh-CN" altLang="en-US" sz="2400" b="1">
              <a:solidFill>
                <a:schemeClr val="accent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eaLnBrk="0" hangingPunct="0">
              <a:lnSpc>
                <a:spcPct val="135000"/>
              </a:lnSpc>
            </a:pPr>
            <a:r>
              <a:rPr lang="zh-CN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相对地缩小了地区之间的距离，减少了妨碍人口迁移的各种困难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929640" y="186690"/>
            <a:ext cx="493151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</a:t>
            </a:r>
            <a:r>
              <a:rPr lang="zh-CN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影响人口迁移的因素</a:t>
            </a:r>
            <a:endParaRPr lang="zh-CN" sz="3200" b="1" noProof="0">
              <a:ln>
                <a:noFill/>
              </a:ln>
              <a:solidFill>
                <a:srgbClr val="1B5CA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3"/>
            </p:custDataLst>
          </p:nvPr>
        </p:nvCxnSpPr>
        <p:spPr>
          <a:xfrm flipH="1">
            <a:off x="1191736" y="791049"/>
            <a:ext cx="2556034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29640" y="186690"/>
            <a:ext cx="516636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</a:t>
            </a:r>
            <a:r>
              <a:rPr lang="zh-CN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影响人口迁移的因素</a:t>
            </a:r>
            <a:endParaRPr lang="zh-CN" sz="3200" b="1" noProof="0">
              <a:ln>
                <a:noFill/>
              </a:ln>
              <a:solidFill>
                <a:srgbClr val="1B5CA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 flipH="1">
            <a:off x="1191736" y="791049"/>
            <a:ext cx="2556034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22018" y="1147682"/>
            <a:ext cx="56965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社会因素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822018" y="2026285"/>
          <a:ext cx="9775825" cy="4645025"/>
        </p:xfrm>
        <a:graphic>
          <a:graphicData uri="http://schemas.openxmlformats.org/drawingml/2006/table">
            <a:tbl>
              <a:tblPr/>
              <a:tblGrid>
                <a:gridCol w="1029335"/>
                <a:gridCol w="1457960"/>
                <a:gridCol w="7288530"/>
              </a:tblGrid>
              <a:tr h="548005"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因素</a:t>
                      </a:r>
                      <a:endParaRPr lang="zh-CN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对人口迁移的影响</a:t>
                      </a:r>
                      <a:endParaRPr lang="zh-CN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6950"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文化教育</a:t>
                      </a:r>
                      <a:endParaRPr lang="zh-CN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改变人们的生活态度和期望以及人们对外部世界的认识</a:t>
                      </a:r>
                      <a:r>
                        <a:rPr lang="en-US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,</a:t>
                      </a:r>
                      <a:r>
                        <a:rPr 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促进人口迁移</a:t>
                      </a:r>
                      <a:endParaRPr lang="zh-CN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370">
                <a:tc rowSpan="3">
                  <a:txBody>
                    <a:bodyPr wrap="square"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政治</a:t>
                      </a:r>
                      <a:endParaRPr 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因素</a:t>
                      </a:r>
                      <a:endParaRPr 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政策</a:t>
                      </a:r>
                      <a:endParaRPr lang="zh-CN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/>
                        </a:rPr>
                        <a:t>对人口迁移起到鼓励或限制作用</a:t>
                      </a:r>
                      <a:endParaRPr lang="zh-CN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6315"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社会</a:t>
                      </a:r>
                      <a:endParaRPr 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变革</a:t>
                      </a:r>
                      <a:endParaRPr 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/>
                        </a:rPr>
                        <a:t>政治变革、政治中心的改变常引起人口迁移</a:t>
                      </a:r>
                      <a:endParaRPr lang="zh-CN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435"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战争</a:t>
                      </a:r>
                      <a:endParaRPr lang="zh-CN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/>
                        </a:rPr>
                        <a:t>破坏正常的生活环境和秩序引发人口迁移</a:t>
                      </a:r>
                      <a:endParaRPr lang="zh-CN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6950"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婚姻家庭</a:t>
                      </a:r>
                      <a:endParaRPr lang="zh-CN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ts val="3000"/>
                        </a:lnSpc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婚姻主要影响青年人人口迁移</a:t>
                      </a:r>
                      <a:r>
                        <a:rPr lang="en-US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,</a:t>
                      </a:r>
                      <a:r>
                        <a:rPr lang="zh-CN" sz="2400" b="1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家庭因素则主要影响未成年人和老年人的人口迁移</a:t>
                      </a:r>
                      <a:endParaRPr lang="zh-CN" sz="2400" b="1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82323" marR="82323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23875" y="1327373"/>
          <a:ext cx="10908030" cy="4719066"/>
        </p:xfrm>
        <a:graphic>
          <a:graphicData uri="http://schemas.openxmlformats.org/drawingml/2006/table">
            <a:tbl>
              <a:tblPr firstRow="1" bandRow="1"/>
              <a:tblGrid>
                <a:gridCol w="1661795"/>
                <a:gridCol w="4961890"/>
                <a:gridCol w="4284345"/>
              </a:tblGrid>
              <a:tr h="381000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9pPr>
                    </a:lstStyle>
                    <a:p>
                      <a:pPr indent="0" algn="ctr" fontAlgn="auto">
                        <a:lnSpc>
                          <a:spcPct val="125000"/>
                        </a:lnSpc>
                        <a:buNone/>
                      </a:pPr>
                      <a:endParaRPr lang="zh-CN" altLang="en-US" sz="2400"/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74CB"/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9pPr>
                    </a:lstStyle>
                    <a:p>
                      <a:pPr indent="0"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有利影响</a:t>
                      </a:r>
                      <a:endParaRPr lang="zh-CN" altLang="en-US" sz="2400"/>
                    </a:p>
                  </a:txBody>
                  <a:tcPr vert="horz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74CB"/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9pPr>
                    </a:lstStyle>
                    <a:p>
                      <a:pPr indent="0"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不利影响</a:t>
                      </a:r>
                      <a:endParaRPr lang="zh-CN" altLang="en-US" sz="2400"/>
                    </a:p>
                  </a:txBody>
                  <a:tcPr vert="horz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74CB"/>
                    </a:solidFill>
                  </a:tcPr>
                </a:tc>
              </a:tr>
              <a:tr h="381000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9pPr>
                    </a:lstStyle>
                    <a:p>
                      <a:pPr indent="0"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对迁出地</a:t>
                      </a:r>
                      <a:endParaRPr lang="zh-CN" altLang="en-US" sz="2400"/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74CB">
                        <a:tint val="4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9pPr>
                    </a:lstStyle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①有利于加强与外界的经济、科技、思想和文化的交流</a:t>
                      </a:r>
                      <a:endParaRPr lang="zh-CN" altLang="en-US" sz="2400"/>
                    </a:p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②缓解当地人地矛盾</a:t>
                      </a:r>
                      <a:endParaRPr lang="zh-CN" altLang="en-US" sz="2400"/>
                    </a:p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③增加经济收入</a:t>
                      </a:r>
                      <a:endParaRPr lang="zh-CN" altLang="en-US" sz="2400"/>
                    </a:p>
                  </a:txBody>
                  <a:tcPr vert="horz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74CB">
                        <a:tint val="4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9pPr>
                    </a:lstStyle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①造成劳动力和人才的流失</a:t>
                      </a:r>
                      <a:endParaRPr lang="zh-CN" altLang="en-US" sz="2400"/>
                    </a:p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②影响迁出地经济的进一步发展</a:t>
                      </a:r>
                      <a:endParaRPr lang="zh-CN" altLang="en-US" sz="2400"/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74CB">
                        <a:tint val="40000"/>
                      </a:srgbClr>
                    </a:solidFill>
                  </a:tcPr>
                </a:tc>
              </a:tr>
              <a:tr h="381000"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9pPr>
                    </a:lstStyle>
                    <a:p>
                      <a:pPr indent="0"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对迁入地</a:t>
                      </a:r>
                      <a:endParaRPr lang="zh-CN" altLang="en-US" sz="2400"/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74CB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9pPr>
                    </a:lstStyle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①缓解劳动力不足，促进资源开发与社会经济发展</a:t>
                      </a:r>
                      <a:endParaRPr lang="zh-CN" altLang="en-US" sz="2400"/>
                    </a:p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②引进先进的技术和人才</a:t>
                      </a:r>
                      <a:endParaRPr lang="zh-CN" altLang="en-US" sz="2400"/>
                    </a:p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③推动城市化发展</a:t>
                      </a:r>
                      <a:endParaRPr lang="zh-CN" altLang="en-US" sz="2400"/>
                    </a:p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④带动第三产业的发展</a:t>
                      </a:r>
                      <a:endParaRPr lang="zh-CN" altLang="en-US" sz="2400"/>
                    </a:p>
                  </a:txBody>
                  <a:tcPr vert="horz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74CB">
                        <a:tint val="20000"/>
                      </a:srgbClr>
                    </a:solidFill>
                  </a:tcPr>
                </a:tc>
                <a:tc>
                  <a:txBody>
                    <a:bodyPr wrap="square"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  <a:ea typeface="微软雅黑" panose="020B0503020204020204" pitchFamily="34" charset="-122"/>
                          <a:cs typeface="Arial" panose="020B0604020202020204"/>
                        </a:defRPr>
                      </a:lvl9pPr>
                    </a:lstStyle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①加剧生态环境问题</a:t>
                      </a:r>
                      <a:endParaRPr lang="zh-CN" altLang="en-US" sz="2400"/>
                    </a:p>
                    <a:p>
                      <a:pPr indent="0" algn="l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400"/>
                        <a:t>②给城市造成巨大压力，带来就业困难、交通拥挤、居住困难、治安混乱等问题</a:t>
                      </a:r>
                      <a:endParaRPr lang="zh-CN" altLang="en-US" sz="2400"/>
                    </a:p>
                  </a:txBody>
                  <a:tcPr vert="horz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74CB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23875" y="185850"/>
            <a:ext cx="537590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</a:t>
            </a:r>
            <a:r>
              <a:rPr lang="zh-CN" sz="3200" b="1" noProof="0">
                <a:ln>
                  <a:noFill/>
                </a:ln>
                <a:solidFill>
                  <a:srgbClr val="1B5CA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认识人口迁移的影响</a:t>
            </a:r>
            <a:endParaRPr lang="zh-CN" sz="3200" b="1" noProof="0">
              <a:ln>
                <a:noFill/>
              </a:ln>
              <a:solidFill>
                <a:srgbClr val="1B5CA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 flipH="1">
            <a:off x="458942" y="811561"/>
            <a:ext cx="2556034" cy="0"/>
          </a:xfrm>
          <a:prstGeom prst="line">
            <a:avLst/>
          </a:prstGeom>
          <a:ln w="508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AS_UNIQUEID" val="956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00.xml><?xml version="1.0" encoding="utf-8"?>
<p:tagLst xmlns:p="http://schemas.openxmlformats.org/presentationml/2006/main">
  <p:tag name="AS_UNIQUEID" val="3350"/>
</p:tagLst>
</file>

<file path=ppt/tags/tag1001.xml><?xml version="1.0" encoding="utf-8"?>
<p:tagLst xmlns:p="http://schemas.openxmlformats.org/presentationml/2006/main">
  <p:tag name="AS_UNIQUEID" val="3351"/>
</p:tagLst>
</file>

<file path=ppt/tags/tag1002.xml><?xml version="1.0" encoding="utf-8"?>
<p:tagLst xmlns:p="http://schemas.openxmlformats.org/presentationml/2006/main">
  <p:tag name="AS_UNIQUEID" val="3352"/>
</p:tagLst>
</file>

<file path=ppt/tags/tag1003.xml><?xml version="1.0" encoding="utf-8"?>
<p:tagLst xmlns:p="http://schemas.openxmlformats.org/presentationml/2006/main">
  <p:tag name="AS_UNIQUEID" val="3353"/>
</p:tagLst>
</file>

<file path=ppt/tags/tag1004.xml><?xml version="1.0" encoding="utf-8"?>
<p:tagLst xmlns:p="http://schemas.openxmlformats.org/presentationml/2006/main">
  <p:tag name="AS_UNIQUEID" val="3354"/>
</p:tagLst>
</file>

<file path=ppt/tags/tag1005.xml><?xml version="1.0" encoding="utf-8"?>
<p:tagLst xmlns:p="http://schemas.openxmlformats.org/presentationml/2006/main">
  <p:tag name="AS_UNIQUEID" val="3355"/>
</p:tagLst>
</file>

<file path=ppt/tags/tag1006.xml><?xml version="1.0" encoding="utf-8"?>
<p:tagLst xmlns:p="http://schemas.openxmlformats.org/presentationml/2006/main">
  <p:tag name="AS_UNIQUEID" val="3356"/>
</p:tagLst>
</file>

<file path=ppt/tags/tag1007.xml><?xml version="1.0" encoding="utf-8"?>
<p:tagLst xmlns:p="http://schemas.openxmlformats.org/presentationml/2006/main">
  <p:tag name="AS_UNIQUEID" val="3357"/>
</p:tagLst>
</file>

<file path=ppt/tags/tag1008.xml><?xml version="1.0" encoding="utf-8"?>
<p:tagLst xmlns:p="http://schemas.openxmlformats.org/presentationml/2006/main">
  <p:tag name="AS_UNIQUEID" val="3358"/>
</p:tagLst>
</file>

<file path=ppt/tags/tag1009.xml><?xml version="1.0" encoding="utf-8"?>
<p:tagLst xmlns:p="http://schemas.openxmlformats.org/presentationml/2006/main">
  <p:tag name="AS_UNIQUEID" val="3359"/>
</p:tagLst>
</file>

<file path=ppt/tags/tag101.xml><?xml version="1.0" encoding="utf-8"?>
<p:tagLst xmlns:p="http://schemas.openxmlformats.org/presentationml/2006/main">
  <p:tag name="KSO_WM_BEAUTIFY_FLAG" val=""/>
</p:tagLst>
</file>

<file path=ppt/tags/tag1010.xml><?xml version="1.0" encoding="utf-8"?>
<p:tagLst xmlns:p="http://schemas.openxmlformats.org/presentationml/2006/main">
  <p:tag name="AS_UNIQUEID" val="3360"/>
</p:tagLst>
</file>

<file path=ppt/tags/tag1011.xml><?xml version="1.0" encoding="utf-8"?>
<p:tagLst xmlns:p="http://schemas.openxmlformats.org/presentationml/2006/main">
  <p:tag name="AS_UNIQUEID" val="3361"/>
</p:tagLst>
</file>

<file path=ppt/tags/tag1012.xml><?xml version="1.0" encoding="utf-8"?>
<p:tagLst xmlns:p="http://schemas.openxmlformats.org/presentationml/2006/main">
  <p:tag name="AS_UNIQUEID" val="3362"/>
</p:tagLst>
</file>

<file path=ppt/tags/tag1013.xml><?xml version="1.0" encoding="utf-8"?>
<p:tagLst xmlns:p="http://schemas.openxmlformats.org/presentationml/2006/main">
  <p:tag name="AS_UNIQUEID" val="3363"/>
</p:tagLst>
</file>

<file path=ppt/tags/tag1014.xml><?xml version="1.0" encoding="utf-8"?>
<p:tagLst xmlns:p="http://schemas.openxmlformats.org/presentationml/2006/main">
  <p:tag name="AS_UNIQUEID" val="3364"/>
</p:tagLst>
</file>

<file path=ppt/tags/tag1015.xml><?xml version="1.0" encoding="utf-8"?>
<p:tagLst xmlns:p="http://schemas.openxmlformats.org/presentationml/2006/main">
  <p:tag name="AS_UNIQUEID" val="3365"/>
</p:tagLst>
</file>

<file path=ppt/tags/tag1016.xml><?xml version="1.0" encoding="utf-8"?>
<p:tagLst xmlns:p="http://schemas.openxmlformats.org/presentationml/2006/main">
  <p:tag name="AS_UNIQUEID" val="3366"/>
</p:tagLst>
</file>

<file path=ppt/tags/tag1017.xml><?xml version="1.0" encoding="utf-8"?>
<p:tagLst xmlns:p="http://schemas.openxmlformats.org/presentationml/2006/main">
  <p:tag name="AS_UNIQUEID" val="3367"/>
</p:tagLst>
</file>

<file path=ppt/tags/tag1018.xml><?xml version="1.0" encoding="utf-8"?>
<p:tagLst xmlns:p="http://schemas.openxmlformats.org/presentationml/2006/main">
  <p:tag name="AS_UNIQUEID" val="3368"/>
</p:tagLst>
</file>

<file path=ppt/tags/tag1019.xml><?xml version="1.0" encoding="utf-8"?>
<p:tagLst xmlns:p="http://schemas.openxmlformats.org/presentationml/2006/main">
  <p:tag name="AS_UNIQUEID" val="3369"/>
</p:tagLst>
</file>

<file path=ppt/tags/tag102.xml><?xml version="1.0" encoding="utf-8"?>
<p:tagLst xmlns:p="http://schemas.openxmlformats.org/presentationml/2006/main">
  <p:tag name="KSO_WM_BEAUTIFY_FLAG" val=""/>
</p:tagLst>
</file>

<file path=ppt/tags/tag1020.xml><?xml version="1.0" encoding="utf-8"?>
<p:tagLst xmlns:p="http://schemas.openxmlformats.org/presentationml/2006/main">
  <p:tag name="AS_UNIQUEID" val="3370"/>
</p:tagLst>
</file>

<file path=ppt/tags/tag1021.xml><?xml version="1.0" encoding="utf-8"?>
<p:tagLst xmlns:p="http://schemas.openxmlformats.org/presentationml/2006/main">
  <p:tag name="AS_UNIQUEID" val="3371"/>
</p:tagLst>
</file>

<file path=ppt/tags/tag1022.xml><?xml version="1.0" encoding="utf-8"?>
<p:tagLst xmlns:p="http://schemas.openxmlformats.org/presentationml/2006/main">
  <p:tag name="AS_UNIQUEID" val="3372"/>
</p:tagLst>
</file>

<file path=ppt/tags/tag1023.xml><?xml version="1.0" encoding="utf-8"?>
<p:tagLst xmlns:p="http://schemas.openxmlformats.org/presentationml/2006/main">
  <p:tag name="AS_UNIQUEID" val="3373"/>
</p:tagLst>
</file>

<file path=ppt/tags/tag1024.xml><?xml version="1.0" encoding="utf-8"?>
<p:tagLst xmlns:p="http://schemas.openxmlformats.org/presentationml/2006/main">
  <p:tag name="AS_UNIQUEID" val="3374"/>
</p:tagLst>
</file>

<file path=ppt/tags/tag1025.xml><?xml version="1.0" encoding="utf-8"?>
<p:tagLst xmlns:p="http://schemas.openxmlformats.org/presentationml/2006/main">
  <p:tag name="AS_UNIQUEID" val="3375"/>
</p:tagLst>
</file>

<file path=ppt/tags/tag1026.xml><?xml version="1.0" encoding="utf-8"?>
<p:tagLst xmlns:p="http://schemas.openxmlformats.org/presentationml/2006/main">
  <p:tag name="AS_UNIQUEID" val="3376"/>
</p:tagLst>
</file>

<file path=ppt/tags/tag1027.xml><?xml version="1.0" encoding="utf-8"?>
<p:tagLst xmlns:p="http://schemas.openxmlformats.org/presentationml/2006/main">
  <p:tag name="AS_UNIQUEID" val="3377"/>
</p:tagLst>
</file>

<file path=ppt/tags/tag1028.xml><?xml version="1.0" encoding="utf-8"?>
<p:tagLst xmlns:p="http://schemas.openxmlformats.org/presentationml/2006/main">
  <p:tag name="AS_UNIQUEID" val="3378"/>
</p:tagLst>
</file>

<file path=ppt/tags/tag1029.xml><?xml version="1.0" encoding="utf-8"?>
<p:tagLst xmlns:p="http://schemas.openxmlformats.org/presentationml/2006/main">
  <p:tag name="AS_UNIQUEID" val="3379"/>
</p:tagLst>
</file>

<file path=ppt/tags/tag103.xml><?xml version="1.0" encoding="utf-8"?>
<p:tagLst xmlns:p="http://schemas.openxmlformats.org/presentationml/2006/main">
  <p:tag name="KSO_WM_BEAUTIFY_FLAG" val=""/>
</p:tagLst>
</file>

<file path=ppt/tags/tag1030.xml><?xml version="1.0" encoding="utf-8"?>
<p:tagLst xmlns:p="http://schemas.openxmlformats.org/presentationml/2006/main">
  <p:tag name="AS_UNIQUEID" val="3380"/>
</p:tagLst>
</file>

<file path=ppt/tags/tag1031.xml><?xml version="1.0" encoding="utf-8"?>
<p:tagLst xmlns:p="http://schemas.openxmlformats.org/presentationml/2006/main">
  <p:tag name="AS_UNIQUEID" val="3381"/>
</p:tagLst>
</file>

<file path=ppt/tags/tag1032.xml><?xml version="1.0" encoding="utf-8"?>
<p:tagLst xmlns:p="http://schemas.openxmlformats.org/presentationml/2006/main">
  <p:tag name="AS_UNIQUEID" val="3382"/>
</p:tagLst>
</file>

<file path=ppt/tags/tag1033.xml><?xml version="1.0" encoding="utf-8"?>
<p:tagLst xmlns:p="http://schemas.openxmlformats.org/presentationml/2006/main">
  <p:tag name="AS_UNIQUEID" val="3383"/>
</p:tagLst>
</file>

<file path=ppt/tags/tag1034.xml><?xml version="1.0" encoding="utf-8"?>
<p:tagLst xmlns:p="http://schemas.openxmlformats.org/presentationml/2006/main">
  <p:tag name="AS_UNIQUEID" val="3384"/>
</p:tagLst>
</file>

<file path=ppt/tags/tag1035.xml><?xml version="1.0" encoding="utf-8"?>
<p:tagLst xmlns:p="http://schemas.openxmlformats.org/presentationml/2006/main">
  <p:tag name="AS_UNIQUEID" val="3385"/>
</p:tagLst>
</file>

<file path=ppt/tags/tag1036.xml><?xml version="1.0" encoding="utf-8"?>
<p:tagLst xmlns:p="http://schemas.openxmlformats.org/presentationml/2006/main">
  <p:tag name="AS_UNIQUEID" val="3386"/>
</p:tagLst>
</file>

<file path=ppt/tags/tag1037.xml><?xml version="1.0" encoding="utf-8"?>
<p:tagLst xmlns:p="http://schemas.openxmlformats.org/presentationml/2006/main">
  <p:tag name="AS_UNIQUEID" val="3387"/>
</p:tagLst>
</file>

<file path=ppt/tags/tag1038.xml><?xml version="1.0" encoding="utf-8"?>
<p:tagLst xmlns:p="http://schemas.openxmlformats.org/presentationml/2006/main">
  <p:tag name="AS_UNIQUEID" val="3388"/>
</p:tagLst>
</file>

<file path=ppt/tags/tag1039.xml><?xml version="1.0" encoding="utf-8"?>
<p:tagLst xmlns:p="http://schemas.openxmlformats.org/presentationml/2006/main">
  <p:tag name="AS_UNIQUEID" val="3389"/>
</p:tagLst>
</file>

<file path=ppt/tags/tag104.xml><?xml version="1.0" encoding="utf-8"?>
<p:tagLst xmlns:p="http://schemas.openxmlformats.org/presentationml/2006/main">
  <p:tag name="KSO_WM_BEAUTIFY_FLAG" val=""/>
</p:tagLst>
</file>

<file path=ppt/tags/tag1040.xml><?xml version="1.0" encoding="utf-8"?>
<p:tagLst xmlns:p="http://schemas.openxmlformats.org/presentationml/2006/main">
  <p:tag name="AS_UNIQUEID" val="3390"/>
</p:tagLst>
</file>

<file path=ppt/tags/tag1041.xml><?xml version="1.0" encoding="utf-8"?>
<p:tagLst xmlns:p="http://schemas.openxmlformats.org/presentationml/2006/main">
  <p:tag name="AS_UNIQUEID" val="3391"/>
</p:tagLst>
</file>

<file path=ppt/tags/tag1042.xml><?xml version="1.0" encoding="utf-8"?>
<p:tagLst xmlns:p="http://schemas.openxmlformats.org/presentationml/2006/main">
  <p:tag name="AS_UNIQUEID" val="3392"/>
</p:tagLst>
</file>

<file path=ppt/tags/tag1043.xml><?xml version="1.0" encoding="utf-8"?>
<p:tagLst xmlns:p="http://schemas.openxmlformats.org/presentationml/2006/main">
  <p:tag name="AS_UNIQUEID" val="3393"/>
</p:tagLst>
</file>

<file path=ppt/tags/tag1044.xml><?xml version="1.0" encoding="utf-8"?>
<p:tagLst xmlns:p="http://schemas.openxmlformats.org/presentationml/2006/main">
  <p:tag name="AS_UNIQUEID" val="3394"/>
</p:tagLst>
</file>

<file path=ppt/tags/tag1045.xml><?xml version="1.0" encoding="utf-8"?>
<p:tagLst xmlns:p="http://schemas.openxmlformats.org/presentationml/2006/main">
  <p:tag name="AS_UNIQUEID" val="3395"/>
</p:tagLst>
</file>

<file path=ppt/tags/tag1046.xml><?xml version="1.0" encoding="utf-8"?>
<p:tagLst xmlns:p="http://schemas.openxmlformats.org/presentationml/2006/main">
  <p:tag name="AS_UNIQUEID" val="3396"/>
</p:tagLst>
</file>

<file path=ppt/tags/tag1047.xml><?xml version="1.0" encoding="utf-8"?>
<p:tagLst xmlns:p="http://schemas.openxmlformats.org/presentationml/2006/main">
  <p:tag name="AS_UNIQUEID" val="3397"/>
</p:tagLst>
</file>

<file path=ppt/tags/tag1048.xml><?xml version="1.0" encoding="utf-8"?>
<p:tagLst xmlns:p="http://schemas.openxmlformats.org/presentationml/2006/main">
  <p:tag name="AS_UNIQUEID" val="3398"/>
</p:tagLst>
</file>

<file path=ppt/tags/tag1049.xml><?xml version="1.0" encoding="utf-8"?>
<p:tagLst xmlns:p="http://schemas.openxmlformats.org/presentationml/2006/main">
  <p:tag name="AS_UNIQUEID" val="3399"/>
</p:tagLst>
</file>

<file path=ppt/tags/tag105.xml><?xml version="1.0" encoding="utf-8"?>
<p:tagLst xmlns:p="http://schemas.openxmlformats.org/presentationml/2006/main">
  <p:tag name="KSO_WM_BEAUTIFY_FLAG" val=""/>
</p:tagLst>
</file>

<file path=ppt/tags/tag1050.xml><?xml version="1.0" encoding="utf-8"?>
<p:tagLst xmlns:p="http://schemas.openxmlformats.org/presentationml/2006/main">
  <p:tag name="AS_UNIQUEID" val="3400"/>
</p:tagLst>
</file>

<file path=ppt/tags/tag1051.xml><?xml version="1.0" encoding="utf-8"?>
<p:tagLst xmlns:p="http://schemas.openxmlformats.org/presentationml/2006/main">
  <p:tag name="AS_UNIQUEID" val="3401"/>
</p:tagLst>
</file>

<file path=ppt/tags/tag1052.xml><?xml version="1.0" encoding="utf-8"?>
<p:tagLst xmlns:p="http://schemas.openxmlformats.org/presentationml/2006/main">
  <p:tag name="AS_UNIQUEID" val="3402"/>
</p:tagLst>
</file>

<file path=ppt/tags/tag1053.xml><?xml version="1.0" encoding="utf-8"?>
<p:tagLst xmlns:p="http://schemas.openxmlformats.org/presentationml/2006/main">
  <p:tag name="AS_UNIQUEID" val="3403"/>
</p:tagLst>
</file>

<file path=ppt/tags/tag1054.xml><?xml version="1.0" encoding="utf-8"?>
<p:tagLst xmlns:p="http://schemas.openxmlformats.org/presentationml/2006/main">
  <p:tag name="AS_UNIQUEID" val="3404"/>
</p:tagLst>
</file>

<file path=ppt/tags/tag1055.xml><?xml version="1.0" encoding="utf-8"?>
<p:tagLst xmlns:p="http://schemas.openxmlformats.org/presentationml/2006/main">
  <p:tag name="AS_UNIQUEID" val="3405"/>
</p:tagLst>
</file>

<file path=ppt/tags/tag1056.xml><?xml version="1.0" encoding="utf-8"?>
<p:tagLst xmlns:p="http://schemas.openxmlformats.org/presentationml/2006/main">
  <p:tag name="AS_UNIQUEID" val="3406"/>
</p:tagLst>
</file>

<file path=ppt/tags/tag1057.xml><?xml version="1.0" encoding="utf-8"?>
<p:tagLst xmlns:p="http://schemas.openxmlformats.org/presentationml/2006/main">
  <p:tag name="AS_UNIQUEID" val="3407"/>
</p:tagLst>
</file>

<file path=ppt/tags/tag1058.xml><?xml version="1.0" encoding="utf-8"?>
<p:tagLst xmlns:p="http://schemas.openxmlformats.org/presentationml/2006/main">
  <p:tag name="AS_UNIQUEID" val="3408"/>
</p:tagLst>
</file>

<file path=ppt/tags/tag1059.xml><?xml version="1.0" encoding="utf-8"?>
<p:tagLst xmlns:p="http://schemas.openxmlformats.org/presentationml/2006/main">
  <p:tag name="AS_UNIQUEID" val="3409"/>
</p:tagLst>
</file>

<file path=ppt/tags/tag106.xml><?xml version="1.0" encoding="utf-8"?>
<p:tagLst xmlns:p="http://schemas.openxmlformats.org/presentationml/2006/main">
  <p:tag name="KSO_WM_BEAUTIFY_FLAG" val=""/>
</p:tagLst>
</file>

<file path=ppt/tags/tag1060.xml><?xml version="1.0" encoding="utf-8"?>
<p:tagLst xmlns:p="http://schemas.openxmlformats.org/presentationml/2006/main">
  <p:tag name="AS_UNIQUEID" val="3410"/>
</p:tagLst>
</file>

<file path=ppt/tags/tag1061.xml><?xml version="1.0" encoding="utf-8"?>
<p:tagLst xmlns:p="http://schemas.openxmlformats.org/presentationml/2006/main">
  <p:tag name="AS_UNIQUEID" val="3411"/>
</p:tagLst>
</file>

<file path=ppt/tags/tag1062.xml><?xml version="1.0" encoding="utf-8"?>
<p:tagLst xmlns:p="http://schemas.openxmlformats.org/presentationml/2006/main">
  <p:tag name="AS_UNIQUEID" val="3412"/>
</p:tagLst>
</file>

<file path=ppt/tags/tag1063.xml><?xml version="1.0" encoding="utf-8"?>
<p:tagLst xmlns:p="http://schemas.openxmlformats.org/presentationml/2006/main">
  <p:tag name="AS_UNIQUEID" val="3413"/>
</p:tagLst>
</file>

<file path=ppt/tags/tag1064.xml><?xml version="1.0" encoding="utf-8"?>
<p:tagLst xmlns:p="http://schemas.openxmlformats.org/presentationml/2006/main">
  <p:tag name="AS_UNIQUEID" val="3414"/>
</p:tagLst>
</file>

<file path=ppt/tags/tag1065.xml><?xml version="1.0" encoding="utf-8"?>
<p:tagLst xmlns:p="http://schemas.openxmlformats.org/presentationml/2006/main">
  <p:tag name="AS_UNIQUEID" val="3415"/>
</p:tagLst>
</file>

<file path=ppt/tags/tag1066.xml><?xml version="1.0" encoding="utf-8"?>
<p:tagLst xmlns:p="http://schemas.openxmlformats.org/presentationml/2006/main">
  <p:tag name="AS_UNIQUEID" val="3416"/>
</p:tagLst>
</file>

<file path=ppt/tags/tag1067.xml><?xml version="1.0" encoding="utf-8"?>
<p:tagLst xmlns:p="http://schemas.openxmlformats.org/presentationml/2006/main">
  <p:tag name="AS_UNIQUEID" val="3417"/>
</p:tagLst>
</file>

<file path=ppt/tags/tag1068.xml><?xml version="1.0" encoding="utf-8"?>
<p:tagLst xmlns:p="http://schemas.openxmlformats.org/presentationml/2006/main">
  <p:tag name="AS_UNIQUEID" val="3418"/>
</p:tagLst>
</file>

<file path=ppt/tags/tag1069.xml><?xml version="1.0" encoding="utf-8"?>
<p:tagLst xmlns:p="http://schemas.openxmlformats.org/presentationml/2006/main">
  <p:tag name="AS_UNIQUEID" val="3419"/>
</p:tagLst>
</file>

<file path=ppt/tags/tag107.xml><?xml version="1.0" encoding="utf-8"?>
<p:tagLst xmlns:p="http://schemas.openxmlformats.org/presentationml/2006/main">
  <p:tag name="KSO_WM_BEAUTIFY_FLAG" val=""/>
</p:tagLst>
</file>

<file path=ppt/tags/tag1070.xml><?xml version="1.0" encoding="utf-8"?>
<p:tagLst xmlns:p="http://schemas.openxmlformats.org/presentationml/2006/main">
  <p:tag name="AS_UNIQUEID" val="3420"/>
</p:tagLst>
</file>

<file path=ppt/tags/tag1071.xml><?xml version="1.0" encoding="utf-8"?>
<p:tagLst xmlns:p="http://schemas.openxmlformats.org/presentationml/2006/main">
  <p:tag name="AS_UNIQUEID" val="3421"/>
</p:tagLst>
</file>

<file path=ppt/tags/tag1072.xml><?xml version="1.0" encoding="utf-8"?>
<p:tagLst xmlns:p="http://schemas.openxmlformats.org/presentationml/2006/main">
  <p:tag name="AS_UNIQUEID" val="3422"/>
</p:tagLst>
</file>

<file path=ppt/tags/tag1073.xml><?xml version="1.0" encoding="utf-8"?>
<p:tagLst xmlns:p="http://schemas.openxmlformats.org/presentationml/2006/main">
  <p:tag name="AS_UNIQUEID" val="3423"/>
</p:tagLst>
</file>

<file path=ppt/tags/tag1074.xml><?xml version="1.0" encoding="utf-8"?>
<p:tagLst xmlns:p="http://schemas.openxmlformats.org/presentationml/2006/main">
  <p:tag name="AS_UNIQUEID" val="3424"/>
</p:tagLst>
</file>

<file path=ppt/tags/tag1075.xml><?xml version="1.0" encoding="utf-8"?>
<p:tagLst xmlns:p="http://schemas.openxmlformats.org/presentationml/2006/main">
  <p:tag name="AS_UNIQUEID" val="3425"/>
</p:tagLst>
</file>

<file path=ppt/tags/tag1076.xml><?xml version="1.0" encoding="utf-8"?>
<p:tagLst xmlns:p="http://schemas.openxmlformats.org/presentationml/2006/main">
  <p:tag name="AS_UNIQUEID" val="3426"/>
</p:tagLst>
</file>

<file path=ppt/tags/tag1077.xml><?xml version="1.0" encoding="utf-8"?>
<p:tagLst xmlns:p="http://schemas.openxmlformats.org/presentationml/2006/main">
  <p:tag name="AS_UNIQUEID" val="3427"/>
</p:tagLst>
</file>

<file path=ppt/tags/tag1078.xml><?xml version="1.0" encoding="utf-8"?>
<p:tagLst xmlns:p="http://schemas.openxmlformats.org/presentationml/2006/main">
  <p:tag name="AS_UNIQUEID" val="3428"/>
</p:tagLst>
</file>

<file path=ppt/tags/tag1079.xml><?xml version="1.0" encoding="utf-8"?>
<p:tagLst xmlns:p="http://schemas.openxmlformats.org/presentationml/2006/main">
  <p:tag name="AS_UNIQUEID" val="3429"/>
</p:tagLst>
</file>

<file path=ppt/tags/tag108.xml><?xml version="1.0" encoding="utf-8"?>
<p:tagLst xmlns:p="http://schemas.openxmlformats.org/presentationml/2006/main">
  <p:tag name="KSO_WM_BEAUTIFY_FLAG" val=""/>
</p:tagLst>
</file>

<file path=ppt/tags/tag1080.xml><?xml version="1.0" encoding="utf-8"?>
<p:tagLst xmlns:p="http://schemas.openxmlformats.org/presentationml/2006/main">
  <p:tag name="AS_UNIQUEID" val="3430"/>
</p:tagLst>
</file>

<file path=ppt/tags/tag1081.xml><?xml version="1.0" encoding="utf-8"?>
<p:tagLst xmlns:p="http://schemas.openxmlformats.org/presentationml/2006/main">
  <p:tag name="AS_UNIQUEID" val="3431"/>
</p:tagLst>
</file>

<file path=ppt/tags/tag1082.xml><?xml version="1.0" encoding="utf-8"?>
<p:tagLst xmlns:p="http://schemas.openxmlformats.org/presentationml/2006/main">
  <p:tag name="AS_UNIQUEID" val="3432"/>
</p:tagLst>
</file>

<file path=ppt/tags/tag1083.xml><?xml version="1.0" encoding="utf-8"?>
<p:tagLst xmlns:p="http://schemas.openxmlformats.org/presentationml/2006/main">
  <p:tag name="AS_UNIQUEID" val="3433"/>
</p:tagLst>
</file>

<file path=ppt/tags/tag1084.xml><?xml version="1.0" encoding="utf-8"?>
<p:tagLst xmlns:p="http://schemas.openxmlformats.org/presentationml/2006/main">
  <p:tag name="AS_UNIQUEID" val="3434"/>
</p:tagLst>
</file>

<file path=ppt/tags/tag1085.xml><?xml version="1.0" encoding="utf-8"?>
<p:tagLst xmlns:p="http://schemas.openxmlformats.org/presentationml/2006/main">
  <p:tag name="AS_UNIQUEID" val="3435"/>
</p:tagLst>
</file>

<file path=ppt/tags/tag1086.xml><?xml version="1.0" encoding="utf-8"?>
<p:tagLst xmlns:p="http://schemas.openxmlformats.org/presentationml/2006/main">
  <p:tag name="AS_UNIQUEID" val="3436"/>
</p:tagLst>
</file>

<file path=ppt/tags/tag1087.xml><?xml version="1.0" encoding="utf-8"?>
<p:tagLst xmlns:p="http://schemas.openxmlformats.org/presentationml/2006/main">
  <p:tag name="AS_UNIQUEID" val="3437"/>
</p:tagLst>
</file>

<file path=ppt/tags/tag1088.xml><?xml version="1.0" encoding="utf-8"?>
<p:tagLst xmlns:p="http://schemas.openxmlformats.org/presentationml/2006/main">
  <p:tag name="AS_UNIQUEID" val="3438"/>
</p:tagLst>
</file>

<file path=ppt/tags/tag1089.xml><?xml version="1.0" encoding="utf-8"?>
<p:tagLst xmlns:p="http://schemas.openxmlformats.org/presentationml/2006/main">
  <p:tag name="AS_UNIQUEID" val="3439"/>
</p:tagLst>
</file>

<file path=ppt/tags/tag109.xml><?xml version="1.0" encoding="utf-8"?>
<p:tagLst xmlns:p="http://schemas.openxmlformats.org/presentationml/2006/main">
  <p:tag name="KSO_WM_BEAUTIFY_FLAG" val=""/>
</p:tagLst>
</file>

<file path=ppt/tags/tag1090.xml><?xml version="1.0" encoding="utf-8"?>
<p:tagLst xmlns:p="http://schemas.openxmlformats.org/presentationml/2006/main">
  <p:tag name="AS_UNIQUEID" val="3440"/>
</p:tagLst>
</file>

<file path=ppt/tags/tag1091.xml><?xml version="1.0" encoding="utf-8"?>
<p:tagLst xmlns:p="http://schemas.openxmlformats.org/presentationml/2006/main">
  <p:tag name="AS_UNIQUEID" val="3441"/>
</p:tagLst>
</file>

<file path=ppt/tags/tag1092.xml><?xml version="1.0" encoding="utf-8"?>
<p:tagLst xmlns:p="http://schemas.openxmlformats.org/presentationml/2006/main">
  <p:tag name="AS_UNIQUEID" val="3442"/>
</p:tagLst>
</file>

<file path=ppt/tags/tag1093.xml><?xml version="1.0" encoding="utf-8"?>
<p:tagLst xmlns:p="http://schemas.openxmlformats.org/presentationml/2006/main">
  <p:tag name="AS_UNIQUEID" val="3443"/>
</p:tagLst>
</file>

<file path=ppt/tags/tag1094.xml><?xml version="1.0" encoding="utf-8"?>
<p:tagLst xmlns:p="http://schemas.openxmlformats.org/presentationml/2006/main">
  <p:tag name="AS_UNIQUEID" val="3444"/>
</p:tagLst>
</file>

<file path=ppt/tags/tag1095.xml><?xml version="1.0" encoding="utf-8"?>
<p:tagLst xmlns:p="http://schemas.openxmlformats.org/presentationml/2006/main">
  <p:tag name="AS_UNIQUEID" val="3445"/>
</p:tagLst>
</file>

<file path=ppt/tags/tag1096.xml><?xml version="1.0" encoding="utf-8"?>
<p:tagLst xmlns:p="http://schemas.openxmlformats.org/presentationml/2006/main">
  <p:tag name="AS_UNIQUEID" val="3446"/>
</p:tagLst>
</file>

<file path=ppt/tags/tag1097.xml><?xml version="1.0" encoding="utf-8"?>
<p:tagLst xmlns:p="http://schemas.openxmlformats.org/presentationml/2006/main">
  <p:tag name="AS_UNIQUEID" val="3447"/>
</p:tagLst>
</file>

<file path=ppt/tags/tag1098.xml><?xml version="1.0" encoding="utf-8"?>
<p:tagLst xmlns:p="http://schemas.openxmlformats.org/presentationml/2006/main">
  <p:tag name="AS_UNIQUEID" val="3448"/>
</p:tagLst>
</file>

<file path=ppt/tags/tag1099.xml><?xml version="1.0" encoding="utf-8"?>
<p:tagLst xmlns:p="http://schemas.openxmlformats.org/presentationml/2006/main">
  <p:tag name="AS_UNIQUEID" val="3449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00.xml><?xml version="1.0" encoding="utf-8"?>
<p:tagLst xmlns:p="http://schemas.openxmlformats.org/presentationml/2006/main">
  <p:tag name="AS_UNIQUEID" val="3450"/>
</p:tagLst>
</file>

<file path=ppt/tags/tag1101.xml><?xml version="1.0" encoding="utf-8"?>
<p:tagLst xmlns:p="http://schemas.openxmlformats.org/presentationml/2006/main">
  <p:tag name="AS_UNIQUEID" val="3451"/>
</p:tagLst>
</file>

<file path=ppt/tags/tag1102.xml><?xml version="1.0" encoding="utf-8"?>
<p:tagLst xmlns:p="http://schemas.openxmlformats.org/presentationml/2006/main">
  <p:tag name="AS_UNIQUEID" val="3452"/>
</p:tagLst>
</file>

<file path=ppt/tags/tag1103.xml><?xml version="1.0" encoding="utf-8"?>
<p:tagLst xmlns:p="http://schemas.openxmlformats.org/presentationml/2006/main">
  <p:tag name="AS_UNIQUEID" val="3453"/>
</p:tagLst>
</file>

<file path=ppt/tags/tag1104.xml><?xml version="1.0" encoding="utf-8"?>
<p:tagLst xmlns:p="http://schemas.openxmlformats.org/presentationml/2006/main">
  <p:tag name="AS_UNIQUEID" val="3454"/>
</p:tagLst>
</file>

<file path=ppt/tags/tag1105.xml><?xml version="1.0" encoding="utf-8"?>
<p:tagLst xmlns:p="http://schemas.openxmlformats.org/presentationml/2006/main">
  <p:tag name="AS_UNIQUEID" val="3455"/>
</p:tagLst>
</file>

<file path=ppt/tags/tag1106.xml><?xml version="1.0" encoding="utf-8"?>
<p:tagLst xmlns:p="http://schemas.openxmlformats.org/presentationml/2006/main">
  <p:tag name="AS_UNIQUEID" val="3456"/>
</p:tagLst>
</file>

<file path=ppt/tags/tag1107.xml><?xml version="1.0" encoding="utf-8"?>
<p:tagLst xmlns:p="http://schemas.openxmlformats.org/presentationml/2006/main">
  <p:tag name="AS_UNIQUEID" val="3457"/>
</p:tagLst>
</file>

<file path=ppt/tags/tag1108.xml><?xml version="1.0" encoding="utf-8"?>
<p:tagLst xmlns:p="http://schemas.openxmlformats.org/presentationml/2006/main">
  <p:tag name="AS_UNIQUEID" val="3458"/>
</p:tagLst>
</file>

<file path=ppt/tags/tag1109.xml><?xml version="1.0" encoding="utf-8"?>
<p:tagLst xmlns:p="http://schemas.openxmlformats.org/presentationml/2006/main">
  <p:tag name="AS_UNIQUEID" val="3459"/>
</p:tagLst>
</file>

<file path=ppt/tags/tag111.xml><?xml version="1.0" encoding="utf-8"?>
<p:tagLst xmlns:p="http://schemas.openxmlformats.org/presentationml/2006/main">
  <p:tag name="KSO_WM_BEAUTIFY_FLAG" val=""/>
</p:tagLst>
</file>

<file path=ppt/tags/tag1110.xml><?xml version="1.0" encoding="utf-8"?>
<p:tagLst xmlns:p="http://schemas.openxmlformats.org/presentationml/2006/main">
  <p:tag name="AS_UNIQUEID" val="3460"/>
</p:tagLst>
</file>

<file path=ppt/tags/tag1111.xml><?xml version="1.0" encoding="utf-8"?>
<p:tagLst xmlns:p="http://schemas.openxmlformats.org/presentationml/2006/main">
  <p:tag name="AS_UNIQUEID" val="3461"/>
</p:tagLst>
</file>

<file path=ppt/tags/tag1112.xml><?xml version="1.0" encoding="utf-8"?>
<p:tagLst xmlns:p="http://schemas.openxmlformats.org/presentationml/2006/main">
  <p:tag name="AS_UNIQUEID" val="3462"/>
</p:tagLst>
</file>

<file path=ppt/tags/tag1113.xml><?xml version="1.0" encoding="utf-8"?>
<p:tagLst xmlns:p="http://schemas.openxmlformats.org/presentationml/2006/main">
  <p:tag name="AS_UNIQUEID" val="3463"/>
</p:tagLst>
</file>

<file path=ppt/tags/tag1114.xml><?xml version="1.0" encoding="utf-8"?>
<p:tagLst xmlns:p="http://schemas.openxmlformats.org/presentationml/2006/main">
  <p:tag name="AS_UNIQUEID" val="3464"/>
</p:tagLst>
</file>

<file path=ppt/tags/tag1115.xml><?xml version="1.0" encoding="utf-8"?>
<p:tagLst xmlns:p="http://schemas.openxmlformats.org/presentationml/2006/main">
  <p:tag name="AS_UNIQUEID" val="3465"/>
</p:tagLst>
</file>

<file path=ppt/tags/tag1116.xml><?xml version="1.0" encoding="utf-8"?>
<p:tagLst xmlns:p="http://schemas.openxmlformats.org/presentationml/2006/main">
  <p:tag name="AS_UNIQUEID" val="3466"/>
</p:tagLst>
</file>

<file path=ppt/tags/tag1117.xml><?xml version="1.0" encoding="utf-8"?>
<p:tagLst xmlns:p="http://schemas.openxmlformats.org/presentationml/2006/main">
  <p:tag name="AS_UNIQUEID" val="3467"/>
</p:tagLst>
</file>

<file path=ppt/tags/tag1118.xml><?xml version="1.0" encoding="utf-8"?>
<p:tagLst xmlns:p="http://schemas.openxmlformats.org/presentationml/2006/main">
  <p:tag name="AS_UNIQUEID" val="3468"/>
</p:tagLst>
</file>

<file path=ppt/tags/tag1119.xml><?xml version="1.0" encoding="utf-8"?>
<p:tagLst xmlns:p="http://schemas.openxmlformats.org/presentationml/2006/main">
  <p:tag name="AS_UNIQUEID" val="3469"/>
</p:tagLst>
</file>

<file path=ppt/tags/tag112.xml><?xml version="1.0" encoding="utf-8"?>
<p:tagLst xmlns:p="http://schemas.openxmlformats.org/presentationml/2006/main">
  <p:tag name="KSO_WM_BEAUTIFY_FLAG" val=""/>
</p:tagLst>
</file>

<file path=ppt/tags/tag1120.xml><?xml version="1.0" encoding="utf-8"?>
<p:tagLst xmlns:p="http://schemas.openxmlformats.org/presentationml/2006/main">
  <p:tag name="AS_UNIQUEID" val="3470"/>
</p:tagLst>
</file>

<file path=ppt/tags/tag1121.xml><?xml version="1.0" encoding="utf-8"?>
<p:tagLst xmlns:p="http://schemas.openxmlformats.org/presentationml/2006/main">
  <p:tag name="AS_UNIQUEID" val="3471"/>
</p:tagLst>
</file>

<file path=ppt/tags/tag1122.xml><?xml version="1.0" encoding="utf-8"?>
<p:tagLst xmlns:p="http://schemas.openxmlformats.org/presentationml/2006/main">
  <p:tag name="AS_UNIQUEID" val="3472"/>
</p:tagLst>
</file>

<file path=ppt/tags/tag1123.xml><?xml version="1.0" encoding="utf-8"?>
<p:tagLst xmlns:p="http://schemas.openxmlformats.org/presentationml/2006/main">
  <p:tag name="AS_UNIQUEID" val="3473"/>
</p:tagLst>
</file>

<file path=ppt/tags/tag1124.xml><?xml version="1.0" encoding="utf-8"?>
<p:tagLst xmlns:p="http://schemas.openxmlformats.org/presentationml/2006/main">
  <p:tag name="AS_UNIQUEID" val="3474"/>
</p:tagLst>
</file>

<file path=ppt/tags/tag1125.xml><?xml version="1.0" encoding="utf-8"?>
<p:tagLst xmlns:p="http://schemas.openxmlformats.org/presentationml/2006/main">
  <p:tag name="AS_UNIQUEID" val="3475"/>
</p:tagLst>
</file>

<file path=ppt/tags/tag1126.xml><?xml version="1.0" encoding="utf-8"?>
<p:tagLst xmlns:p="http://schemas.openxmlformats.org/presentationml/2006/main">
  <p:tag name="AS_UNIQUEID" val="3476"/>
</p:tagLst>
</file>

<file path=ppt/tags/tag1127.xml><?xml version="1.0" encoding="utf-8"?>
<p:tagLst xmlns:p="http://schemas.openxmlformats.org/presentationml/2006/main">
  <p:tag name="AS_UNIQUEID" val="3477"/>
</p:tagLst>
</file>

<file path=ppt/tags/tag1128.xml><?xml version="1.0" encoding="utf-8"?>
<p:tagLst xmlns:p="http://schemas.openxmlformats.org/presentationml/2006/main">
  <p:tag name="AS_UNIQUEID" val="3478"/>
</p:tagLst>
</file>

<file path=ppt/tags/tag1129.xml><?xml version="1.0" encoding="utf-8"?>
<p:tagLst xmlns:p="http://schemas.openxmlformats.org/presentationml/2006/main">
  <p:tag name="AS_UNIQUEID" val="3479"/>
</p:tagLst>
</file>

<file path=ppt/tags/tag113.xml><?xml version="1.0" encoding="utf-8"?>
<p:tagLst xmlns:p="http://schemas.openxmlformats.org/presentationml/2006/main">
  <p:tag name="KSO_WM_BEAUTIFY_FLAG" val=""/>
</p:tagLst>
</file>

<file path=ppt/tags/tag1130.xml><?xml version="1.0" encoding="utf-8"?>
<p:tagLst xmlns:p="http://schemas.openxmlformats.org/presentationml/2006/main">
  <p:tag name="AS_UNIQUEID" val="3480"/>
</p:tagLst>
</file>

<file path=ppt/tags/tag1131.xml><?xml version="1.0" encoding="utf-8"?>
<p:tagLst xmlns:p="http://schemas.openxmlformats.org/presentationml/2006/main">
  <p:tag name="AS_UNIQUEID" val="3481"/>
</p:tagLst>
</file>

<file path=ppt/tags/tag1132.xml><?xml version="1.0" encoding="utf-8"?>
<p:tagLst xmlns:p="http://schemas.openxmlformats.org/presentationml/2006/main">
  <p:tag name="AS_UNIQUEID" val="3482"/>
</p:tagLst>
</file>

<file path=ppt/tags/tag1133.xml><?xml version="1.0" encoding="utf-8"?>
<p:tagLst xmlns:p="http://schemas.openxmlformats.org/presentationml/2006/main">
  <p:tag name="AS_UNIQUEID" val="3483"/>
</p:tagLst>
</file>

<file path=ppt/tags/tag1134.xml><?xml version="1.0" encoding="utf-8"?>
<p:tagLst xmlns:p="http://schemas.openxmlformats.org/presentationml/2006/main">
  <p:tag name="AS_UNIQUEID" val="3484"/>
</p:tagLst>
</file>

<file path=ppt/tags/tag1135.xml><?xml version="1.0" encoding="utf-8"?>
<p:tagLst xmlns:p="http://schemas.openxmlformats.org/presentationml/2006/main">
  <p:tag name="AS_UNIQUEID" val="3485"/>
</p:tagLst>
</file>

<file path=ppt/tags/tag1136.xml><?xml version="1.0" encoding="utf-8"?>
<p:tagLst xmlns:p="http://schemas.openxmlformats.org/presentationml/2006/main">
  <p:tag name="AS_UNIQUEID" val="3486"/>
</p:tagLst>
</file>

<file path=ppt/tags/tag1137.xml><?xml version="1.0" encoding="utf-8"?>
<p:tagLst xmlns:p="http://schemas.openxmlformats.org/presentationml/2006/main">
  <p:tag name="AS_UNIQUEID" val="3487"/>
</p:tagLst>
</file>

<file path=ppt/tags/tag1138.xml><?xml version="1.0" encoding="utf-8"?>
<p:tagLst xmlns:p="http://schemas.openxmlformats.org/presentationml/2006/main">
  <p:tag name="AS_UNIQUEID" val="3488"/>
</p:tagLst>
</file>

<file path=ppt/tags/tag1139.xml><?xml version="1.0" encoding="utf-8"?>
<p:tagLst xmlns:p="http://schemas.openxmlformats.org/presentationml/2006/main">
  <p:tag name="AS_UNIQUEID" val="3489"/>
</p:tagLst>
</file>

<file path=ppt/tags/tag114.xml><?xml version="1.0" encoding="utf-8"?>
<p:tagLst xmlns:p="http://schemas.openxmlformats.org/presentationml/2006/main">
  <p:tag name="KSO_WM_BEAUTIFY_FLAG" val=""/>
</p:tagLst>
</file>

<file path=ppt/tags/tag1140.xml><?xml version="1.0" encoding="utf-8"?>
<p:tagLst xmlns:p="http://schemas.openxmlformats.org/presentationml/2006/main">
  <p:tag name="AS_UNIQUEID" val="3490"/>
</p:tagLst>
</file>

<file path=ppt/tags/tag1141.xml><?xml version="1.0" encoding="utf-8"?>
<p:tagLst xmlns:p="http://schemas.openxmlformats.org/presentationml/2006/main">
  <p:tag name="AS_UNIQUEID" val="3491"/>
</p:tagLst>
</file>

<file path=ppt/tags/tag1142.xml><?xml version="1.0" encoding="utf-8"?>
<p:tagLst xmlns:p="http://schemas.openxmlformats.org/presentationml/2006/main">
  <p:tag name="AS_UNIQUEID" val="3492"/>
</p:tagLst>
</file>

<file path=ppt/tags/tag1143.xml><?xml version="1.0" encoding="utf-8"?>
<p:tagLst xmlns:p="http://schemas.openxmlformats.org/presentationml/2006/main">
  <p:tag name="AS_UNIQUEID" val="3493"/>
</p:tagLst>
</file>

<file path=ppt/tags/tag1144.xml><?xml version="1.0" encoding="utf-8"?>
<p:tagLst xmlns:p="http://schemas.openxmlformats.org/presentationml/2006/main">
  <p:tag name="AS_UNIQUEID" val="3494"/>
</p:tagLst>
</file>

<file path=ppt/tags/tag1145.xml><?xml version="1.0" encoding="utf-8"?>
<p:tagLst xmlns:p="http://schemas.openxmlformats.org/presentationml/2006/main">
  <p:tag name="AS_UNIQUEID" val="3495"/>
</p:tagLst>
</file>

<file path=ppt/tags/tag1146.xml><?xml version="1.0" encoding="utf-8"?>
<p:tagLst xmlns:p="http://schemas.openxmlformats.org/presentationml/2006/main">
  <p:tag name="AS_UNIQUEID" val="3496"/>
</p:tagLst>
</file>

<file path=ppt/tags/tag1147.xml><?xml version="1.0" encoding="utf-8"?>
<p:tagLst xmlns:p="http://schemas.openxmlformats.org/presentationml/2006/main">
  <p:tag name="AS_UNIQUEID" val="3497"/>
</p:tagLst>
</file>

<file path=ppt/tags/tag1148.xml><?xml version="1.0" encoding="utf-8"?>
<p:tagLst xmlns:p="http://schemas.openxmlformats.org/presentationml/2006/main">
  <p:tag name="AS_UNIQUEID" val="3498"/>
</p:tagLst>
</file>

<file path=ppt/tags/tag1149.xml><?xml version="1.0" encoding="utf-8"?>
<p:tagLst xmlns:p="http://schemas.openxmlformats.org/presentationml/2006/main">
  <p:tag name="AS_UNIQUEID" val="3499"/>
</p:tagLst>
</file>

<file path=ppt/tags/tag115.xml><?xml version="1.0" encoding="utf-8"?>
<p:tagLst xmlns:p="http://schemas.openxmlformats.org/presentationml/2006/main">
  <p:tag name="KSO_WM_BEAUTIFY_FLAG" val=""/>
</p:tagLst>
</file>

<file path=ppt/tags/tag1150.xml><?xml version="1.0" encoding="utf-8"?>
<p:tagLst xmlns:p="http://schemas.openxmlformats.org/presentationml/2006/main">
  <p:tag name="AS_UNIQUEID" val="3500"/>
</p:tagLst>
</file>

<file path=ppt/tags/tag1151.xml><?xml version="1.0" encoding="utf-8"?>
<p:tagLst xmlns:p="http://schemas.openxmlformats.org/presentationml/2006/main">
  <p:tag name="AS_UNIQUEID" val="3501"/>
</p:tagLst>
</file>

<file path=ppt/tags/tag1152.xml><?xml version="1.0" encoding="utf-8"?>
<p:tagLst xmlns:p="http://schemas.openxmlformats.org/presentationml/2006/main">
  <p:tag name="AS_UNIQUEID" val="3502"/>
</p:tagLst>
</file>

<file path=ppt/tags/tag1153.xml><?xml version="1.0" encoding="utf-8"?>
<p:tagLst xmlns:p="http://schemas.openxmlformats.org/presentationml/2006/main">
  <p:tag name="AS_UNIQUEID" val="3503"/>
</p:tagLst>
</file>

<file path=ppt/tags/tag1154.xml><?xml version="1.0" encoding="utf-8"?>
<p:tagLst xmlns:p="http://schemas.openxmlformats.org/presentationml/2006/main">
  <p:tag name="AS_UNIQUEID" val="3504"/>
</p:tagLst>
</file>

<file path=ppt/tags/tag1155.xml><?xml version="1.0" encoding="utf-8"?>
<p:tagLst xmlns:p="http://schemas.openxmlformats.org/presentationml/2006/main">
  <p:tag name="AS_UNIQUEID" val="3505"/>
</p:tagLst>
</file>

<file path=ppt/tags/tag1156.xml><?xml version="1.0" encoding="utf-8"?>
<p:tagLst xmlns:p="http://schemas.openxmlformats.org/presentationml/2006/main">
  <p:tag name="AS_UNIQUEID" val="3506"/>
</p:tagLst>
</file>

<file path=ppt/tags/tag1157.xml><?xml version="1.0" encoding="utf-8"?>
<p:tagLst xmlns:p="http://schemas.openxmlformats.org/presentationml/2006/main">
  <p:tag name="AS_UNIQUEID" val="3507"/>
</p:tagLst>
</file>

<file path=ppt/tags/tag1158.xml><?xml version="1.0" encoding="utf-8"?>
<p:tagLst xmlns:p="http://schemas.openxmlformats.org/presentationml/2006/main">
  <p:tag name="AS_UNIQUEID" val="3508"/>
</p:tagLst>
</file>

<file path=ppt/tags/tag1159.xml><?xml version="1.0" encoding="utf-8"?>
<p:tagLst xmlns:p="http://schemas.openxmlformats.org/presentationml/2006/main">
  <p:tag name="AS_UNIQUEID" val="3509"/>
</p:tagLst>
</file>

<file path=ppt/tags/tag116.xml><?xml version="1.0" encoding="utf-8"?>
<p:tagLst xmlns:p="http://schemas.openxmlformats.org/presentationml/2006/main">
  <p:tag name="KSO_WM_BEAUTIFY_FLAG" val=""/>
</p:tagLst>
</file>

<file path=ppt/tags/tag1160.xml><?xml version="1.0" encoding="utf-8"?>
<p:tagLst xmlns:p="http://schemas.openxmlformats.org/presentationml/2006/main">
  <p:tag name="AS_UNIQUEID" val="3510"/>
</p:tagLst>
</file>

<file path=ppt/tags/tag1161.xml><?xml version="1.0" encoding="utf-8"?>
<p:tagLst xmlns:p="http://schemas.openxmlformats.org/presentationml/2006/main">
  <p:tag name="AS_UNIQUEID" val="3511"/>
</p:tagLst>
</file>

<file path=ppt/tags/tag1162.xml><?xml version="1.0" encoding="utf-8"?>
<p:tagLst xmlns:p="http://schemas.openxmlformats.org/presentationml/2006/main">
  <p:tag name="AS_UNIQUEID" val="3512"/>
</p:tagLst>
</file>

<file path=ppt/tags/tag1163.xml><?xml version="1.0" encoding="utf-8"?>
<p:tagLst xmlns:p="http://schemas.openxmlformats.org/presentationml/2006/main">
  <p:tag name="AS_UNIQUEID" val="3513"/>
</p:tagLst>
</file>

<file path=ppt/tags/tag1164.xml><?xml version="1.0" encoding="utf-8"?>
<p:tagLst xmlns:p="http://schemas.openxmlformats.org/presentationml/2006/main">
  <p:tag name="AS_UNIQUEID" val="3514"/>
</p:tagLst>
</file>

<file path=ppt/tags/tag1165.xml><?xml version="1.0" encoding="utf-8"?>
<p:tagLst xmlns:p="http://schemas.openxmlformats.org/presentationml/2006/main">
  <p:tag name="AS_UNIQUEID" val="3515"/>
</p:tagLst>
</file>

<file path=ppt/tags/tag1166.xml><?xml version="1.0" encoding="utf-8"?>
<p:tagLst xmlns:p="http://schemas.openxmlformats.org/presentationml/2006/main">
  <p:tag name="AS_UNIQUEID" val="3516"/>
</p:tagLst>
</file>

<file path=ppt/tags/tag1167.xml><?xml version="1.0" encoding="utf-8"?>
<p:tagLst xmlns:p="http://schemas.openxmlformats.org/presentationml/2006/main">
  <p:tag name="AS_UNIQUEID" val="3517"/>
</p:tagLst>
</file>

<file path=ppt/tags/tag1168.xml><?xml version="1.0" encoding="utf-8"?>
<p:tagLst xmlns:p="http://schemas.openxmlformats.org/presentationml/2006/main">
  <p:tag name="AS_UNIQUEID" val="3518"/>
</p:tagLst>
</file>

<file path=ppt/tags/tag1169.xml><?xml version="1.0" encoding="utf-8"?>
<p:tagLst xmlns:p="http://schemas.openxmlformats.org/presentationml/2006/main">
  <p:tag name="AS_UNIQUEID" val="3519"/>
</p:tagLst>
</file>

<file path=ppt/tags/tag117.xml><?xml version="1.0" encoding="utf-8"?>
<p:tagLst xmlns:p="http://schemas.openxmlformats.org/presentationml/2006/main">
  <p:tag name="KSO_WM_BEAUTIFY_FLAG" val=""/>
</p:tagLst>
</file>

<file path=ppt/tags/tag1170.xml><?xml version="1.0" encoding="utf-8"?>
<p:tagLst xmlns:p="http://schemas.openxmlformats.org/presentationml/2006/main">
  <p:tag name="AS_UNIQUEID" val="3520"/>
</p:tagLst>
</file>

<file path=ppt/tags/tag1171.xml><?xml version="1.0" encoding="utf-8"?>
<p:tagLst xmlns:p="http://schemas.openxmlformats.org/presentationml/2006/main">
  <p:tag name="AS_UNIQUEID" val="3521"/>
</p:tagLst>
</file>

<file path=ppt/tags/tag1172.xml><?xml version="1.0" encoding="utf-8"?>
<p:tagLst xmlns:p="http://schemas.openxmlformats.org/presentationml/2006/main">
  <p:tag name="AS_UNIQUEID" val="3522"/>
</p:tagLst>
</file>

<file path=ppt/tags/tag1173.xml><?xml version="1.0" encoding="utf-8"?>
<p:tagLst xmlns:p="http://schemas.openxmlformats.org/presentationml/2006/main">
  <p:tag name="AS_UNIQUEID" val="3523"/>
</p:tagLst>
</file>

<file path=ppt/tags/tag1174.xml><?xml version="1.0" encoding="utf-8"?>
<p:tagLst xmlns:p="http://schemas.openxmlformats.org/presentationml/2006/main">
  <p:tag name="AS_UNIQUEID" val="3524"/>
</p:tagLst>
</file>

<file path=ppt/tags/tag1175.xml><?xml version="1.0" encoding="utf-8"?>
<p:tagLst xmlns:p="http://schemas.openxmlformats.org/presentationml/2006/main">
  <p:tag name="AS_UNIQUEID" val="3525"/>
</p:tagLst>
</file>

<file path=ppt/tags/tag1176.xml><?xml version="1.0" encoding="utf-8"?>
<p:tagLst xmlns:p="http://schemas.openxmlformats.org/presentationml/2006/main">
  <p:tag name="AS_UNIQUEID" val="3526"/>
</p:tagLst>
</file>

<file path=ppt/tags/tag1177.xml><?xml version="1.0" encoding="utf-8"?>
<p:tagLst xmlns:p="http://schemas.openxmlformats.org/presentationml/2006/main">
  <p:tag name="AS_UNIQUEID" val="3527"/>
</p:tagLst>
</file>

<file path=ppt/tags/tag1178.xml><?xml version="1.0" encoding="utf-8"?>
<p:tagLst xmlns:p="http://schemas.openxmlformats.org/presentationml/2006/main">
  <p:tag name="AS_UNIQUEID" val="3528"/>
</p:tagLst>
</file>

<file path=ppt/tags/tag1179.xml><?xml version="1.0" encoding="utf-8"?>
<p:tagLst xmlns:p="http://schemas.openxmlformats.org/presentationml/2006/main">
  <p:tag name="AS_UNIQUEID" val="3529"/>
</p:tagLst>
</file>

<file path=ppt/tags/tag118.xml><?xml version="1.0" encoding="utf-8"?>
<p:tagLst xmlns:p="http://schemas.openxmlformats.org/presentationml/2006/main">
  <p:tag name="KSO_WM_BEAUTIFY_FLAG" val=""/>
</p:tagLst>
</file>

<file path=ppt/tags/tag1180.xml><?xml version="1.0" encoding="utf-8"?>
<p:tagLst xmlns:p="http://schemas.openxmlformats.org/presentationml/2006/main">
  <p:tag name="AS_UNIQUEID" val="3530"/>
</p:tagLst>
</file>

<file path=ppt/tags/tag1181.xml><?xml version="1.0" encoding="utf-8"?>
<p:tagLst xmlns:p="http://schemas.openxmlformats.org/presentationml/2006/main">
  <p:tag name="AS_UNIQUEID" val="3531"/>
</p:tagLst>
</file>

<file path=ppt/tags/tag1182.xml><?xml version="1.0" encoding="utf-8"?>
<p:tagLst xmlns:p="http://schemas.openxmlformats.org/presentationml/2006/main">
  <p:tag name="AS_UNIQUEID" val="3532"/>
</p:tagLst>
</file>

<file path=ppt/tags/tag1183.xml><?xml version="1.0" encoding="utf-8"?>
<p:tagLst xmlns:p="http://schemas.openxmlformats.org/presentationml/2006/main">
  <p:tag name="AS_UNIQUEID" val="3533"/>
</p:tagLst>
</file>

<file path=ppt/tags/tag1184.xml><?xml version="1.0" encoding="utf-8"?>
<p:tagLst xmlns:p="http://schemas.openxmlformats.org/presentationml/2006/main">
  <p:tag name="AS_UNIQUEID" val="3534"/>
</p:tagLst>
</file>

<file path=ppt/tags/tag1185.xml><?xml version="1.0" encoding="utf-8"?>
<p:tagLst xmlns:p="http://schemas.openxmlformats.org/presentationml/2006/main">
  <p:tag name="AS_UNIQUEID" val="3535"/>
</p:tagLst>
</file>

<file path=ppt/tags/tag1186.xml><?xml version="1.0" encoding="utf-8"?>
<p:tagLst xmlns:p="http://schemas.openxmlformats.org/presentationml/2006/main">
  <p:tag name="AS_UNIQUEID" val="3536"/>
</p:tagLst>
</file>

<file path=ppt/tags/tag1187.xml><?xml version="1.0" encoding="utf-8"?>
<p:tagLst xmlns:p="http://schemas.openxmlformats.org/presentationml/2006/main">
  <p:tag name="AS_UNIQUEID" val="3537"/>
</p:tagLst>
</file>

<file path=ppt/tags/tag1188.xml><?xml version="1.0" encoding="utf-8"?>
<p:tagLst xmlns:p="http://schemas.openxmlformats.org/presentationml/2006/main">
  <p:tag name="AS_UNIQUEID" val="3538"/>
</p:tagLst>
</file>

<file path=ppt/tags/tag1189.xml><?xml version="1.0" encoding="utf-8"?>
<p:tagLst xmlns:p="http://schemas.openxmlformats.org/presentationml/2006/main">
  <p:tag name="AS_UNIQUEID" val="3539"/>
</p:tagLst>
</file>

<file path=ppt/tags/tag119.xml><?xml version="1.0" encoding="utf-8"?>
<p:tagLst xmlns:p="http://schemas.openxmlformats.org/presentationml/2006/main">
  <p:tag name="KSO_WM_BEAUTIFY_FLAG" val=""/>
</p:tagLst>
</file>

<file path=ppt/tags/tag1190.xml><?xml version="1.0" encoding="utf-8"?>
<p:tagLst xmlns:p="http://schemas.openxmlformats.org/presentationml/2006/main">
  <p:tag name="AS_UNIQUEID" val="3540"/>
</p:tagLst>
</file>

<file path=ppt/tags/tag1191.xml><?xml version="1.0" encoding="utf-8"?>
<p:tagLst xmlns:p="http://schemas.openxmlformats.org/presentationml/2006/main">
  <p:tag name="AS_UNIQUEID" val="3541"/>
</p:tagLst>
</file>

<file path=ppt/tags/tag1192.xml><?xml version="1.0" encoding="utf-8"?>
<p:tagLst xmlns:p="http://schemas.openxmlformats.org/presentationml/2006/main">
  <p:tag name="AS_UNIQUEID" val="3542"/>
</p:tagLst>
</file>

<file path=ppt/tags/tag1193.xml><?xml version="1.0" encoding="utf-8"?>
<p:tagLst xmlns:p="http://schemas.openxmlformats.org/presentationml/2006/main">
  <p:tag name="AS_UNIQUEID" val="3543"/>
</p:tagLst>
</file>

<file path=ppt/tags/tag1194.xml><?xml version="1.0" encoding="utf-8"?>
<p:tagLst xmlns:p="http://schemas.openxmlformats.org/presentationml/2006/main">
  <p:tag name="AS_UNIQUEID" val="3544"/>
</p:tagLst>
</file>

<file path=ppt/tags/tag1195.xml><?xml version="1.0" encoding="utf-8"?>
<p:tagLst xmlns:p="http://schemas.openxmlformats.org/presentationml/2006/main">
  <p:tag name="AS_UNIQUEID" val="3545"/>
</p:tagLst>
</file>

<file path=ppt/tags/tag1196.xml><?xml version="1.0" encoding="utf-8"?>
<p:tagLst xmlns:p="http://schemas.openxmlformats.org/presentationml/2006/main">
  <p:tag name="AS_UNIQUEID" val="3546"/>
</p:tagLst>
</file>

<file path=ppt/tags/tag1197.xml><?xml version="1.0" encoding="utf-8"?>
<p:tagLst xmlns:p="http://schemas.openxmlformats.org/presentationml/2006/main">
  <p:tag name="AS_UNIQUEID" val="3547"/>
</p:tagLst>
</file>

<file path=ppt/tags/tag1198.xml><?xml version="1.0" encoding="utf-8"?>
<p:tagLst xmlns:p="http://schemas.openxmlformats.org/presentationml/2006/main">
  <p:tag name="AS_UNIQUEID" val="3548"/>
</p:tagLst>
</file>

<file path=ppt/tags/tag1199.xml><?xml version="1.0" encoding="utf-8"?>
<p:tagLst xmlns:p="http://schemas.openxmlformats.org/presentationml/2006/main">
  <p:tag name="AS_UNIQUEID" val="3549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00.xml><?xml version="1.0" encoding="utf-8"?>
<p:tagLst xmlns:p="http://schemas.openxmlformats.org/presentationml/2006/main">
  <p:tag name="AS_UNIQUEID" val="3550"/>
</p:tagLst>
</file>

<file path=ppt/tags/tag1201.xml><?xml version="1.0" encoding="utf-8"?>
<p:tagLst xmlns:p="http://schemas.openxmlformats.org/presentationml/2006/main">
  <p:tag name="AS_UNIQUEID" val="3551"/>
</p:tagLst>
</file>

<file path=ppt/tags/tag1202.xml><?xml version="1.0" encoding="utf-8"?>
<p:tagLst xmlns:p="http://schemas.openxmlformats.org/presentationml/2006/main">
  <p:tag name="AS_UNIQUEID" val="3552"/>
</p:tagLst>
</file>

<file path=ppt/tags/tag1203.xml><?xml version="1.0" encoding="utf-8"?>
<p:tagLst xmlns:p="http://schemas.openxmlformats.org/presentationml/2006/main">
  <p:tag name="AS_UNIQUEID" val="3553"/>
</p:tagLst>
</file>

<file path=ppt/tags/tag1204.xml><?xml version="1.0" encoding="utf-8"?>
<p:tagLst xmlns:p="http://schemas.openxmlformats.org/presentationml/2006/main">
  <p:tag name="AS_UNIQUEID" val="3554"/>
</p:tagLst>
</file>

<file path=ppt/tags/tag1205.xml><?xml version="1.0" encoding="utf-8"?>
<p:tagLst xmlns:p="http://schemas.openxmlformats.org/presentationml/2006/main">
  <p:tag name="AS_UNIQUEID" val="3555"/>
</p:tagLst>
</file>

<file path=ppt/tags/tag1206.xml><?xml version="1.0" encoding="utf-8"?>
<p:tagLst xmlns:p="http://schemas.openxmlformats.org/presentationml/2006/main">
  <p:tag name="AS_UNIQUEID" val="3556"/>
</p:tagLst>
</file>

<file path=ppt/tags/tag1207.xml><?xml version="1.0" encoding="utf-8"?>
<p:tagLst xmlns:p="http://schemas.openxmlformats.org/presentationml/2006/main">
  <p:tag name="AS_UNIQUEID" val="3557"/>
</p:tagLst>
</file>

<file path=ppt/tags/tag1208.xml><?xml version="1.0" encoding="utf-8"?>
<p:tagLst xmlns:p="http://schemas.openxmlformats.org/presentationml/2006/main">
  <p:tag name="AS_UNIQUEID" val="3558"/>
</p:tagLst>
</file>

<file path=ppt/tags/tag1209.xml><?xml version="1.0" encoding="utf-8"?>
<p:tagLst xmlns:p="http://schemas.openxmlformats.org/presentationml/2006/main">
  <p:tag name="AS_UNIQUEID" val="3559"/>
</p:tagLst>
</file>

<file path=ppt/tags/tag121.xml><?xml version="1.0" encoding="utf-8"?>
<p:tagLst xmlns:p="http://schemas.openxmlformats.org/presentationml/2006/main">
  <p:tag name="KSO_WM_BEAUTIFY_FLAG" val=""/>
</p:tagLst>
</file>

<file path=ppt/tags/tag1210.xml><?xml version="1.0" encoding="utf-8"?>
<p:tagLst xmlns:p="http://schemas.openxmlformats.org/presentationml/2006/main">
  <p:tag name="AS_UNIQUEID" val="3560"/>
</p:tagLst>
</file>

<file path=ppt/tags/tag1211.xml><?xml version="1.0" encoding="utf-8"?>
<p:tagLst xmlns:p="http://schemas.openxmlformats.org/presentationml/2006/main">
  <p:tag name="AS_UNIQUEID" val="3561"/>
</p:tagLst>
</file>

<file path=ppt/tags/tag1212.xml><?xml version="1.0" encoding="utf-8"?>
<p:tagLst xmlns:p="http://schemas.openxmlformats.org/presentationml/2006/main">
  <p:tag name="AS_UNIQUEID" val="3562"/>
</p:tagLst>
</file>

<file path=ppt/tags/tag1213.xml><?xml version="1.0" encoding="utf-8"?>
<p:tagLst xmlns:p="http://schemas.openxmlformats.org/presentationml/2006/main">
  <p:tag name="AS_UNIQUEID" val="3563"/>
</p:tagLst>
</file>

<file path=ppt/tags/tag1214.xml><?xml version="1.0" encoding="utf-8"?>
<p:tagLst xmlns:p="http://schemas.openxmlformats.org/presentationml/2006/main">
  <p:tag name="AS_UNIQUEID" val="3564"/>
</p:tagLst>
</file>

<file path=ppt/tags/tag1215.xml><?xml version="1.0" encoding="utf-8"?>
<p:tagLst xmlns:p="http://schemas.openxmlformats.org/presentationml/2006/main">
  <p:tag name="AS_UNIQUEID" val="3565"/>
</p:tagLst>
</file>

<file path=ppt/tags/tag1216.xml><?xml version="1.0" encoding="utf-8"?>
<p:tagLst xmlns:p="http://schemas.openxmlformats.org/presentationml/2006/main">
  <p:tag name="AS_UNIQUEID" val="3567"/>
</p:tagLst>
</file>

<file path=ppt/tags/tag1217.xml><?xml version="1.0" encoding="utf-8"?>
<p:tagLst xmlns:p="http://schemas.openxmlformats.org/presentationml/2006/main">
  <p:tag name="AS_UNIQUEID" val="3568"/>
</p:tagLst>
</file>

<file path=ppt/tags/tag1218.xml><?xml version="1.0" encoding="utf-8"?>
<p:tagLst xmlns:p="http://schemas.openxmlformats.org/presentationml/2006/main">
  <p:tag name="AS_UNIQUEID" val="3569"/>
</p:tagLst>
</file>

<file path=ppt/tags/tag1219.xml><?xml version="1.0" encoding="utf-8"?>
<p:tagLst xmlns:p="http://schemas.openxmlformats.org/presentationml/2006/main">
  <p:tag name="AS_UNIQUEID" val="3570"/>
</p:tagLst>
</file>

<file path=ppt/tags/tag122.xml><?xml version="1.0" encoding="utf-8"?>
<p:tagLst xmlns:p="http://schemas.openxmlformats.org/presentationml/2006/main">
  <p:tag name="KSO_WM_BEAUTIFY_FLAG" val=""/>
</p:tagLst>
</file>

<file path=ppt/tags/tag1220.xml><?xml version="1.0" encoding="utf-8"?>
<p:tagLst xmlns:p="http://schemas.openxmlformats.org/presentationml/2006/main">
  <p:tag name="AS_UNIQUEID" val="3572"/>
</p:tagLst>
</file>

<file path=ppt/tags/tag1221.xml><?xml version="1.0" encoding="utf-8"?>
<p:tagLst xmlns:p="http://schemas.openxmlformats.org/presentationml/2006/main">
  <p:tag name="AS_UNIQUEID" val="3573"/>
</p:tagLst>
</file>

<file path=ppt/tags/tag1222.xml><?xml version="1.0" encoding="utf-8"?>
<p:tagLst xmlns:p="http://schemas.openxmlformats.org/presentationml/2006/main">
  <p:tag name="AS_UNIQUEID" val="3574"/>
</p:tagLst>
</file>

<file path=ppt/tags/tag1223.xml><?xml version="1.0" encoding="utf-8"?>
<p:tagLst xmlns:p="http://schemas.openxmlformats.org/presentationml/2006/main">
  <p:tag name="AS_UNIQUEID" val="3575"/>
</p:tagLst>
</file>

<file path=ppt/tags/tag1224.xml><?xml version="1.0" encoding="utf-8"?>
<p:tagLst xmlns:p="http://schemas.openxmlformats.org/presentationml/2006/main">
  <p:tag name="AS_UNIQUEID" val="3576"/>
</p:tagLst>
</file>

<file path=ppt/tags/tag1225.xml><?xml version="1.0" encoding="utf-8"?>
<p:tagLst xmlns:p="http://schemas.openxmlformats.org/presentationml/2006/main">
  <p:tag name="AS_UNIQUEID" val="3579"/>
  <p:tag name="PA" val="v5.2.5"/>
  <p:tag name="RESOURCELIBID_SMARTLAYOUT" val="556073"/>
  <p:tag name="SMARTLAYOUT_SHAPETEXT" val="0|KeepOriginal|True|Title|None|"/>
  <p:tag name="SMARTLAYOUT_SHAPETYPE" val="Text"/>
</p:tagLst>
</file>

<file path=ppt/tags/tag1226.xml><?xml version="1.0" encoding="utf-8"?>
<p:tagLst xmlns:p="http://schemas.openxmlformats.org/presentationml/2006/main">
  <p:tag name="AS_UNIQUEID" val="5589"/>
</p:tagLst>
</file>

<file path=ppt/tags/tag1227.xml><?xml version="1.0" encoding="utf-8"?>
<p:tagLst xmlns:p="http://schemas.openxmlformats.org/presentationml/2006/main">
  <p:tag name="KSO_WM_BEAUTIFY_FLAG" val=""/>
</p:tagLst>
</file>

<file path=ppt/tags/tag1228.xml><?xml version="1.0" encoding="utf-8"?>
<p:tagLst xmlns:p="http://schemas.openxmlformats.org/presentationml/2006/main">
  <p:tag name="KSO_WM_BEAUTIFY_FLAG" val=""/>
</p:tagLst>
</file>

<file path=ppt/tags/tag1229.xml><?xml version="1.0" encoding="utf-8"?>
<p:tagLst xmlns:p="http://schemas.openxmlformats.org/presentationml/2006/main">
  <p:tag name="AS_UNIQUEID" val="4172"/>
</p:tagLst>
</file>

<file path=ppt/tags/tag123.xml><?xml version="1.0" encoding="utf-8"?>
<p:tagLst xmlns:p="http://schemas.openxmlformats.org/presentationml/2006/main">
  <p:tag name="KSO_WM_BEAUTIFY_FLAG" val=""/>
</p:tagLst>
</file>

<file path=ppt/tags/tag1230.xml><?xml version="1.0" encoding="utf-8"?>
<p:tagLst xmlns:p="http://schemas.openxmlformats.org/presentationml/2006/main">
  <p:tag name="AS_UNIQUEID" val="5316"/>
  <p:tag name="KSO_WM_BEAUTIFY_FLAG" val=""/>
</p:tagLst>
</file>

<file path=ppt/tags/tag1231.xml><?xml version="1.0" encoding="utf-8"?>
<p:tagLst xmlns:p="http://schemas.openxmlformats.org/presentationml/2006/main">
  <p:tag name="AS_UNIQUEID" val="5307"/>
  <p:tag name="KSO_WM_DIAGRAM_VIRTUALLY_FRAME" val="{&quot;height&quot;:340.1750393700787,&quot;left&quot;:24.139527559055118,&quot;top&quot;:60.64220472440945,&quot;width&quot;:906.943622047244}"/>
</p:tagLst>
</file>

<file path=ppt/tags/tag1232.xml><?xml version="1.0" encoding="utf-8"?>
<p:tagLst xmlns:p="http://schemas.openxmlformats.org/presentationml/2006/main">
  <p:tag name="AS_UNIQUEID" val="5308"/>
  <p:tag name="KSO_WM_DIAGRAM_VIRTUALLY_FRAME" val="{&quot;height&quot;:340.1750393700787,&quot;left&quot;:24.139527559055118,&quot;top&quot;:60.64220472440945,&quot;width&quot;:906.943622047244}"/>
</p:tagLst>
</file>

<file path=ppt/tags/tag1233.xml><?xml version="1.0" encoding="utf-8"?>
<p:tagLst xmlns:p="http://schemas.openxmlformats.org/presentationml/2006/main">
  <p:tag name="AS_UNIQUEID" val="5309"/>
  <p:tag name="KSO_WM_DIAGRAM_VIRTUALLY_FRAME" val="{&quot;height&quot;:340.1750393700787,&quot;left&quot;:24.139527559055118,&quot;top&quot;:60.64220472440945,&quot;width&quot;:906.943622047244}"/>
</p:tagLst>
</file>

<file path=ppt/tags/tag1234.xml><?xml version="1.0" encoding="utf-8"?>
<p:tagLst xmlns:p="http://schemas.openxmlformats.org/presentationml/2006/main">
  <p:tag name="AS_UNIQUEID" val="5310"/>
  <p:tag name="KSO_WM_DIAGRAM_VIRTUALLY_FRAME" val="{&quot;height&quot;:340.1750393700787,&quot;left&quot;:24.139527559055118,&quot;top&quot;:60.64220472440945,&quot;width&quot;:906.943622047244}"/>
</p:tagLst>
</file>

<file path=ppt/tags/tag1235.xml><?xml version="1.0" encoding="utf-8"?>
<p:tagLst xmlns:p="http://schemas.openxmlformats.org/presentationml/2006/main">
  <p:tag name="AS_UNIQUEID" val="5312"/>
  <p:tag name="KSO_WM_DIAGRAM_VIRTUALLY_FRAME" val="{&quot;height&quot;:340.1750393700787,&quot;left&quot;:24.139527559055118,&quot;top&quot;:60.64220472440945,&quot;width&quot;:906.943622047244}"/>
</p:tagLst>
</file>

<file path=ppt/tags/tag1236.xml><?xml version="1.0" encoding="utf-8"?>
<p:tagLst xmlns:p="http://schemas.openxmlformats.org/presentationml/2006/main">
  <p:tag name="AS_UNIQUEID" val="5313"/>
  <p:tag name="KSO_WM_DIAGRAM_VIRTUALLY_FRAME" val="{&quot;height&quot;:340.1750393700787,&quot;left&quot;:24.139527559055118,&quot;top&quot;:60.64220472440945,&quot;width&quot;:906.943622047244}"/>
</p:tagLst>
</file>

<file path=ppt/tags/tag1237.xml><?xml version="1.0" encoding="utf-8"?>
<p:tagLst xmlns:p="http://schemas.openxmlformats.org/presentationml/2006/main">
  <p:tag name="AS_UNIQUEID" val="5314"/>
  <p:tag name="KSO_WM_DIAGRAM_VIRTUALLY_FRAME" val="{&quot;height&quot;:340.1750393700787,&quot;left&quot;:24.139527559055118,&quot;top&quot;:60.64220472440945,&quot;width&quot;:906.943622047244}"/>
</p:tagLst>
</file>

<file path=ppt/tags/tag1238.xml><?xml version="1.0" encoding="utf-8"?>
<p:tagLst xmlns:p="http://schemas.openxmlformats.org/presentationml/2006/main">
  <p:tag name="AS_UNIQUEID" val="5315"/>
  <p:tag name="KSO_WM_DIAGRAM_VIRTUALLY_FRAME" val="{&quot;height&quot;:340.1750393700787,&quot;left&quot;:24.139527559055118,&quot;top&quot;:60.64220472440945,&quot;width&quot;:906.943622047244}"/>
</p:tagLst>
</file>

<file path=ppt/tags/tag1239.xml><?xml version="1.0" encoding="utf-8"?>
<p:tagLst xmlns:p="http://schemas.openxmlformats.org/presentationml/2006/main">
  <p:tag name="AS_UNIQUEID" val="5317"/>
  <p:tag name="KSO_WM_DIAGRAM_VIRTUALLY_FRAME" val="{&quot;height&quot;:340.1750393700787,&quot;left&quot;:24.139527559055118,&quot;top&quot;:60.64220472440945,&quot;width&quot;:906.943622047244}"/>
</p:tagLst>
</file>

<file path=ppt/tags/tag124.xml><?xml version="1.0" encoding="utf-8"?>
<p:tagLst xmlns:p="http://schemas.openxmlformats.org/presentationml/2006/main">
  <p:tag name="KSO_WM_BEAUTIFY_FLAG" val=""/>
</p:tagLst>
</file>

<file path=ppt/tags/tag1240.xml><?xml version="1.0" encoding="utf-8"?>
<p:tagLst xmlns:p="http://schemas.openxmlformats.org/presentationml/2006/main">
  <p:tag name="AS_UNIQUEID" val="5318"/>
  <p:tag name="KSO_WM_BEAUTIFY_FLAG" val=""/>
  <p:tag name="KSO_WM_DIAGRAM_VIRTUALLY_FRAME" val="{&quot;height&quot;:340.1750393700787,&quot;left&quot;:24.139527559055118,&quot;top&quot;:60.64220472440945,&quot;width&quot;:906.943622047244}"/>
</p:tagLst>
</file>

<file path=ppt/tags/tag1241.xml><?xml version="1.0" encoding="utf-8"?>
<p:tagLst xmlns:p="http://schemas.openxmlformats.org/presentationml/2006/main">
  <p:tag name="AS_UNIQUEID" val="5319"/>
  <p:tag name="KSO_WM_BEAUTIFY_FLAG" val=""/>
  <p:tag name="KSO_WM_DIAGRAM_VIRTUALLY_FRAME" val="{&quot;height&quot;:340.1750393700787,&quot;left&quot;:24.139527559055118,&quot;top&quot;:60.64220472440945,&quot;width&quot;:906.943622047244}"/>
</p:tagLst>
</file>

<file path=ppt/tags/tag1242.xml><?xml version="1.0" encoding="utf-8"?>
<p:tagLst xmlns:p="http://schemas.openxmlformats.org/presentationml/2006/main">
  <p:tag name="AS_UNIQUEID" val="5320"/>
  <p:tag name="KSO_WM_BEAUTIFY_FLAG" val=""/>
  <p:tag name="KSO_WM_DIAGRAM_VIRTUALLY_FRAME" val="{&quot;height&quot;:340.1750393700787,&quot;left&quot;:24.139527559055118,&quot;top&quot;:60.64220472440945,&quot;width&quot;:906.943622047244}"/>
</p:tagLst>
</file>

<file path=ppt/tags/tag1243.xml><?xml version="1.0" encoding="utf-8"?>
<p:tagLst xmlns:p="http://schemas.openxmlformats.org/presentationml/2006/main">
  <p:tag name="AS_UNIQUEID" val="5632"/>
</p:tagLst>
</file>

<file path=ppt/tags/tag1244.xml><?xml version="1.0" encoding="utf-8"?>
<p:tagLst xmlns:p="http://schemas.openxmlformats.org/presentationml/2006/main">
  <p:tag name="AS_UNIQUEID" val="5633"/>
</p:tagLst>
</file>

<file path=ppt/tags/tag1245.xml><?xml version="1.0" encoding="utf-8"?>
<p:tagLst xmlns:p="http://schemas.openxmlformats.org/presentationml/2006/main">
  <p:tag name="KSO_WM_UNIT_PLACING_PICTURE_USER_VIEWPORT" val="{&quot;height&quot;:8064,&quot;width&quot;:20952}"/>
  <p:tag name="KSO_WM_BEAUTIFY_FLAG" val=""/>
</p:tagLst>
</file>

<file path=ppt/tags/tag1246.xml><?xml version="1.0" encoding="utf-8"?>
<p:tagLst xmlns:p="http://schemas.openxmlformats.org/presentationml/2006/main">
  <p:tag name="KSO_WM_BEAUTIFY_FLAG" val=""/>
</p:tagLst>
</file>

<file path=ppt/tags/tag1247.xml><?xml version="1.0" encoding="utf-8"?>
<p:tagLst xmlns:p="http://schemas.openxmlformats.org/presentationml/2006/main">
  <p:tag name="AS_UNIQUEID" val="1711"/>
  <p:tag name="KSO_WM_BEAUTIFY_FLAG" val=""/>
</p:tagLst>
</file>

<file path=ppt/tags/tag1248.xml><?xml version="1.0" encoding="utf-8"?>
<p:tagLst xmlns:p="http://schemas.openxmlformats.org/presentationml/2006/main">
  <p:tag name="AS_UNIQUEID" val="4391"/>
</p:tagLst>
</file>

<file path=ppt/tags/tag1249.xml><?xml version="1.0" encoding="utf-8"?>
<p:tagLst xmlns:p="http://schemas.openxmlformats.org/presentationml/2006/main">
  <p:tag name="AS_UNIQUEID" val="4392"/>
</p:tagLst>
</file>

<file path=ppt/tags/tag125.xml><?xml version="1.0" encoding="utf-8"?>
<p:tagLst xmlns:p="http://schemas.openxmlformats.org/presentationml/2006/main">
  <p:tag name="KSO_WM_BEAUTIFY_FLAG" val=""/>
</p:tagLst>
</file>

<file path=ppt/tags/tag1250.xml><?xml version="1.0" encoding="utf-8"?>
<p:tagLst xmlns:p="http://schemas.openxmlformats.org/presentationml/2006/main">
  <p:tag name="AS_UNIQUEID" val="4393"/>
</p:tagLst>
</file>

<file path=ppt/tags/tag1251.xml><?xml version="1.0" encoding="utf-8"?>
<p:tagLst xmlns:p="http://schemas.openxmlformats.org/presentationml/2006/main">
  <p:tag name="AS_UNIQUEID" val="1395"/>
</p:tagLst>
</file>

<file path=ppt/tags/tag1252.xml><?xml version="1.0" encoding="utf-8"?>
<p:tagLst xmlns:p="http://schemas.openxmlformats.org/presentationml/2006/main">
  <p:tag name="AS_UNIQUEID" val="1395"/>
</p:tagLst>
</file>

<file path=ppt/tags/tag1253.xml><?xml version="1.0" encoding="utf-8"?>
<p:tagLst xmlns:p="http://schemas.openxmlformats.org/presentationml/2006/main">
  <p:tag name="AS_UNIQUEID" val="4172"/>
</p:tagLst>
</file>

<file path=ppt/tags/tag1254.xml><?xml version="1.0" encoding="utf-8"?>
<p:tagLst xmlns:p="http://schemas.openxmlformats.org/presentationml/2006/main">
  <p:tag name="AS_UNIQUEID" val="5316"/>
  <p:tag name="KSO_WM_BEAUTIFY_FLAG" val=""/>
</p:tagLst>
</file>

<file path=ppt/tags/tag1255.xml><?xml version="1.0" encoding="utf-8"?>
<p:tagLst xmlns:p="http://schemas.openxmlformats.org/presentationml/2006/main">
  <p:tag name="AS_UNIQUEID" val="5426"/>
  <p:tag name="KSO_WM_UNIT_TABLE_BEAUTIFY" val="smartTable{55c957ce-84e6-4fcb-a8bd-356c356efa3c}"/>
  <p:tag name="TABLE_ENDDRAG_ORIGIN_RECT" val="913*416"/>
  <p:tag name="TABLE_ENDDRAG_RECT" val="15*93*913*416"/>
</p:tagLst>
</file>

<file path=ppt/tags/tag1256.xml><?xml version="1.0" encoding="utf-8"?>
<p:tagLst xmlns:p="http://schemas.openxmlformats.org/presentationml/2006/main">
  <p:tag name="AS_UNIQUEID" val="5358"/>
  <p:tag name="KSO_WM_BEAUTIFY_FLAG" val=""/>
</p:tagLst>
</file>

<file path=ppt/tags/tag1257.xml><?xml version="1.0" encoding="utf-8"?>
<p:tagLst xmlns:p="http://schemas.openxmlformats.org/presentationml/2006/main">
  <p:tag name="AS_UNIQUEID" val="4172"/>
</p:tagLst>
</file>

<file path=ppt/tags/tag1258.xml><?xml version="1.0" encoding="utf-8"?>
<p:tagLst xmlns:p="http://schemas.openxmlformats.org/presentationml/2006/main">
  <p:tag name="AS_UNIQUEID" val="5353"/>
</p:tagLst>
</file>

<file path=ppt/tags/tag1259.xml><?xml version="1.0" encoding="utf-8"?>
<p:tagLst xmlns:p="http://schemas.openxmlformats.org/presentationml/2006/main">
  <p:tag name="AS_UNIQUEID" val="5660"/>
</p:tagLst>
</file>

<file path=ppt/tags/tag126.xml><?xml version="1.0" encoding="utf-8"?>
<p:tagLst xmlns:p="http://schemas.openxmlformats.org/presentationml/2006/main">
  <p:tag name="KSO_WM_BEAUTIFY_FLAG" val=""/>
</p:tagLst>
</file>

<file path=ppt/tags/tag1260.xml><?xml version="1.0" encoding="utf-8"?>
<p:tagLst xmlns:p="http://schemas.openxmlformats.org/presentationml/2006/main">
  <p:tag name="AS_UNIQUEID" val="5661"/>
</p:tagLst>
</file>

<file path=ppt/tags/tag1261.xml><?xml version="1.0" encoding="utf-8"?>
<p:tagLst xmlns:p="http://schemas.openxmlformats.org/presentationml/2006/main">
  <p:tag name="AS_UNIQUEID" val="5662"/>
</p:tagLst>
</file>

<file path=ppt/tags/tag1262.xml><?xml version="1.0" encoding="utf-8"?>
<p:tagLst xmlns:p="http://schemas.openxmlformats.org/presentationml/2006/main">
  <p:tag name="AS_UNIQUEID" val="5663"/>
</p:tagLst>
</file>

<file path=ppt/tags/tag1263.xml><?xml version="1.0" encoding="utf-8"?>
<p:tagLst xmlns:p="http://schemas.openxmlformats.org/presentationml/2006/main">
  <p:tag name="AS_UNIQUEID" val="5664"/>
</p:tagLst>
</file>

<file path=ppt/tags/tag1264.xml><?xml version="1.0" encoding="utf-8"?>
<p:tagLst xmlns:p="http://schemas.openxmlformats.org/presentationml/2006/main">
  <p:tag name="AS_UNIQUEID" val="5665"/>
</p:tagLst>
</file>

<file path=ppt/tags/tag1265.xml><?xml version="1.0" encoding="utf-8"?>
<p:tagLst xmlns:p="http://schemas.openxmlformats.org/presentationml/2006/main">
  <p:tag name="AS_UNIQUEID" val="5666"/>
</p:tagLst>
</file>

<file path=ppt/tags/tag1266.xml><?xml version="1.0" encoding="utf-8"?>
<p:tagLst xmlns:p="http://schemas.openxmlformats.org/presentationml/2006/main">
  <p:tag name="AS_UNIQUEID" val="5667"/>
</p:tagLst>
</file>

<file path=ppt/tags/tag1267.xml><?xml version="1.0" encoding="utf-8"?>
<p:tagLst xmlns:p="http://schemas.openxmlformats.org/presentationml/2006/main">
  <p:tag name="AS_UNIQUEID" val="5358"/>
  <p:tag name="KSO_WM_BEAUTIFY_FLAG" val=""/>
</p:tagLst>
</file>

<file path=ppt/tags/tag1268.xml><?xml version="1.0" encoding="utf-8"?>
<p:tagLst xmlns:p="http://schemas.openxmlformats.org/presentationml/2006/main">
  <p:tag name="AS_UNIQUEID" val="4172"/>
</p:tagLst>
</file>

<file path=ppt/tags/tag1269.xml><?xml version="1.0" encoding="utf-8"?>
<p:tagLst xmlns:p="http://schemas.openxmlformats.org/presentationml/2006/main">
  <p:tag name="AS_UNIQUEID" val="5358"/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70.xml><?xml version="1.0" encoding="utf-8"?>
<p:tagLst xmlns:p="http://schemas.openxmlformats.org/presentationml/2006/main">
  <p:tag name="AS_UNIQUEID" val="4172"/>
</p:tagLst>
</file>

<file path=ppt/tags/tag1271.xml><?xml version="1.0" encoding="utf-8"?>
<p:tagLst xmlns:p="http://schemas.openxmlformats.org/presentationml/2006/main">
  <p:tag name="AS_UNIQUEID" val="5353"/>
</p:tagLst>
</file>

<file path=ppt/tags/tag1272.xml><?xml version="1.0" encoding="utf-8"?>
<p:tagLst xmlns:p="http://schemas.openxmlformats.org/presentationml/2006/main">
  <p:tag name="AS_UNIQUEID" val="5393"/>
  <p:tag name="KSO_WM_UNIT_TABLE_BEAUTIFY" val="smartTable{e231c687-e046-4f01-ad27-bcb5e07e1c08}"/>
</p:tagLst>
</file>

<file path=ppt/tags/tag1273.xml><?xml version="1.0" encoding="utf-8"?>
<p:tagLst xmlns:p="http://schemas.openxmlformats.org/presentationml/2006/main">
  <p:tag name="AS_UNIQUEID" val="5338"/>
</p:tagLst>
</file>

<file path=ppt/tags/tag1274.xml><?xml version="1.0" encoding="utf-8"?>
<p:tagLst xmlns:p="http://schemas.openxmlformats.org/presentationml/2006/main">
  <p:tag name="AS_UNIQUEID" val="5336"/>
  <p:tag name="KSO_WM_BEAUTIFY_FLAG" val=""/>
</p:tagLst>
</file>

<file path=ppt/tags/tag1275.xml><?xml version="1.0" encoding="utf-8"?>
<p:tagLst xmlns:p="http://schemas.openxmlformats.org/presentationml/2006/main">
  <p:tag name="AS_UNIQUEID" val="4172"/>
</p:tagLst>
</file>

<file path=ppt/tags/tag1276.xml><?xml version="1.0" encoding="utf-8"?>
<p:tagLst xmlns:p="http://schemas.openxmlformats.org/presentationml/2006/main">
  <p:tag name="AS_UNIQUEID" val="377"/>
  <p:tag name="KSO_WM_BEAUTIFY_FLAG" val=""/>
</p:tagLst>
</file>

<file path=ppt/tags/tag1277.xml><?xml version="1.0" encoding="utf-8"?>
<p:tagLst xmlns:p="http://schemas.openxmlformats.org/presentationml/2006/main">
  <p:tag name="AS_UNIQUEID" val="398"/>
  <p:tag name="KSO_WM_BEAUTIFY_FLAG" val=""/>
  <p:tag name="KSO_WM_UNIT_TABLE_BEAUTIFY" val="smartTable{67ab0992-6e9f-4bba-94a8-b141f0ea7518}"/>
  <p:tag name="TABLE_ENDDRAG_ORIGIN_RECT" val="549*297"/>
  <p:tag name="TABLE_ENDDRAG_RECT" val="38*207*549*297"/>
</p:tagLst>
</file>

<file path=ppt/tags/tag1278.xml><?xml version="1.0" encoding="utf-8"?>
<p:tagLst xmlns:p="http://schemas.openxmlformats.org/presentationml/2006/main">
  <p:tag name="AS_UNIQUEID" val="379"/>
  <p:tag name="KSO_WM_BEAUTIFY_FLAG" val=""/>
</p:tagLst>
</file>

<file path=ppt/tags/tag1279.xml><?xml version="1.0" encoding="utf-8"?>
<p:tagLst xmlns:p="http://schemas.openxmlformats.org/presentationml/2006/main">
  <p:tag name="AS_UNIQUEID" val="399"/>
</p:tagLst>
</file>

<file path=ppt/tags/tag128.xml><?xml version="1.0" encoding="utf-8"?>
<p:tagLst xmlns:p="http://schemas.openxmlformats.org/presentationml/2006/main">
  <p:tag name="KSO_WM_BEAUTIFY_FLAG" val=""/>
</p:tagLst>
</file>

<file path=ppt/tags/tag1280.xml><?xml version="1.0" encoding="utf-8"?>
<p:tagLst xmlns:p="http://schemas.openxmlformats.org/presentationml/2006/main">
  <p:tag name="AS_UNIQUEID" val="400"/>
  <p:tag name="KSO_WM_BEAUTIFY_FLAG" val=""/>
</p:tagLst>
</file>

<file path=ppt/tags/tag1281.xml><?xml version="1.0" encoding="utf-8"?>
<p:tagLst xmlns:p="http://schemas.openxmlformats.org/presentationml/2006/main">
  <p:tag name="AS_UNIQUEID" val="401"/>
  <p:tag name="KSO_WM_BEAUTIFY_FLAG" val=""/>
</p:tagLst>
</file>

<file path=ppt/tags/tag1282.xml><?xml version="1.0" encoding="utf-8"?>
<p:tagLst xmlns:p="http://schemas.openxmlformats.org/presentationml/2006/main">
  <p:tag name="AS_UNIQUEID" val="402"/>
  <p:tag name="KSO_WM_BEAUTIFY_FLAG" val=""/>
</p:tagLst>
</file>

<file path=ppt/tags/tag1283.xml><?xml version="1.0" encoding="utf-8"?>
<p:tagLst xmlns:p="http://schemas.openxmlformats.org/presentationml/2006/main">
  <p:tag name="AS_UNIQUEID" val="403"/>
</p:tagLst>
</file>

<file path=ppt/tags/tag1284.xml><?xml version="1.0" encoding="utf-8"?>
<p:tagLst xmlns:p="http://schemas.openxmlformats.org/presentationml/2006/main">
  <p:tag name="AS_UNIQUEID" val="404"/>
  <p:tag name="KSO_WM_BEAUTIFY_FLAG" val=""/>
</p:tagLst>
</file>

<file path=ppt/tags/tag1285.xml><?xml version="1.0" encoding="utf-8"?>
<p:tagLst xmlns:p="http://schemas.openxmlformats.org/presentationml/2006/main">
  <p:tag name="AS_UNIQUEID" val="405"/>
  <p:tag name="KSO_WM_BEAUTIFY_FLAG" val=""/>
</p:tagLst>
</file>

<file path=ppt/tags/tag1286.xml><?xml version="1.0" encoding="utf-8"?>
<p:tagLst xmlns:p="http://schemas.openxmlformats.org/presentationml/2006/main">
  <p:tag name="AS_UNIQUEID" val="406"/>
  <p:tag name="KSO_WM_BEAUTIFY_FLAG" val=""/>
</p:tagLst>
</file>

<file path=ppt/tags/tag1287.xml><?xml version="1.0" encoding="utf-8"?>
<p:tagLst xmlns:p="http://schemas.openxmlformats.org/presentationml/2006/main">
  <p:tag name="AS_UNIQUEID" val="407"/>
</p:tagLst>
</file>

<file path=ppt/tags/tag1288.xml><?xml version="1.0" encoding="utf-8"?>
<p:tagLst xmlns:p="http://schemas.openxmlformats.org/presentationml/2006/main">
  <p:tag name="AS_UNIQUEID" val="408"/>
  <p:tag name="KSO_WM_BEAUTIFY_FLAG" val=""/>
</p:tagLst>
</file>

<file path=ppt/tags/tag1289.xml><?xml version="1.0" encoding="utf-8"?>
<p:tagLst xmlns:p="http://schemas.openxmlformats.org/presentationml/2006/main">
  <p:tag name="AS_UNIQUEID" val="409"/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290.xml><?xml version="1.0" encoding="utf-8"?>
<p:tagLst xmlns:p="http://schemas.openxmlformats.org/presentationml/2006/main">
  <p:tag name="AS_UNIQUEID" val="410"/>
  <p:tag name="KSO_WM_BEAUTIFY_FLAG" val=""/>
</p:tagLst>
</file>

<file path=ppt/tags/tag1291.xml><?xml version="1.0" encoding="utf-8"?>
<p:tagLst xmlns:p="http://schemas.openxmlformats.org/presentationml/2006/main">
  <p:tag name="AS_UNIQUEID" val="411"/>
</p:tagLst>
</file>

<file path=ppt/tags/tag1292.xml><?xml version="1.0" encoding="utf-8"?>
<p:tagLst xmlns:p="http://schemas.openxmlformats.org/presentationml/2006/main">
  <p:tag name="AS_UNIQUEID" val="412"/>
  <p:tag name="KSO_WM_BEAUTIFY_FLAG" val=""/>
</p:tagLst>
</file>

<file path=ppt/tags/tag1293.xml><?xml version="1.0" encoding="utf-8"?>
<p:tagLst xmlns:p="http://schemas.openxmlformats.org/presentationml/2006/main">
  <p:tag name="AS_UNIQUEID" val="413"/>
  <p:tag name="KSO_WM_BEAUTIFY_FLAG" val=""/>
</p:tagLst>
</file>

<file path=ppt/tags/tag1294.xml><?xml version="1.0" encoding="utf-8"?>
<p:tagLst xmlns:p="http://schemas.openxmlformats.org/presentationml/2006/main">
  <p:tag name="AS_UNIQUEID" val="414"/>
  <p:tag name="KSO_WM_BEAUTIFY_FLAG" val=""/>
</p:tagLst>
</file>

<file path=ppt/tags/tag1295.xml><?xml version="1.0" encoding="utf-8"?>
<p:tagLst xmlns:p="http://schemas.openxmlformats.org/presentationml/2006/main">
  <p:tag name="AS_UNIQUEID" val="377"/>
  <p:tag name="KSO_WM_BEAUTIFY_FLAG" val=""/>
</p:tagLst>
</file>

<file path=ppt/tags/tag1296.xml><?xml version="1.0" encoding="utf-8"?>
<p:tagLst xmlns:p="http://schemas.openxmlformats.org/presentationml/2006/main">
  <p:tag name="AS_UNIQUEID" val="379"/>
  <p:tag name="KSO_WM_BEAUTIFY_FLAG" val=""/>
</p:tagLst>
</file>

<file path=ppt/tags/tag1297.xml><?xml version="1.0" encoding="utf-8"?>
<p:tagLst xmlns:p="http://schemas.openxmlformats.org/presentationml/2006/main">
  <p:tag name="AS_UNIQUEID" val="426"/>
</p:tagLst>
</file>

<file path=ppt/tags/tag1298.xml><?xml version="1.0" encoding="utf-8"?>
<p:tagLst xmlns:p="http://schemas.openxmlformats.org/presentationml/2006/main">
  <p:tag name="KSO_WM_UNIT_PLACING_PICTURE_USER_VIEWPORT" val="{&quot;height&quot;:8064,&quot;width&quot;:20952}"/>
  <p:tag name="KSO_WM_BEAUTIFY_FLAG" val=""/>
</p:tagLst>
</file>

<file path=ppt/tags/tag129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00.xml><?xml version="1.0" encoding="utf-8"?>
<p:tagLst xmlns:p="http://schemas.openxmlformats.org/presentationml/2006/main">
  <p:tag name="AS_UNIQUEID" val="4761"/>
  <p:tag name="KSO_WM_UNIT_TABLE_BEAUTIFY" val="smartTable{74ddfbe3-ab1c-4167-8fbb-bc3fca52c6a8}"/>
  <p:tag name="TABLE_COLORIDX" val="l"/>
  <p:tag name="TABLE_EMPHASIZE_COLOR" val="6579300"/>
  <p:tag name="TABLE_ENDDRAG_ORIGIN_RECT" val="889*388"/>
  <p:tag name="TABLE_ENDDRAG_RECT" val="49*86*889*388"/>
  <p:tag name="TABLE_ONEKEY_SKIN_IDX" val="0"/>
  <p:tag name="TABLE_RECT" val="217.55*187.442*524.9*182.6"/>
  <p:tag name="TABLE_SKINIDX" val="-1"/>
</p:tagLst>
</file>

<file path=ppt/tags/tag1301.xml><?xml version="1.0" encoding="utf-8"?>
<p:tagLst xmlns:p="http://schemas.openxmlformats.org/presentationml/2006/main">
  <p:tag name="AS_UNIQUEID" val="4762"/>
</p:tagLst>
</file>

<file path=ppt/tags/tag1302.xml><?xml version="1.0" encoding="utf-8"?>
<p:tagLst xmlns:p="http://schemas.openxmlformats.org/presentationml/2006/main">
  <p:tag name="AS_UNIQUEID" val="4763"/>
</p:tagLst>
</file>

<file path=ppt/tags/tag1303.xml><?xml version="1.0" encoding="utf-8"?>
<p:tagLst xmlns:p="http://schemas.openxmlformats.org/presentationml/2006/main">
  <p:tag name="AS_UNIQUEID" val="4764"/>
</p:tagLst>
</file>

<file path=ppt/tags/tag1304.xml><?xml version="1.0" encoding="utf-8"?>
<p:tagLst xmlns:p="http://schemas.openxmlformats.org/presentationml/2006/main">
  <p:tag name="AS_UNIQUEID" val="4765"/>
</p:tagLst>
</file>

<file path=ppt/tags/tag1305.xml><?xml version="1.0" encoding="utf-8"?>
<p:tagLst xmlns:p="http://schemas.openxmlformats.org/presentationml/2006/main">
  <p:tag name="AS_UNIQUEID" val="4766"/>
</p:tagLst>
</file>

<file path=ppt/tags/tag1306.xml><?xml version="1.0" encoding="utf-8"?>
<p:tagLst xmlns:p="http://schemas.openxmlformats.org/presentationml/2006/main">
  <p:tag name="AS_UNIQUEID" val="4767"/>
</p:tagLst>
</file>

<file path=ppt/tags/tag1307.xml><?xml version="1.0" encoding="utf-8"?>
<p:tagLst xmlns:p="http://schemas.openxmlformats.org/presentationml/2006/main">
  <p:tag name="AS_UNIQUEID" val="4768"/>
</p:tagLst>
</file>

<file path=ppt/tags/tag1308.xml><?xml version="1.0" encoding="utf-8"?>
<p:tagLst xmlns:p="http://schemas.openxmlformats.org/presentationml/2006/main">
  <p:tag name="AS_UNIQUEID" val="4769"/>
</p:tagLst>
</file>

<file path=ppt/tags/tag1309.xml><?xml version="1.0" encoding="utf-8"?>
<p:tagLst xmlns:p="http://schemas.openxmlformats.org/presentationml/2006/main">
  <p:tag name="AS_UNIQUEID" val="4773"/>
</p:tagLst>
</file>

<file path=ppt/tags/tag131.xml><?xml version="1.0" encoding="utf-8"?>
<p:tagLst xmlns:p="http://schemas.openxmlformats.org/presentationml/2006/main">
  <p:tag name="KSO_WM_BEAUTIFY_FLAG" val=""/>
</p:tagLst>
</file>

<file path=ppt/tags/tag1310.xml><?xml version="1.0" encoding="utf-8"?>
<p:tagLst xmlns:p="http://schemas.openxmlformats.org/presentationml/2006/main">
  <p:tag name="AS_UNIQUEID" val="4172"/>
</p:tagLst>
</file>

<file path=ppt/tags/tag1311.xml><?xml version="1.0" encoding="utf-8"?>
<p:tagLst xmlns:p="http://schemas.openxmlformats.org/presentationml/2006/main">
  <p:tag name="AS_UNIQUEID" val="4756"/>
</p:tagLst>
</file>

<file path=ppt/tags/tag1312.xml><?xml version="1.0" encoding="utf-8"?>
<p:tagLst xmlns:p="http://schemas.openxmlformats.org/presentationml/2006/main">
  <p:tag name="AS_UNIQUEID" val="4757"/>
</p:tagLst>
</file>

<file path=ppt/tags/tag1313.xml><?xml version="1.0" encoding="utf-8"?>
<p:tagLst xmlns:p="http://schemas.openxmlformats.org/presentationml/2006/main">
  <p:tag name="AS_UNIQUEID" val="4758"/>
</p:tagLst>
</file>

<file path=ppt/tags/tag1314.xml><?xml version="1.0" encoding="utf-8"?>
<p:tagLst xmlns:p="http://schemas.openxmlformats.org/presentationml/2006/main">
  <p:tag name="KSO_WM_UNIT_TIMELINE_IDINGROUP" val="4"/>
  <p:tag name="KSO_WM_UNIT_COLOR_SCHEME_SHAPE_ID" val="50"/>
  <p:tag name="KSO_WM_UNIT_COLOR_SCHEME_PARENT_PAGE" val="0_2"/>
  <p:tag name="KSO_WM_UNIT_TIMELINE_EMPHASIS_ID" val="4"/>
  <p:tag name="KSO_WM_UNIT_ADJUSTLAYOUT_ID" val="50"/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91584_2*m_h_a*1_1_1"/>
  <p:tag name="KSO_WM_TEMPLATE_CATEGORY" val="diagram"/>
  <p:tag name="KSO_WM_TEMPLATE_INDEX" val="20191584"/>
  <p:tag name="KSO_WM_UNIT_LAYERLEVEL" val="1_1_1"/>
  <p:tag name="KSO_WM_TAG_VERSION" val="1.0"/>
  <p:tag name="KSO_WM_BEAUTIFY_FLAG" val=""/>
  <p:tag name="KSO_WM_UNIT_PRESET_TEXT" val="2017/08"/>
  <p:tag name="KSO_WM_UNIT_TEXT_FILL_FORE_SCHEMECOLOR_INDEX" val="5"/>
  <p:tag name="KSO_WM_UNIT_TEXT_FILL_TYPE" val="1"/>
  <p:tag name="KSO_WM_UNIT_USESOURCEFORMAT_APPLY" val="1"/>
</p:tagLst>
</file>

<file path=ppt/tags/tag1315.xml><?xml version="1.0" encoding="utf-8"?>
<p:tagLst xmlns:p="http://schemas.openxmlformats.org/presentationml/2006/main">
  <p:tag name="KSO_WM_UNIT_TIMELINE_IDINGROUP" val="6"/>
  <p:tag name="KSO_WM_UNIT_COLOR_SCHEME_SHAPE_ID" val="65"/>
  <p:tag name="KSO_WM_UNIT_COLOR_SCHEME_PARENT_PAGE" val="0_2"/>
  <p:tag name="KSO_WM_UNIT_TIMELINE_EMPHASIS_ID" val="6"/>
  <p:tag name="KSO_WM_UNIT_ADJUSTLAYOUT_ID" val="6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91584_2*m_h_i*1_1_2"/>
  <p:tag name="KSO_WM_TEMPLATE_CATEGORY" val="diagram"/>
  <p:tag name="KSO_WM_TEMPLATE_INDEX" val="20191584"/>
  <p:tag name="KSO_WM_UNIT_LAYERLEVEL" val="1_1_1"/>
  <p:tag name="KSO_WM_TAG_VERSION" val="1.0"/>
  <p:tag name="KSO_WM_BEAUTIFY_FLAG" val="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16.xml><?xml version="1.0" encoding="utf-8"?>
<p:tagLst xmlns:p="http://schemas.openxmlformats.org/presentationml/2006/main">
  <p:tag name="KSO_WM_UNIT_TIMELINE_IDINGROUP" val="4"/>
  <p:tag name="KSO_WM_UNIT_COLOR_SCHEME_SHAPE_ID" val="17"/>
  <p:tag name="KSO_WM_UNIT_COLOR_SCHEME_PARENT_PAGE" val="0_2"/>
  <p:tag name="KSO_WM_UNIT_TIMELINE_EMPHASIS_ID" val="4"/>
  <p:tag name="KSO_WM_UNIT_ADJUSTLAYOUT_ID" val="17"/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91584_2*m_h_a*1_2_1"/>
  <p:tag name="KSO_WM_TEMPLATE_CATEGORY" val="diagram"/>
  <p:tag name="KSO_WM_TEMPLATE_INDEX" val="20191584"/>
  <p:tag name="KSO_WM_UNIT_LAYERLEVEL" val="1_1_1"/>
  <p:tag name="KSO_WM_TAG_VERSION" val="1.0"/>
  <p:tag name="KSO_WM_BEAUTIFY_FLAG" val=""/>
  <p:tag name="KSO_WM_UNIT_PRESET_TEXT" val="2018/08"/>
  <p:tag name="KSO_WM_UNIT_TEXT_FILL_FORE_SCHEMECOLOR_INDEX" val="6"/>
  <p:tag name="KSO_WM_UNIT_TEXT_FILL_TYPE" val="1"/>
  <p:tag name="KSO_WM_UNIT_USESOURCEFORMAT_APPLY" val="1"/>
</p:tagLst>
</file>

<file path=ppt/tags/tag1317.xml><?xml version="1.0" encoding="utf-8"?>
<p:tagLst xmlns:p="http://schemas.openxmlformats.org/presentationml/2006/main">
  <p:tag name="KSO_WM_UNIT_TIMELINE_IDINGROUP" val="6"/>
  <p:tag name="KSO_WM_UNIT_COLOR_SCHEME_SHAPE_ID" val="19"/>
  <p:tag name="KSO_WM_UNIT_COLOR_SCHEME_PARENT_PAGE" val="0_2"/>
  <p:tag name="KSO_WM_UNIT_TIMELINE_EMPHASIS_ID" val="6"/>
  <p:tag name="KSO_WM_UNIT_ADJUSTLAYOUT_ID" val="1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1584_2*m_h_i*1_2_2"/>
  <p:tag name="KSO_WM_TEMPLATE_CATEGORY" val="diagram"/>
  <p:tag name="KSO_WM_TEMPLATE_INDEX" val="20191584"/>
  <p:tag name="KSO_WM_UNIT_LAYERLEVEL" val="1_1_1"/>
  <p:tag name="KSO_WM_TAG_VERSION" val="1.0"/>
  <p:tag name="KSO_WM_BEAUTIFY_FLAG" val="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18.xml><?xml version="1.0" encoding="utf-8"?>
<p:tagLst xmlns:p="http://schemas.openxmlformats.org/presentationml/2006/main">
  <p:tag name="KSO_WM_UNIT_COLOR_SCHEME_SHAPE_ID" val="2"/>
  <p:tag name="KSO_WM_UNIT_COLOR_SCHEME_PARENT_PAGE" val="0_1"/>
  <p:tag name="KSO_WM_UNIT_ADJUSTLAYOUT_ID" val="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1"/>
  <p:tag name="KSO_WM_UNIT_ID" val="diagram20191584_2*i*1"/>
  <p:tag name="KSO_WM_TEMPLATE_CATEGORY" val="diagram"/>
  <p:tag name="KSO_WM_TEMPLATE_INDEX" val="20191584"/>
  <p:tag name="KSO_WM_UNIT_LAYERLEVEL" val="1"/>
  <p:tag name="KSO_WM_TAG_VERSION" val="1.0"/>
  <p:tag name="KSO_WM_BEAUTIFY_FLAG" val=""/>
  <p:tag name="KSO_WM_UNIT_FILL_FORE_SCHEMECOLOR_INDEX" val="1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19.xml><?xml version="1.0" encoding="utf-8"?>
<p:tagLst xmlns:p="http://schemas.openxmlformats.org/presentationml/2006/main">
  <p:tag name="KSO_WM_UNIT_COLOR_SCHEME_SHAPE_ID" val="46"/>
  <p:tag name="KSO_WM_UNIT_COLOR_SCHEME_PARENT_PAGE" val="0_1"/>
  <p:tag name="KSO_WM_UNIT_ADJUSTLAYOUT_ID" val="46"/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diagram20191584_2*a*1"/>
  <p:tag name="KSO_WM_TEMPLATE_CATEGORY" val="diagram"/>
  <p:tag name="KSO_WM_TEMPLATE_INDEX" val="20191584"/>
  <p:tag name="KSO_WM_UNIT_LAYERLEVEL" val="1"/>
  <p:tag name="KSO_WM_TAG_VERSION" val="1.0"/>
  <p:tag name="KSO_WM_BEAUTIFY_FLAG" val=""/>
  <p:tag name="KSO_WM_UNIT_PRESET_TEXT" val="大事件概括标题"/>
  <p:tag name="KSO_WM_UNIT_TEXT_FILL_FORE_SCHEMECOLOR_INDEX" val="13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BEAUTIFY_FLAG" val=""/>
</p:tagLst>
</file>

<file path=ppt/tags/tag1320.xml><?xml version="1.0" encoding="utf-8"?>
<p:tagLst xmlns:p="http://schemas.openxmlformats.org/presentationml/2006/main">
  <p:tag name="KSO_WM_UNIT_COLOR_SCHEME_SHAPE_ID" val="20"/>
  <p:tag name="KSO_WM_UNIT_COLOR_SCHEME_PARENT_PAGE" val="0_1"/>
  <p:tag name="KSO_WM_UNIT_ADJUSTLAYOUT_ID" val="20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f"/>
  <p:tag name="KSO_WM_UNIT_INDEX" val="1"/>
  <p:tag name="KSO_WM_UNIT_ID" val="diagram20191584_2*f*1"/>
  <p:tag name="KSO_WM_TEMPLATE_CATEGORY" val="diagram"/>
  <p:tag name="KSO_WM_TEMPLATE_INDEX" val="20191584"/>
  <p:tag name="KSO_WM_UNIT_LAYERLEVEL" val="1"/>
  <p:tag name="KSO_WM_TAG_VERSION" val="1.0"/>
  <p:tag name="KSO_WM_BEAUTIFY_FLAG" val=""/>
  <p:tag name="KSO_WM_UNIT_PRESET_TEXT" val="点击输入本栏的具体文字，简明扼要地说明分项内容。作为概念的解说，请根据您的具体内容酌情进行修改。"/>
  <p:tag name="KSO_WM_UNIT_TEXT_FILL_FORE_SCHEMECOLOR_INDEX" val="13"/>
  <p:tag name="KSO_WM_UNIT_TEXT_FILL_TYPE" val="1"/>
  <p:tag name="KSO_WM_UNIT_USESOURCEFORMAT_APPLY" val="1"/>
</p:tagLst>
</file>

<file path=ppt/tags/tag1321.xml><?xml version="1.0" encoding="utf-8"?>
<p:tagLst xmlns:p="http://schemas.openxmlformats.org/presentationml/2006/main">
  <p:tag name="KSO_WM_UNIT_TIMELINE_IDINGROUP" val="4"/>
  <p:tag name="KSO_WM_UNIT_COLOR_SCHEME_SHAPE_ID" val="17"/>
  <p:tag name="KSO_WM_UNIT_COLOR_SCHEME_PARENT_PAGE" val="0_2"/>
  <p:tag name="KSO_WM_UNIT_TIMELINE_EMPHASIS_ID" val="4"/>
  <p:tag name="KSO_WM_UNIT_ADJUSTLAYOUT_ID" val="17"/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91584_2*m_h_a*1_2_1"/>
  <p:tag name="KSO_WM_TEMPLATE_CATEGORY" val="diagram"/>
  <p:tag name="KSO_WM_TEMPLATE_INDEX" val="20191584"/>
  <p:tag name="KSO_WM_UNIT_LAYERLEVEL" val="1_1_1"/>
  <p:tag name="KSO_WM_TAG_VERSION" val="1.0"/>
  <p:tag name="KSO_WM_BEAUTIFY_FLAG" val=""/>
  <p:tag name="KSO_WM_UNIT_PRESET_TEXT" val="2018/08"/>
  <p:tag name="KSO_WM_UNIT_TEXT_FILL_FORE_SCHEMECOLOR_INDEX" val="6"/>
  <p:tag name="KSO_WM_UNIT_TEXT_FILL_TYPE" val="1"/>
  <p:tag name="KSO_WM_UNIT_USESOURCEFORMAT_APPLY" val="1"/>
</p:tagLst>
</file>

<file path=ppt/tags/tag1322.xml><?xml version="1.0" encoding="utf-8"?>
<p:tagLst xmlns:p="http://schemas.openxmlformats.org/presentationml/2006/main">
  <p:tag name="KSO_WM_BEAUTIFY_FLAG" val=""/>
</p:tagLst>
</file>

<file path=ppt/tags/tag1323.xml><?xml version="1.0" encoding="utf-8"?>
<p:tagLst xmlns:p="http://schemas.openxmlformats.org/presentationml/2006/main">
  <p:tag name="KSO_WM_BEAUTIFY_FLAG" val=""/>
</p:tagLst>
</file>

<file path=ppt/tags/tag1324.xml><?xml version="1.0" encoding="utf-8"?>
<p:tagLst xmlns:p="http://schemas.openxmlformats.org/presentationml/2006/main">
  <p:tag name="KSO_WM_BEAUTIFY_FLAG" val=""/>
</p:tagLst>
</file>

<file path=ppt/tags/tag1325.xml><?xml version="1.0" encoding="utf-8"?>
<p:tagLst xmlns:p="http://schemas.openxmlformats.org/presentationml/2006/main">
  <p:tag name="KSO_WM_UNIT_TABLE_BEAUTIFY" val="smartTable{f22c892b-b663-4fe6-961f-d0bc7e1502f4}"/>
  <p:tag name="TABLE_COLORIDX" val="c"/>
  <p:tag name="TABLE_SKINIDX" val="1"/>
  <p:tag name="KSO_WM_BEAUTIFY_FLAG" val=""/>
</p:tagLst>
</file>

<file path=ppt/tags/tag1326.xml><?xml version="1.0" encoding="utf-8"?>
<p:tagLst xmlns:p="http://schemas.openxmlformats.org/presentationml/2006/main">
  <p:tag name="KSO_WM_BEAUTIFY_FLAG" val=""/>
</p:tagLst>
</file>

<file path=ppt/tags/tag1327.xml><?xml version="1.0" encoding="utf-8"?>
<p:tagLst xmlns:p="http://schemas.openxmlformats.org/presentationml/2006/main">
  <p:tag name="AS_UNIQUEID" val="5458"/>
</p:tagLst>
</file>

<file path=ppt/tags/tag1328.xml><?xml version="1.0" encoding="utf-8"?>
<p:tagLst xmlns:p="http://schemas.openxmlformats.org/presentationml/2006/main">
  <p:tag name="AS_UNIQUEID" val="5459"/>
</p:tagLst>
</file>

<file path=ppt/tags/tag1329.xml><?xml version="1.0" encoding="utf-8"?>
<p:tagLst xmlns:p="http://schemas.openxmlformats.org/presentationml/2006/main">
  <p:tag name="AS_UNIQUEID" val="5460"/>
</p:tagLst>
</file>

<file path=ppt/tags/tag133.xml><?xml version="1.0" encoding="utf-8"?>
<p:tagLst xmlns:p="http://schemas.openxmlformats.org/presentationml/2006/main">
  <p:tag name="KSO_WM_BEAUTIFY_FLAG" val=""/>
</p:tagLst>
</file>

<file path=ppt/tags/tag1330.xml><?xml version="1.0" encoding="utf-8"?>
<p:tagLst xmlns:p="http://schemas.openxmlformats.org/presentationml/2006/main">
  <p:tag name="AS_UNIQUEID" val="5461"/>
</p:tagLst>
</file>

<file path=ppt/tags/tag1331.xml><?xml version="1.0" encoding="utf-8"?>
<p:tagLst xmlns:p="http://schemas.openxmlformats.org/presentationml/2006/main">
  <p:tag name="AS_UNIQUEID" val="5462"/>
</p:tagLst>
</file>

<file path=ppt/tags/tag1332.xml><?xml version="1.0" encoding="utf-8"?>
<p:tagLst xmlns:p="http://schemas.openxmlformats.org/presentationml/2006/main">
  <p:tag name="AS_UNIQUEID" val="5463"/>
</p:tagLst>
</file>

<file path=ppt/tags/tag1333.xml><?xml version="1.0" encoding="utf-8"?>
<p:tagLst xmlns:p="http://schemas.openxmlformats.org/presentationml/2006/main">
  <p:tag name="AS_UNIQUEID" val="5464"/>
</p:tagLst>
</file>

<file path=ppt/tags/tag1334.xml><?xml version="1.0" encoding="utf-8"?>
<p:tagLst xmlns:p="http://schemas.openxmlformats.org/presentationml/2006/main">
  <p:tag name="AS_UNIQUEID" val="5465"/>
</p:tagLst>
</file>

<file path=ppt/tags/tag1335.xml><?xml version="1.0" encoding="utf-8"?>
<p:tagLst xmlns:p="http://schemas.openxmlformats.org/presentationml/2006/main">
  <p:tag name="AS_UNIQUEID" val="5466"/>
</p:tagLst>
</file>

<file path=ppt/tags/tag1336.xml><?xml version="1.0" encoding="utf-8"?>
<p:tagLst xmlns:p="http://schemas.openxmlformats.org/presentationml/2006/main">
  <p:tag name="AS_UNIQUEID" val="5467"/>
</p:tagLst>
</file>

<file path=ppt/tags/tag1337.xml><?xml version="1.0" encoding="utf-8"?>
<p:tagLst xmlns:p="http://schemas.openxmlformats.org/presentationml/2006/main">
  <p:tag name="AS_UNIQUEID" val="5468"/>
</p:tagLst>
</file>

<file path=ppt/tags/tag1338.xml><?xml version="1.0" encoding="utf-8"?>
<p:tagLst xmlns:p="http://schemas.openxmlformats.org/presentationml/2006/main">
  <p:tag name="AS_UNIQUEID" val="5469"/>
</p:tagLst>
</file>

<file path=ppt/tags/tag1339.xml><?xml version="1.0" encoding="utf-8"?>
<p:tagLst xmlns:p="http://schemas.openxmlformats.org/presentationml/2006/main">
  <p:tag name="AS_UNIQUEID" val="5470"/>
</p:tagLst>
</file>

<file path=ppt/tags/tag134.xml><?xml version="1.0" encoding="utf-8"?>
<p:tagLst xmlns:p="http://schemas.openxmlformats.org/presentationml/2006/main">
  <p:tag name="KSO_WM_BEAUTIFY_FLAG" val=""/>
</p:tagLst>
</file>

<file path=ppt/tags/tag1340.xml><?xml version="1.0" encoding="utf-8"?>
<p:tagLst xmlns:p="http://schemas.openxmlformats.org/presentationml/2006/main">
  <p:tag name="AS_UNIQUEID" val="5471"/>
</p:tagLst>
</file>

<file path=ppt/tags/tag1341.xml><?xml version="1.0" encoding="utf-8"?>
<p:tagLst xmlns:p="http://schemas.openxmlformats.org/presentationml/2006/main">
  <p:tag name="AS_UNIQUEID" val="5472"/>
</p:tagLst>
</file>

<file path=ppt/tags/tag1342.xml><?xml version="1.0" encoding="utf-8"?>
<p:tagLst xmlns:p="http://schemas.openxmlformats.org/presentationml/2006/main">
  <p:tag name="AS_UNIQUEID" val="5473"/>
</p:tagLst>
</file>

<file path=ppt/tags/tag1343.xml><?xml version="1.0" encoding="utf-8"?>
<p:tagLst xmlns:p="http://schemas.openxmlformats.org/presentationml/2006/main">
  <p:tag name="AS_UNIQUEID" val="5474"/>
</p:tagLst>
</file>

<file path=ppt/tags/tag1344.xml><?xml version="1.0" encoding="utf-8"?>
<p:tagLst xmlns:p="http://schemas.openxmlformats.org/presentationml/2006/main">
  <p:tag name="AS_UNIQUEID" val="5475"/>
</p:tagLst>
</file>

<file path=ppt/tags/tag1345.xml><?xml version="1.0" encoding="utf-8"?>
<p:tagLst xmlns:p="http://schemas.openxmlformats.org/presentationml/2006/main">
  <p:tag name="AS_UNIQUEID" val="5476"/>
</p:tagLst>
</file>

<file path=ppt/tags/tag1346.xml><?xml version="1.0" encoding="utf-8"?>
<p:tagLst xmlns:p="http://schemas.openxmlformats.org/presentationml/2006/main">
  <p:tag name="AS_UNIQUEID" val="5477"/>
</p:tagLst>
</file>

<file path=ppt/tags/tag1347.xml><?xml version="1.0" encoding="utf-8"?>
<p:tagLst xmlns:p="http://schemas.openxmlformats.org/presentationml/2006/main">
  <p:tag name="AS_UNIQUEID" val="5478"/>
</p:tagLst>
</file>

<file path=ppt/tags/tag1348.xml><?xml version="1.0" encoding="utf-8"?>
<p:tagLst xmlns:p="http://schemas.openxmlformats.org/presentationml/2006/main">
  <p:tag name="AS_UNIQUEID" val="5479"/>
</p:tagLst>
</file>

<file path=ppt/tags/tag1349.xml><?xml version="1.0" encoding="utf-8"?>
<p:tagLst xmlns:p="http://schemas.openxmlformats.org/presentationml/2006/main">
  <p:tag name="AS_UNIQUEID" val="5480"/>
</p:tagLst>
</file>

<file path=ppt/tags/tag135.xml><?xml version="1.0" encoding="utf-8"?>
<p:tagLst xmlns:p="http://schemas.openxmlformats.org/presentationml/2006/main">
  <p:tag name="KSO_WM_BEAUTIFY_FLAG" val=""/>
</p:tagLst>
</file>

<file path=ppt/tags/tag1350.xml><?xml version="1.0" encoding="utf-8"?>
<p:tagLst xmlns:p="http://schemas.openxmlformats.org/presentationml/2006/main">
  <p:tag name="AS_UNIQUEID" val="5481"/>
</p:tagLst>
</file>

<file path=ppt/tags/tag1351.xml><?xml version="1.0" encoding="utf-8"?>
<p:tagLst xmlns:p="http://schemas.openxmlformats.org/presentationml/2006/main">
  <p:tag name="AS_UNIQUEID" val="4170"/>
</p:tagLst>
</file>

<file path=ppt/tags/tag1352.xml><?xml version="1.0" encoding="utf-8"?>
<p:tagLst xmlns:p="http://schemas.openxmlformats.org/presentationml/2006/main">
  <p:tag name="AS_UNIQUEID" val="4172"/>
</p:tagLst>
</file>

<file path=ppt/tags/tag1353.xml><?xml version="1.0" encoding="utf-8"?>
<p:tagLst xmlns:p="http://schemas.openxmlformats.org/presentationml/2006/main">
  <p:tag name="KSO_WM_BEAUTIFY_FLAG" val=""/>
</p:tagLst>
</file>

<file path=ppt/tags/tag1354.xml><?xml version="1.0" encoding="utf-8"?>
<p:tagLst xmlns:p="http://schemas.openxmlformats.org/presentationml/2006/main">
  <p:tag name="KSO_WM_BEAUTIFY_FLAG" val=""/>
</p:tagLst>
</file>

<file path=ppt/tags/tag1355.xml><?xml version="1.0" encoding="utf-8"?>
<p:tagLst xmlns:p="http://schemas.openxmlformats.org/presentationml/2006/main">
  <p:tag name="KSO_WM_BEAUTIFY_FLAG" val=""/>
</p:tagLst>
</file>

<file path=ppt/tags/tag1356.xml><?xml version="1.0" encoding="utf-8"?>
<p:tagLst xmlns:p="http://schemas.openxmlformats.org/presentationml/2006/main">
  <p:tag name="KSO_WM_BEAUTIFY_FLAG" val=""/>
</p:tagLst>
</file>

<file path=ppt/tags/tag1357.xml><?xml version="1.0" encoding="utf-8"?>
<p:tagLst xmlns:p="http://schemas.openxmlformats.org/presentationml/2006/main">
  <p:tag name="KSO_WM_BEAUTIFY_FLAG" val=""/>
</p:tagLst>
</file>

<file path=ppt/tags/tag1358.xml><?xml version="1.0" encoding="utf-8"?>
<p:tagLst xmlns:p="http://schemas.openxmlformats.org/presentationml/2006/main">
  <p:tag name="KSO_WM_UNIT_PLACING_PICTURE_USER_VIEWPORT" val="{&quot;height&quot;:7190,&quot;width&quot;:9137}"/>
  <p:tag name="KSO_WM_BEAUTIFY_FLAG" val=""/>
</p:tagLst>
</file>

<file path=ppt/tags/tag1359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60.xml><?xml version="1.0" encoding="utf-8"?>
<p:tagLst xmlns:p="http://schemas.openxmlformats.org/presentationml/2006/main">
  <p:tag name="KSO_WM_BEAUTIFY_FLAG" val=""/>
</p:tagLst>
</file>

<file path=ppt/tags/tag1361.xml><?xml version="1.0" encoding="utf-8"?>
<p:tagLst xmlns:p="http://schemas.openxmlformats.org/presentationml/2006/main">
  <p:tag name="KSO_WM_BEAUTIFY_FLAG" val=""/>
</p:tagLst>
</file>

<file path=ppt/tags/tag1362.xml><?xml version="1.0" encoding="utf-8"?>
<p:tagLst xmlns:p="http://schemas.openxmlformats.org/presentationml/2006/main">
  <p:tag name="KSO_WM_BEAUTIFY_FLAG" val=""/>
</p:tagLst>
</file>

<file path=ppt/tags/tag1363.xml><?xml version="1.0" encoding="utf-8"?>
<p:tagLst xmlns:p="http://schemas.openxmlformats.org/presentationml/2006/main">
  <p:tag name="AS_UNIQUEID" val="5737"/>
</p:tagLst>
</file>

<file path=ppt/tags/tag1364.xml><?xml version="1.0" encoding="utf-8"?>
<p:tagLst xmlns:p="http://schemas.openxmlformats.org/presentationml/2006/main">
  <p:tag name="AS_UNIQUEID" val="5738"/>
</p:tagLst>
</file>

<file path=ppt/tags/tag1365.xml><?xml version="1.0" encoding="utf-8"?>
<p:tagLst xmlns:p="http://schemas.openxmlformats.org/presentationml/2006/main">
  <p:tag name="AS_UNIQUEID" val="5739"/>
</p:tagLst>
</file>

<file path=ppt/tags/tag1366.xml><?xml version="1.0" encoding="utf-8"?>
<p:tagLst xmlns:p="http://schemas.openxmlformats.org/presentationml/2006/main">
  <p:tag name="AS_UNIQUEID" val="5740"/>
</p:tagLst>
</file>

<file path=ppt/tags/tag1367.xml><?xml version="1.0" encoding="utf-8"?>
<p:tagLst xmlns:p="http://schemas.openxmlformats.org/presentationml/2006/main">
  <p:tag name="AS_UNIQUEID" val="5741"/>
</p:tagLst>
</file>

<file path=ppt/tags/tag1368.xml><?xml version="1.0" encoding="utf-8"?>
<p:tagLst xmlns:p="http://schemas.openxmlformats.org/presentationml/2006/main">
  <p:tag name="AS_UNIQUEID" val="5742"/>
</p:tagLst>
</file>

<file path=ppt/tags/tag1369.xml><?xml version="1.0" encoding="utf-8"?>
<p:tagLst xmlns:p="http://schemas.openxmlformats.org/presentationml/2006/main">
  <p:tag name="AS_UNIQUEID" val="5498"/>
</p:tagLst>
</file>

<file path=ppt/tags/tag137.xml><?xml version="1.0" encoding="utf-8"?>
<p:tagLst xmlns:p="http://schemas.openxmlformats.org/presentationml/2006/main">
  <p:tag name="KSO_WM_BEAUTIFY_FLAG" val=""/>
</p:tagLst>
</file>

<file path=ppt/tags/tag1370.xml><?xml version="1.0" encoding="utf-8"?>
<p:tagLst xmlns:p="http://schemas.openxmlformats.org/presentationml/2006/main">
  <p:tag name="AS_UNIQUEID" val="5501"/>
  <p:tag name="KSO_WM_BEAUTIFY_FLAG" val=""/>
</p:tagLst>
</file>

<file path=ppt/tags/tag1371.xml><?xml version="1.0" encoding="utf-8"?>
<p:tagLst xmlns:p="http://schemas.openxmlformats.org/presentationml/2006/main">
  <p:tag name="AS_UNIQUEID" val="5502"/>
  <p:tag name="KSO_WM_BEAUTIFY_FLAG" val=""/>
</p:tagLst>
</file>

<file path=ppt/tags/tag1372.xml><?xml version="1.0" encoding="utf-8"?>
<p:tagLst xmlns:p="http://schemas.openxmlformats.org/presentationml/2006/main">
  <p:tag name="AS_UNIQUEID" val="5743"/>
</p:tagLst>
</file>

<file path=ppt/tags/tag1373.xml><?xml version="1.0" encoding="utf-8"?>
<p:tagLst xmlns:p="http://schemas.openxmlformats.org/presentationml/2006/main">
  <p:tag name="AS_UNIQUEID" val="5733"/>
</p:tagLst>
</file>

<file path=ppt/tags/tag1374.xml><?xml version="1.0" encoding="utf-8"?>
<p:tagLst xmlns:p="http://schemas.openxmlformats.org/presentationml/2006/main">
  <p:tag name="AS_UNIQUEID" val="5734"/>
</p:tagLst>
</file>

<file path=ppt/tags/tag1375.xml><?xml version="1.0" encoding="utf-8"?>
<p:tagLst xmlns:p="http://schemas.openxmlformats.org/presentationml/2006/main">
  <p:tag name="AS_UNIQUEID" val="5735"/>
</p:tagLst>
</file>

<file path=ppt/tags/tag1376.xml><?xml version="1.0" encoding="utf-8"?>
<p:tagLst xmlns:p="http://schemas.openxmlformats.org/presentationml/2006/main">
  <p:tag name="AS_UNIQUEID" val="5749"/>
</p:tagLst>
</file>

<file path=ppt/tags/tag1377.xml><?xml version="1.0" encoding="utf-8"?>
<p:tagLst xmlns:p="http://schemas.openxmlformats.org/presentationml/2006/main">
  <p:tag name="AS_UNIQUEID" val="5750"/>
</p:tagLst>
</file>

<file path=ppt/tags/tag1378.xml><?xml version="1.0" encoding="utf-8"?>
<p:tagLst xmlns:p="http://schemas.openxmlformats.org/presentationml/2006/main">
  <p:tag name="AS_UNIQUEID" val="5751"/>
</p:tagLst>
</file>

<file path=ppt/tags/tag1379.xml><?xml version="1.0" encoding="utf-8"?>
<p:tagLst xmlns:p="http://schemas.openxmlformats.org/presentationml/2006/main">
  <p:tag name="AS_UNIQUEID" val="5752"/>
</p:tagLst>
</file>

<file path=ppt/tags/tag138.xml><?xml version="1.0" encoding="utf-8"?>
<p:tagLst xmlns:p="http://schemas.openxmlformats.org/presentationml/2006/main">
  <p:tag name="KSO_WM_BEAUTIFY_FLAG" val=""/>
</p:tagLst>
</file>

<file path=ppt/tags/tag1380.xml><?xml version="1.0" encoding="utf-8"?>
<p:tagLst xmlns:p="http://schemas.openxmlformats.org/presentationml/2006/main">
  <p:tag name="AS_UNIQUEID" val="5753"/>
</p:tagLst>
</file>

<file path=ppt/tags/tag1381.xml><?xml version="1.0" encoding="utf-8"?>
<p:tagLst xmlns:p="http://schemas.openxmlformats.org/presentationml/2006/main">
  <p:tag name="AS_UNIQUEID" val="5754"/>
</p:tagLst>
</file>

<file path=ppt/tags/tag1382.xml><?xml version="1.0" encoding="utf-8"?>
<p:tagLst xmlns:p="http://schemas.openxmlformats.org/presentationml/2006/main">
  <p:tag name="AS_UNIQUEID" val="5498"/>
</p:tagLst>
</file>

<file path=ppt/tags/tag1383.xml><?xml version="1.0" encoding="utf-8"?>
<p:tagLst xmlns:p="http://schemas.openxmlformats.org/presentationml/2006/main">
  <p:tag name="AS_UNIQUEID" val="5501"/>
  <p:tag name="KSO_WM_BEAUTIFY_FLAG" val=""/>
</p:tagLst>
</file>

<file path=ppt/tags/tag1384.xml><?xml version="1.0" encoding="utf-8"?>
<p:tagLst xmlns:p="http://schemas.openxmlformats.org/presentationml/2006/main">
  <p:tag name="AS_UNIQUEID" val="5502"/>
  <p:tag name="KSO_WM_BEAUTIFY_FLAG" val=""/>
</p:tagLst>
</file>

<file path=ppt/tags/tag1385.xml><?xml version="1.0" encoding="utf-8"?>
<p:tagLst xmlns:p="http://schemas.openxmlformats.org/presentationml/2006/main">
  <p:tag name="AS_UNIQUEID" val="5755"/>
</p:tagLst>
</file>

<file path=ppt/tags/tag1386.xml><?xml version="1.0" encoding="utf-8"?>
<p:tagLst xmlns:p="http://schemas.openxmlformats.org/presentationml/2006/main">
  <p:tag name="AS_UNIQUEID" val="5745"/>
</p:tagLst>
</file>

<file path=ppt/tags/tag1387.xml><?xml version="1.0" encoding="utf-8"?>
<p:tagLst xmlns:p="http://schemas.openxmlformats.org/presentationml/2006/main">
  <p:tag name="AS_UNIQUEID" val="5746"/>
</p:tagLst>
</file>

<file path=ppt/tags/tag1388.xml><?xml version="1.0" encoding="utf-8"?>
<p:tagLst xmlns:p="http://schemas.openxmlformats.org/presentationml/2006/main">
  <p:tag name="AS_UNIQUEID" val="5747"/>
</p:tagLst>
</file>

<file path=ppt/tags/tag1389.xml><?xml version="1.0" encoding="utf-8"?>
<p:tagLst xmlns:p="http://schemas.openxmlformats.org/presentationml/2006/main">
  <p:tag name="COMMONDATA" val="eyJoZGlkIjoiMzJiNDg2ODVlNWIyMTkxMmQ2ZWU5NzA2N2FhODczMDgifQ=="/>
  <p:tag name="KSO_WPP_MARK_KEY" val="4536cd7f-ce06-4004-a084-8e8ac0a9b7d3"/>
  <p:tag name="commondata" val="eyJoZGlkIjoiYmQ3NjQxYmZmN2ZkODIxYWNiNTEzMzQyMTZmNzQ1MmMifQ==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AS_UNIQUEID" val="956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AS_UNIQUEID" val="956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61_1*i*1"/>
  <p:tag name="KSO_WM_TEMPLATE_CATEGORY" val="crop"/>
  <p:tag name="KSO_WM_TEMPLATE_INDEX" val="20194961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185*536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1"/>
  <p:tag name="KSO_WM_UNIT_ID" val="crop20194961_1*ζ_h_d*1_1_1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64"/>
  <p:tag name="KSO_WM_BLIP_RECT_RIGHT" val="-243"/>
  <p:tag name="KSO_WM_BLIP_RECT_TOP" val="0"/>
  <p:tag name="KSO_WM_BLIP_RECT_BOTTOM" val="-74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61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81*944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2"/>
  <p:tag name="KSO_WM_UNIT_ID" val="crop20194961_1*ζ_h_d*1_1_2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50"/>
  <p:tag name="KSO_WM_BLIP_RECT_RIGHT" val="-138"/>
  <p:tag name="KSO_WM_BLIP_RECT_TOP" val="0"/>
  <p:tag name="KSO_WM_BLIP_RECT_BOTTOM" val="-99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62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572*318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3"/>
  <p:tag name="KSO_WM_UNIT_ID" val="crop20194961_1*ζ_h_d*1_1_3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9"/>
  <p:tag name="KSO_WM_BLIP_RECT_RIGHT" val="-603"/>
  <p:tag name="KSO_WM_BLIP_RECT_TOP" val="-60"/>
  <p:tag name="KSO_WM_BLIP_RECT_BOTTOM" val="-11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63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4"/>
  <p:tag name="KSO_WM_UNIT_ID" val="crop20194961_1*ζ_h_d*1_1_4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8"/>
  <p:tag name="KSO_WM_BLIP_RECT_RIGHT" val="-52"/>
  <p:tag name="KSO_WM_BLIP_RECT_TOP" val="-5"/>
  <p:tag name="KSO_WM_BLIP_RECT_BOTTOM" val="-92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64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5"/>
  <p:tag name="KSO_WM_UNIT_ID" val="crop20194961_1*ζ_h_d*1_1_5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147"/>
  <p:tag name="KSO_WM_BLIP_RECT_RIGHT" val="-54"/>
  <p:tag name="KSO_WM_BLIP_RECT_TOP" val="-78"/>
  <p:tag name="KSO_WM_BLIP_RECT_BOTTOM" val="-18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65.xml><?xml version="1.0" encoding="utf-8"?>
<p:tagLst xmlns:p="http://schemas.openxmlformats.org/presentationml/2006/main">
  <p:tag name="PICTUREFILLRANGE" val="c4b14d25-5049-4c3a-b86f-43bc317505f3"/>
  <p:tag name="KSO_WM_UNIT_DIAGRAM_MODELTYPE" val="creativeCrop"/>
  <p:tag name="KSO_WM_UNIT_VALUE" val="790*903"/>
  <p:tag name="KSO_WM_UNIT_HIGHLIGHT" val="0"/>
  <p:tag name="KSO_WM_UNIT_COMPATIBLE" val="0"/>
  <p:tag name="KSO_WM_UNIT_DIAGRAM_ISNUMVISUAL" val="0"/>
  <p:tag name="KSO_WM_UNIT_DIAGRAM_ISREFERUNIT" val="0"/>
  <p:tag name="KSO_WM_DIAGRAM_GROUP_CODE" val="1650577050"/>
  <p:tag name="KSO_WM_UNIT_TYPE" val="ζ_h_d"/>
  <p:tag name="KSO_WM_UNIT_INDEX" val="1_1_6"/>
  <p:tag name="KSO_WM_UNIT_ID" val="crop20194961_1*ζ_h_d*1_1_6"/>
  <p:tag name="KSO_WM_TEMPLATE_CATEGORY" val="crop"/>
  <p:tag name="KSO_WM_TEMPLATE_INDEX" val="20194961"/>
  <p:tag name="KSO_WM_UNIT_LAYERLEVEL" val="1_1_1"/>
  <p:tag name="KSO_WM_TAG_VERSION" val="1.0"/>
  <p:tag name="KSO_WM_BEAUTIFY_FLAG" val=""/>
  <p:tag name="KSO_WM_BLIP_RECT_LEFT" val="-81"/>
  <p:tag name="KSO_WM_BLIP_RECT_RIGHT" val="-119"/>
  <p:tag name="KSO_WM_BLIP_RECT_TOP" val="-97"/>
  <p:tag name="KSO_WM_BLIP_RECT_BOTTOM" val="0"/>
  <p:tag name="KSO_WM_CREATIVE_CROP_ORG_WIDTH" val="441.45"/>
  <p:tag name="KSO_WM_CREATIVE_CROP_ORG_HEIGHT" val="252.95"/>
  <p:tag name="KSO_WM_CREATIVE_CROP_HEIGHT" val="252.95"/>
  <p:tag name="KSO_WM_CREATIVE_CROP_WIDTH" val="289.125"/>
  <p:tag name="KSO_WM_CREATIVE_CROP_VERSION" val="1"/>
  <p:tag name="KSO_WM_CREATIVE_CROP_TEMPLATE_ID" val="3106968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UNIT_PLACING_PICTURE_USER_VIEWPORT" val="{&quot;height&quot;:4505,&quot;width&quot;:4505}"/>
</p:tagLst>
</file>

<file path=ppt/tags/tag522.xml><?xml version="1.0" encoding="utf-8"?>
<p:tagLst xmlns:p="http://schemas.openxmlformats.org/presentationml/2006/main">
  <p:tag name="KSO_WM_UNIT_PLACING_PICTURE_USER_VIEWPORT" val="{&quot;height&quot;:581.6251968503936,&quot;width&quot;:3562.4535433070864}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AS_UNIQUEID" val="956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AS_UNIQUEID" val="5504"/>
</p:tagLst>
</file>

<file path=ppt/tags/tag587.xml><?xml version="1.0" encoding="utf-8"?>
<p:tagLst xmlns:p="http://schemas.openxmlformats.org/presentationml/2006/main">
  <p:tag name="AS_UNIQUEID" val="5505"/>
</p:tagLst>
</file>

<file path=ppt/tags/tag588.xml><?xml version="1.0" encoding="utf-8"?>
<p:tagLst xmlns:p="http://schemas.openxmlformats.org/presentationml/2006/main">
  <p:tag name="AS_UNIQUEID" val="5506"/>
</p:tagLst>
</file>

<file path=ppt/tags/tag589.xml><?xml version="1.0" encoding="utf-8"?>
<p:tagLst xmlns:p="http://schemas.openxmlformats.org/presentationml/2006/main">
  <p:tag name="AS_UNIQUEID" val="5507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AS_UNIQUEID" val="5508"/>
</p:tagLst>
</file>

<file path=ppt/tags/tag591.xml><?xml version="1.0" encoding="utf-8"?>
<p:tagLst xmlns:p="http://schemas.openxmlformats.org/presentationml/2006/main">
  <p:tag name="AS_UNIQUEID" val="5510"/>
</p:tagLst>
</file>

<file path=ppt/tags/tag592.xml><?xml version="1.0" encoding="utf-8"?>
<p:tagLst xmlns:p="http://schemas.openxmlformats.org/presentationml/2006/main">
  <p:tag name="AS_UNIQUEID" val="5511"/>
</p:tagLst>
</file>

<file path=ppt/tags/tag593.xml><?xml version="1.0" encoding="utf-8"?>
<p:tagLst xmlns:p="http://schemas.openxmlformats.org/presentationml/2006/main">
  <p:tag name="AS_UNIQUEID" val="5512"/>
</p:tagLst>
</file>

<file path=ppt/tags/tag594.xml><?xml version="1.0" encoding="utf-8"?>
<p:tagLst xmlns:p="http://schemas.openxmlformats.org/presentationml/2006/main">
  <p:tag name="AS_UNIQUEID" val="5513"/>
</p:tagLst>
</file>

<file path=ppt/tags/tag595.xml><?xml version="1.0" encoding="utf-8"?>
<p:tagLst xmlns:p="http://schemas.openxmlformats.org/presentationml/2006/main">
  <p:tag name="AS_UNIQUEID" val="5514"/>
</p:tagLst>
</file>

<file path=ppt/tags/tag596.xml><?xml version="1.0" encoding="utf-8"?>
<p:tagLst xmlns:p="http://schemas.openxmlformats.org/presentationml/2006/main">
  <p:tag name="AS_UNIQUEID" val="5516"/>
</p:tagLst>
</file>

<file path=ppt/tags/tag597.xml><?xml version="1.0" encoding="utf-8"?>
<p:tagLst xmlns:p="http://schemas.openxmlformats.org/presentationml/2006/main">
  <p:tag name="AS_UNIQUEID" val="5517"/>
</p:tagLst>
</file>

<file path=ppt/tags/tag598.xml><?xml version="1.0" encoding="utf-8"?>
<p:tagLst xmlns:p="http://schemas.openxmlformats.org/presentationml/2006/main">
  <p:tag name="AS_UNIQUEID" val="5518"/>
</p:tagLst>
</file>

<file path=ppt/tags/tag599.xml><?xml version="1.0" encoding="utf-8"?>
<p:tagLst xmlns:p="http://schemas.openxmlformats.org/presentationml/2006/main">
  <p:tag name="AS_UNIQUEID" val="5519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00.xml><?xml version="1.0" encoding="utf-8"?>
<p:tagLst xmlns:p="http://schemas.openxmlformats.org/presentationml/2006/main">
  <p:tag name="AS_UNIQUEID" val="5520"/>
</p:tagLst>
</file>

<file path=ppt/tags/tag601.xml><?xml version="1.0" encoding="utf-8"?>
<p:tagLst xmlns:p="http://schemas.openxmlformats.org/presentationml/2006/main">
  <p:tag name="AS_UNIQUEID" val="5522"/>
</p:tagLst>
</file>

<file path=ppt/tags/tag602.xml><?xml version="1.0" encoding="utf-8"?>
<p:tagLst xmlns:p="http://schemas.openxmlformats.org/presentationml/2006/main">
  <p:tag name="AS_UNIQUEID" val="5523"/>
</p:tagLst>
</file>

<file path=ppt/tags/tag603.xml><?xml version="1.0" encoding="utf-8"?>
<p:tagLst xmlns:p="http://schemas.openxmlformats.org/presentationml/2006/main">
  <p:tag name="AS_UNIQUEID" val="5524"/>
</p:tagLst>
</file>

<file path=ppt/tags/tag604.xml><?xml version="1.0" encoding="utf-8"?>
<p:tagLst xmlns:p="http://schemas.openxmlformats.org/presentationml/2006/main">
  <p:tag name="AS_UNIQUEID" val="5525"/>
</p:tagLst>
</file>

<file path=ppt/tags/tag605.xml><?xml version="1.0" encoding="utf-8"?>
<p:tagLst xmlns:p="http://schemas.openxmlformats.org/presentationml/2006/main">
  <p:tag name="AS_UNIQUEID" val="5526"/>
</p:tagLst>
</file>

<file path=ppt/tags/tag606.xml><?xml version="1.0" encoding="utf-8"?>
<p:tagLst xmlns:p="http://schemas.openxmlformats.org/presentationml/2006/main">
  <p:tag name="AS_UNIQUEID" val="5527"/>
</p:tagLst>
</file>

<file path=ppt/tags/tag607.xml><?xml version="1.0" encoding="utf-8"?>
<p:tagLst xmlns:p="http://schemas.openxmlformats.org/presentationml/2006/main">
  <p:tag name="AS_UNIQUEID" val="5529"/>
</p:tagLst>
</file>

<file path=ppt/tags/tag608.xml><?xml version="1.0" encoding="utf-8"?>
<p:tagLst xmlns:p="http://schemas.openxmlformats.org/presentationml/2006/main">
  <p:tag name="AS_UNIQUEID" val="5530"/>
</p:tagLst>
</file>

<file path=ppt/tags/tag609.xml><?xml version="1.0" encoding="utf-8"?>
<p:tagLst xmlns:p="http://schemas.openxmlformats.org/presentationml/2006/main">
  <p:tag name="AS_UNIQUEID" val="5531"/>
</p:tagLst>
</file>

<file path=ppt/tags/tag61.xml><?xml version="1.0" encoding="utf-8"?>
<p:tagLst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AS_UNIQUEID" val="5532"/>
</p:tagLst>
</file>

<file path=ppt/tags/tag611.xml><?xml version="1.0" encoding="utf-8"?>
<p:tagLst xmlns:p="http://schemas.openxmlformats.org/presentationml/2006/main">
  <p:tag name="AS_UNIQUEID" val="5533"/>
</p:tagLst>
</file>

<file path=ppt/tags/tag612.xml><?xml version="1.0" encoding="utf-8"?>
<p:tagLst xmlns:p="http://schemas.openxmlformats.org/presentationml/2006/main">
  <p:tag name="AS_UNIQUEID" val="5534"/>
</p:tagLst>
</file>

<file path=ppt/tags/tag613.xml><?xml version="1.0" encoding="utf-8"?>
<p:tagLst xmlns:p="http://schemas.openxmlformats.org/presentationml/2006/main">
  <p:tag name="AS_UNIQUEID" val="5535"/>
</p:tagLst>
</file>

<file path=ppt/tags/tag614.xml><?xml version="1.0" encoding="utf-8"?>
<p:tagLst xmlns:p="http://schemas.openxmlformats.org/presentationml/2006/main">
  <p:tag name="AS_UNIQUEID" val="5536"/>
</p:tagLst>
</file>

<file path=ppt/tags/tag615.xml><?xml version="1.0" encoding="utf-8"?>
<p:tagLst xmlns:p="http://schemas.openxmlformats.org/presentationml/2006/main">
  <p:tag name="AS_UNIQUEID" val="5538"/>
</p:tagLst>
</file>

<file path=ppt/tags/tag616.xml><?xml version="1.0" encoding="utf-8"?>
<p:tagLst xmlns:p="http://schemas.openxmlformats.org/presentationml/2006/main">
  <p:tag name="AS_UNIQUEID" val="5539"/>
</p:tagLst>
</file>

<file path=ppt/tags/tag617.xml><?xml version="1.0" encoding="utf-8"?>
<p:tagLst xmlns:p="http://schemas.openxmlformats.org/presentationml/2006/main">
  <p:tag name="AS_UNIQUEID" val="5540"/>
</p:tagLst>
</file>

<file path=ppt/tags/tag618.xml><?xml version="1.0" encoding="utf-8"?>
<p:tagLst xmlns:p="http://schemas.openxmlformats.org/presentationml/2006/main">
  <p:tag name="AS_UNIQUEID" val="5541"/>
</p:tagLst>
</file>

<file path=ppt/tags/tag619.xml><?xml version="1.0" encoding="utf-8"?>
<p:tagLst xmlns:p="http://schemas.openxmlformats.org/presentationml/2006/main">
  <p:tag name="AS_UNIQUEID" val="5543"/>
</p:tagLst>
</file>

<file path=ppt/tags/tag62.xml><?xml version="1.0" encoding="utf-8"?>
<p:tagLst xmlns:p="http://schemas.openxmlformats.org/presentationml/2006/main">
  <p:tag name="KSO_WM_BEAUTIFY_FLAG" val=""/>
</p:tagLst>
</file>

<file path=ppt/tags/tag620.xml><?xml version="1.0" encoding="utf-8"?>
<p:tagLst xmlns:p="http://schemas.openxmlformats.org/presentationml/2006/main">
  <p:tag name="AS_UNIQUEID" val="5544"/>
</p:tagLst>
</file>

<file path=ppt/tags/tag621.xml><?xml version="1.0" encoding="utf-8"?>
<p:tagLst xmlns:p="http://schemas.openxmlformats.org/presentationml/2006/main">
  <p:tag name="AS_UNIQUEID" val="5545"/>
</p:tagLst>
</file>

<file path=ppt/tags/tag622.xml><?xml version="1.0" encoding="utf-8"?>
<p:tagLst xmlns:p="http://schemas.openxmlformats.org/presentationml/2006/main">
  <p:tag name="AS_UNIQUEID" val="5547"/>
</p:tagLst>
</file>

<file path=ppt/tags/tag623.xml><?xml version="1.0" encoding="utf-8"?>
<p:tagLst xmlns:p="http://schemas.openxmlformats.org/presentationml/2006/main">
  <p:tag name="AS_UNIQUEID" val="5548"/>
</p:tagLst>
</file>

<file path=ppt/tags/tag624.xml><?xml version="1.0" encoding="utf-8"?>
<p:tagLst xmlns:p="http://schemas.openxmlformats.org/presentationml/2006/main">
  <p:tag name="AS_UNIQUEID" val="5549"/>
</p:tagLst>
</file>

<file path=ppt/tags/tag625.xml><?xml version="1.0" encoding="utf-8"?>
<p:tagLst xmlns:p="http://schemas.openxmlformats.org/presentationml/2006/main">
  <p:tag name="AS_UNIQUEID" val="5550"/>
</p:tagLst>
</file>

<file path=ppt/tags/tag626.xml><?xml version="1.0" encoding="utf-8"?>
<p:tagLst xmlns:p="http://schemas.openxmlformats.org/presentationml/2006/main">
  <p:tag name="AS_UNIQUEID" val="5551"/>
</p:tagLst>
</file>

<file path=ppt/tags/tag627.xml><?xml version="1.0" encoding="utf-8"?>
<p:tagLst xmlns:p="http://schemas.openxmlformats.org/presentationml/2006/main">
  <p:tag name="AS_UNIQUEID" val="5552"/>
</p:tagLst>
</file>

<file path=ppt/tags/tag628.xml><?xml version="1.0" encoding="utf-8"?>
<p:tagLst xmlns:p="http://schemas.openxmlformats.org/presentationml/2006/main">
  <p:tag name="AS_UNIQUEID" val="5554"/>
</p:tagLst>
</file>

<file path=ppt/tags/tag629.xml><?xml version="1.0" encoding="utf-8"?>
<p:tagLst xmlns:p="http://schemas.openxmlformats.org/presentationml/2006/main">
  <p:tag name="AS_UNIQUEID" val="5555"/>
</p:tagLst>
</file>

<file path=ppt/tags/tag63.xml><?xml version="1.0" encoding="utf-8"?>
<p:tagLst xmlns:p="http://schemas.openxmlformats.org/presentationml/2006/main">
  <p:tag name="KSO_WM_BEAUTIFY_FLAG" val=""/>
</p:tagLst>
</file>

<file path=ppt/tags/tag630.xml><?xml version="1.0" encoding="utf-8"?>
<p:tagLst xmlns:p="http://schemas.openxmlformats.org/presentationml/2006/main">
  <p:tag name="AS_UNIQUEID" val="5556"/>
</p:tagLst>
</file>

<file path=ppt/tags/tag631.xml><?xml version="1.0" encoding="utf-8"?>
<p:tagLst xmlns:p="http://schemas.openxmlformats.org/presentationml/2006/main">
  <p:tag name="AS_UNIQUEID" val="5557"/>
</p:tagLst>
</file>

<file path=ppt/tags/tag632.xml><?xml version="1.0" encoding="utf-8"?>
<p:tagLst xmlns:p="http://schemas.openxmlformats.org/presentationml/2006/main">
  <p:tag name="AS_UNIQUEID" val="5558"/>
</p:tagLst>
</file>

<file path=ppt/tags/tag633.xml><?xml version="1.0" encoding="utf-8"?>
<p:tagLst xmlns:p="http://schemas.openxmlformats.org/presentationml/2006/main">
  <p:tag name="AS_UNIQUEID" val="5559"/>
</p:tagLst>
</file>

<file path=ppt/tags/tag634.xml><?xml version="1.0" encoding="utf-8"?>
<p:tagLst xmlns:p="http://schemas.openxmlformats.org/presentationml/2006/main">
  <p:tag name="AS_UNIQUEID" val="5561"/>
</p:tagLst>
</file>

<file path=ppt/tags/tag635.xml><?xml version="1.0" encoding="utf-8"?>
<p:tagLst xmlns:p="http://schemas.openxmlformats.org/presentationml/2006/main">
  <p:tag name="AS_UNIQUEID" val="5562"/>
</p:tagLst>
</file>

<file path=ppt/tags/tag636.xml><?xml version="1.0" encoding="utf-8"?>
<p:tagLst xmlns:p="http://schemas.openxmlformats.org/presentationml/2006/main">
  <p:tag name="AS_UNIQUEID" val="5563"/>
</p:tagLst>
</file>

<file path=ppt/tags/tag637.xml><?xml version="1.0" encoding="utf-8"?>
<p:tagLst xmlns:p="http://schemas.openxmlformats.org/presentationml/2006/main">
  <p:tag name="AS_UNIQUEID" val="5564"/>
</p:tagLst>
</file>

<file path=ppt/tags/tag638.xml><?xml version="1.0" encoding="utf-8"?>
<p:tagLst xmlns:p="http://schemas.openxmlformats.org/presentationml/2006/main">
  <p:tag name="AS_UNIQUEID" val="5565"/>
</p:tagLst>
</file>

<file path=ppt/tags/tag639.xml><?xml version="1.0" encoding="utf-8"?>
<p:tagLst xmlns:p="http://schemas.openxmlformats.org/presentationml/2006/main">
  <p:tag name="AS_UNIQUEID" val="5567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AS_UNIQUEID" val="5568"/>
</p:tagLst>
</file>

<file path=ppt/tags/tag641.xml><?xml version="1.0" encoding="utf-8"?>
<p:tagLst xmlns:p="http://schemas.openxmlformats.org/presentationml/2006/main">
  <p:tag name="AS_UNIQUEID" val="5569"/>
</p:tagLst>
</file>

<file path=ppt/tags/tag642.xml><?xml version="1.0" encoding="utf-8"?>
<p:tagLst xmlns:p="http://schemas.openxmlformats.org/presentationml/2006/main">
  <p:tag name="AS_UNIQUEID" val="5570"/>
</p:tagLst>
</file>

<file path=ppt/tags/tag643.xml><?xml version="1.0" encoding="utf-8"?>
<p:tagLst xmlns:p="http://schemas.openxmlformats.org/presentationml/2006/main">
  <p:tag name="AS_UNIQUEID" val="5571"/>
</p:tagLst>
</file>

<file path=ppt/tags/tag644.xml><?xml version="1.0" encoding="utf-8"?>
<p:tagLst xmlns:p="http://schemas.openxmlformats.org/presentationml/2006/main">
  <p:tag name="AS_UNIQUEID" val="3283"/>
</p:tagLst>
</file>

<file path=ppt/tags/tag645.xml><?xml version="1.0" encoding="utf-8"?>
<p:tagLst xmlns:p="http://schemas.openxmlformats.org/presentationml/2006/main">
  <p:tag name="AS_UNIQUEID" val="3284"/>
</p:tagLst>
</file>

<file path=ppt/tags/tag646.xml><?xml version="1.0" encoding="utf-8"?>
<p:tagLst xmlns:p="http://schemas.openxmlformats.org/presentationml/2006/main">
  <p:tag name="AS_UNIQUEID" val="3285"/>
</p:tagLst>
</file>

<file path=ppt/tags/tag647.xml><?xml version="1.0" encoding="utf-8"?>
<p:tagLst xmlns:p="http://schemas.openxmlformats.org/presentationml/2006/main">
  <p:tag name="AS_UNIQUEID" val="3286"/>
</p:tagLst>
</file>

<file path=ppt/tags/tag648.xml><?xml version="1.0" encoding="utf-8"?>
<p:tagLst xmlns:p="http://schemas.openxmlformats.org/presentationml/2006/main">
  <p:tag name="AS_UNIQUEID" val="3287"/>
</p:tagLst>
</file>

<file path=ppt/tags/tag649.xml><?xml version="1.0" encoding="utf-8"?>
<p:tagLst xmlns:p="http://schemas.openxmlformats.org/presentationml/2006/main">
  <p:tag name="AS_UNIQUEID" val="3288"/>
</p:tagLst>
</file>

<file path=ppt/tags/tag65.xml><?xml version="1.0" encoding="utf-8"?>
<p:tagLst xmlns:p="http://schemas.openxmlformats.org/presentationml/2006/main">
  <p:tag name="KSO_WM_BEAUTIFY_FLAG" val=""/>
</p:tagLst>
</file>

<file path=ppt/tags/tag650.xml><?xml version="1.0" encoding="utf-8"?>
<p:tagLst xmlns:p="http://schemas.openxmlformats.org/presentationml/2006/main">
  <p:tag name="AS_UNIQUEID" val="3289"/>
</p:tagLst>
</file>

<file path=ppt/tags/tag651.xml><?xml version="1.0" encoding="utf-8"?>
<p:tagLst xmlns:p="http://schemas.openxmlformats.org/presentationml/2006/main">
  <p:tag name="AS_UNIQUEID" val="3290"/>
</p:tagLst>
</file>

<file path=ppt/tags/tag652.xml><?xml version="1.0" encoding="utf-8"?>
<p:tagLst xmlns:p="http://schemas.openxmlformats.org/presentationml/2006/main">
  <p:tag name="AS_UNIQUEID" val="3291"/>
</p:tagLst>
</file>

<file path=ppt/tags/tag653.xml><?xml version="1.0" encoding="utf-8"?>
<p:tagLst xmlns:p="http://schemas.openxmlformats.org/presentationml/2006/main">
  <p:tag name="AS_UNIQUEID" val="3292"/>
</p:tagLst>
</file>

<file path=ppt/tags/tag654.xml><?xml version="1.0" encoding="utf-8"?>
<p:tagLst xmlns:p="http://schemas.openxmlformats.org/presentationml/2006/main">
  <p:tag name="AS_UNIQUEID" val="3293"/>
</p:tagLst>
</file>

<file path=ppt/tags/tag655.xml><?xml version="1.0" encoding="utf-8"?>
<p:tagLst xmlns:p="http://schemas.openxmlformats.org/presentationml/2006/main">
  <p:tag name="AS_UNIQUEID" val="3294"/>
</p:tagLst>
</file>

<file path=ppt/tags/tag656.xml><?xml version="1.0" encoding="utf-8"?>
<p:tagLst xmlns:p="http://schemas.openxmlformats.org/presentationml/2006/main">
  <p:tag name="AS_UNIQUEID" val="3295"/>
</p:tagLst>
</file>

<file path=ppt/tags/tag657.xml><?xml version="1.0" encoding="utf-8"?>
<p:tagLst xmlns:p="http://schemas.openxmlformats.org/presentationml/2006/main">
  <p:tag name="AS_UNIQUEID" val="3296"/>
</p:tagLst>
</file>

<file path=ppt/tags/tag658.xml><?xml version="1.0" encoding="utf-8"?>
<p:tagLst xmlns:p="http://schemas.openxmlformats.org/presentationml/2006/main">
  <p:tag name="AS_UNIQUEID" val="3297"/>
</p:tagLst>
</file>

<file path=ppt/tags/tag659.xml><?xml version="1.0" encoding="utf-8"?>
<p:tagLst xmlns:p="http://schemas.openxmlformats.org/presentationml/2006/main">
  <p:tag name="AS_UNIQUEID" val="3298"/>
</p:tagLst>
</file>

<file path=ppt/tags/tag66.xml><?xml version="1.0" encoding="utf-8"?>
<p:tagLst xmlns:p="http://schemas.openxmlformats.org/presentationml/2006/main">
  <p:tag name="KSO_WM_BEAUTIFY_FLAG" val=""/>
</p:tagLst>
</file>

<file path=ppt/tags/tag660.xml><?xml version="1.0" encoding="utf-8"?>
<p:tagLst xmlns:p="http://schemas.openxmlformats.org/presentationml/2006/main">
  <p:tag name="AS_UNIQUEID" val="3299"/>
</p:tagLst>
</file>

<file path=ppt/tags/tag661.xml><?xml version="1.0" encoding="utf-8"?>
<p:tagLst xmlns:p="http://schemas.openxmlformats.org/presentationml/2006/main">
  <p:tag name="AS_UNIQUEID" val="3300"/>
</p:tagLst>
</file>

<file path=ppt/tags/tag662.xml><?xml version="1.0" encoding="utf-8"?>
<p:tagLst xmlns:p="http://schemas.openxmlformats.org/presentationml/2006/main">
  <p:tag name="AS_UNIQUEID" val="3301"/>
</p:tagLst>
</file>

<file path=ppt/tags/tag663.xml><?xml version="1.0" encoding="utf-8"?>
<p:tagLst xmlns:p="http://schemas.openxmlformats.org/presentationml/2006/main">
  <p:tag name="AS_UNIQUEID" val="3302"/>
</p:tagLst>
</file>

<file path=ppt/tags/tag664.xml><?xml version="1.0" encoding="utf-8"?>
<p:tagLst xmlns:p="http://schemas.openxmlformats.org/presentationml/2006/main">
  <p:tag name="AS_UNIQUEID" val="3303"/>
</p:tagLst>
</file>

<file path=ppt/tags/tag665.xml><?xml version="1.0" encoding="utf-8"?>
<p:tagLst xmlns:p="http://schemas.openxmlformats.org/presentationml/2006/main">
  <p:tag name="AS_UNIQUEID" val="3304"/>
</p:tagLst>
</file>

<file path=ppt/tags/tag666.xml><?xml version="1.0" encoding="utf-8"?>
<p:tagLst xmlns:p="http://schemas.openxmlformats.org/presentationml/2006/main">
  <p:tag name="AS_UNIQUEID" val="3305"/>
</p:tagLst>
</file>

<file path=ppt/tags/tag667.xml><?xml version="1.0" encoding="utf-8"?>
<p:tagLst xmlns:p="http://schemas.openxmlformats.org/presentationml/2006/main">
  <p:tag name="AS_UNIQUEID" val="3306"/>
</p:tagLst>
</file>

<file path=ppt/tags/tag668.xml><?xml version="1.0" encoding="utf-8"?>
<p:tagLst xmlns:p="http://schemas.openxmlformats.org/presentationml/2006/main">
  <p:tag name="AS_UNIQUEID" val="3307"/>
</p:tagLst>
</file>

<file path=ppt/tags/tag669.xml><?xml version="1.0" encoding="utf-8"?>
<p:tagLst xmlns:p="http://schemas.openxmlformats.org/presentationml/2006/main">
  <p:tag name="AS_UNIQUEID" val="3308"/>
</p:tagLst>
</file>

<file path=ppt/tags/tag67.xml><?xml version="1.0" encoding="utf-8"?>
<p:tagLst xmlns:p="http://schemas.openxmlformats.org/presentationml/2006/main">
  <p:tag name="KSO_WM_BEAUTIFY_FLAG" val=""/>
</p:tagLst>
</file>

<file path=ppt/tags/tag670.xml><?xml version="1.0" encoding="utf-8"?>
<p:tagLst xmlns:p="http://schemas.openxmlformats.org/presentationml/2006/main">
  <p:tag name="AS_UNIQUEID" val="3309"/>
</p:tagLst>
</file>

<file path=ppt/tags/tag671.xml><?xml version="1.0" encoding="utf-8"?>
<p:tagLst xmlns:p="http://schemas.openxmlformats.org/presentationml/2006/main">
  <p:tag name="AS_UNIQUEID" val="3310"/>
</p:tagLst>
</file>

<file path=ppt/tags/tag672.xml><?xml version="1.0" encoding="utf-8"?>
<p:tagLst xmlns:p="http://schemas.openxmlformats.org/presentationml/2006/main">
  <p:tag name="AS_UNIQUEID" val="3311"/>
</p:tagLst>
</file>

<file path=ppt/tags/tag673.xml><?xml version="1.0" encoding="utf-8"?>
<p:tagLst xmlns:p="http://schemas.openxmlformats.org/presentationml/2006/main">
  <p:tag name="AS_UNIQUEID" val="3312"/>
</p:tagLst>
</file>

<file path=ppt/tags/tag674.xml><?xml version="1.0" encoding="utf-8"?>
<p:tagLst xmlns:p="http://schemas.openxmlformats.org/presentationml/2006/main">
  <p:tag name="AS_UNIQUEID" val="3313"/>
</p:tagLst>
</file>

<file path=ppt/tags/tag675.xml><?xml version="1.0" encoding="utf-8"?>
<p:tagLst xmlns:p="http://schemas.openxmlformats.org/presentationml/2006/main">
  <p:tag name="AS_UNIQUEID" val="3314"/>
</p:tagLst>
</file>

<file path=ppt/tags/tag676.xml><?xml version="1.0" encoding="utf-8"?>
<p:tagLst xmlns:p="http://schemas.openxmlformats.org/presentationml/2006/main">
  <p:tag name="AS_UNIQUEID" val="3315"/>
</p:tagLst>
</file>

<file path=ppt/tags/tag677.xml><?xml version="1.0" encoding="utf-8"?>
<p:tagLst xmlns:p="http://schemas.openxmlformats.org/presentationml/2006/main">
  <p:tag name="AS_UNIQUEID" val="3316"/>
</p:tagLst>
</file>

<file path=ppt/tags/tag678.xml><?xml version="1.0" encoding="utf-8"?>
<p:tagLst xmlns:p="http://schemas.openxmlformats.org/presentationml/2006/main">
  <p:tag name="AS_UNIQUEID" val="3317"/>
</p:tagLst>
</file>

<file path=ppt/tags/tag679.xml><?xml version="1.0" encoding="utf-8"?>
<p:tagLst xmlns:p="http://schemas.openxmlformats.org/presentationml/2006/main">
  <p:tag name="AS_UNIQUEID" val="3318"/>
</p:tagLst>
</file>

<file path=ppt/tags/tag68.xml><?xml version="1.0" encoding="utf-8"?>
<p:tagLst xmlns:p="http://schemas.openxmlformats.org/presentationml/2006/main">
  <p:tag name="KSO_WM_BEAUTIFY_FLAG" val=""/>
</p:tagLst>
</file>

<file path=ppt/tags/tag680.xml><?xml version="1.0" encoding="utf-8"?>
<p:tagLst xmlns:p="http://schemas.openxmlformats.org/presentationml/2006/main">
  <p:tag name="AS_UNIQUEID" val="3319"/>
</p:tagLst>
</file>

<file path=ppt/tags/tag681.xml><?xml version="1.0" encoding="utf-8"?>
<p:tagLst xmlns:p="http://schemas.openxmlformats.org/presentationml/2006/main">
  <p:tag name="AS_UNIQUEID" val="3320"/>
</p:tagLst>
</file>

<file path=ppt/tags/tag682.xml><?xml version="1.0" encoding="utf-8"?>
<p:tagLst xmlns:p="http://schemas.openxmlformats.org/presentationml/2006/main">
  <p:tag name="AS_UNIQUEID" val="3321"/>
</p:tagLst>
</file>

<file path=ppt/tags/tag683.xml><?xml version="1.0" encoding="utf-8"?>
<p:tagLst xmlns:p="http://schemas.openxmlformats.org/presentationml/2006/main">
  <p:tag name="AS_UNIQUEID" val="3322"/>
</p:tagLst>
</file>

<file path=ppt/tags/tag684.xml><?xml version="1.0" encoding="utf-8"?>
<p:tagLst xmlns:p="http://schemas.openxmlformats.org/presentationml/2006/main">
  <p:tag name="AS_UNIQUEID" val="3323"/>
</p:tagLst>
</file>

<file path=ppt/tags/tag685.xml><?xml version="1.0" encoding="utf-8"?>
<p:tagLst xmlns:p="http://schemas.openxmlformats.org/presentationml/2006/main">
  <p:tag name="AS_UNIQUEID" val="3324"/>
</p:tagLst>
</file>

<file path=ppt/tags/tag686.xml><?xml version="1.0" encoding="utf-8"?>
<p:tagLst xmlns:p="http://schemas.openxmlformats.org/presentationml/2006/main">
  <p:tag name="AS_UNIQUEID" val="3325"/>
</p:tagLst>
</file>

<file path=ppt/tags/tag687.xml><?xml version="1.0" encoding="utf-8"?>
<p:tagLst xmlns:p="http://schemas.openxmlformats.org/presentationml/2006/main">
  <p:tag name="AS_UNIQUEID" val="3326"/>
</p:tagLst>
</file>

<file path=ppt/tags/tag688.xml><?xml version="1.0" encoding="utf-8"?>
<p:tagLst xmlns:p="http://schemas.openxmlformats.org/presentationml/2006/main">
  <p:tag name="AS_UNIQUEID" val="3327"/>
</p:tagLst>
</file>

<file path=ppt/tags/tag689.xml><?xml version="1.0" encoding="utf-8"?>
<p:tagLst xmlns:p="http://schemas.openxmlformats.org/presentationml/2006/main">
  <p:tag name="AS_UNIQUEID" val="3328"/>
</p:tagLst>
</file>

<file path=ppt/tags/tag69.xml><?xml version="1.0" encoding="utf-8"?>
<p:tagLst xmlns:p="http://schemas.openxmlformats.org/presentationml/2006/main">
  <p:tag name="KSO_WM_BEAUTIFY_FLAG" val=""/>
</p:tagLst>
</file>

<file path=ppt/tags/tag690.xml><?xml version="1.0" encoding="utf-8"?>
<p:tagLst xmlns:p="http://schemas.openxmlformats.org/presentationml/2006/main">
  <p:tag name="AS_UNIQUEID" val="3329"/>
</p:tagLst>
</file>

<file path=ppt/tags/tag691.xml><?xml version="1.0" encoding="utf-8"?>
<p:tagLst xmlns:p="http://schemas.openxmlformats.org/presentationml/2006/main">
  <p:tag name="AS_UNIQUEID" val="3330"/>
</p:tagLst>
</file>

<file path=ppt/tags/tag692.xml><?xml version="1.0" encoding="utf-8"?>
<p:tagLst xmlns:p="http://schemas.openxmlformats.org/presentationml/2006/main">
  <p:tag name="AS_UNIQUEID" val="3331"/>
</p:tagLst>
</file>

<file path=ppt/tags/tag693.xml><?xml version="1.0" encoding="utf-8"?>
<p:tagLst xmlns:p="http://schemas.openxmlformats.org/presentationml/2006/main">
  <p:tag name="AS_UNIQUEID" val="3332"/>
</p:tagLst>
</file>

<file path=ppt/tags/tag694.xml><?xml version="1.0" encoding="utf-8"?>
<p:tagLst xmlns:p="http://schemas.openxmlformats.org/presentationml/2006/main">
  <p:tag name="AS_UNIQUEID" val="3333"/>
</p:tagLst>
</file>

<file path=ppt/tags/tag695.xml><?xml version="1.0" encoding="utf-8"?>
<p:tagLst xmlns:p="http://schemas.openxmlformats.org/presentationml/2006/main">
  <p:tag name="AS_UNIQUEID" val="3334"/>
</p:tagLst>
</file>

<file path=ppt/tags/tag696.xml><?xml version="1.0" encoding="utf-8"?>
<p:tagLst xmlns:p="http://schemas.openxmlformats.org/presentationml/2006/main">
  <p:tag name="AS_UNIQUEID" val="3335"/>
</p:tagLst>
</file>

<file path=ppt/tags/tag697.xml><?xml version="1.0" encoding="utf-8"?>
<p:tagLst xmlns:p="http://schemas.openxmlformats.org/presentationml/2006/main">
  <p:tag name="AS_UNIQUEID" val="3336"/>
</p:tagLst>
</file>

<file path=ppt/tags/tag698.xml><?xml version="1.0" encoding="utf-8"?>
<p:tagLst xmlns:p="http://schemas.openxmlformats.org/presentationml/2006/main">
  <p:tag name="AS_UNIQUEID" val="3337"/>
</p:tagLst>
</file>

<file path=ppt/tags/tag699.xml><?xml version="1.0" encoding="utf-8"?>
<p:tagLst xmlns:p="http://schemas.openxmlformats.org/presentationml/2006/main">
  <p:tag name="AS_UNIQUEID" val="3338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00.xml><?xml version="1.0" encoding="utf-8"?>
<p:tagLst xmlns:p="http://schemas.openxmlformats.org/presentationml/2006/main">
  <p:tag name="AS_UNIQUEID" val="3339"/>
</p:tagLst>
</file>

<file path=ppt/tags/tag701.xml><?xml version="1.0" encoding="utf-8"?>
<p:tagLst xmlns:p="http://schemas.openxmlformats.org/presentationml/2006/main">
  <p:tag name="AS_UNIQUEID" val="3340"/>
</p:tagLst>
</file>

<file path=ppt/tags/tag702.xml><?xml version="1.0" encoding="utf-8"?>
<p:tagLst xmlns:p="http://schemas.openxmlformats.org/presentationml/2006/main">
  <p:tag name="AS_UNIQUEID" val="3341"/>
</p:tagLst>
</file>

<file path=ppt/tags/tag703.xml><?xml version="1.0" encoding="utf-8"?>
<p:tagLst xmlns:p="http://schemas.openxmlformats.org/presentationml/2006/main">
  <p:tag name="AS_UNIQUEID" val="3342"/>
</p:tagLst>
</file>

<file path=ppt/tags/tag704.xml><?xml version="1.0" encoding="utf-8"?>
<p:tagLst xmlns:p="http://schemas.openxmlformats.org/presentationml/2006/main">
  <p:tag name="AS_UNIQUEID" val="3343"/>
</p:tagLst>
</file>

<file path=ppt/tags/tag705.xml><?xml version="1.0" encoding="utf-8"?>
<p:tagLst xmlns:p="http://schemas.openxmlformats.org/presentationml/2006/main">
  <p:tag name="AS_UNIQUEID" val="3344"/>
</p:tagLst>
</file>

<file path=ppt/tags/tag706.xml><?xml version="1.0" encoding="utf-8"?>
<p:tagLst xmlns:p="http://schemas.openxmlformats.org/presentationml/2006/main">
  <p:tag name="AS_UNIQUEID" val="3345"/>
</p:tagLst>
</file>

<file path=ppt/tags/tag707.xml><?xml version="1.0" encoding="utf-8"?>
<p:tagLst xmlns:p="http://schemas.openxmlformats.org/presentationml/2006/main">
  <p:tag name="AS_UNIQUEID" val="3346"/>
</p:tagLst>
</file>

<file path=ppt/tags/tag708.xml><?xml version="1.0" encoding="utf-8"?>
<p:tagLst xmlns:p="http://schemas.openxmlformats.org/presentationml/2006/main">
  <p:tag name="AS_UNIQUEID" val="3347"/>
</p:tagLst>
</file>

<file path=ppt/tags/tag709.xml><?xml version="1.0" encoding="utf-8"?>
<p:tagLst xmlns:p="http://schemas.openxmlformats.org/presentationml/2006/main">
  <p:tag name="AS_UNIQUEID" val="3348"/>
</p:tagLst>
</file>

<file path=ppt/tags/tag71.xml><?xml version="1.0" encoding="utf-8"?>
<p:tagLst xmlns:p="http://schemas.openxmlformats.org/presentationml/2006/main">
  <p:tag name="KSO_WM_BEAUTIFY_FLAG" val=""/>
</p:tagLst>
</file>

<file path=ppt/tags/tag710.xml><?xml version="1.0" encoding="utf-8"?>
<p:tagLst xmlns:p="http://schemas.openxmlformats.org/presentationml/2006/main">
  <p:tag name="AS_UNIQUEID" val="3349"/>
</p:tagLst>
</file>

<file path=ppt/tags/tag711.xml><?xml version="1.0" encoding="utf-8"?>
<p:tagLst xmlns:p="http://schemas.openxmlformats.org/presentationml/2006/main">
  <p:tag name="AS_UNIQUEID" val="3350"/>
</p:tagLst>
</file>

<file path=ppt/tags/tag712.xml><?xml version="1.0" encoding="utf-8"?>
<p:tagLst xmlns:p="http://schemas.openxmlformats.org/presentationml/2006/main">
  <p:tag name="AS_UNIQUEID" val="3351"/>
</p:tagLst>
</file>

<file path=ppt/tags/tag713.xml><?xml version="1.0" encoding="utf-8"?>
<p:tagLst xmlns:p="http://schemas.openxmlformats.org/presentationml/2006/main">
  <p:tag name="AS_UNIQUEID" val="3352"/>
</p:tagLst>
</file>

<file path=ppt/tags/tag714.xml><?xml version="1.0" encoding="utf-8"?>
<p:tagLst xmlns:p="http://schemas.openxmlformats.org/presentationml/2006/main">
  <p:tag name="AS_UNIQUEID" val="3353"/>
</p:tagLst>
</file>

<file path=ppt/tags/tag715.xml><?xml version="1.0" encoding="utf-8"?>
<p:tagLst xmlns:p="http://schemas.openxmlformats.org/presentationml/2006/main">
  <p:tag name="AS_UNIQUEID" val="3354"/>
</p:tagLst>
</file>

<file path=ppt/tags/tag716.xml><?xml version="1.0" encoding="utf-8"?>
<p:tagLst xmlns:p="http://schemas.openxmlformats.org/presentationml/2006/main">
  <p:tag name="AS_UNIQUEID" val="3355"/>
</p:tagLst>
</file>

<file path=ppt/tags/tag717.xml><?xml version="1.0" encoding="utf-8"?>
<p:tagLst xmlns:p="http://schemas.openxmlformats.org/presentationml/2006/main">
  <p:tag name="AS_UNIQUEID" val="3356"/>
</p:tagLst>
</file>

<file path=ppt/tags/tag718.xml><?xml version="1.0" encoding="utf-8"?>
<p:tagLst xmlns:p="http://schemas.openxmlformats.org/presentationml/2006/main">
  <p:tag name="AS_UNIQUEID" val="3357"/>
</p:tagLst>
</file>

<file path=ppt/tags/tag719.xml><?xml version="1.0" encoding="utf-8"?>
<p:tagLst xmlns:p="http://schemas.openxmlformats.org/presentationml/2006/main">
  <p:tag name="AS_UNIQUEID" val="3358"/>
</p:tagLst>
</file>

<file path=ppt/tags/tag72.xml><?xml version="1.0" encoding="utf-8"?>
<p:tagLst xmlns:p="http://schemas.openxmlformats.org/presentationml/2006/main">
  <p:tag name="KSO_WM_BEAUTIFY_FLAG" val=""/>
</p:tagLst>
</file>

<file path=ppt/tags/tag720.xml><?xml version="1.0" encoding="utf-8"?>
<p:tagLst xmlns:p="http://schemas.openxmlformats.org/presentationml/2006/main">
  <p:tag name="AS_UNIQUEID" val="3359"/>
</p:tagLst>
</file>

<file path=ppt/tags/tag721.xml><?xml version="1.0" encoding="utf-8"?>
<p:tagLst xmlns:p="http://schemas.openxmlformats.org/presentationml/2006/main">
  <p:tag name="AS_UNIQUEID" val="3360"/>
</p:tagLst>
</file>

<file path=ppt/tags/tag722.xml><?xml version="1.0" encoding="utf-8"?>
<p:tagLst xmlns:p="http://schemas.openxmlformats.org/presentationml/2006/main">
  <p:tag name="AS_UNIQUEID" val="3361"/>
</p:tagLst>
</file>

<file path=ppt/tags/tag723.xml><?xml version="1.0" encoding="utf-8"?>
<p:tagLst xmlns:p="http://schemas.openxmlformats.org/presentationml/2006/main">
  <p:tag name="AS_UNIQUEID" val="3362"/>
</p:tagLst>
</file>

<file path=ppt/tags/tag724.xml><?xml version="1.0" encoding="utf-8"?>
<p:tagLst xmlns:p="http://schemas.openxmlformats.org/presentationml/2006/main">
  <p:tag name="AS_UNIQUEID" val="3363"/>
</p:tagLst>
</file>

<file path=ppt/tags/tag725.xml><?xml version="1.0" encoding="utf-8"?>
<p:tagLst xmlns:p="http://schemas.openxmlformats.org/presentationml/2006/main">
  <p:tag name="AS_UNIQUEID" val="3364"/>
</p:tagLst>
</file>

<file path=ppt/tags/tag726.xml><?xml version="1.0" encoding="utf-8"?>
<p:tagLst xmlns:p="http://schemas.openxmlformats.org/presentationml/2006/main">
  <p:tag name="AS_UNIQUEID" val="3365"/>
</p:tagLst>
</file>

<file path=ppt/tags/tag727.xml><?xml version="1.0" encoding="utf-8"?>
<p:tagLst xmlns:p="http://schemas.openxmlformats.org/presentationml/2006/main">
  <p:tag name="AS_UNIQUEID" val="3366"/>
</p:tagLst>
</file>

<file path=ppt/tags/tag728.xml><?xml version="1.0" encoding="utf-8"?>
<p:tagLst xmlns:p="http://schemas.openxmlformats.org/presentationml/2006/main">
  <p:tag name="AS_UNIQUEID" val="3367"/>
</p:tagLst>
</file>

<file path=ppt/tags/tag729.xml><?xml version="1.0" encoding="utf-8"?>
<p:tagLst xmlns:p="http://schemas.openxmlformats.org/presentationml/2006/main">
  <p:tag name="AS_UNIQUEID" val="3368"/>
</p:tagLst>
</file>

<file path=ppt/tags/tag73.xml><?xml version="1.0" encoding="utf-8"?>
<p:tagLst xmlns:p="http://schemas.openxmlformats.org/presentationml/2006/main">
  <p:tag name="KSO_WM_BEAUTIFY_FLAG" val=""/>
</p:tagLst>
</file>

<file path=ppt/tags/tag730.xml><?xml version="1.0" encoding="utf-8"?>
<p:tagLst xmlns:p="http://schemas.openxmlformats.org/presentationml/2006/main">
  <p:tag name="AS_UNIQUEID" val="3369"/>
</p:tagLst>
</file>

<file path=ppt/tags/tag731.xml><?xml version="1.0" encoding="utf-8"?>
<p:tagLst xmlns:p="http://schemas.openxmlformats.org/presentationml/2006/main">
  <p:tag name="AS_UNIQUEID" val="3370"/>
</p:tagLst>
</file>

<file path=ppt/tags/tag732.xml><?xml version="1.0" encoding="utf-8"?>
<p:tagLst xmlns:p="http://schemas.openxmlformats.org/presentationml/2006/main">
  <p:tag name="AS_UNIQUEID" val="3371"/>
</p:tagLst>
</file>

<file path=ppt/tags/tag733.xml><?xml version="1.0" encoding="utf-8"?>
<p:tagLst xmlns:p="http://schemas.openxmlformats.org/presentationml/2006/main">
  <p:tag name="AS_UNIQUEID" val="3372"/>
</p:tagLst>
</file>

<file path=ppt/tags/tag734.xml><?xml version="1.0" encoding="utf-8"?>
<p:tagLst xmlns:p="http://schemas.openxmlformats.org/presentationml/2006/main">
  <p:tag name="AS_UNIQUEID" val="3373"/>
</p:tagLst>
</file>

<file path=ppt/tags/tag735.xml><?xml version="1.0" encoding="utf-8"?>
<p:tagLst xmlns:p="http://schemas.openxmlformats.org/presentationml/2006/main">
  <p:tag name="AS_UNIQUEID" val="3374"/>
</p:tagLst>
</file>

<file path=ppt/tags/tag736.xml><?xml version="1.0" encoding="utf-8"?>
<p:tagLst xmlns:p="http://schemas.openxmlformats.org/presentationml/2006/main">
  <p:tag name="AS_UNIQUEID" val="3375"/>
</p:tagLst>
</file>

<file path=ppt/tags/tag737.xml><?xml version="1.0" encoding="utf-8"?>
<p:tagLst xmlns:p="http://schemas.openxmlformats.org/presentationml/2006/main">
  <p:tag name="AS_UNIQUEID" val="3376"/>
</p:tagLst>
</file>

<file path=ppt/tags/tag738.xml><?xml version="1.0" encoding="utf-8"?>
<p:tagLst xmlns:p="http://schemas.openxmlformats.org/presentationml/2006/main">
  <p:tag name="AS_UNIQUEID" val="3377"/>
</p:tagLst>
</file>

<file path=ppt/tags/tag739.xml><?xml version="1.0" encoding="utf-8"?>
<p:tagLst xmlns:p="http://schemas.openxmlformats.org/presentationml/2006/main">
  <p:tag name="AS_UNIQUEID" val="3378"/>
</p:tagLst>
</file>

<file path=ppt/tags/tag74.xml><?xml version="1.0" encoding="utf-8"?>
<p:tagLst xmlns:p="http://schemas.openxmlformats.org/presentationml/2006/main">
  <p:tag name="KSO_WM_BEAUTIFY_FLAG" val=""/>
</p:tagLst>
</file>

<file path=ppt/tags/tag740.xml><?xml version="1.0" encoding="utf-8"?>
<p:tagLst xmlns:p="http://schemas.openxmlformats.org/presentationml/2006/main">
  <p:tag name="AS_UNIQUEID" val="3379"/>
</p:tagLst>
</file>

<file path=ppt/tags/tag741.xml><?xml version="1.0" encoding="utf-8"?>
<p:tagLst xmlns:p="http://schemas.openxmlformats.org/presentationml/2006/main">
  <p:tag name="AS_UNIQUEID" val="3380"/>
</p:tagLst>
</file>

<file path=ppt/tags/tag742.xml><?xml version="1.0" encoding="utf-8"?>
<p:tagLst xmlns:p="http://schemas.openxmlformats.org/presentationml/2006/main">
  <p:tag name="AS_UNIQUEID" val="3381"/>
</p:tagLst>
</file>

<file path=ppt/tags/tag743.xml><?xml version="1.0" encoding="utf-8"?>
<p:tagLst xmlns:p="http://schemas.openxmlformats.org/presentationml/2006/main">
  <p:tag name="AS_UNIQUEID" val="3382"/>
</p:tagLst>
</file>

<file path=ppt/tags/tag744.xml><?xml version="1.0" encoding="utf-8"?>
<p:tagLst xmlns:p="http://schemas.openxmlformats.org/presentationml/2006/main">
  <p:tag name="AS_UNIQUEID" val="3383"/>
</p:tagLst>
</file>

<file path=ppt/tags/tag745.xml><?xml version="1.0" encoding="utf-8"?>
<p:tagLst xmlns:p="http://schemas.openxmlformats.org/presentationml/2006/main">
  <p:tag name="AS_UNIQUEID" val="3384"/>
</p:tagLst>
</file>

<file path=ppt/tags/tag746.xml><?xml version="1.0" encoding="utf-8"?>
<p:tagLst xmlns:p="http://schemas.openxmlformats.org/presentationml/2006/main">
  <p:tag name="AS_UNIQUEID" val="3385"/>
</p:tagLst>
</file>

<file path=ppt/tags/tag747.xml><?xml version="1.0" encoding="utf-8"?>
<p:tagLst xmlns:p="http://schemas.openxmlformats.org/presentationml/2006/main">
  <p:tag name="AS_UNIQUEID" val="3386"/>
</p:tagLst>
</file>

<file path=ppt/tags/tag748.xml><?xml version="1.0" encoding="utf-8"?>
<p:tagLst xmlns:p="http://schemas.openxmlformats.org/presentationml/2006/main">
  <p:tag name="AS_UNIQUEID" val="3387"/>
</p:tagLst>
</file>

<file path=ppt/tags/tag749.xml><?xml version="1.0" encoding="utf-8"?>
<p:tagLst xmlns:p="http://schemas.openxmlformats.org/presentationml/2006/main">
  <p:tag name="AS_UNIQUEID" val="3388"/>
</p:tagLst>
</file>

<file path=ppt/tags/tag75.xml><?xml version="1.0" encoding="utf-8"?>
<p:tagLst xmlns:p="http://schemas.openxmlformats.org/presentationml/2006/main">
  <p:tag name="KSO_WM_BEAUTIFY_FLAG" val=""/>
</p:tagLst>
</file>

<file path=ppt/tags/tag750.xml><?xml version="1.0" encoding="utf-8"?>
<p:tagLst xmlns:p="http://schemas.openxmlformats.org/presentationml/2006/main">
  <p:tag name="AS_UNIQUEID" val="3389"/>
</p:tagLst>
</file>

<file path=ppt/tags/tag751.xml><?xml version="1.0" encoding="utf-8"?>
<p:tagLst xmlns:p="http://schemas.openxmlformats.org/presentationml/2006/main">
  <p:tag name="AS_UNIQUEID" val="3390"/>
</p:tagLst>
</file>

<file path=ppt/tags/tag752.xml><?xml version="1.0" encoding="utf-8"?>
<p:tagLst xmlns:p="http://schemas.openxmlformats.org/presentationml/2006/main">
  <p:tag name="AS_UNIQUEID" val="3391"/>
</p:tagLst>
</file>

<file path=ppt/tags/tag753.xml><?xml version="1.0" encoding="utf-8"?>
<p:tagLst xmlns:p="http://schemas.openxmlformats.org/presentationml/2006/main">
  <p:tag name="AS_UNIQUEID" val="3392"/>
</p:tagLst>
</file>

<file path=ppt/tags/tag754.xml><?xml version="1.0" encoding="utf-8"?>
<p:tagLst xmlns:p="http://schemas.openxmlformats.org/presentationml/2006/main">
  <p:tag name="AS_UNIQUEID" val="3393"/>
</p:tagLst>
</file>

<file path=ppt/tags/tag755.xml><?xml version="1.0" encoding="utf-8"?>
<p:tagLst xmlns:p="http://schemas.openxmlformats.org/presentationml/2006/main">
  <p:tag name="AS_UNIQUEID" val="3394"/>
</p:tagLst>
</file>

<file path=ppt/tags/tag756.xml><?xml version="1.0" encoding="utf-8"?>
<p:tagLst xmlns:p="http://schemas.openxmlformats.org/presentationml/2006/main">
  <p:tag name="AS_UNIQUEID" val="3395"/>
</p:tagLst>
</file>

<file path=ppt/tags/tag757.xml><?xml version="1.0" encoding="utf-8"?>
<p:tagLst xmlns:p="http://schemas.openxmlformats.org/presentationml/2006/main">
  <p:tag name="AS_UNIQUEID" val="3396"/>
</p:tagLst>
</file>

<file path=ppt/tags/tag758.xml><?xml version="1.0" encoding="utf-8"?>
<p:tagLst xmlns:p="http://schemas.openxmlformats.org/presentationml/2006/main">
  <p:tag name="AS_UNIQUEID" val="3397"/>
</p:tagLst>
</file>

<file path=ppt/tags/tag759.xml><?xml version="1.0" encoding="utf-8"?>
<p:tagLst xmlns:p="http://schemas.openxmlformats.org/presentationml/2006/main">
  <p:tag name="AS_UNIQUEID" val="3398"/>
</p:tagLst>
</file>

<file path=ppt/tags/tag76.xml><?xml version="1.0" encoding="utf-8"?>
<p:tagLst xmlns:p="http://schemas.openxmlformats.org/presentationml/2006/main">
  <p:tag name="KSO_WM_BEAUTIFY_FLAG" val=""/>
</p:tagLst>
</file>

<file path=ppt/tags/tag760.xml><?xml version="1.0" encoding="utf-8"?>
<p:tagLst xmlns:p="http://schemas.openxmlformats.org/presentationml/2006/main">
  <p:tag name="AS_UNIQUEID" val="3399"/>
</p:tagLst>
</file>

<file path=ppt/tags/tag761.xml><?xml version="1.0" encoding="utf-8"?>
<p:tagLst xmlns:p="http://schemas.openxmlformats.org/presentationml/2006/main">
  <p:tag name="AS_UNIQUEID" val="3400"/>
</p:tagLst>
</file>

<file path=ppt/tags/tag762.xml><?xml version="1.0" encoding="utf-8"?>
<p:tagLst xmlns:p="http://schemas.openxmlformats.org/presentationml/2006/main">
  <p:tag name="AS_UNIQUEID" val="3401"/>
</p:tagLst>
</file>

<file path=ppt/tags/tag763.xml><?xml version="1.0" encoding="utf-8"?>
<p:tagLst xmlns:p="http://schemas.openxmlformats.org/presentationml/2006/main">
  <p:tag name="AS_UNIQUEID" val="3402"/>
</p:tagLst>
</file>

<file path=ppt/tags/tag764.xml><?xml version="1.0" encoding="utf-8"?>
<p:tagLst xmlns:p="http://schemas.openxmlformats.org/presentationml/2006/main">
  <p:tag name="AS_UNIQUEID" val="3403"/>
</p:tagLst>
</file>

<file path=ppt/tags/tag765.xml><?xml version="1.0" encoding="utf-8"?>
<p:tagLst xmlns:p="http://schemas.openxmlformats.org/presentationml/2006/main">
  <p:tag name="AS_UNIQUEID" val="3404"/>
</p:tagLst>
</file>

<file path=ppt/tags/tag766.xml><?xml version="1.0" encoding="utf-8"?>
<p:tagLst xmlns:p="http://schemas.openxmlformats.org/presentationml/2006/main">
  <p:tag name="AS_UNIQUEID" val="3405"/>
</p:tagLst>
</file>

<file path=ppt/tags/tag767.xml><?xml version="1.0" encoding="utf-8"?>
<p:tagLst xmlns:p="http://schemas.openxmlformats.org/presentationml/2006/main">
  <p:tag name="AS_UNIQUEID" val="3406"/>
</p:tagLst>
</file>

<file path=ppt/tags/tag768.xml><?xml version="1.0" encoding="utf-8"?>
<p:tagLst xmlns:p="http://schemas.openxmlformats.org/presentationml/2006/main">
  <p:tag name="AS_UNIQUEID" val="3407"/>
</p:tagLst>
</file>

<file path=ppt/tags/tag769.xml><?xml version="1.0" encoding="utf-8"?>
<p:tagLst xmlns:p="http://schemas.openxmlformats.org/presentationml/2006/main">
  <p:tag name="AS_UNIQUEID" val="3408"/>
</p:tagLst>
</file>

<file path=ppt/tags/tag77.xml><?xml version="1.0" encoding="utf-8"?>
<p:tagLst xmlns:p="http://schemas.openxmlformats.org/presentationml/2006/main">
  <p:tag name="KSO_WM_BEAUTIFY_FLAG" val=""/>
</p:tagLst>
</file>

<file path=ppt/tags/tag770.xml><?xml version="1.0" encoding="utf-8"?>
<p:tagLst xmlns:p="http://schemas.openxmlformats.org/presentationml/2006/main">
  <p:tag name="AS_UNIQUEID" val="3409"/>
</p:tagLst>
</file>

<file path=ppt/tags/tag771.xml><?xml version="1.0" encoding="utf-8"?>
<p:tagLst xmlns:p="http://schemas.openxmlformats.org/presentationml/2006/main">
  <p:tag name="AS_UNIQUEID" val="3410"/>
</p:tagLst>
</file>

<file path=ppt/tags/tag772.xml><?xml version="1.0" encoding="utf-8"?>
<p:tagLst xmlns:p="http://schemas.openxmlformats.org/presentationml/2006/main">
  <p:tag name="AS_UNIQUEID" val="3411"/>
</p:tagLst>
</file>

<file path=ppt/tags/tag773.xml><?xml version="1.0" encoding="utf-8"?>
<p:tagLst xmlns:p="http://schemas.openxmlformats.org/presentationml/2006/main">
  <p:tag name="AS_UNIQUEID" val="3412"/>
</p:tagLst>
</file>

<file path=ppt/tags/tag774.xml><?xml version="1.0" encoding="utf-8"?>
<p:tagLst xmlns:p="http://schemas.openxmlformats.org/presentationml/2006/main">
  <p:tag name="AS_UNIQUEID" val="3413"/>
</p:tagLst>
</file>

<file path=ppt/tags/tag775.xml><?xml version="1.0" encoding="utf-8"?>
<p:tagLst xmlns:p="http://schemas.openxmlformats.org/presentationml/2006/main">
  <p:tag name="AS_UNIQUEID" val="3414"/>
</p:tagLst>
</file>

<file path=ppt/tags/tag776.xml><?xml version="1.0" encoding="utf-8"?>
<p:tagLst xmlns:p="http://schemas.openxmlformats.org/presentationml/2006/main">
  <p:tag name="AS_UNIQUEID" val="3415"/>
</p:tagLst>
</file>

<file path=ppt/tags/tag777.xml><?xml version="1.0" encoding="utf-8"?>
<p:tagLst xmlns:p="http://schemas.openxmlformats.org/presentationml/2006/main">
  <p:tag name="AS_UNIQUEID" val="3416"/>
</p:tagLst>
</file>

<file path=ppt/tags/tag778.xml><?xml version="1.0" encoding="utf-8"?>
<p:tagLst xmlns:p="http://schemas.openxmlformats.org/presentationml/2006/main">
  <p:tag name="AS_UNIQUEID" val="3417"/>
</p:tagLst>
</file>

<file path=ppt/tags/tag779.xml><?xml version="1.0" encoding="utf-8"?>
<p:tagLst xmlns:p="http://schemas.openxmlformats.org/presentationml/2006/main">
  <p:tag name="AS_UNIQUEID" val="3418"/>
</p:tagLst>
</file>

<file path=ppt/tags/tag78.xml><?xml version="1.0" encoding="utf-8"?>
<p:tagLst xmlns:p="http://schemas.openxmlformats.org/presentationml/2006/main">
  <p:tag name="KSO_WM_BEAUTIFY_FLAG" val=""/>
</p:tagLst>
</file>

<file path=ppt/tags/tag780.xml><?xml version="1.0" encoding="utf-8"?>
<p:tagLst xmlns:p="http://schemas.openxmlformats.org/presentationml/2006/main">
  <p:tag name="AS_UNIQUEID" val="3419"/>
</p:tagLst>
</file>

<file path=ppt/tags/tag781.xml><?xml version="1.0" encoding="utf-8"?>
<p:tagLst xmlns:p="http://schemas.openxmlformats.org/presentationml/2006/main">
  <p:tag name="AS_UNIQUEID" val="3420"/>
</p:tagLst>
</file>

<file path=ppt/tags/tag782.xml><?xml version="1.0" encoding="utf-8"?>
<p:tagLst xmlns:p="http://schemas.openxmlformats.org/presentationml/2006/main">
  <p:tag name="AS_UNIQUEID" val="3421"/>
</p:tagLst>
</file>

<file path=ppt/tags/tag783.xml><?xml version="1.0" encoding="utf-8"?>
<p:tagLst xmlns:p="http://schemas.openxmlformats.org/presentationml/2006/main">
  <p:tag name="AS_UNIQUEID" val="3422"/>
</p:tagLst>
</file>

<file path=ppt/tags/tag784.xml><?xml version="1.0" encoding="utf-8"?>
<p:tagLst xmlns:p="http://schemas.openxmlformats.org/presentationml/2006/main">
  <p:tag name="AS_UNIQUEID" val="3423"/>
</p:tagLst>
</file>

<file path=ppt/tags/tag785.xml><?xml version="1.0" encoding="utf-8"?>
<p:tagLst xmlns:p="http://schemas.openxmlformats.org/presentationml/2006/main">
  <p:tag name="AS_UNIQUEID" val="3424"/>
</p:tagLst>
</file>

<file path=ppt/tags/tag786.xml><?xml version="1.0" encoding="utf-8"?>
<p:tagLst xmlns:p="http://schemas.openxmlformats.org/presentationml/2006/main">
  <p:tag name="AS_UNIQUEID" val="3425"/>
</p:tagLst>
</file>

<file path=ppt/tags/tag787.xml><?xml version="1.0" encoding="utf-8"?>
<p:tagLst xmlns:p="http://schemas.openxmlformats.org/presentationml/2006/main">
  <p:tag name="AS_UNIQUEID" val="3426"/>
</p:tagLst>
</file>

<file path=ppt/tags/tag788.xml><?xml version="1.0" encoding="utf-8"?>
<p:tagLst xmlns:p="http://schemas.openxmlformats.org/presentationml/2006/main">
  <p:tag name="AS_UNIQUEID" val="3427"/>
</p:tagLst>
</file>

<file path=ppt/tags/tag789.xml><?xml version="1.0" encoding="utf-8"?>
<p:tagLst xmlns:p="http://schemas.openxmlformats.org/presentationml/2006/main">
  <p:tag name="AS_UNIQUEID" val="3428"/>
</p:tagLst>
</file>

<file path=ppt/tags/tag79.xml><?xml version="1.0" encoding="utf-8"?>
<p:tagLst xmlns:p="http://schemas.openxmlformats.org/presentationml/2006/main">
  <p:tag name="KSO_WM_BEAUTIFY_FLAG" val=""/>
</p:tagLst>
</file>

<file path=ppt/tags/tag790.xml><?xml version="1.0" encoding="utf-8"?>
<p:tagLst xmlns:p="http://schemas.openxmlformats.org/presentationml/2006/main">
  <p:tag name="AS_UNIQUEID" val="3429"/>
</p:tagLst>
</file>

<file path=ppt/tags/tag791.xml><?xml version="1.0" encoding="utf-8"?>
<p:tagLst xmlns:p="http://schemas.openxmlformats.org/presentationml/2006/main">
  <p:tag name="AS_UNIQUEID" val="3430"/>
</p:tagLst>
</file>

<file path=ppt/tags/tag792.xml><?xml version="1.0" encoding="utf-8"?>
<p:tagLst xmlns:p="http://schemas.openxmlformats.org/presentationml/2006/main">
  <p:tag name="AS_UNIQUEID" val="3431"/>
</p:tagLst>
</file>

<file path=ppt/tags/tag793.xml><?xml version="1.0" encoding="utf-8"?>
<p:tagLst xmlns:p="http://schemas.openxmlformats.org/presentationml/2006/main">
  <p:tag name="AS_UNIQUEID" val="3432"/>
</p:tagLst>
</file>

<file path=ppt/tags/tag794.xml><?xml version="1.0" encoding="utf-8"?>
<p:tagLst xmlns:p="http://schemas.openxmlformats.org/presentationml/2006/main">
  <p:tag name="AS_UNIQUEID" val="3433"/>
</p:tagLst>
</file>

<file path=ppt/tags/tag795.xml><?xml version="1.0" encoding="utf-8"?>
<p:tagLst xmlns:p="http://schemas.openxmlformats.org/presentationml/2006/main">
  <p:tag name="AS_UNIQUEID" val="3434"/>
</p:tagLst>
</file>

<file path=ppt/tags/tag796.xml><?xml version="1.0" encoding="utf-8"?>
<p:tagLst xmlns:p="http://schemas.openxmlformats.org/presentationml/2006/main">
  <p:tag name="AS_UNIQUEID" val="3435"/>
</p:tagLst>
</file>

<file path=ppt/tags/tag797.xml><?xml version="1.0" encoding="utf-8"?>
<p:tagLst xmlns:p="http://schemas.openxmlformats.org/presentationml/2006/main">
  <p:tag name="AS_UNIQUEID" val="3436"/>
</p:tagLst>
</file>

<file path=ppt/tags/tag798.xml><?xml version="1.0" encoding="utf-8"?>
<p:tagLst xmlns:p="http://schemas.openxmlformats.org/presentationml/2006/main">
  <p:tag name="AS_UNIQUEID" val="3437"/>
</p:tagLst>
</file>

<file path=ppt/tags/tag799.xml><?xml version="1.0" encoding="utf-8"?>
<p:tagLst xmlns:p="http://schemas.openxmlformats.org/presentationml/2006/main">
  <p:tag name="AS_UNIQUEID" val="3438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00.xml><?xml version="1.0" encoding="utf-8"?>
<p:tagLst xmlns:p="http://schemas.openxmlformats.org/presentationml/2006/main">
  <p:tag name="AS_UNIQUEID" val="3439"/>
</p:tagLst>
</file>

<file path=ppt/tags/tag801.xml><?xml version="1.0" encoding="utf-8"?>
<p:tagLst xmlns:p="http://schemas.openxmlformats.org/presentationml/2006/main">
  <p:tag name="AS_UNIQUEID" val="3440"/>
</p:tagLst>
</file>

<file path=ppt/tags/tag802.xml><?xml version="1.0" encoding="utf-8"?>
<p:tagLst xmlns:p="http://schemas.openxmlformats.org/presentationml/2006/main">
  <p:tag name="AS_UNIQUEID" val="3441"/>
</p:tagLst>
</file>

<file path=ppt/tags/tag803.xml><?xml version="1.0" encoding="utf-8"?>
<p:tagLst xmlns:p="http://schemas.openxmlformats.org/presentationml/2006/main">
  <p:tag name="AS_UNIQUEID" val="3442"/>
</p:tagLst>
</file>

<file path=ppt/tags/tag804.xml><?xml version="1.0" encoding="utf-8"?>
<p:tagLst xmlns:p="http://schemas.openxmlformats.org/presentationml/2006/main">
  <p:tag name="AS_UNIQUEID" val="3443"/>
</p:tagLst>
</file>

<file path=ppt/tags/tag805.xml><?xml version="1.0" encoding="utf-8"?>
<p:tagLst xmlns:p="http://schemas.openxmlformats.org/presentationml/2006/main">
  <p:tag name="AS_UNIQUEID" val="3444"/>
</p:tagLst>
</file>

<file path=ppt/tags/tag806.xml><?xml version="1.0" encoding="utf-8"?>
<p:tagLst xmlns:p="http://schemas.openxmlformats.org/presentationml/2006/main">
  <p:tag name="AS_UNIQUEID" val="3445"/>
</p:tagLst>
</file>

<file path=ppt/tags/tag807.xml><?xml version="1.0" encoding="utf-8"?>
<p:tagLst xmlns:p="http://schemas.openxmlformats.org/presentationml/2006/main">
  <p:tag name="AS_UNIQUEID" val="3446"/>
</p:tagLst>
</file>

<file path=ppt/tags/tag808.xml><?xml version="1.0" encoding="utf-8"?>
<p:tagLst xmlns:p="http://schemas.openxmlformats.org/presentationml/2006/main">
  <p:tag name="AS_UNIQUEID" val="3447"/>
</p:tagLst>
</file>

<file path=ppt/tags/tag809.xml><?xml version="1.0" encoding="utf-8"?>
<p:tagLst xmlns:p="http://schemas.openxmlformats.org/presentationml/2006/main">
  <p:tag name="AS_UNIQUEID" val="3448"/>
</p:tagLst>
</file>

<file path=ppt/tags/tag81.xml><?xml version="1.0" encoding="utf-8"?>
<p:tagLst xmlns:p="http://schemas.openxmlformats.org/presentationml/2006/main">
  <p:tag name="KSO_WM_BEAUTIFY_FLAG" val=""/>
</p:tagLst>
</file>

<file path=ppt/tags/tag810.xml><?xml version="1.0" encoding="utf-8"?>
<p:tagLst xmlns:p="http://schemas.openxmlformats.org/presentationml/2006/main">
  <p:tag name="AS_UNIQUEID" val="3449"/>
</p:tagLst>
</file>

<file path=ppt/tags/tag811.xml><?xml version="1.0" encoding="utf-8"?>
<p:tagLst xmlns:p="http://schemas.openxmlformats.org/presentationml/2006/main">
  <p:tag name="AS_UNIQUEID" val="3450"/>
</p:tagLst>
</file>

<file path=ppt/tags/tag812.xml><?xml version="1.0" encoding="utf-8"?>
<p:tagLst xmlns:p="http://schemas.openxmlformats.org/presentationml/2006/main">
  <p:tag name="AS_UNIQUEID" val="3451"/>
</p:tagLst>
</file>

<file path=ppt/tags/tag813.xml><?xml version="1.0" encoding="utf-8"?>
<p:tagLst xmlns:p="http://schemas.openxmlformats.org/presentationml/2006/main">
  <p:tag name="AS_UNIQUEID" val="3452"/>
</p:tagLst>
</file>

<file path=ppt/tags/tag814.xml><?xml version="1.0" encoding="utf-8"?>
<p:tagLst xmlns:p="http://schemas.openxmlformats.org/presentationml/2006/main">
  <p:tag name="AS_UNIQUEID" val="3453"/>
</p:tagLst>
</file>

<file path=ppt/tags/tag815.xml><?xml version="1.0" encoding="utf-8"?>
<p:tagLst xmlns:p="http://schemas.openxmlformats.org/presentationml/2006/main">
  <p:tag name="AS_UNIQUEID" val="3454"/>
</p:tagLst>
</file>

<file path=ppt/tags/tag816.xml><?xml version="1.0" encoding="utf-8"?>
<p:tagLst xmlns:p="http://schemas.openxmlformats.org/presentationml/2006/main">
  <p:tag name="AS_UNIQUEID" val="3455"/>
</p:tagLst>
</file>

<file path=ppt/tags/tag817.xml><?xml version="1.0" encoding="utf-8"?>
<p:tagLst xmlns:p="http://schemas.openxmlformats.org/presentationml/2006/main">
  <p:tag name="AS_UNIQUEID" val="3456"/>
</p:tagLst>
</file>

<file path=ppt/tags/tag818.xml><?xml version="1.0" encoding="utf-8"?>
<p:tagLst xmlns:p="http://schemas.openxmlformats.org/presentationml/2006/main">
  <p:tag name="AS_UNIQUEID" val="3457"/>
</p:tagLst>
</file>

<file path=ppt/tags/tag819.xml><?xml version="1.0" encoding="utf-8"?>
<p:tagLst xmlns:p="http://schemas.openxmlformats.org/presentationml/2006/main">
  <p:tag name="AS_UNIQUEID" val="3458"/>
</p:tagLst>
</file>

<file path=ppt/tags/tag82.xml><?xml version="1.0" encoding="utf-8"?>
<p:tagLst xmlns:p="http://schemas.openxmlformats.org/presentationml/2006/main">
  <p:tag name="KSO_WM_BEAUTIFY_FLAG" val=""/>
</p:tagLst>
</file>

<file path=ppt/tags/tag820.xml><?xml version="1.0" encoding="utf-8"?>
<p:tagLst xmlns:p="http://schemas.openxmlformats.org/presentationml/2006/main">
  <p:tag name="AS_UNIQUEID" val="3459"/>
</p:tagLst>
</file>

<file path=ppt/tags/tag821.xml><?xml version="1.0" encoding="utf-8"?>
<p:tagLst xmlns:p="http://schemas.openxmlformats.org/presentationml/2006/main">
  <p:tag name="AS_UNIQUEID" val="3460"/>
</p:tagLst>
</file>

<file path=ppt/tags/tag822.xml><?xml version="1.0" encoding="utf-8"?>
<p:tagLst xmlns:p="http://schemas.openxmlformats.org/presentationml/2006/main">
  <p:tag name="AS_UNIQUEID" val="3461"/>
</p:tagLst>
</file>

<file path=ppt/tags/tag823.xml><?xml version="1.0" encoding="utf-8"?>
<p:tagLst xmlns:p="http://schemas.openxmlformats.org/presentationml/2006/main">
  <p:tag name="AS_UNIQUEID" val="3462"/>
</p:tagLst>
</file>

<file path=ppt/tags/tag824.xml><?xml version="1.0" encoding="utf-8"?>
<p:tagLst xmlns:p="http://schemas.openxmlformats.org/presentationml/2006/main">
  <p:tag name="AS_UNIQUEID" val="3463"/>
</p:tagLst>
</file>

<file path=ppt/tags/tag825.xml><?xml version="1.0" encoding="utf-8"?>
<p:tagLst xmlns:p="http://schemas.openxmlformats.org/presentationml/2006/main">
  <p:tag name="AS_UNIQUEID" val="3464"/>
</p:tagLst>
</file>

<file path=ppt/tags/tag826.xml><?xml version="1.0" encoding="utf-8"?>
<p:tagLst xmlns:p="http://schemas.openxmlformats.org/presentationml/2006/main">
  <p:tag name="AS_UNIQUEID" val="3465"/>
</p:tagLst>
</file>

<file path=ppt/tags/tag827.xml><?xml version="1.0" encoding="utf-8"?>
<p:tagLst xmlns:p="http://schemas.openxmlformats.org/presentationml/2006/main">
  <p:tag name="AS_UNIQUEID" val="3466"/>
</p:tagLst>
</file>

<file path=ppt/tags/tag828.xml><?xml version="1.0" encoding="utf-8"?>
<p:tagLst xmlns:p="http://schemas.openxmlformats.org/presentationml/2006/main">
  <p:tag name="AS_UNIQUEID" val="3467"/>
</p:tagLst>
</file>

<file path=ppt/tags/tag829.xml><?xml version="1.0" encoding="utf-8"?>
<p:tagLst xmlns:p="http://schemas.openxmlformats.org/presentationml/2006/main">
  <p:tag name="AS_UNIQUEID" val="3468"/>
</p:tagLst>
</file>

<file path=ppt/tags/tag83.xml><?xml version="1.0" encoding="utf-8"?>
<p:tagLst xmlns:p="http://schemas.openxmlformats.org/presentationml/2006/main">
  <p:tag name="KSO_WM_BEAUTIFY_FLAG" val=""/>
</p:tagLst>
</file>

<file path=ppt/tags/tag830.xml><?xml version="1.0" encoding="utf-8"?>
<p:tagLst xmlns:p="http://schemas.openxmlformats.org/presentationml/2006/main">
  <p:tag name="AS_UNIQUEID" val="3469"/>
</p:tagLst>
</file>

<file path=ppt/tags/tag831.xml><?xml version="1.0" encoding="utf-8"?>
<p:tagLst xmlns:p="http://schemas.openxmlformats.org/presentationml/2006/main">
  <p:tag name="AS_UNIQUEID" val="3470"/>
</p:tagLst>
</file>

<file path=ppt/tags/tag832.xml><?xml version="1.0" encoding="utf-8"?>
<p:tagLst xmlns:p="http://schemas.openxmlformats.org/presentationml/2006/main">
  <p:tag name="AS_UNIQUEID" val="3471"/>
</p:tagLst>
</file>

<file path=ppt/tags/tag833.xml><?xml version="1.0" encoding="utf-8"?>
<p:tagLst xmlns:p="http://schemas.openxmlformats.org/presentationml/2006/main">
  <p:tag name="AS_UNIQUEID" val="3472"/>
</p:tagLst>
</file>

<file path=ppt/tags/tag834.xml><?xml version="1.0" encoding="utf-8"?>
<p:tagLst xmlns:p="http://schemas.openxmlformats.org/presentationml/2006/main">
  <p:tag name="AS_UNIQUEID" val="3473"/>
</p:tagLst>
</file>

<file path=ppt/tags/tag835.xml><?xml version="1.0" encoding="utf-8"?>
<p:tagLst xmlns:p="http://schemas.openxmlformats.org/presentationml/2006/main">
  <p:tag name="AS_UNIQUEID" val="3474"/>
</p:tagLst>
</file>

<file path=ppt/tags/tag836.xml><?xml version="1.0" encoding="utf-8"?>
<p:tagLst xmlns:p="http://schemas.openxmlformats.org/presentationml/2006/main">
  <p:tag name="AS_UNIQUEID" val="3475"/>
</p:tagLst>
</file>

<file path=ppt/tags/tag837.xml><?xml version="1.0" encoding="utf-8"?>
<p:tagLst xmlns:p="http://schemas.openxmlformats.org/presentationml/2006/main">
  <p:tag name="AS_UNIQUEID" val="3476"/>
</p:tagLst>
</file>

<file path=ppt/tags/tag838.xml><?xml version="1.0" encoding="utf-8"?>
<p:tagLst xmlns:p="http://schemas.openxmlformats.org/presentationml/2006/main">
  <p:tag name="AS_UNIQUEID" val="3477"/>
</p:tagLst>
</file>

<file path=ppt/tags/tag839.xml><?xml version="1.0" encoding="utf-8"?>
<p:tagLst xmlns:p="http://schemas.openxmlformats.org/presentationml/2006/main">
  <p:tag name="AS_UNIQUEID" val="3478"/>
</p:tagLst>
</file>

<file path=ppt/tags/tag84.xml><?xml version="1.0" encoding="utf-8"?>
<p:tagLst xmlns:p="http://schemas.openxmlformats.org/presentationml/2006/main">
  <p:tag name="KSO_WM_BEAUTIFY_FLAG" val=""/>
</p:tagLst>
</file>

<file path=ppt/tags/tag840.xml><?xml version="1.0" encoding="utf-8"?>
<p:tagLst xmlns:p="http://schemas.openxmlformats.org/presentationml/2006/main">
  <p:tag name="AS_UNIQUEID" val="3479"/>
</p:tagLst>
</file>

<file path=ppt/tags/tag841.xml><?xml version="1.0" encoding="utf-8"?>
<p:tagLst xmlns:p="http://schemas.openxmlformats.org/presentationml/2006/main">
  <p:tag name="AS_UNIQUEID" val="3480"/>
</p:tagLst>
</file>

<file path=ppt/tags/tag842.xml><?xml version="1.0" encoding="utf-8"?>
<p:tagLst xmlns:p="http://schemas.openxmlformats.org/presentationml/2006/main">
  <p:tag name="AS_UNIQUEID" val="3481"/>
</p:tagLst>
</file>

<file path=ppt/tags/tag843.xml><?xml version="1.0" encoding="utf-8"?>
<p:tagLst xmlns:p="http://schemas.openxmlformats.org/presentationml/2006/main">
  <p:tag name="AS_UNIQUEID" val="3482"/>
</p:tagLst>
</file>

<file path=ppt/tags/tag844.xml><?xml version="1.0" encoding="utf-8"?>
<p:tagLst xmlns:p="http://schemas.openxmlformats.org/presentationml/2006/main">
  <p:tag name="AS_UNIQUEID" val="3483"/>
</p:tagLst>
</file>

<file path=ppt/tags/tag845.xml><?xml version="1.0" encoding="utf-8"?>
<p:tagLst xmlns:p="http://schemas.openxmlformats.org/presentationml/2006/main">
  <p:tag name="AS_UNIQUEID" val="3484"/>
</p:tagLst>
</file>

<file path=ppt/tags/tag846.xml><?xml version="1.0" encoding="utf-8"?>
<p:tagLst xmlns:p="http://schemas.openxmlformats.org/presentationml/2006/main">
  <p:tag name="AS_UNIQUEID" val="3485"/>
</p:tagLst>
</file>

<file path=ppt/tags/tag847.xml><?xml version="1.0" encoding="utf-8"?>
<p:tagLst xmlns:p="http://schemas.openxmlformats.org/presentationml/2006/main">
  <p:tag name="AS_UNIQUEID" val="3486"/>
</p:tagLst>
</file>

<file path=ppt/tags/tag848.xml><?xml version="1.0" encoding="utf-8"?>
<p:tagLst xmlns:p="http://schemas.openxmlformats.org/presentationml/2006/main">
  <p:tag name="AS_UNIQUEID" val="3487"/>
</p:tagLst>
</file>

<file path=ppt/tags/tag849.xml><?xml version="1.0" encoding="utf-8"?>
<p:tagLst xmlns:p="http://schemas.openxmlformats.org/presentationml/2006/main">
  <p:tag name="AS_UNIQUEID" val="3488"/>
</p:tagLst>
</file>

<file path=ppt/tags/tag85.xml><?xml version="1.0" encoding="utf-8"?>
<p:tagLst xmlns:p="http://schemas.openxmlformats.org/presentationml/2006/main">
  <p:tag name="KSO_WM_BEAUTIFY_FLAG" val=""/>
</p:tagLst>
</file>

<file path=ppt/tags/tag850.xml><?xml version="1.0" encoding="utf-8"?>
<p:tagLst xmlns:p="http://schemas.openxmlformats.org/presentationml/2006/main">
  <p:tag name="AS_UNIQUEID" val="3489"/>
</p:tagLst>
</file>

<file path=ppt/tags/tag851.xml><?xml version="1.0" encoding="utf-8"?>
<p:tagLst xmlns:p="http://schemas.openxmlformats.org/presentationml/2006/main">
  <p:tag name="AS_UNIQUEID" val="3490"/>
</p:tagLst>
</file>

<file path=ppt/tags/tag852.xml><?xml version="1.0" encoding="utf-8"?>
<p:tagLst xmlns:p="http://schemas.openxmlformats.org/presentationml/2006/main">
  <p:tag name="AS_UNIQUEID" val="3491"/>
</p:tagLst>
</file>

<file path=ppt/tags/tag853.xml><?xml version="1.0" encoding="utf-8"?>
<p:tagLst xmlns:p="http://schemas.openxmlformats.org/presentationml/2006/main">
  <p:tag name="AS_UNIQUEID" val="3492"/>
</p:tagLst>
</file>

<file path=ppt/tags/tag854.xml><?xml version="1.0" encoding="utf-8"?>
<p:tagLst xmlns:p="http://schemas.openxmlformats.org/presentationml/2006/main">
  <p:tag name="AS_UNIQUEID" val="3493"/>
</p:tagLst>
</file>

<file path=ppt/tags/tag855.xml><?xml version="1.0" encoding="utf-8"?>
<p:tagLst xmlns:p="http://schemas.openxmlformats.org/presentationml/2006/main">
  <p:tag name="AS_UNIQUEID" val="3494"/>
</p:tagLst>
</file>

<file path=ppt/tags/tag856.xml><?xml version="1.0" encoding="utf-8"?>
<p:tagLst xmlns:p="http://schemas.openxmlformats.org/presentationml/2006/main">
  <p:tag name="AS_UNIQUEID" val="3495"/>
</p:tagLst>
</file>

<file path=ppt/tags/tag857.xml><?xml version="1.0" encoding="utf-8"?>
<p:tagLst xmlns:p="http://schemas.openxmlformats.org/presentationml/2006/main">
  <p:tag name="AS_UNIQUEID" val="3496"/>
</p:tagLst>
</file>

<file path=ppt/tags/tag858.xml><?xml version="1.0" encoding="utf-8"?>
<p:tagLst xmlns:p="http://schemas.openxmlformats.org/presentationml/2006/main">
  <p:tag name="AS_UNIQUEID" val="3497"/>
</p:tagLst>
</file>

<file path=ppt/tags/tag859.xml><?xml version="1.0" encoding="utf-8"?>
<p:tagLst xmlns:p="http://schemas.openxmlformats.org/presentationml/2006/main">
  <p:tag name="AS_UNIQUEID" val="3498"/>
</p:tagLst>
</file>

<file path=ppt/tags/tag86.xml><?xml version="1.0" encoding="utf-8"?>
<p:tagLst xmlns:p="http://schemas.openxmlformats.org/presentationml/2006/main">
  <p:tag name="KSO_WM_BEAUTIFY_FLAG" val=""/>
</p:tagLst>
</file>

<file path=ppt/tags/tag860.xml><?xml version="1.0" encoding="utf-8"?>
<p:tagLst xmlns:p="http://schemas.openxmlformats.org/presentationml/2006/main">
  <p:tag name="AS_UNIQUEID" val="3499"/>
</p:tagLst>
</file>

<file path=ppt/tags/tag861.xml><?xml version="1.0" encoding="utf-8"?>
<p:tagLst xmlns:p="http://schemas.openxmlformats.org/presentationml/2006/main">
  <p:tag name="AS_UNIQUEID" val="3500"/>
</p:tagLst>
</file>

<file path=ppt/tags/tag862.xml><?xml version="1.0" encoding="utf-8"?>
<p:tagLst xmlns:p="http://schemas.openxmlformats.org/presentationml/2006/main">
  <p:tag name="AS_UNIQUEID" val="3501"/>
</p:tagLst>
</file>

<file path=ppt/tags/tag863.xml><?xml version="1.0" encoding="utf-8"?>
<p:tagLst xmlns:p="http://schemas.openxmlformats.org/presentationml/2006/main">
  <p:tag name="AS_UNIQUEID" val="3502"/>
</p:tagLst>
</file>

<file path=ppt/tags/tag864.xml><?xml version="1.0" encoding="utf-8"?>
<p:tagLst xmlns:p="http://schemas.openxmlformats.org/presentationml/2006/main">
  <p:tag name="AS_UNIQUEID" val="3503"/>
</p:tagLst>
</file>

<file path=ppt/tags/tag865.xml><?xml version="1.0" encoding="utf-8"?>
<p:tagLst xmlns:p="http://schemas.openxmlformats.org/presentationml/2006/main">
  <p:tag name="AS_UNIQUEID" val="3504"/>
</p:tagLst>
</file>

<file path=ppt/tags/tag866.xml><?xml version="1.0" encoding="utf-8"?>
<p:tagLst xmlns:p="http://schemas.openxmlformats.org/presentationml/2006/main">
  <p:tag name="AS_UNIQUEID" val="3505"/>
</p:tagLst>
</file>

<file path=ppt/tags/tag867.xml><?xml version="1.0" encoding="utf-8"?>
<p:tagLst xmlns:p="http://schemas.openxmlformats.org/presentationml/2006/main">
  <p:tag name="AS_UNIQUEID" val="3506"/>
</p:tagLst>
</file>

<file path=ppt/tags/tag868.xml><?xml version="1.0" encoding="utf-8"?>
<p:tagLst xmlns:p="http://schemas.openxmlformats.org/presentationml/2006/main">
  <p:tag name="AS_UNIQUEID" val="3507"/>
</p:tagLst>
</file>

<file path=ppt/tags/tag869.xml><?xml version="1.0" encoding="utf-8"?>
<p:tagLst xmlns:p="http://schemas.openxmlformats.org/presentationml/2006/main">
  <p:tag name="AS_UNIQUEID" val="3508"/>
</p:tagLst>
</file>

<file path=ppt/tags/tag87.xml><?xml version="1.0" encoding="utf-8"?>
<p:tagLst xmlns:p="http://schemas.openxmlformats.org/presentationml/2006/main">
  <p:tag name="KSO_WM_BEAUTIFY_FLAG" val=""/>
</p:tagLst>
</file>

<file path=ppt/tags/tag870.xml><?xml version="1.0" encoding="utf-8"?>
<p:tagLst xmlns:p="http://schemas.openxmlformats.org/presentationml/2006/main">
  <p:tag name="AS_UNIQUEID" val="3509"/>
</p:tagLst>
</file>

<file path=ppt/tags/tag871.xml><?xml version="1.0" encoding="utf-8"?>
<p:tagLst xmlns:p="http://schemas.openxmlformats.org/presentationml/2006/main">
  <p:tag name="AS_UNIQUEID" val="3510"/>
</p:tagLst>
</file>

<file path=ppt/tags/tag872.xml><?xml version="1.0" encoding="utf-8"?>
<p:tagLst xmlns:p="http://schemas.openxmlformats.org/presentationml/2006/main">
  <p:tag name="AS_UNIQUEID" val="3511"/>
</p:tagLst>
</file>

<file path=ppt/tags/tag873.xml><?xml version="1.0" encoding="utf-8"?>
<p:tagLst xmlns:p="http://schemas.openxmlformats.org/presentationml/2006/main">
  <p:tag name="AS_UNIQUEID" val="3512"/>
</p:tagLst>
</file>

<file path=ppt/tags/tag874.xml><?xml version="1.0" encoding="utf-8"?>
<p:tagLst xmlns:p="http://schemas.openxmlformats.org/presentationml/2006/main">
  <p:tag name="AS_UNIQUEID" val="3513"/>
</p:tagLst>
</file>

<file path=ppt/tags/tag875.xml><?xml version="1.0" encoding="utf-8"?>
<p:tagLst xmlns:p="http://schemas.openxmlformats.org/presentationml/2006/main">
  <p:tag name="AS_UNIQUEID" val="3514"/>
</p:tagLst>
</file>

<file path=ppt/tags/tag876.xml><?xml version="1.0" encoding="utf-8"?>
<p:tagLst xmlns:p="http://schemas.openxmlformats.org/presentationml/2006/main">
  <p:tag name="AS_UNIQUEID" val="3515"/>
</p:tagLst>
</file>

<file path=ppt/tags/tag877.xml><?xml version="1.0" encoding="utf-8"?>
<p:tagLst xmlns:p="http://schemas.openxmlformats.org/presentationml/2006/main">
  <p:tag name="AS_UNIQUEID" val="3516"/>
</p:tagLst>
</file>

<file path=ppt/tags/tag878.xml><?xml version="1.0" encoding="utf-8"?>
<p:tagLst xmlns:p="http://schemas.openxmlformats.org/presentationml/2006/main">
  <p:tag name="AS_UNIQUEID" val="3517"/>
</p:tagLst>
</file>

<file path=ppt/tags/tag879.xml><?xml version="1.0" encoding="utf-8"?>
<p:tagLst xmlns:p="http://schemas.openxmlformats.org/presentationml/2006/main">
  <p:tag name="AS_UNIQUEID" val="3518"/>
</p:tagLst>
</file>

<file path=ppt/tags/tag88.xml><?xml version="1.0" encoding="utf-8"?>
<p:tagLst xmlns:p="http://schemas.openxmlformats.org/presentationml/2006/main">
  <p:tag name="KSO_WM_BEAUTIFY_FLAG" val=""/>
</p:tagLst>
</file>

<file path=ppt/tags/tag880.xml><?xml version="1.0" encoding="utf-8"?>
<p:tagLst xmlns:p="http://schemas.openxmlformats.org/presentationml/2006/main">
  <p:tag name="AS_UNIQUEID" val="3519"/>
</p:tagLst>
</file>

<file path=ppt/tags/tag881.xml><?xml version="1.0" encoding="utf-8"?>
<p:tagLst xmlns:p="http://schemas.openxmlformats.org/presentationml/2006/main">
  <p:tag name="AS_UNIQUEID" val="3520"/>
</p:tagLst>
</file>

<file path=ppt/tags/tag882.xml><?xml version="1.0" encoding="utf-8"?>
<p:tagLst xmlns:p="http://schemas.openxmlformats.org/presentationml/2006/main">
  <p:tag name="AS_UNIQUEID" val="3521"/>
</p:tagLst>
</file>

<file path=ppt/tags/tag883.xml><?xml version="1.0" encoding="utf-8"?>
<p:tagLst xmlns:p="http://schemas.openxmlformats.org/presentationml/2006/main">
  <p:tag name="AS_UNIQUEID" val="3522"/>
</p:tagLst>
</file>

<file path=ppt/tags/tag884.xml><?xml version="1.0" encoding="utf-8"?>
<p:tagLst xmlns:p="http://schemas.openxmlformats.org/presentationml/2006/main">
  <p:tag name="AS_UNIQUEID" val="3523"/>
</p:tagLst>
</file>

<file path=ppt/tags/tag885.xml><?xml version="1.0" encoding="utf-8"?>
<p:tagLst xmlns:p="http://schemas.openxmlformats.org/presentationml/2006/main">
  <p:tag name="AS_UNIQUEID" val="3524"/>
</p:tagLst>
</file>

<file path=ppt/tags/tag886.xml><?xml version="1.0" encoding="utf-8"?>
<p:tagLst xmlns:p="http://schemas.openxmlformats.org/presentationml/2006/main">
  <p:tag name="AS_UNIQUEID" val="3525"/>
</p:tagLst>
</file>

<file path=ppt/tags/tag887.xml><?xml version="1.0" encoding="utf-8"?>
<p:tagLst xmlns:p="http://schemas.openxmlformats.org/presentationml/2006/main">
  <p:tag name="AS_UNIQUEID" val="3526"/>
</p:tagLst>
</file>

<file path=ppt/tags/tag888.xml><?xml version="1.0" encoding="utf-8"?>
<p:tagLst xmlns:p="http://schemas.openxmlformats.org/presentationml/2006/main">
  <p:tag name="AS_UNIQUEID" val="3527"/>
</p:tagLst>
</file>

<file path=ppt/tags/tag889.xml><?xml version="1.0" encoding="utf-8"?>
<p:tagLst xmlns:p="http://schemas.openxmlformats.org/presentationml/2006/main">
  <p:tag name="AS_UNIQUEID" val="3528"/>
</p:tagLst>
</file>

<file path=ppt/tags/tag89.xml><?xml version="1.0" encoding="utf-8"?>
<p:tagLst xmlns:p="http://schemas.openxmlformats.org/presentationml/2006/main">
  <p:tag name="KSO_WM_BEAUTIFY_FLAG" val=""/>
</p:tagLst>
</file>

<file path=ppt/tags/tag890.xml><?xml version="1.0" encoding="utf-8"?>
<p:tagLst xmlns:p="http://schemas.openxmlformats.org/presentationml/2006/main">
  <p:tag name="AS_UNIQUEID" val="3529"/>
</p:tagLst>
</file>

<file path=ppt/tags/tag891.xml><?xml version="1.0" encoding="utf-8"?>
<p:tagLst xmlns:p="http://schemas.openxmlformats.org/presentationml/2006/main">
  <p:tag name="AS_UNIQUEID" val="3530"/>
</p:tagLst>
</file>

<file path=ppt/tags/tag892.xml><?xml version="1.0" encoding="utf-8"?>
<p:tagLst xmlns:p="http://schemas.openxmlformats.org/presentationml/2006/main">
  <p:tag name="AS_UNIQUEID" val="3531"/>
</p:tagLst>
</file>

<file path=ppt/tags/tag893.xml><?xml version="1.0" encoding="utf-8"?>
<p:tagLst xmlns:p="http://schemas.openxmlformats.org/presentationml/2006/main">
  <p:tag name="AS_UNIQUEID" val="3532"/>
</p:tagLst>
</file>

<file path=ppt/tags/tag894.xml><?xml version="1.0" encoding="utf-8"?>
<p:tagLst xmlns:p="http://schemas.openxmlformats.org/presentationml/2006/main">
  <p:tag name="AS_UNIQUEID" val="3533"/>
</p:tagLst>
</file>

<file path=ppt/tags/tag895.xml><?xml version="1.0" encoding="utf-8"?>
<p:tagLst xmlns:p="http://schemas.openxmlformats.org/presentationml/2006/main">
  <p:tag name="AS_UNIQUEID" val="3534"/>
</p:tagLst>
</file>

<file path=ppt/tags/tag896.xml><?xml version="1.0" encoding="utf-8"?>
<p:tagLst xmlns:p="http://schemas.openxmlformats.org/presentationml/2006/main">
  <p:tag name="AS_UNIQUEID" val="3535"/>
</p:tagLst>
</file>

<file path=ppt/tags/tag897.xml><?xml version="1.0" encoding="utf-8"?>
<p:tagLst xmlns:p="http://schemas.openxmlformats.org/presentationml/2006/main">
  <p:tag name="AS_UNIQUEID" val="3536"/>
</p:tagLst>
</file>

<file path=ppt/tags/tag898.xml><?xml version="1.0" encoding="utf-8"?>
<p:tagLst xmlns:p="http://schemas.openxmlformats.org/presentationml/2006/main">
  <p:tag name="AS_UNIQUEID" val="3537"/>
</p:tagLst>
</file>

<file path=ppt/tags/tag899.xml><?xml version="1.0" encoding="utf-8"?>
<p:tagLst xmlns:p="http://schemas.openxmlformats.org/presentationml/2006/main">
  <p:tag name="AS_UNIQUEID" val="3538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00.xml><?xml version="1.0" encoding="utf-8"?>
<p:tagLst xmlns:p="http://schemas.openxmlformats.org/presentationml/2006/main">
  <p:tag name="AS_UNIQUEID" val="3539"/>
</p:tagLst>
</file>

<file path=ppt/tags/tag901.xml><?xml version="1.0" encoding="utf-8"?>
<p:tagLst xmlns:p="http://schemas.openxmlformats.org/presentationml/2006/main">
  <p:tag name="AS_UNIQUEID" val="3540"/>
</p:tagLst>
</file>

<file path=ppt/tags/tag902.xml><?xml version="1.0" encoding="utf-8"?>
<p:tagLst xmlns:p="http://schemas.openxmlformats.org/presentationml/2006/main">
  <p:tag name="AS_UNIQUEID" val="3541"/>
</p:tagLst>
</file>

<file path=ppt/tags/tag903.xml><?xml version="1.0" encoding="utf-8"?>
<p:tagLst xmlns:p="http://schemas.openxmlformats.org/presentationml/2006/main">
  <p:tag name="AS_UNIQUEID" val="3542"/>
</p:tagLst>
</file>

<file path=ppt/tags/tag904.xml><?xml version="1.0" encoding="utf-8"?>
<p:tagLst xmlns:p="http://schemas.openxmlformats.org/presentationml/2006/main">
  <p:tag name="AS_UNIQUEID" val="3543"/>
</p:tagLst>
</file>

<file path=ppt/tags/tag905.xml><?xml version="1.0" encoding="utf-8"?>
<p:tagLst xmlns:p="http://schemas.openxmlformats.org/presentationml/2006/main">
  <p:tag name="AS_UNIQUEID" val="3544"/>
</p:tagLst>
</file>

<file path=ppt/tags/tag906.xml><?xml version="1.0" encoding="utf-8"?>
<p:tagLst xmlns:p="http://schemas.openxmlformats.org/presentationml/2006/main">
  <p:tag name="AS_UNIQUEID" val="3545"/>
</p:tagLst>
</file>

<file path=ppt/tags/tag907.xml><?xml version="1.0" encoding="utf-8"?>
<p:tagLst xmlns:p="http://schemas.openxmlformats.org/presentationml/2006/main">
  <p:tag name="AS_UNIQUEID" val="3546"/>
</p:tagLst>
</file>

<file path=ppt/tags/tag908.xml><?xml version="1.0" encoding="utf-8"?>
<p:tagLst xmlns:p="http://schemas.openxmlformats.org/presentationml/2006/main">
  <p:tag name="AS_UNIQUEID" val="3547"/>
</p:tagLst>
</file>

<file path=ppt/tags/tag909.xml><?xml version="1.0" encoding="utf-8"?>
<p:tagLst xmlns:p="http://schemas.openxmlformats.org/presentationml/2006/main">
  <p:tag name="AS_UNIQUEID" val="3548"/>
</p:tagLst>
</file>

<file path=ppt/tags/tag91.xml><?xml version="1.0" encoding="utf-8"?>
<p:tagLst xmlns:p="http://schemas.openxmlformats.org/presentationml/2006/main">
  <p:tag name="KSO_WM_BEAUTIFY_FLAG" val=""/>
</p:tagLst>
</file>

<file path=ppt/tags/tag910.xml><?xml version="1.0" encoding="utf-8"?>
<p:tagLst xmlns:p="http://schemas.openxmlformats.org/presentationml/2006/main">
  <p:tag name="AS_UNIQUEID" val="3549"/>
</p:tagLst>
</file>

<file path=ppt/tags/tag911.xml><?xml version="1.0" encoding="utf-8"?>
<p:tagLst xmlns:p="http://schemas.openxmlformats.org/presentationml/2006/main">
  <p:tag name="AS_UNIQUEID" val="3550"/>
</p:tagLst>
</file>

<file path=ppt/tags/tag912.xml><?xml version="1.0" encoding="utf-8"?>
<p:tagLst xmlns:p="http://schemas.openxmlformats.org/presentationml/2006/main">
  <p:tag name="AS_UNIQUEID" val="3551"/>
</p:tagLst>
</file>

<file path=ppt/tags/tag913.xml><?xml version="1.0" encoding="utf-8"?>
<p:tagLst xmlns:p="http://schemas.openxmlformats.org/presentationml/2006/main">
  <p:tag name="AS_UNIQUEID" val="3552"/>
</p:tagLst>
</file>

<file path=ppt/tags/tag914.xml><?xml version="1.0" encoding="utf-8"?>
<p:tagLst xmlns:p="http://schemas.openxmlformats.org/presentationml/2006/main">
  <p:tag name="AS_UNIQUEID" val="3553"/>
</p:tagLst>
</file>

<file path=ppt/tags/tag915.xml><?xml version="1.0" encoding="utf-8"?>
<p:tagLst xmlns:p="http://schemas.openxmlformats.org/presentationml/2006/main">
  <p:tag name="AS_UNIQUEID" val="3554"/>
</p:tagLst>
</file>

<file path=ppt/tags/tag916.xml><?xml version="1.0" encoding="utf-8"?>
<p:tagLst xmlns:p="http://schemas.openxmlformats.org/presentationml/2006/main">
  <p:tag name="AS_UNIQUEID" val="3555"/>
</p:tagLst>
</file>

<file path=ppt/tags/tag917.xml><?xml version="1.0" encoding="utf-8"?>
<p:tagLst xmlns:p="http://schemas.openxmlformats.org/presentationml/2006/main">
  <p:tag name="AS_UNIQUEID" val="3556"/>
</p:tagLst>
</file>

<file path=ppt/tags/tag918.xml><?xml version="1.0" encoding="utf-8"?>
<p:tagLst xmlns:p="http://schemas.openxmlformats.org/presentationml/2006/main">
  <p:tag name="AS_UNIQUEID" val="3557"/>
</p:tagLst>
</file>

<file path=ppt/tags/tag919.xml><?xml version="1.0" encoding="utf-8"?>
<p:tagLst xmlns:p="http://schemas.openxmlformats.org/presentationml/2006/main">
  <p:tag name="AS_UNIQUEID" val="3558"/>
</p:tagLst>
</file>

<file path=ppt/tags/tag92.xml><?xml version="1.0" encoding="utf-8"?>
<p:tagLst xmlns:p="http://schemas.openxmlformats.org/presentationml/2006/main">
  <p:tag name="KSO_WM_BEAUTIFY_FLAG" val=""/>
</p:tagLst>
</file>

<file path=ppt/tags/tag920.xml><?xml version="1.0" encoding="utf-8"?>
<p:tagLst xmlns:p="http://schemas.openxmlformats.org/presentationml/2006/main">
  <p:tag name="AS_UNIQUEID" val="3559"/>
</p:tagLst>
</file>

<file path=ppt/tags/tag921.xml><?xml version="1.0" encoding="utf-8"?>
<p:tagLst xmlns:p="http://schemas.openxmlformats.org/presentationml/2006/main">
  <p:tag name="AS_UNIQUEID" val="3560"/>
</p:tagLst>
</file>

<file path=ppt/tags/tag922.xml><?xml version="1.0" encoding="utf-8"?>
<p:tagLst xmlns:p="http://schemas.openxmlformats.org/presentationml/2006/main">
  <p:tag name="AS_UNIQUEID" val="3561"/>
</p:tagLst>
</file>

<file path=ppt/tags/tag923.xml><?xml version="1.0" encoding="utf-8"?>
<p:tagLst xmlns:p="http://schemas.openxmlformats.org/presentationml/2006/main">
  <p:tag name="AS_UNIQUEID" val="3562"/>
</p:tagLst>
</file>

<file path=ppt/tags/tag924.xml><?xml version="1.0" encoding="utf-8"?>
<p:tagLst xmlns:p="http://schemas.openxmlformats.org/presentationml/2006/main">
  <p:tag name="AS_UNIQUEID" val="3563"/>
</p:tagLst>
</file>

<file path=ppt/tags/tag925.xml><?xml version="1.0" encoding="utf-8"?>
<p:tagLst xmlns:p="http://schemas.openxmlformats.org/presentationml/2006/main">
  <p:tag name="AS_UNIQUEID" val="3564"/>
</p:tagLst>
</file>

<file path=ppt/tags/tag926.xml><?xml version="1.0" encoding="utf-8"?>
<p:tagLst xmlns:p="http://schemas.openxmlformats.org/presentationml/2006/main">
  <p:tag name="AS_UNIQUEID" val="3565"/>
</p:tagLst>
</file>

<file path=ppt/tags/tag927.xml><?xml version="1.0" encoding="utf-8"?>
<p:tagLst xmlns:p="http://schemas.openxmlformats.org/presentationml/2006/main">
  <p:tag name="AS_UNIQUEID" val="5576"/>
</p:tagLst>
</file>

<file path=ppt/tags/tag928.xml><?xml version="1.0" encoding="utf-8"?>
<p:tagLst xmlns:p="http://schemas.openxmlformats.org/presentationml/2006/main">
  <p:tag name="AS_UNIQUEID" val="5577"/>
</p:tagLst>
</file>

<file path=ppt/tags/tag929.xml><?xml version="1.0" encoding="utf-8"?>
<p:tagLst xmlns:p="http://schemas.openxmlformats.org/presentationml/2006/main">
  <p:tag name="AS_UNIQUEID" val="5578"/>
</p:tagLst>
</file>

<file path=ppt/tags/tag93.xml><?xml version="1.0" encoding="utf-8"?>
<p:tagLst xmlns:p="http://schemas.openxmlformats.org/presentationml/2006/main">
  <p:tag name="KSO_WM_BEAUTIFY_FLAG" val=""/>
</p:tagLst>
</file>

<file path=ppt/tags/tag930.xml><?xml version="1.0" encoding="utf-8"?>
<p:tagLst xmlns:p="http://schemas.openxmlformats.org/presentationml/2006/main">
  <p:tag name="AS_UNIQUEID" val="5579"/>
</p:tagLst>
</file>

<file path=ppt/tags/tag931.xml><?xml version="1.0" encoding="utf-8"?>
<p:tagLst xmlns:p="http://schemas.openxmlformats.org/presentationml/2006/main">
  <p:tag name="AS_UNIQUEID" val="5580"/>
</p:tagLst>
</file>

<file path=ppt/tags/tag932.xml><?xml version="1.0" encoding="utf-8"?>
<p:tagLst xmlns:p="http://schemas.openxmlformats.org/presentationml/2006/main">
  <p:tag name="AS_UNIQUEID" val="5581"/>
</p:tagLst>
</file>

<file path=ppt/tags/tag933.xml><?xml version="1.0" encoding="utf-8"?>
<p:tagLst xmlns:p="http://schemas.openxmlformats.org/presentationml/2006/main">
  <p:tag name="AS_UNIQUEID" val="3283"/>
</p:tagLst>
</file>

<file path=ppt/tags/tag934.xml><?xml version="1.0" encoding="utf-8"?>
<p:tagLst xmlns:p="http://schemas.openxmlformats.org/presentationml/2006/main">
  <p:tag name="AS_UNIQUEID" val="3284"/>
</p:tagLst>
</file>

<file path=ppt/tags/tag935.xml><?xml version="1.0" encoding="utf-8"?>
<p:tagLst xmlns:p="http://schemas.openxmlformats.org/presentationml/2006/main">
  <p:tag name="AS_UNIQUEID" val="3285"/>
</p:tagLst>
</file>

<file path=ppt/tags/tag936.xml><?xml version="1.0" encoding="utf-8"?>
<p:tagLst xmlns:p="http://schemas.openxmlformats.org/presentationml/2006/main">
  <p:tag name="AS_UNIQUEID" val="3286"/>
</p:tagLst>
</file>

<file path=ppt/tags/tag937.xml><?xml version="1.0" encoding="utf-8"?>
<p:tagLst xmlns:p="http://schemas.openxmlformats.org/presentationml/2006/main">
  <p:tag name="AS_UNIQUEID" val="3287"/>
</p:tagLst>
</file>

<file path=ppt/tags/tag938.xml><?xml version="1.0" encoding="utf-8"?>
<p:tagLst xmlns:p="http://schemas.openxmlformats.org/presentationml/2006/main">
  <p:tag name="AS_UNIQUEID" val="3288"/>
</p:tagLst>
</file>

<file path=ppt/tags/tag939.xml><?xml version="1.0" encoding="utf-8"?>
<p:tagLst xmlns:p="http://schemas.openxmlformats.org/presentationml/2006/main">
  <p:tag name="AS_UNIQUEID" val="3289"/>
</p:tagLst>
</file>

<file path=ppt/tags/tag94.xml><?xml version="1.0" encoding="utf-8"?>
<p:tagLst xmlns:p="http://schemas.openxmlformats.org/presentationml/2006/main">
  <p:tag name="KSO_WM_BEAUTIFY_FLAG" val=""/>
</p:tagLst>
</file>

<file path=ppt/tags/tag940.xml><?xml version="1.0" encoding="utf-8"?>
<p:tagLst xmlns:p="http://schemas.openxmlformats.org/presentationml/2006/main">
  <p:tag name="AS_UNIQUEID" val="3290"/>
</p:tagLst>
</file>

<file path=ppt/tags/tag941.xml><?xml version="1.0" encoding="utf-8"?>
<p:tagLst xmlns:p="http://schemas.openxmlformats.org/presentationml/2006/main">
  <p:tag name="AS_UNIQUEID" val="3291"/>
</p:tagLst>
</file>

<file path=ppt/tags/tag942.xml><?xml version="1.0" encoding="utf-8"?>
<p:tagLst xmlns:p="http://schemas.openxmlformats.org/presentationml/2006/main">
  <p:tag name="AS_UNIQUEID" val="3292"/>
</p:tagLst>
</file>

<file path=ppt/tags/tag943.xml><?xml version="1.0" encoding="utf-8"?>
<p:tagLst xmlns:p="http://schemas.openxmlformats.org/presentationml/2006/main">
  <p:tag name="AS_UNIQUEID" val="3293"/>
</p:tagLst>
</file>

<file path=ppt/tags/tag944.xml><?xml version="1.0" encoding="utf-8"?>
<p:tagLst xmlns:p="http://schemas.openxmlformats.org/presentationml/2006/main">
  <p:tag name="AS_UNIQUEID" val="3294"/>
</p:tagLst>
</file>

<file path=ppt/tags/tag945.xml><?xml version="1.0" encoding="utf-8"?>
<p:tagLst xmlns:p="http://schemas.openxmlformats.org/presentationml/2006/main">
  <p:tag name="AS_UNIQUEID" val="3295"/>
</p:tagLst>
</file>

<file path=ppt/tags/tag946.xml><?xml version="1.0" encoding="utf-8"?>
<p:tagLst xmlns:p="http://schemas.openxmlformats.org/presentationml/2006/main">
  <p:tag name="AS_UNIQUEID" val="3296"/>
</p:tagLst>
</file>

<file path=ppt/tags/tag947.xml><?xml version="1.0" encoding="utf-8"?>
<p:tagLst xmlns:p="http://schemas.openxmlformats.org/presentationml/2006/main">
  <p:tag name="AS_UNIQUEID" val="3297"/>
</p:tagLst>
</file>

<file path=ppt/tags/tag948.xml><?xml version="1.0" encoding="utf-8"?>
<p:tagLst xmlns:p="http://schemas.openxmlformats.org/presentationml/2006/main">
  <p:tag name="AS_UNIQUEID" val="3298"/>
</p:tagLst>
</file>

<file path=ppt/tags/tag949.xml><?xml version="1.0" encoding="utf-8"?>
<p:tagLst xmlns:p="http://schemas.openxmlformats.org/presentationml/2006/main">
  <p:tag name="AS_UNIQUEID" val="3299"/>
</p:tagLst>
</file>

<file path=ppt/tags/tag95.xml><?xml version="1.0" encoding="utf-8"?>
<p:tagLst xmlns:p="http://schemas.openxmlformats.org/presentationml/2006/main">
  <p:tag name="KSO_WM_BEAUTIFY_FLAG" val=""/>
</p:tagLst>
</file>

<file path=ppt/tags/tag950.xml><?xml version="1.0" encoding="utf-8"?>
<p:tagLst xmlns:p="http://schemas.openxmlformats.org/presentationml/2006/main">
  <p:tag name="AS_UNIQUEID" val="3300"/>
</p:tagLst>
</file>

<file path=ppt/tags/tag951.xml><?xml version="1.0" encoding="utf-8"?>
<p:tagLst xmlns:p="http://schemas.openxmlformats.org/presentationml/2006/main">
  <p:tag name="AS_UNIQUEID" val="3301"/>
</p:tagLst>
</file>

<file path=ppt/tags/tag952.xml><?xml version="1.0" encoding="utf-8"?>
<p:tagLst xmlns:p="http://schemas.openxmlformats.org/presentationml/2006/main">
  <p:tag name="AS_UNIQUEID" val="3302"/>
</p:tagLst>
</file>

<file path=ppt/tags/tag953.xml><?xml version="1.0" encoding="utf-8"?>
<p:tagLst xmlns:p="http://schemas.openxmlformats.org/presentationml/2006/main">
  <p:tag name="AS_UNIQUEID" val="3303"/>
</p:tagLst>
</file>

<file path=ppt/tags/tag954.xml><?xml version="1.0" encoding="utf-8"?>
<p:tagLst xmlns:p="http://schemas.openxmlformats.org/presentationml/2006/main">
  <p:tag name="AS_UNIQUEID" val="3304"/>
</p:tagLst>
</file>

<file path=ppt/tags/tag955.xml><?xml version="1.0" encoding="utf-8"?>
<p:tagLst xmlns:p="http://schemas.openxmlformats.org/presentationml/2006/main">
  <p:tag name="AS_UNIQUEID" val="3305"/>
</p:tagLst>
</file>

<file path=ppt/tags/tag956.xml><?xml version="1.0" encoding="utf-8"?>
<p:tagLst xmlns:p="http://schemas.openxmlformats.org/presentationml/2006/main">
  <p:tag name="AS_UNIQUEID" val="3306"/>
</p:tagLst>
</file>

<file path=ppt/tags/tag957.xml><?xml version="1.0" encoding="utf-8"?>
<p:tagLst xmlns:p="http://schemas.openxmlformats.org/presentationml/2006/main">
  <p:tag name="AS_UNIQUEID" val="3307"/>
</p:tagLst>
</file>

<file path=ppt/tags/tag958.xml><?xml version="1.0" encoding="utf-8"?>
<p:tagLst xmlns:p="http://schemas.openxmlformats.org/presentationml/2006/main">
  <p:tag name="AS_UNIQUEID" val="3308"/>
</p:tagLst>
</file>

<file path=ppt/tags/tag959.xml><?xml version="1.0" encoding="utf-8"?>
<p:tagLst xmlns:p="http://schemas.openxmlformats.org/presentationml/2006/main">
  <p:tag name="AS_UNIQUEID" val="3309"/>
</p:tagLst>
</file>

<file path=ppt/tags/tag96.xml><?xml version="1.0" encoding="utf-8"?>
<p:tagLst xmlns:p="http://schemas.openxmlformats.org/presentationml/2006/main">
  <p:tag name="KSO_WM_BEAUTIFY_FLAG" val=""/>
</p:tagLst>
</file>

<file path=ppt/tags/tag960.xml><?xml version="1.0" encoding="utf-8"?>
<p:tagLst xmlns:p="http://schemas.openxmlformats.org/presentationml/2006/main">
  <p:tag name="AS_UNIQUEID" val="3310"/>
</p:tagLst>
</file>

<file path=ppt/tags/tag961.xml><?xml version="1.0" encoding="utf-8"?>
<p:tagLst xmlns:p="http://schemas.openxmlformats.org/presentationml/2006/main">
  <p:tag name="AS_UNIQUEID" val="3311"/>
</p:tagLst>
</file>

<file path=ppt/tags/tag962.xml><?xml version="1.0" encoding="utf-8"?>
<p:tagLst xmlns:p="http://schemas.openxmlformats.org/presentationml/2006/main">
  <p:tag name="AS_UNIQUEID" val="3312"/>
</p:tagLst>
</file>

<file path=ppt/tags/tag963.xml><?xml version="1.0" encoding="utf-8"?>
<p:tagLst xmlns:p="http://schemas.openxmlformats.org/presentationml/2006/main">
  <p:tag name="AS_UNIQUEID" val="3313"/>
</p:tagLst>
</file>

<file path=ppt/tags/tag964.xml><?xml version="1.0" encoding="utf-8"?>
<p:tagLst xmlns:p="http://schemas.openxmlformats.org/presentationml/2006/main">
  <p:tag name="AS_UNIQUEID" val="3314"/>
</p:tagLst>
</file>

<file path=ppt/tags/tag965.xml><?xml version="1.0" encoding="utf-8"?>
<p:tagLst xmlns:p="http://schemas.openxmlformats.org/presentationml/2006/main">
  <p:tag name="AS_UNIQUEID" val="3315"/>
</p:tagLst>
</file>

<file path=ppt/tags/tag966.xml><?xml version="1.0" encoding="utf-8"?>
<p:tagLst xmlns:p="http://schemas.openxmlformats.org/presentationml/2006/main">
  <p:tag name="AS_UNIQUEID" val="3316"/>
</p:tagLst>
</file>

<file path=ppt/tags/tag967.xml><?xml version="1.0" encoding="utf-8"?>
<p:tagLst xmlns:p="http://schemas.openxmlformats.org/presentationml/2006/main">
  <p:tag name="AS_UNIQUEID" val="3317"/>
</p:tagLst>
</file>

<file path=ppt/tags/tag968.xml><?xml version="1.0" encoding="utf-8"?>
<p:tagLst xmlns:p="http://schemas.openxmlformats.org/presentationml/2006/main">
  <p:tag name="AS_UNIQUEID" val="3318"/>
</p:tagLst>
</file>

<file path=ppt/tags/tag969.xml><?xml version="1.0" encoding="utf-8"?>
<p:tagLst xmlns:p="http://schemas.openxmlformats.org/presentationml/2006/main">
  <p:tag name="AS_UNIQUEID" val="3319"/>
</p:tagLst>
</file>

<file path=ppt/tags/tag97.xml><?xml version="1.0" encoding="utf-8"?>
<p:tagLst xmlns:p="http://schemas.openxmlformats.org/presentationml/2006/main">
  <p:tag name="KSO_WM_BEAUTIFY_FLAG" val=""/>
</p:tagLst>
</file>

<file path=ppt/tags/tag970.xml><?xml version="1.0" encoding="utf-8"?>
<p:tagLst xmlns:p="http://schemas.openxmlformats.org/presentationml/2006/main">
  <p:tag name="AS_UNIQUEID" val="3320"/>
</p:tagLst>
</file>

<file path=ppt/tags/tag971.xml><?xml version="1.0" encoding="utf-8"?>
<p:tagLst xmlns:p="http://schemas.openxmlformats.org/presentationml/2006/main">
  <p:tag name="AS_UNIQUEID" val="3321"/>
</p:tagLst>
</file>

<file path=ppt/tags/tag972.xml><?xml version="1.0" encoding="utf-8"?>
<p:tagLst xmlns:p="http://schemas.openxmlformats.org/presentationml/2006/main">
  <p:tag name="AS_UNIQUEID" val="3322"/>
</p:tagLst>
</file>

<file path=ppt/tags/tag973.xml><?xml version="1.0" encoding="utf-8"?>
<p:tagLst xmlns:p="http://schemas.openxmlformats.org/presentationml/2006/main">
  <p:tag name="AS_UNIQUEID" val="3323"/>
</p:tagLst>
</file>

<file path=ppt/tags/tag974.xml><?xml version="1.0" encoding="utf-8"?>
<p:tagLst xmlns:p="http://schemas.openxmlformats.org/presentationml/2006/main">
  <p:tag name="AS_UNIQUEID" val="3324"/>
</p:tagLst>
</file>

<file path=ppt/tags/tag975.xml><?xml version="1.0" encoding="utf-8"?>
<p:tagLst xmlns:p="http://schemas.openxmlformats.org/presentationml/2006/main">
  <p:tag name="AS_UNIQUEID" val="3325"/>
</p:tagLst>
</file>

<file path=ppt/tags/tag976.xml><?xml version="1.0" encoding="utf-8"?>
<p:tagLst xmlns:p="http://schemas.openxmlformats.org/presentationml/2006/main">
  <p:tag name="AS_UNIQUEID" val="3326"/>
</p:tagLst>
</file>

<file path=ppt/tags/tag977.xml><?xml version="1.0" encoding="utf-8"?>
<p:tagLst xmlns:p="http://schemas.openxmlformats.org/presentationml/2006/main">
  <p:tag name="AS_UNIQUEID" val="3327"/>
</p:tagLst>
</file>

<file path=ppt/tags/tag978.xml><?xml version="1.0" encoding="utf-8"?>
<p:tagLst xmlns:p="http://schemas.openxmlformats.org/presentationml/2006/main">
  <p:tag name="AS_UNIQUEID" val="3328"/>
</p:tagLst>
</file>

<file path=ppt/tags/tag979.xml><?xml version="1.0" encoding="utf-8"?>
<p:tagLst xmlns:p="http://schemas.openxmlformats.org/presentationml/2006/main">
  <p:tag name="AS_UNIQUEID" val="3329"/>
</p:tagLst>
</file>

<file path=ppt/tags/tag98.xml><?xml version="1.0" encoding="utf-8"?>
<p:tagLst xmlns:p="http://schemas.openxmlformats.org/presentationml/2006/main">
  <p:tag name="KSO_WM_BEAUTIFY_FLAG" val=""/>
</p:tagLst>
</file>

<file path=ppt/tags/tag980.xml><?xml version="1.0" encoding="utf-8"?>
<p:tagLst xmlns:p="http://schemas.openxmlformats.org/presentationml/2006/main">
  <p:tag name="AS_UNIQUEID" val="3330"/>
</p:tagLst>
</file>

<file path=ppt/tags/tag981.xml><?xml version="1.0" encoding="utf-8"?>
<p:tagLst xmlns:p="http://schemas.openxmlformats.org/presentationml/2006/main">
  <p:tag name="AS_UNIQUEID" val="3331"/>
</p:tagLst>
</file>

<file path=ppt/tags/tag982.xml><?xml version="1.0" encoding="utf-8"?>
<p:tagLst xmlns:p="http://schemas.openxmlformats.org/presentationml/2006/main">
  <p:tag name="AS_UNIQUEID" val="3332"/>
</p:tagLst>
</file>

<file path=ppt/tags/tag983.xml><?xml version="1.0" encoding="utf-8"?>
<p:tagLst xmlns:p="http://schemas.openxmlformats.org/presentationml/2006/main">
  <p:tag name="AS_UNIQUEID" val="3333"/>
</p:tagLst>
</file>

<file path=ppt/tags/tag984.xml><?xml version="1.0" encoding="utf-8"?>
<p:tagLst xmlns:p="http://schemas.openxmlformats.org/presentationml/2006/main">
  <p:tag name="AS_UNIQUEID" val="3334"/>
</p:tagLst>
</file>

<file path=ppt/tags/tag985.xml><?xml version="1.0" encoding="utf-8"?>
<p:tagLst xmlns:p="http://schemas.openxmlformats.org/presentationml/2006/main">
  <p:tag name="AS_UNIQUEID" val="3335"/>
</p:tagLst>
</file>

<file path=ppt/tags/tag986.xml><?xml version="1.0" encoding="utf-8"?>
<p:tagLst xmlns:p="http://schemas.openxmlformats.org/presentationml/2006/main">
  <p:tag name="AS_UNIQUEID" val="3336"/>
</p:tagLst>
</file>

<file path=ppt/tags/tag987.xml><?xml version="1.0" encoding="utf-8"?>
<p:tagLst xmlns:p="http://schemas.openxmlformats.org/presentationml/2006/main">
  <p:tag name="AS_UNIQUEID" val="3337"/>
</p:tagLst>
</file>

<file path=ppt/tags/tag988.xml><?xml version="1.0" encoding="utf-8"?>
<p:tagLst xmlns:p="http://schemas.openxmlformats.org/presentationml/2006/main">
  <p:tag name="AS_UNIQUEID" val="3338"/>
</p:tagLst>
</file>

<file path=ppt/tags/tag989.xml><?xml version="1.0" encoding="utf-8"?>
<p:tagLst xmlns:p="http://schemas.openxmlformats.org/presentationml/2006/main">
  <p:tag name="AS_UNIQUEID" val="3339"/>
</p:tagLst>
</file>

<file path=ppt/tags/tag99.xml><?xml version="1.0" encoding="utf-8"?>
<p:tagLst xmlns:p="http://schemas.openxmlformats.org/presentationml/2006/main">
  <p:tag name="KSO_WM_BEAUTIFY_FLAG" val=""/>
</p:tagLst>
</file>

<file path=ppt/tags/tag990.xml><?xml version="1.0" encoding="utf-8"?>
<p:tagLst xmlns:p="http://schemas.openxmlformats.org/presentationml/2006/main">
  <p:tag name="AS_UNIQUEID" val="3340"/>
</p:tagLst>
</file>

<file path=ppt/tags/tag991.xml><?xml version="1.0" encoding="utf-8"?>
<p:tagLst xmlns:p="http://schemas.openxmlformats.org/presentationml/2006/main">
  <p:tag name="AS_UNIQUEID" val="3341"/>
</p:tagLst>
</file>

<file path=ppt/tags/tag992.xml><?xml version="1.0" encoding="utf-8"?>
<p:tagLst xmlns:p="http://schemas.openxmlformats.org/presentationml/2006/main">
  <p:tag name="AS_UNIQUEID" val="3342"/>
</p:tagLst>
</file>

<file path=ppt/tags/tag993.xml><?xml version="1.0" encoding="utf-8"?>
<p:tagLst xmlns:p="http://schemas.openxmlformats.org/presentationml/2006/main">
  <p:tag name="AS_UNIQUEID" val="3343"/>
</p:tagLst>
</file>

<file path=ppt/tags/tag994.xml><?xml version="1.0" encoding="utf-8"?>
<p:tagLst xmlns:p="http://schemas.openxmlformats.org/presentationml/2006/main">
  <p:tag name="AS_UNIQUEID" val="3344"/>
</p:tagLst>
</file>

<file path=ppt/tags/tag995.xml><?xml version="1.0" encoding="utf-8"?>
<p:tagLst xmlns:p="http://schemas.openxmlformats.org/presentationml/2006/main">
  <p:tag name="AS_UNIQUEID" val="3345"/>
</p:tagLst>
</file>

<file path=ppt/tags/tag996.xml><?xml version="1.0" encoding="utf-8"?>
<p:tagLst xmlns:p="http://schemas.openxmlformats.org/presentationml/2006/main">
  <p:tag name="AS_UNIQUEID" val="3346"/>
</p:tagLst>
</file>

<file path=ppt/tags/tag997.xml><?xml version="1.0" encoding="utf-8"?>
<p:tagLst xmlns:p="http://schemas.openxmlformats.org/presentationml/2006/main">
  <p:tag name="AS_UNIQUEID" val="3347"/>
</p:tagLst>
</file>

<file path=ppt/tags/tag998.xml><?xml version="1.0" encoding="utf-8"?>
<p:tagLst xmlns:p="http://schemas.openxmlformats.org/presentationml/2006/main">
  <p:tag name="AS_UNIQUEID" val="3348"/>
</p:tagLst>
</file>

<file path=ppt/tags/tag999.xml><?xml version="1.0" encoding="utf-8"?>
<p:tagLst xmlns:p="http://schemas.openxmlformats.org/presentationml/2006/main">
  <p:tag name="AS_UNIQUEID" val="3349"/>
</p:tagLst>
</file>

<file path=ppt/theme/theme1.xml><?xml version="1.0" encoding="utf-8"?>
<a:theme xmlns:a="http://schemas.openxmlformats.org/drawingml/2006/main" name="自定义设计方案">
  <a:themeElements>
    <a:clrScheme name="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:wpsdc="http://www.wps.cn/officeDocument/2017/drawingmlCustomData" underline="false"/>
      </a:ext>
    </a:extLst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2600</Words>
  <Application>WPS 演示</Application>
  <PresentationFormat>宽屏</PresentationFormat>
  <Paragraphs>373</Paragraphs>
  <Slides>20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汉仪黑方简</vt:lpstr>
      <vt:lpstr>Kozuka Gothic Pro H</vt:lpstr>
      <vt:lpstr>Yu Gothic UI Semibold</vt:lpstr>
      <vt:lpstr>黑体</vt:lpstr>
      <vt:lpstr>Bradley Hand ITC</vt:lpstr>
      <vt:lpstr>Calibri</vt:lpstr>
      <vt:lpstr>Roboto Regular</vt:lpstr>
      <vt:lpstr>Wingdings</vt:lpstr>
      <vt:lpstr>思源宋体 CN ExtraLight</vt:lpstr>
      <vt:lpstr>等线 Light</vt:lpstr>
      <vt:lpstr>方正大黑体_GBK</vt:lpstr>
      <vt:lpstr>楷体</vt:lpstr>
      <vt:lpstr>Arial</vt:lpstr>
      <vt:lpstr>等线</vt:lpstr>
      <vt:lpstr>Times New Roman</vt:lpstr>
      <vt:lpstr>Yuanti SC Bold</vt:lpstr>
      <vt:lpstr>Arial Unicode MS</vt:lpstr>
      <vt:lpstr>Times New Roman</vt:lpstr>
      <vt:lpstr>隶书</vt:lpstr>
      <vt:lpstr>楷体_GB2312</vt:lpstr>
      <vt:lpstr>Segoe Print</vt:lpstr>
      <vt:lpstr>自定义设计方案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keywords>更多模版：亮亮图文旗舰店https:/liangliangtuwen.tmall.com</cp:keywords>
  <dc:description>更多模版：亮亮图文旗舰店https://liangliangtuwen.tmall.com</dc:description>
  <cp:lastModifiedBy>杨西西</cp:lastModifiedBy>
  <cp:revision>588</cp:revision>
  <dcterms:created xsi:type="dcterms:W3CDTF">2017-11-29T02:20:00Z</dcterms:created>
  <dcterms:modified xsi:type="dcterms:W3CDTF">2025-02-14T07:30:24Z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0997D594491C4081BA4DC3F2F4874B69</vt:lpwstr>
  </property>
</Properties>
</file>