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3"/>
  </p:sldMasterIdLst>
  <p:notesMasterIdLst>
    <p:notesMasterId r:id="rId10"/>
  </p:notesMasterIdLst>
  <p:handoutMasterIdLst>
    <p:handoutMasterId r:id="rId24"/>
  </p:handoutMasterIdLst>
  <p:sldIdLst>
    <p:sldId id="405" r:id="rId4"/>
    <p:sldId id="361" r:id="rId5"/>
    <p:sldId id="378" r:id="rId6"/>
    <p:sldId id="453" r:id="rId7"/>
    <p:sldId id="533" r:id="rId8"/>
    <p:sldId id="597" r:id="rId9"/>
    <p:sldId id="454" r:id="rId11"/>
    <p:sldId id="598" r:id="rId12"/>
    <p:sldId id="505" r:id="rId13"/>
    <p:sldId id="498" r:id="rId14"/>
    <p:sldId id="500" r:id="rId15"/>
    <p:sldId id="501" r:id="rId16"/>
    <p:sldId id="503" r:id="rId17"/>
    <p:sldId id="504" r:id="rId18"/>
    <p:sldId id="599" r:id="rId19"/>
    <p:sldId id="600" r:id="rId20"/>
    <p:sldId id="601" r:id="rId21"/>
    <p:sldId id="602" r:id="rId22"/>
    <p:sldId id="603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</p:embeddedFont>
    <p:embeddedFont>
      <p:font typeface="汉仪黑方简" panose="00020600040101010101" charset="-122"/>
      <p:regular r:id="rId30"/>
    </p:embeddedFont>
    <p:embeddedFont>
      <p:font typeface="黑体" panose="02010609060101010101" charset="-122"/>
      <p:regular r:id="rId31"/>
    </p:embeddedFont>
    <p:embeddedFont>
      <p:font typeface="Bradley Hand ITC" panose="03070402050302030203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微软雅黑 Light" panose="020B0502040204020203" pitchFamily="34" charset="-122"/>
      <p:regular r:id="rId37"/>
    </p:embeddedFont>
    <p:embeddedFont>
      <p:font typeface="楷体" panose="02010609060101010101" charset="-122"/>
      <p:regular r:id="rId38"/>
    </p:embeddedFont>
    <p:embeddedFont>
      <p:font typeface="等线" panose="02010600030101010101" charset="-122"/>
      <p:regular r:id="rId39"/>
    </p:embeddedFont>
    <p:embeddedFont>
      <p:font typeface="楷体_GB2312" panose="02010609030101010101" charset="-122"/>
      <p:regular r:id="rId40"/>
    </p:embeddedFont>
    <p:embeddedFont>
      <p:font typeface="等线 Light" panose="02010600030101010101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0" userDrawn="1">
          <p15:clr>
            <a:srgbClr val="A4A3A4"/>
          </p15:clr>
        </p15:guide>
        <p15:guide id="2" pos="35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0" clrIdx="0"/>
  <p:cmAuthor id="1" name="zhaojunting" initials="z" lastIdx="0" clrIdx="0"/>
  <p:cmAuthor id="2" name="lenovo" initials="l" lastIdx="1" clrIdx="1"/>
  <p:cmAuthor id="3" name="Author" initials="A" lastIdx="0" clrIdx="2"/>
  <p:cmAuthor id="5" name="xyht" initials="x" lastIdx="1" clrIdx="4"/>
  <p:cmAuthor id="4" name="wei" initials="w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06A"/>
    <a:srgbClr val="CF8A77"/>
    <a:srgbClr val="F1D256"/>
    <a:srgbClr val="FDF9E8"/>
    <a:srgbClr val="95BBA5"/>
    <a:srgbClr val="629A7B"/>
    <a:srgbClr val="55876C"/>
    <a:srgbClr val="468E5A"/>
    <a:srgbClr val="8EAF9E"/>
    <a:srgbClr val="9EC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howGuides="1">
      <p:cViewPr varScale="1">
        <p:scale>
          <a:sx n="68" d="100"/>
          <a:sy n="68" d="100"/>
        </p:scale>
        <p:origin x="222" y="66"/>
      </p:cViewPr>
      <p:guideLst>
        <p:guide orient="horz" pos="2220"/>
        <p:guide pos="35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1114.xml"/><Relationship Id="rId41" Type="http://schemas.openxmlformats.org/officeDocument/2006/relationships/font" Target="fonts/font13.fntdata"/><Relationship Id="rId40" Type="http://schemas.openxmlformats.org/officeDocument/2006/relationships/font" Target="fonts/font12.fntdata"/><Relationship Id="rId4" Type="http://schemas.openxmlformats.org/officeDocument/2006/relationships/slide" Target="slides/slide1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2FCF1-5010-4EF9-8130-624637221B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59F42-0518-4860-8118-8808382A89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979.xml"/><Relationship Id="rId4" Type="http://schemas.openxmlformats.org/officeDocument/2006/relationships/tags" Target="../tags/tag978.xml"/><Relationship Id="rId3" Type="http://schemas.openxmlformats.org/officeDocument/2006/relationships/tags" Target="../tags/tag97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086.xml"/><Relationship Id="rId4" Type="http://schemas.openxmlformats.org/officeDocument/2006/relationships/tags" Target="../tags/tag1085.xml"/><Relationship Id="rId3" Type="http://schemas.openxmlformats.org/officeDocument/2006/relationships/tags" Target="../tags/tag108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099.xml"/><Relationship Id="rId4" Type="http://schemas.openxmlformats.org/officeDocument/2006/relationships/tags" Target="../tags/tag1098.xml"/><Relationship Id="rId3" Type="http://schemas.openxmlformats.org/officeDocument/2006/relationships/tags" Target="../tags/tag109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1113.xml"/><Relationship Id="rId4" Type="http://schemas.openxmlformats.org/officeDocument/2006/relationships/tags" Target="../tags/tag1112.xml"/><Relationship Id="rId3" Type="http://schemas.openxmlformats.org/officeDocument/2006/relationships/tags" Target="../tags/tag111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18EB78A9-4BB1-4CD7-8807-A06DE11456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1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第1题，由表中的数据可知，山西省可承载人口数减少，即资源环境承载力减小，资源环境承载力与科技、经济发展水平呈正相关，随着社会的发展，山西省经济水平、科技水平不断提高，可承载人口数应不断增加，B、D错误；由表中数据可知山西省人口总数不断增加，A错误；随着经济的发展，居民消费水平不断提高，导致资源环境承载力减小，C正确。</a:t>
            </a:r>
            <a:endParaRPr lang="zh-CN" altLang="zh-CN" sz="1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18EB78A9-4BB1-4CD7-8807-A06DE11456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tabLst>
                <a:tab pos="2250440" algn="l"/>
              </a:tabLst>
            </a:pPr>
            <a:r>
              <a:rPr lang="zh-CN" altLang="zh-CN" sz="1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第2题，大量开垦荒地，会加剧生态破坏，从而降低人口承载力，①错误；加大矿产资源开采，加剧生态破坏，降低人口承载力，③错误；提高科技水平，可以提高资源的利用率，从而提高人口承载力，②正确；发展地方经济可以提高人口承载力，④正确。故D正确。</a:t>
            </a:r>
            <a:endParaRPr lang="zh-CN" altLang="zh-CN" sz="1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18EB78A9-4BB1-4CD7-8807-A06DE11456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0440" algn="l"/>
              </a:tabLst>
              <a:defRPr/>
            </a:pPr>
            <a:r>
              <a:rPr lang="zh-CN" altLang="zh-CN" sz="1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第解析　第3题，当可能－满意度为0.9时，能源供给所能承载的人口规模最小，为制约湖南省人口合理容量的主要因素，故A正确。第4题，限制人口增长并不能提高人口合理容量，A错误；山区全面开垦，会破坏生态环境，最终会造成土地资源减少，导致该省人口合理容量降低，B错误；扩大对外开放，外部资源和其他有利条件得到充分利用，能够提高该省人口合理容量，C正确；降低消费水平不是该省经济社会发展追求的目标，D错误。</a:t>
            </a:r>
            <a:endParaRPr lang="zh-CN" altLang="zh-CN" sz="1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18EB78A9-4BB1-4CD7-8807-A06DE11456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2.jpeg"/><Relationship Id="rId3" Type="http://schemas.openxmlformats.org/officeDocument/2006/relationships/tags" Target="../tags/tag1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image" Target="../media/image1.jpeg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tags" Target="../tags/tag252.xml"/><Relationship Id="rId6" Type="http://schemas.openxmlformats.org/officeDocument/2006/relationships/tags" Target="../tags/tag251.xml"/><Relationship Id="rId52" Type="http://schemas.openxmlformats.org/officeDocument/2006/relationships/tags" Target="../tags/tag297.xml"/><Relationship Id="rId51" Type="http://schemas.openxmlformats.org/officeDocument/2006/relationships/tags" Target="../tags/tag296.xml"/><Relationship Id="rId50" Type="http://schemas.openxmlformats.org/officeDocument/2006/relationships/tags" Target="../tags/tag295.xml"/><Relationship Id="rId5" Type="http://schemas.openxmlformats.org/officeDocument/2006/relationships/tags" Target="../tags/tag250.xml"/><Relationship Id="rId49" Type="http://schemas.openxmlformats.org/officeDocument/2006/relationships/tags" Target="../tags/tag294.xml"/><Relationship Id="rId48" Type="http://schemas.openxmlformats.org/officeDocument/2006/relationships/tags" Target="../tags/tag293.xml"/><Relationship Id="rId47" Type="http://schemas.openxmlformats.org/officeDocument/2006/relationships/tags" Target="../tags/tag292.xml"/><Relationship Id="rId46" Type="http://schemas.openxmlformats.org/officeDocument/2006/relationships/tags" Target="../tags/tag291.xml"/><Relationship Id="rId45" Type="http://schemas.openxmlformats.org/officeDocument/2006/relationships/tags" Target="../tags/tag290.xml"/><Relationship Id="rId44" Type="http://schemas.openxmlformats.org/officeDocument/2006/relationships/tags" Target="../tags/tag289.xml"/><Relationship Id="rId43" Type="http://schemas.openxmlformats.org/officeDocument/2006/relationships/tags" Target="../tags/tag288.xml"/><Relationship Id="rId42" Type="http://schemas.openxmlformats.org/officeDocument/2006/relationships/tags" Target="../tags/tag287.xml"/><Relationship Id="rId41" Type="http://schemas.openxmlformats.org/officeDocument/2006/relationships/tags" Target="../tags/tag286.xml"/><Relationship Id="rId40" Type="http://schemas.openxmlformats.org/officeDocument/2006/relationships/tags" Target="../tags/tag285.xml"/><Relationship Id="rId4" Type="http://schemas.openxmlformats.org/officeDocument/2006/relationships/tags" Target="../tags/tag249.xml"/><Relationship Id="rId39" Type="http://schemas.openxmlformats.org/officeDocument/2006/relationships/tags" Target="../tags/tag284.xml"/><Relationship Id="rId38" Type="http://schemas.openxmlformats.org/officeDocument/2006/relationships/tags" Target="../tags/tag283.xml"/><Relationship Id="rId37" Type="http://schemas.openxmlformats.org/officeDocument/2006/relationships/tags" Target="../tags/tag282.xml"/><Relationship Id="rId36" Type="http://schemas.openxmlformats.org/officeDocument/2006/relationships/tags" Target="../tags/tag281.xml"/><Relationship Id="rId35" Type="http://schemas.openxmlformats.org/officeDocument/2006/relationships/tags" Target="../tags/tag280.xml"/><Relationship Id="rId34" Type="http://schemas.openxmlformats.org/officeDocument/2006/relationships/tags" Target="../tags/tag279.xml"/><Relationship Id="rId33" Type="http://schemas.openxmlformats.org/officeDocument/2006/relationships/tags" Target="../tags/tag278.xml"/><Relationship Id="rId32" Type="http://schemas.openxmlformats.org/officeDocument/2006/relationships/tags" Target="../tags/tag277.xml"/><Relationship Id="rId31" Type="http://schemas.openxmlformats.org/officeDocument/2006/relationships/tags" Target="../tags/tag276.xml"/><Relationship Id="rId30" Type="http://schemas.openxmlformats.org/officeDocument/2006/relationships/tags" Target="../tags/tag275.xml"/><Relationship Id="rId3" Type="http://schemas.openxmlformats.org/officeDocument/2006/relationships/tags" Target="../tags/tag248.xml"/><Relationship Id="rId29" Type="http://schemas.openxmlformats.org/officeDocument/2006/relationships/tags" Target="../tags/tag274.xml"/><Relationship Id="rId28" Type="http://schemas.openxmlformats.org/officeDocument/2006/relationships/tags" Target="../tags/tag273.xml"/><Relationship Id="rId27" Type="http://schemas.openxmlformats.org/officeDocument/2006/relationships/tags" Target="../tags/tag272.xml"/><Relationship Id="rId26" Type="http://schemas.openxmlformats.org/officeDocument/2006/relationships/tags" Target="../tags/tag271.xml"/><Relationship Id="rId25" Type="http://schemas.openxmlformats.org/officeDocument/2006/relationships/tags" Target="../tags/tag270.xml"/><Relationship Id="rId24" Type="http://schemas.openxmlformats.org/officeDocument/2006/relationships/tags" Target="../tags/tag269.xml"/><Relationship Id="rId23" Type="http://schemas.openxmlformats.org/officeDocument/2006/relationships/tags" Target="../tags/tag268.xml"/><Relationship Id="rId22" Type="http://schemas.openxmlformats.org/officeDocument/2006/relationships/tags" Target="../tags/tag267.xml"/><Relationship Id="rId21" Type="http://schemas.openxmlformats.org/officeDocument/2006/relationships/tags" Target="../tags/tag266.xml"/><Relationship Id="rId20" Type="http://schemas.openxmlformats.org/officeDocument/2006/relationships/tags" Target="../tags/tag265.xml"/><Relationship Id="rId2" Type="http://schemas.openxmlformats.org/officeDocument/2006/relationships/tags" Target="../tags/tag247.xml"/><Relationship Id="rId19" Type="http://schemas.openxmlformats.org/officeDocument/2006/relationships/tags" Target="../tags/tag264.xml"/><Relationship Id="rId18" Type="http://schemas.openxmlformats.org/officeDocument/2006/relationships/tags" Target="../tags/tag263.xml"/><Relationship Id="rId17" Type="http://schemas.openxmlformats.org/officeDocument/2006/relationships/tags" Target="../tags/tag262.xml"/><Relationship Id="rId16" Type="http://schemas.openxmlformats.org/officeDocument/2006/relationships/tags" Target="../tags/tag261.xml"/><Relationship Id="rId15" Type="http://schemas.openxmlformats.org/officeDocument/2006/relationships/tags" Target="../tags/tag260.xml"/><Relationship Id="rId14" Type="http://schemas.openxmlformats.org/officeDocument/2006/relationships/tags" Target="../tags/tag259.xml"/><Relationship Id="rId13" Type="http://schemas.openxmlformats.org/officeDocument/2006/relationships/tags" Target="../tags/tag258.xml"/><Relationship Id="rId12" Type="http://schemas.openxmlformats.org/officeDocument/2006/relationships/tags" Target="../tags/tag257.xml"/><Relationship Id="rId11" Type="http://schemas.openxmlformats.org/officeDocument/2006/relationships/tags" Target="../tags/tag256.xml"/><Relationship Id="rId10" Type="http://schemas.openxmlformats.org/officeDocument/2006/relationships/tags" Target="../tags/tag25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tags" Target="../tags/tag304.xml"/><Relationship Id="rId7" Type="http://schemas.openxmlformats.org/officeDocument/2006/relationships/tags" Target="../tags/tag303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8" Type="http://schemas.openxmlformats.org/officeDocument/2006/relationships/tags" Target="../tags/tag314.xml"/><Relationship Id="rId17" Type="http://schemas.openxmlformats.org/officeDocument/2006/relationships/tags" Target="../tags/tag313.xml"/><Relationship Id="rId16" Type="http://schemas.openxmlformats.org/officeDocument/2006/relationships/tags" Target="../tags/tag312.xml"/><Relationship Id="rId15" Type="http://schemas.openxmlformats.org/officeDocument/2006/relationships/tags" Target="../tags/tag311.xml"/><Relationship Id="rId14" Type="http://schemas.openxmlformats.org/officeDocument/2006/relationships/tags" Target="../tags/tag310.xml"/><Relationship Id="rId13" Type="http://schemas.openxmlformats.org/officeDocument/2006/relationships/tags" Target="../tags/tag309.xml"/><Relationship Id="rId12" Type="http://schemas.openxmlformats.org/officeDocument/2006/relationships/tags" Target="../tags/tag308.xml"/><Relationship Id="rId11" Type="http://schemas.openxmlformats.org/officeDocument/2006/relationships/tags" Target="../tags/tag307.xml"/><Relationship Id="rId10" Type="http://schemas.openxmlformats.org/officeDocument/2006/relationships/tags" Target="../tags/tag30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322.xml"/><Relationship Id="rId8" Type="http://schemas.openxmlformats.org/officeDocument/2006/relationships/tags" Target="../tags/tag321.xml"/><Relationship Id="rId7" Type="http://schemas.openxmlformats.org/officeDocument/2006/relationships/tags" Target="../tags/tag320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5" Type="http://schemas.openxmlformats.org/officeDocument/2006/relationships/tags" Target="../tags/tag338.xml"/><Relationship Id="rId24" Type="http://schemas.openxmlformats.org/officeDocument/2006/relationships/tags" Target="../tags/tag337.xml"/><Relationship Id="rId23" Type="http://schemas.openxmlformats.org/officeDocument/2006/relationships/tags" Target="../tags/tag336.xml"/><Relationship Id="rId22" Type="http://schemas.openxmlformats.org/officeDocument/2006/relationships/tags" Target="../tags/tag335.xml"/><Relationship Id="rId21" Type="http://schemas.openxmlformats.org/officeDocument/2006/relationships/tags" Target="../tags/tag334.xml"/><Relationship Id="rId20" Type="http://schemas.openxmlformats.org/officeDocument/2006/relationships/tags" Target="../tags/tag333.xml"/><Relationship Id="rId2" Type="http://schemas.openxmlformats.org/officeDocument/2006/relationships/tags" Target="../tags/tag315.xml"/><Relationship Id="rId19" Type="http://schemas.openxmlformats.org/officeDocument/2006/relationships/tags" Target="../tags/tag332.xml"/><Relationship Id="rId18" Type="http://schemas.openxmlformats.org/officeDocument/2006/relationships/tags" Target="../tags/tag331.xml"/><Relationship Id="rId17" Type="http://schemas.openxmlformats.org/officeDocument/2006/relationships/tags" Target="../tags/tag330.xml"/><Relationship Id="rId16" Type="http://schemas.openxmlformats.org/officeDocument/2006/relationships/tags" Target="../tags/tag329.xml"/><Relationship Id="rId15" Type="http://schemas.openxmlformats.org/officeDocument/2006/relationships/tags" Target="../tags/tag328.xml"/><Relationship Id="rId14" Type="http://schemas.openxmlformats.org/officeDocument/2006/relationships/tags" Target="../tags/tag327.xml"/><Relationship Id="rId13" Type="http://schemas.openxmlformats.org/officeDocument/2006/relationships/tags" Target="../tags/tag326.xml"/><Relationship Id="rId12" Type="http://schemas.openxmlformats.org/officeDocument/2006/relationships/tags" Target="../tags/tag325.xml"/><Relationship Id="rId11" Type="http://schemas.openxmlformats.org/officeDocument/2006/relationships/tags" Target="../tags/tag324.xml"/><Relationship Id="rId10" Type="http://schemas.openxmlformats.org/officeDocument/2006/relationships/tags" Target="../tags/tag32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46.xml"/><Relationship Id="rId8" Type="http://schemas.openxmlformats.org/officeDocument/2006/relationships/tags" Target="../tags/tag345.xml"/><Relationship Id="rId7" Type="http://schemas.openxmlformats.org/officeDocument/2006/relationships/tags" Target="../tags/tag344.xml"/><Relationship Id="rId6" Type="http://schemas.openxmlformats.org/officeDocument/2006/relationships/tags" Target="../tags/tag343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5" Type="http://schemas.openxmlformats.org/officeDocument/2006/relationships/tags" Target="../tags/tag362.xml"/><Relationship Id="rId24" Type="http://schemas.openxmlformats.org/officeDocument/2006/relationships/tags" Target="../tags/tag361.xml"/><Relationship Id="rId23" Type="http://schemas.openxmlformats.org/officeDocument/2006/relationships/tags" Target="../tags/tag360.xml"/><Relationship Id="rId22" Type="http://schemas.openxmlformats.org/officeDocument/2006/relationships/tags" Target="../tags/tag359.xml"/><Relationship Id="rId21" Type="http://schemas.openxmlformats.org/officeDocument/2006/relationships/tags" Target="../tags/tag358.xml"/><Relationship Id="rId20" Type="http://schemas.openxmlformats.org/officeDocument/2006/relationships/tags" Target="../tags/tag357.xml"/><Relationship Id="rId2" Type="http://schemas.openxmlformats.org/officeDocument/2006/relationships/tags" Target="../tags/tag339.xml"/><Relationship Id="rId19" Type="http://schemas.openxmlformats.org/officeDocument/2006/relationships/tags" Target="../tags/tag356.xml"/><Relationship Id="rId18" Type="http://schemas.openxmlformats.org/officeDocument/2006/relationships/tags" Target="../tags/tag355.xml"/><Relationship Id="rId17" Type="http://schemas.openxmlformats.org/officeDocument/2006/relationships/tags" Target="../tags/tag354.xml"/><Relationship Id="rId16" Type="http://schemas.openxmlformats.org/officeDocument/2006/relationships/tags" Target="../tags/tag353.xml"/><Relationship Id="rId15" Type="http://schemas.openxmlformats.org/officeDocument/2006/relationships/tags" Target="../tags/tag352.xml"/><Relationship Id="rId14" Type="http://schemas.openxmlformats.org/officeDocument/2006/relationships/tags" Target="../tags/tag351.xml"/><Relationship Id="rId13" Type="http://schemas.openxmlformats.org/officeDocument/2006/relationships/tags" Target="../tags/tag350.xml"/><Relationship Id="rId12" Type="http://schemas.openxmlformats.org/officeDocument/2006/relationships/tags" Target="../tags/tag349.xml"/><Relationship Id="rId11" Type="http://schemas.openxmlformats.org/officeDocument/2006/relationships/tags" Target="../tags/tag348.xml"/><Relationship Id="rId10" Type="http://schemas.openxmlformats.org/officeDocument/2006/relationships/tags" Target="../tags/tag34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70.xml"/><Relationship Id="rId8" Type="http://schemas.openxmlformats.org/officeDocument/2006/relationships/tags" Target="../tags/tag369.xml"/><Relationship Id="rId7" Type="http://schemas.openxmlformats.org/officeDocument/2006/relationships/tags" Target="../tags/tag368.xml"/><Relationship Id="rId6" Type="http://schemas.openxmlformats.org/officeDocument/2006/relationships/tags" Target="../tags/tag367.xml"/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3" Type="http://schemas.openxmlformats.org/officeDocument/2006/relationships/tags" Target="../tags/tag364.xml"/><Relationship Id="rId25" Type="http://schemas.openxmlformats.org/officeDocument/2006/relationships/tags" Target="../tags/tag386.xml"/><Relationship Id="rId24" Type="http://schemas.openxmlformats.org/officeDocument/2006/relationships/tags" Target="../tags/tag385.xml"/><Relationship Id="rId23" Type="http://schemas.openxmlformats.org/officeDocument/2006/relationships/tags" Target="../tags/tag384.xml"/><Relationship Id="rId22" Type="http://schemas.openxmlformats.org/officeDocument/2006/relationships/tags" Target="../tags/tag383.xml"/><Relationship Id="rId21" Type="http://schemas.openxmlformats.org/officeDocument/2006/relationships/tags" Target="../tags/tag382.xml"/><Relationship Id="rId20" Type="http://schemas.openxmlformats.org/officeDocument/2006/relationships/tags" Target="../tags/tag381.xml"/><Relationship Id="rId2" Type="http://schemas.openxmlformats.org/officeDocument/2006/relationships/tags" Target="../tags/tag363.xml"/><Relationship Id="rId19" Type="http://schemas.openxmlformats.org/officeDocument/2006/relationships/tags" Target="../tags/tag380.xml"/><Relationship Id="rId18" Type="http://schemas.openxmlformats.org/officeDocument/2006/relationships/tags" Target="../tags/tag379.xml"/><Relationship Id="rId17" Type="http://schemas.openxmlformats.org/officeDocument/2006/relationships/tags" Target="../tags/tag378.xml"/><Relationship Id="rId16" Type="http://schemas.openxmlformats.org/officeDocument/2006/relationships/tags" Target="../tags/tag377.xml"/><Relationship Id="rId15" Type="http://schemas.openxmlformats.org/officeDocument/2006/relationships/tags" Target="../tags/tag376.xml"/><Relationship Id="rId14" Type="http://schemas.openxmlformats.org/officeDocument/2006/relationships/tags" Target="../tags/tag375.xml"/><Relationship Id="rId13" Type="http://schemas.openxmlformats.org/officeDocument/2006/relationships/tags" Target="../tags/tag374.xml"/><Relationship Id="rId12" Type="http://schemas.openxmlformats.org/officeDocument/2006/relationships/tags" Target="../tags/tag373.xml"/><Relationship Id="rId11" Type="http://schemas.openxmlformats.org/officeDocument/2006/relationships/tags" Target="../tags/tag372.xml"/><Relationship Id="rId10" Type="http://schemas.openxmlformats.org/officeDocument/2006/relationships/tags" Target="../tags/tag37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94.xml"/><Relationship Id="rId8" Type="http://schemas.openxmlformats.org/officeDocument/2006/relationships/tags" Target="../tags/tag393.xml"/><Relationship Id="rId7" Type="http://schemas.openxmlformats.org/officeDocument/2006/relationships/tags" Target="../tags/tag392.xml"/><Relationship Id="rId6" Type="http://schemas.openxmlformats.org/officeDocument/2006/relationships/tags" Target="../tags/tag391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3" Type="http://schemas.openxmlformats.org/officeDocument/2006/relationships/tags" Target="../tags/tag388.xml"/><Relationship Id="rId25" Type="http://schemas.openxmlformats.org/officeDocument/2006/relationships/tags" Target="../tags/tag410.xml"/><Relationship Id="rId24" Type="http://schemas.openxmlformats.org/officeDocument/2006/relationships/tags" Target="../tags/tag409.xml"/><Relationship Id="rId23" Type="http://schemas.openxmlformats.org/officeDocument/2006/relationships/tags" Target="../tags/tag408.xml"/><Relationship Id="rId22" Type="http://schemas.openxmlformats.org/officeDocument/2006/relationships/tags" Target="../tags/tag407.xml"/><Relationship Id="rId21" Type="http://schemas.openxmlformats.org/officeDocument/2006/relationships/tags" Target="../tags/tag406.xml"/><Relationship Id="rId20" Type="http://schemas.openxmlformats.org/officeDocument/2006/relationships/tags" Target="../tags/tag405.xml"/><Relationship Id="rId2" Type="http://schemas.openxmlformats.org/officeDocument/2006/relationships/tags" Target="../tags/tag387.xml"/><Relationship Id="rId19" Type="http://schemas.openxmlformats.org/officeDocument/2006/relationships/tags" Target="../tags/tag404.xml"/><Relationship Id="rId18" Type="http://schemas.openxmlformats.org/officeDocument/2006/relationships/tags" Target="../tags/tag403.xml"/><Relationship Id="rId17" Type="http://schemas.openxmlformats.org/officeDocument/2006/relationships/tags" Target="../tags/tag402.xml"/><Relationship Id="rId16" Type="http://schemas.openxmlformats.org/officeDocument/2006/relationships/tags" Target="../tags/tag401.xml"/><Relationship Id="rId15" Type="http://schemas.openxmlformats.org/officeDocument/2006/relationships/tags" Target="../tags/tag400.xml"/><Relationship Id="rId14" Type="http://schemas.openxmlformats.org/officeDocument/2006/relationships/tags" Target="../tags/tag399.xml"/><Relationship Id="rId13" Type="http://schemas.openxmlformats.org/officeDocument/2006/relationships/tags" Target="../tags/tag398.xml"/><Relationship Id="rId12" Type="http://schemas.openxmlformats.org/officeDocument/2006/relationships/tags" Target="../tags/tag397.xml"/><Relationship Id="rId11" Type="http://schemas.openxmlformats.org/officeDocument/2006/relationships/tags" Target="../tags/tag396.xml"/><Relationship Id="rId10" Type="http://schemas.openxmlformats.org/officeDocument/2006/relationships/tags" Target="../tags/tag39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18.xml"/><Relationship Id="rId8" Type="http://schemas.openxmlformats.org/officeDocument/2006/relationships/tags" Target="../tags/tag417.xml"/><Relationship Id="rId7" Type="http://schemas.openxmlformats.org/officeDocument/2006/relationships/tags" Target="../tags/tag416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4" Type="http://schemas.openxmlformats.org/officeDocument/2006/relationships/tags" Target="../tags/tag413.xml"/><Relationship Id="rId3" Type="http://schemas.openxmlformats.org/officeDocument/2006/relationships/tags" Target="../tags/tag412.xml"/><Relationship Id="rId22" Type="http://schemas.openxmlformats.org/officeDocument/2006/relationships/tags" Target="../tags/tag431.xml"/><Relationship Id="rId21" Type="http://schemas.openxmlformats.org/officeDocument/2006/relationships/tags" Target="../tags/tag430.xml"/><Relationship Id="rId20" Type="http://schemas.openxmlformats.org/officeDocument/2006/relationships/tags" Target="../tags/tag429.xml"/><Relationship Id="rId2" Type="http://schemas.openxmlformats.org/officeDocument/2006/relationships/tags" Target="../tags/tag411.xml"/><Relationship Id="rId19" Type="http://schemas.openxmlformats.org/officeDocument/2006/relationships/tags" Target="../tags/tag428.xml"/><Relationship Id="rId18" Type="http://schemas.openxmlformats.org/officeDocument/2006/relationships/tags" Target="../tags/tag427.xml"/><Relationship Id="rId17" Type="http://schemas.openxmlformats.org/officeDocument/2006/relationships/tags" Target="../tags/tag426.xml"/><Relationship Id="rId16" Type="http://schemas.openxmlformats.org/officeDocument/2006/relationships/tags" Target="../tags/tag425.xml"/><Relationship Id="rId15" Type="http://schemas.openxmlformats.org/officeDocument/2006/relationships/tags" Target="../tags/tag424.xml"/><Relationship Id="rId14" Type="http://schemas.openxmlformats.org/officeDocument/2006/relationships/tags" Target="../tags/tag423.xml"/><Relationship Id="rId13" Type="http://schemas.openxmlformats.org/officeDocument/2006/relationships/tags" Target="../tags/tag422.xml"/><Relationship Id="rId12" Type="http://schemas.openxmlformats.org/officeDocument/2006/relationships/tags" Target="../tags/tag421.xml"/><Relationship Id="rId11" Type="http://schemas.openxmlformats.org/officeDocument/2006/relationships/tags" Target="../tags/tag420.xml"/><Relationship Id="rId10" Type="http://schemas.openxmlformats.org/officeDocument/2006/relationships/tags" Target="../tags/tag419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39.xml"/><Relationship Id="rId8" Type="http://schemas.openxmlformats.org/officeDocument/2006/relationships/tags" Target="../tags/tag438.xml"/><Relationship Id="rId7" Type="http://schemas.openxmlformats.org/officeDocument/2006/relationships/tags" Target="../tags/tag437.xml"/><Relationship Id="rId6" Type="http://schemas.openxmlformats.org/officeDocument/2006/relationships/tags" Target="../tags/tag436.xml"/><Relationship Id="rId5" Type="http://schemas.openxmlformats.org/officeDocument/2006/relationships/tags" Target="../tags/tag435.xml"/><Relationship Id="rId4" Type="http://schemas.openxmlformats.org/officeDocument/2006/relationships/tags" Target="../tags/tag434.xml"/><Relationship Id="rId3" Type="http://schemas.openxmlformats.org/officeDocument/2006/relationships/tags" Target="../tags/tag433.xml"/><Relationship Id="rId22" Type="http://schemas.openxmlformats.org/officeDocument/2006/relationships/tags" Target="../tags/tag452.xml"/><Relationship Id="rId21" Type="http://schemas.openxmlformats.org/officeDocument/2006/relationships/tags" Target="../tags/tag451.xml"/><Relationship Id="rId20" Type="http://schemas.openxmlformats.org/officeDocument/2006/relationships/tags" Target="../tags/tag450.xml"/><Relationship Id="rId2" Type="http://schemas.openxmlformats.org/officeDocument/2006/relationships/tags" Target="../tags/tag432.xml"/><Relationship Id="rId19" Type="http://schemas.openxmlformats.org/officeDocument/2006/relationships/tags" Target="../tags/tag449.xml"/><Relationship Id="rId18" Type="http://schemas.openxmlformats.org/officeDocument/2006/relationships/tags" Target="../tags/tag448.xml"/><Relationship Id="rId17" Type="http://schemas.openxmlformats.org/officeDocument/2006/relationships/tags" Target="../tags/tag447.xml"/><Relationship Id="rId16" Type="http://schemas.openxmlformats.org/officeDocument/2006/relationships/tags" Target="../tags/tag446.xml"/><Relationship Id="rId15" Type="http://schemas.openxmlformats.org/officeDocument/2006/relationships/tags" Target="../tags/tag445.xml"/><Relationship Id="rId14" Type="http://schemas.openxmlformats.org/officeDocument/2006/relationships/tags" Target="../tags/tag444.xml"/><Relationship Id="rId13" Type="http://schemas.openxmlformats.org/officeDocument/2006/relationships/tags" Target="../tags/tag443.xml"/><Relationship Id="rId12" Type="http://schemas.openxmlformats.org/officeDocument/2006/relationships/tags" Target="../tags/tag442.xml"/><Relationship Id="rId11" Type="http://schemas.openxmlformats.org/officeDocument/2006/relationships/tags" Target="../tags/tag441.xml"/><Relationship Id="rId10" Type="http://schemas.openxmlformats.org/officeDocument/2006/relationships/tags" Target="../tags/tag440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459.xml"/><Relationship Id="rId8" Type="http://schemas.openxmlformats.org/officeDocument/2006/relationships/tags" Target="../tags/tag458.xml"/><Relationship Id="rId7" Type="http://schemas.openxmlformats.org/officeDocument/2006/relationships/tags" Target="../tags/tag457.xml"/><Relationship Id="rId6" Type="http://schemas.openxmlformats.org/officeDocument/2006/relationships/tags" Target="../tags/tag456.xml"/><Relationship Id="rId5" Type="http://schemas.openxmlformats.org/officeDocument/2006/relationships/tags" Target="../tags/tag455.xml"/><Relationship Id="rId4" Type="http://schemas.openxmlformats.org/officeDocument/2006/relationships/image" Target="../media/image1.jpeg"/><Relationship Id="rId3" Type="http://schemas.openxmlformats.org/officeDocument/2006/relationships/tags" Target="../tags/tag454.xml"/><Relationship Id="rId26" Type="http://schemas.openxmlformats.org/officeDocument/2006/relationships/tags" Target="../tags/tag476.xml"/><Relationship Id="rId25" Type="http://schemas.openxmlformats.org/officeDocument/2006/relationships/tags" Target="../tags/tag475.xml"/><Relationship Id="rId24" Type="http://schemas.openxmlformats.org/officeDocument/2006/relationships/tags" Target="../tags/tag474.xml"/><Relationship Id="rId23" Type="http://schemas.openxmlformats.org/officeDocument/2006/relationships/tags" Target="../tags/tag473.xml"/><Relationship Id="rId22" Type="http://schemas.openxmlformats.org/officeDocument/2006/relationships/tags" Target="../tags/tag472.xml"/><Relationship Id="rId21" Type="http://schemas.openxmlformats.org/officeDocument/2006/relationships/tags" Target="../tags/tag471.xml"/><Relationship Id="rId20" Type="http://schemas.openxmlformats.org/officeDocument/2006/relationships/tags" Target="../tags/tag470.xml"/><Relationship Id="rId2" Type="http://schemas.openxmlformats.org/officeDocument/2006/relationships/tags" Target="../tags/tag453.xml"/><Relationship Id="rId19" Type="http://schemas.openxmlformats.org/officeDocument/2006/relationships/tags" Target="../tags/tag469.xml"/><Relationship Id="rId18" Type="http://schemas.openxmlformats.org/officeDocument/2006/relationships/tags" Target="../tags/tag468.xml"/><Relationship Id="rId17" Type="http://schemas.openxmlformats.org/officeDocument/2006/relationships/tags" Target="../tags/tag467.xml"/><Relationship Id="rId16" Type="http://schemas.openxmlformats.org/officeDocument/2006/relationships/tags" Target="../tags/tag466.xml"/><Relationship Id="rId15" Type="http://schemas.openxmlformats.org/officeDocument/2006/relationships/tags" Target="../tags/tag465.xml"/><Relationship Id="rId14" Type="http://schemas.openxmlformats.org/officeDocument/2006/relationships/tags" Target="../tags/tag464.xml"/><Relationship Id="rId13" Type="http://schemas.openxmlformats.org/officeDocument/2006/relationships/tags" Target="../tags/tag463.xml"/><Relationship Id="rId12" Type="http://schemas.openxmlformats.org/officeDocument/2006/relationships/tags" Target="../tags/tag462.xml"/><Relationship Id="rId11" Type="http://schemas.openxmlformats.org/officeDocument/2006/relationships/tags" Target="../tags/tag461.xml"/><Relationship Id="rId10" Type="http://schemas.openxmlformats.org/officeDocument/2006/relationships/tags" Target="../tags/tag460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483.xml"/><Relationship Id="rId8" Type="http://schemas.openxmlformats.org/officeDocument/2006/relationships/tags" Target="../tags/tag482.xml"/><Relationship Id="rId7" Type="http://schemas.openxmlformats.org/officeDocument/2006/relationships/tags" Target="../tags/tag481.xml"/><Relationship Id="rId6" Type="http://schemas.openxmlformats.org/officeDocument/2006/relationships/tags" Target="../tags/tag480.xml"/><Relationship Id="rId5" Type="http://schemas.openxmlformats.org/officeDocument/2006/relationships/tags" Target="../tags/tag479.xml"/><Relationship Id="rId4" Type="http://schemas.openxmlformats.org/officeDocument/2006/relationships/tags" Target="../tags/tag478.xml"/><Relationship Id="rId3" Type="http://schemas.openxmlformats.org/officeDocument/2006/relationships/tags" Target="../tags/tag477.xml"/><Relationship Id="rId2" Type="http://schemas.openxmlformats.org/officeDocument/2006/relationships/image" Target="../media/image1.jpeg"/><Relationship Id="rId19" Type="http://schemas.openxmlformats.org/officeDocument/2006/relationships/tags" Target="../tags/tag493.xml"/><Relationship Id="rId18" Type="http://schemas.openxmlformats.org/officeDocument/2006/relationships/tags" Target="../tags/tag492.xml"/><Relationship Id="rId17" Type="http://schemas.openxmlformats.org/officeDocument/2006/relationships/tags" Target="../tags/tag491.xml"/><Relationship Id="rId16" Type="http://schemas.openxmlformats.org/officeDocument/2006/relationships/tags" Target="../tags/tag490.xml"/><Relationship Id="rId15" Type="http://schemas.openxmlformats.org/officeDocument/2006/relationships/tags" Target="../tags/tag489.xml"/><Relationship Id="rId14" Type="http://schemas.openxmlformats.org/officeDocument/2006/relationships/tags" Target="../tags/tag488.xml"/><Relationship Id="rId13" Type="http://schemas.openxmlformats.org/officeDocument/2006/relationships/tags" Target="../tags/tag487.xml"/><Relationship Id="rId12" Type="http://schemas.openxmlformats.org/officeDocument/2006/relationships/tags" Target="../tags/tag486.xml"/><Relationship Id="rId11" Type="http://schemas.openxmlformats.org/officeDocument/2006/relationships/tags" Target="../tags/tag485.xml"/><Relationship Id="rId10" Type="http://schemas.openxmlformats.org/officeDocument/2006/relationships/tags" Target="../tags/tag48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image" Target="../media/image2.jpeg"/><Relationship Id="rId3" Type="http://schemas.openxmlformats.org/officeDocument/2006/relationships/tags" Target="../tags/tag19.xml"/><Relationship Id="rId21" Type="http://schemas.openxmlformats.org/officeDocument/2006/relationships/tags" Target="../tags/tag36.xml"/><Relationship Id="rId20" Type="http://schemas.openxmlformats.org/officeDocument/2006/relationships/tags" Target="../tags/tag35.xml"/><Relationship Id="rId2" Type="http://schemas.openxmlformats.org/officeDocument/2006/relationships/image" Target="../media/image3.png"/><Relationship Id="rId19" Type="http://schemas.openxmlformats.org/officeDocument/2006/relationships/tags" Target="../tags/tag34.xml"/><Relationship Id="rId18" Type="http://schemas.openxmlformats.org/officeDocument/2006/relationships/tags" Target="../tags/tag33.xml"/><Relationship Id="rId17" Type="http://schemas.openxmlformats.org/officeDocument/2006/relationships/tags" Target="../tags/tag32.xml"/><Relationship Id="rId16" Type="http://schemas.openxmlformats.org/officeDocument/2006/relationships/tags" Target="../tags/tag31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500.xml"/><Relationship Id="rId8" Type="http://schemas.openxmlformats.org/officeDocument/2006/relationships/tags" Target="../tags/tag499.xml"/><Relationship Id="rId7" Type="http://schemas.openxmlformats.org/officeDocument/2006/relationships/tags" Target="../tags/tag498.xml"/><Relationship Id="rId6" Type="http://schemas.openxmlformats.org/officeDocument/2006/relationships/tags" Target="../tags/tag497.xml"/><Relationship Id="rId5" Type="http://schemas.openxmlformats.org/officeDocument/2006/relationships/tags" Target="../tags/tag496.xml"/><Relationship Id="rId4" Type="http://schemas.openxmlformats.org/officeDocument/2006/relationships/image" Target="../media/image1.jpeg"/><Relationship Id="rId3" Type="http://schemas.openxmlformats.org/officeDocument/2006/relationships/tags" Target="../tags/tag495.xml"/><Relationship Id="rId22" Type="http://schemas.openxmlformats.org/officeDocument/2006/relationships/tags" Target="../tags/tag513.xml"/><Relationship Id="rId21" Type="http://schemas.openxmlformats.org/officeDocument/2006/relationships/tags" Target="../tags/tag512.xml"/><Relationship Id="rId20" Type="http://schemas.openxmlformats.org/officeDocument/2006/relationships/tags" Target="../tags/tag511.xml"/><Relationship Id="rId2" Type="http://schemas.openxmlformats.org/officeDocument/2006/relationships/tags" Target="../tags/tag494.xml"/><Relationship Id="rId19" Type="http://schemas.openxmlformats.org/officeDocument/2006/relationships/tags" Target="../tags/tag510.xml"/><Relationship Id="rId18" Type="http://schemas.openxmlformats.org/officeDocument/2006/relationships/tags" Target="../tags/tag509.xml"/><Relationship Id="rId17" Type="http://schemas.openxmlformats.org/officeDocument/2006/relationships/tags" Target="../tags/tag508.xml"/><Relationship Id="rId16" Type="http://schemas.openxmlformats.org/officeDocument/2006/relationships/tags" Target="../tags/tag507.xml"/><Relationship Id="rId15" Type="http://schemas.openxmlformats.org/officeDocument/2006/relationships/tags" Target="../tags/tag506.xml"/><Relationship Id="rId14" Type="http://schemas.openxmlformats.org/officeDocument/2006/relationships/tags" Target="../tags/tag505.xml"/><Relationship Id="rId13" Type="http://schemas.openxmlformats.org/officeDocument/2006/relationships/tags" Target="../tags/tag504.xml"/><Relationship Id="rId12" Type="http://schemas.openxmlformats.org/officeDocument/2006/relationships/tags" Target="../tags/tag503.xml"/><Relationship Id="rId11" Type="http://schemas.openxmlformats.org/officeDocument/2006/relationships/tags" Target="../tags/tag502.xml"/><Relationship Id="rId10" Type="http://schemas.openxmlformats.org/officeDocument/2006/relationships/tags" Target="../tags/tag501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520.xml"/><Relationship Id="rId8" Type="http://schemas.openxmlformats.org/officeDocument/2006/relationships/tags" Target="../tags/tag519.xml"/><Relationship Id="rId7" Type="http://schemas.openxmlformats.org/officeDocument/2006/relationships/tags" Target="../tags/tag518.xml"/><Relationship Id="rId6" Type="http://schemas.openxmlformats.org/officeDocument/2006/relationships/tags" Target="../tags/tag517.xml"/><Relationship Id="rId5" Type="http://schemas.openxmlformats.org/officeDocument/2006/relationships/tags" Target="../tags/tag516.xml"/><Relationship Id="rId4" Type="http://schemas.openxmlformats.org/officeDocument/2006/relationships/image" Target="../media/image5.jpeg"/><Relationship Id="rId3" Type="http://schemas.openxmlformats.org/officeDocument/2006/relationships/tags" Target="../tags/tag515.xml"/><Relationship Id="rId26" Type="http://schemas.openxmlformats.org/officeDocument/2006/relationships/tags" Target="../tags/tag537.xml"/><Relationship Id="rId25" Type="http://schemas.openxmlformats.org/officeDocument/2006/relationships/tags" Target="../tags/tag536.xml"/><Relationship Id="rId24" Type="http://schemas.openxmlformats.org/officeDocument/2006/relationships/tags" Target="../tags/tag535.xml"/><Relationship Id="rId23" Type="http://schemas.openxmlformats.org/officeDocument/2006/relationships/tags" Target="../tags/tag534.xml"/><Relationship Id="rId22" Type="http://schemas.openxmlformats.org/officeDocument/2006/relationships/tags" Target="../tags/tag533.xml"/><Relationship Id="rId21" Type="http://schemas.openxmlformats.org/officeDocument/2006/relationships/tags" Target="../tags/tag532.xml"/><Relationship Id="rId20" Type="http://schemas.openxmlformats.org/officeDocument/2006/relationships/tags" Target="../tags/tag531.xml"/><Relationship Id="rId2" Type="http://schemas.openxmlformats.org/officeDocument/2006/relationships/tags" Target="../tags/tag514.xml"/><Relationship Id="rId19" Type="http://schemas.openxmlformats.org/officeDocument/2006/relationships/tags" Target="../tags/tag530.xml"/><Relationship Id="rId18" Type="http://schemas.openxmlformats.org/officeDocument/2006/relationships/tags" Target="../tags/tag529.xml"/><Relationship Id="rId17" Type="http://schemas.openxmlformats.org/officeDocument/2006/relationships/tags" Target="../tags/tag528.xml"/><Relationship Id="rId16" Type="http://schemas.openxmlformats.org/officeDocument/2006/relationships/tags" Target="../tags/tag527.xml"/><Relationship Id="rId15" Type="http://schemas.openxmlformats.org/officeDocument/2006/relationships/tags" Target="../tags/tag526.xml"/><Relationship Id="rId14" Type="http://schemas.openxmlformats.org/officeDocument/2006/relationships/tags" Target="../tags/tag525.xml"/><Relationship Id="rId13" Type="http://schemas.openxmlformats.org/officeDocument/2006/relationships/tags" Target="../tags/tag524.xml"/><Relationship Id="rId12" Type="http://schemas.openxmlformats.org/officeDocument/2006/relationships/tags" Target="../tags/tag523.xml"/><Relationship Id="rId11" Type="http://schemas.openxmlformats.org/officeDocument/2006/relationships/tags" Target="../tags/tag522.xml"/><Relationship Id="rId10" Type="http://schemas.openxmlformats.org/officeDocument/2006/relationships/tags" Target="../tags/tag52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544.xml"/><Relationship Id="rId8" Type="http://schemas.openxmlformats.org/officeDocument/2006/relationships/tags" Target="../tags/tag543.xml"/><Relationship Id="rId7" Type="http://schemas.openxmlformats.org/officeDocument/2006/relationships/tags" Target="../tags/tag542.xml"/><Relationship Id="rId6" Type="http://schemas.openxmlformats.org/officeDocument/2006/relationships/tags" Target="../tags/tag541.xml"/><Relationship Id="rId5" Type="http://schemas.openxmlformats.org/officeDocument/2006/relationships/tags" Target="../tags/tag540.xml"/><Relationship Id="rId4" Type="http://schemas.openxmlformats.org/officeDocument/2006/relationships/image" Target="../media/image6.png"/><Relationship Id="rId3" Type="http://schemas.openxmlformats.org/officeDocument/2006/relationships/tags" Target="../tags/tag539.xml"/><Relationship Id="rId23" Type="http://schemas.openxmlformats.org/officeDocument/2006/relationships/tags" Target="../tags/tag558.xml"/><Relationship Id="rId22" Type="http://schemas.openxmlformats.org/officeDocument/2006/relationships/tags" Target="../tags/tag557.xml"/><Relationship Id="rId21" Type="http://schemas.openxmlformats.org/officeDocument/2006/relationships/tags" Target="../tags/tag556.xml"/><Relationship Id="rId20" Type="http://schemas.openxmlformats.org/officeDocument/2006/relationships/tags" Target="../tags/tag555.xml"/><Relationship Id="rId2" Type="http://schemas.openxmlformats.org/officeDocument/2006/relationships/tags" Target="../tags/tag538.xml"/><Relationship Id="rId19" Type="http://schemas.openxmlformats.org/officeDocument/2006/relationships/tags" Target="../tags/tag554.xml"/><Relationship Id="rId18" Type="http://schemas.openxmlformats.org/officeDocument/2006/relationships/tags" Target="../tags/tag553.xml"/><Relationship Id="rId17" Type="http://schemas.openxmlformats.org/officeDocument/2006/relationships/tags" Target="../tags/tag552.xml"/><Relationship Id="rId16" Type="http://schemas.openxmlformats.org/officeDocument/2006/relationships/tags" Target="../tags/tag551.xml"/><Relationship Id="rId15" Type="http://schemas.openxmlformats.org/officeDocument/2006/relationships/tags" Target="../tags/tag550.xml"/><Relationship Id="rId14" Type="http://schemas.openxmlformats.org/officeDocument/2006/relationships/tags" Target="../tags/tag549.xml"/><Relationship Id="rId13" Type="http://schemas.openxmlformats.org/officeDocument/2006/relationships/tags" Target="../tags/tag548.xml"/><Relationship Id="rId12" Type="http://schemas.openxmlformats.org/officeDocument/2006/relationships/tags" Target="../tags/tag547.xml"/><Relationship Id="rId11" Type="http://schemas.openxmlformats.org/officeDocument/2006/relationships/tags" Target="../tags/tag546.xml"/><Relationship Id="rId10" Type="http://schemas.openxmlformats.org/officeDocument/2006/relationships/tags" Target="../tags/tag545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565.xml"/><Relationship Id="rId8" Type="http://schemas.openxmlformats.org/officeDocument/2006/relationships/tags" Target="../tags/tag564.xml"/><Relationship Id="rId7" Type="http://schemas.openxmlformats.org/officeDocument/2006/relationships/tags" Target="../tags/tag563.xml"/><Relationship Id="rId6" Type="http://schemas.openxmlformats.org/officeDocument/2006/relationships/tags" Target="../tags/tag562.xml"/><Relationship Id="rId5" Type="http://schemas.openxmlformats.org/officeDocument/2006/relationships/tags" Target="../tags/tag561.xml"/><Relationship Id="rId4" Type="http://schemas.openxmlformats.org/officeDocument/2006/relationships/tags" Target="../tags/tag560.xml"/><Relationship Id="rId3" Type="http://schemas.openxmlformats.org/officeDocument/2006/relationships/image" Target="../media/image1.jpeg"/><Relationship Id="rId23" Type="http://schemas.openxmlformats.org/officeDocument/2006/relationships/tags" Target="../tags/tag579.xml"/><Relationship Id="rId22" Type="http://schemas.openxmlformats.org/officeDocument/2006/relationships/tags" Target="../tags/tag578.xml"/><Relationship Id="rId21" Type="http://schemas.openxmlformats.org/officeDocument/2006/relationships/tags" Target="../tags/tag577.xml"/><Relationship Id="rId20" Type="http://schemas.openxmlformats.org/officeDocument/2006/relationships/tags" Target="../tags/tag576.xml"/><Relationship Id="rId2" Type="http://schemas.openxmlformats.org/officeDocument/2006/relationships/tags" Target="../tags/tag559.xml"/><Relationship Id="rId19" Type="http://schemas.openxmlformats.org/officeDocument/2006/relationships/tags" Target="../tags/tag575.xml"/><Relationship Id="rId18" Type="http://schemas.openxmlformats.org/officeDocument/2006/relationships/tags" Target="../tags/tag574.xml"/><Relationship Id="rId17" Type="http://schemas.openxmlformats.org/officeDocument/2006/relationships/tags" Target="../tags/tag573.xml"/><Relationship Id="rId16" Type="http://schemas.openxmlformats.org/officeDocument/2006/relationships/tags" Target="../tags/tag572.xml"/><Relationship Id="rId15" Type="http://schemas.openxmlformats.org/officeDocument/2006/relationships/tags" Target="../tags/tag571.xml"/><Relationship Id="rId14" Type="http://schemas.openxmlformats.org/officeDocument/2006/relationships/tags" Target="../tags/tag570.xml"/><Relationship Id="rId13" Type="http://schemas.openxmlformats.org/officeDocument/2006/relationships/tags" Target="../tags/tag569.xml"/><Relationship Id="rId12" Type="http://schemas.openxmlformats.org/officeDocument/2006/relationships/tags" Target="../tags/tag568.xml"/><Relationship Id="rId11" Type="http://schemas.openxmlformats.org/officeDocument/2006/relationships/tags" Target="../tags/tag567.xml"/><Relationship Id="rId10" Type="http://schemas.openxmlformats.org/officeDocument/2006/relationships/tags" Target="../tags/tag566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584.xml"/><Relationship Id="rId5" Type="http://schemas.openxmlformats.org/officeDocument/2006/relationships/tags" Target="../tags/tag583.xml"/><Relationship Id="rId4" Type="http://schemas.openxmlformats.org/officeDocument/2006/relationships/tags" Target="../tags/tag582.xml"/><Relationship Id="rId3" Type="http://schemas.openxmlformats.org/officeDocument/2006/relationships/tags" Target="../tags/tag581.xml"/><Relationship Id="rId2" Type="http://schemas.openxmlformats.org/officeDocument/2006/relationships/tags" Target="../tags/tag58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589.xml"/><Relationship Id="rId5" Type="http://schemas.openxmlformats.org/officeDocument/2006/relationships/tags" Target="../tags/tag588.xml"/><Relationship Id="rId4" Type="http://schemas.openxmlformats.org/officeDocument/2006/relationships/tags" Target="../tags/tag587.xml"/><Relationship Id="rId3" Type="http://schemas.openxmlformats.org/officeDocument/2006/relationships/tags" Target="../tags/tag586.xml"/><Relationship Id="rId2" Type="http://schemas.openxmlformats.org/officeDocument/2006/relationships/tags" Target="../tags/tag585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594.xml"/><Relationship Id="rId5" Type="http://schemas.openxmlformats.org/officeDocument/2006/relationships/tags" Target="../tags/tag593.xml"/><Relationship Id="rId4" Type="http://schemas.openxmlformats.org/officeDocument/2006/relationships/tags" Target="../tags/tag592.xml"/><Relationship Id="rId3" Type="http://schemas.openxmlformats.org/officeDocument/2006/relationships/tags" Target="../tags/tag591.xml"/><Relationship Id="rId2" Type="http://schemas.openxmlformats.org/officeDocument/2006/relationships/tags" Target="../tags/tag590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600.xml"/><Relationship Id="rId6" Type="http://schemas.openxmlformats.org/officeDocument/2006/relationships/tags" Target="../tags/tag599.xml"/><Relationship Id="rId5" Type="http://schemas.openxmlformats.org/officeDocument/2006/relationships/tags" Target="../tags/tag598.xml"/><Relationship Id="rId4" Type="http://schemas.openxmlformats.org/officeDocument/2006/relationships/tags" Target="../tags/tag597.xml"/><Relationship Id="rId3" Type="http://schemas.openxmlformats.org/officeDocument/2006/relationships/tags" Target="../tags/tag596.xml"/><Relationship Id="rId2" Type="http://schemas.openxmlformats.org/officeDocument/2006/relationships/tags" Target="../tags/tag59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image" Target="../media/image2.jpeg"/><Relationship Id="rId3" Type="http://schemas.openxmlformats.org/officeDocument/2006/relationships/tags" Target="../tags/tag37.xml"/><Relationship Id="rId21" Type="http://schemas.openxmlformats.org/officeDocument/2006/relationships/tags" Target="../tags/tag54.xml"/><Relationship Id="rId20" Type="http://schemas.openxmlformats.org/officeDocument/2006/relationships/tags" Target="../tags/tag53.xml"/><Relationship Id="rId2" Type="http://schemas.openxmlformats.org/officeDocument/2006/relationships/image" Target="../media/image4.png"/><Relationship Id="rId19" Type="http://schemas.openxmlformats.org/officeDocument/2006/relationships/tags" Target="../tags/tag52.xml"/><Relationship Id="rId18" Type="http://schemas.openxmlformats.org/officeDocument/2006/relationships/tags" Target="../tags/tag51.xml"/><Relationship Id="rId17" Type="http://schemas.openxmlformats.org/officeDocument/2006/relationships/tags" Target="../tags/tag50.xml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608.xml"/><Relationship Id="rId8" Type="http://schemas.openxmlformats.org/officeDocument/2006/relationships/tags" Target="../tags/tag607.xml"/><Relationship Id="rId7" Type="http://schemas.openxmlformats.org/officeDocument/2006/relationships/tags" Target="../tags/tag606.xml"/><Relationship Id="rId6" Type="http://schemas.openxmlformats.org/officeDocument/2006/relationships/tags" Target="../tags/tag605.xml"/><Relationship Id="rId5" Type="http://schemas.openxmlformats.org/officeDocument/2006/relationships/tags" Target="../tags/tag604.xml"/><Relationship Id="rId4" Type="http://schemas.openxmlformats.org/officeDocument/2006/relationships/tags" Target="../tags/tag603.xml"/><Relationship Id="rId3" Type="http://schemas.openxmlformats.org/officeDocument/2006/relationships/tags" Target="../tags/tag602.xml"/><Relationship Id="rId2" Type="http://schemas.openxmlformats.org/officeDocument/2006/relationships/tags" Target="../tags/tag601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612.xml"/><Relationship Id="rId4" Type="http://schemas.openxmlformats.org/officeDocument/2006/relationships/tags" Target="../tags/tag611.xml"/><Relationship Id="rId3" Type="http://schemas.openxmlformats.org/officeDocument/2006/relationships/tags" Target="../tags/tag610.xml"/><Relationship Id="rId2" Type="http://schemas.openxmlformats.org/officeDocument/2006/relationships/tags" Target="../tags/tag609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tags" Target="../tags/tag615.xml"/><Relationship Id="rId3" Type="http://schemas.openxmlformats.org/officeDocument/2006/relationships/tags" Target="../tags/tag614.xml"/><Relationship Id="rId2" Type="http://schemas.openxmlformats.org/officeDocument/2006/relationships/tags" Target="../tags/tag613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7" Type="http://schemas.openxmlformats.org/officeDocument/2006/relationships/tags" Target="../tags/tag621.xml"/><Relationship Id="rId6" Type="http://schemas.openxmlformats.org/officeDocument/2006/relationships/tags" Target="../tags/tag620.xml"/><Relationship Id="rId5" Type="http://schemas.openxmlformats.org/officeDocument/2006/relationships/tags" Target="../tags/tag619.xml"/><Relationship Id="rId4" Type="http://schemas.openxmlformats.org/officeDocument/2006/relationships/tags" Target="../tags/tag618.xml"/><Relationship Id="rId3" Type="http://schemas.openxmlformats.org/officeDocument/2006/relationships/tags" Target="../tags/tag617.xml"/><Relationship Id="rId2" Type="http://schemas.openxmlformats.org/officeDocument/2006/relationships/tags" Target="../tags/tag616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tags" Target="../tags/tag627.xml"/><Relationship Id="rId6" Type="http://schemas.openxmlformats.org/officeDocument/2006/relationships/tags" Target="../tags/tag626.xml"/><Relationship Id="rId5" Type="http://schemas.openxmlformats.org/officeDocument/2006/relationships/tags" Target="../tags/tag625.xml"/><Relationship Id="rId4" Type="http://schemas.openxmlformats.org/officeDocument/2006/relationships/tags" Target="../tags/tag624.xml"/><Relationship Id="rId3" Type="http://schemas.openxmlformats.org/officeDocument/2006/relationships/tags" Target="../tags/tag623.xml"/><Relationship Id="rId2" Type="http://schemas.openxmlformats.org/officeDocument/2006/relationships/tags" Target="../tags/tag622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tags" Target="../tags/tag632.xml"/><Relationship Id="rId5" Type="http://schemas.openxmlformats.org/officeDocument/2006/relationships/tags" Target="../tags/tag631.xml"/><Relationship Id="rId4" Type="http://schemas.openxmlformats.org/officeDocument/2006/relationships/tags" Target="../tags/tag630.xml"/><Relationship Id="rId3" Type="http://schemas.openxmlformats.org/officeDocument/2006/relationships/tags" Target="../tags/tag629.xml"/><Relationship Id="rId2" Type="http://schemas.openxmlformats.org/officeDocument/2006/relationships/tags" Target="../tags/tag628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637.xml"/><Relationship Id="rId5" Type="http://schemas.openxmlformats.org/officeDocument/2006/relationships/tags" Target="../tags/tag636.xml"/><Relationship Id="rId4" Type="http://schemas.openxmlformats.org/officeDocument/2006/relationships/tags" Target="../tags/tag635.xml"/><Relationship Id="rId3" Type="http://schemas.openxmlformats.org/officeDocument/2006/relationships/tags" Target="../tags/tag634.xml"/><Relationship Id="rId2" Type="http://schemas.openxmlformats.org/officeDocument/2006/relationships/tags" Target="../tags/tag633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99" Type="http://schemas.openxmlformats.org/officeDocument/2006/relationships/tags" Target="../tags/tag735.xml"/><Relationship Id="rId98" Type="http://schemas.openxmlformats.org/officeDocument/2006/relationships/tags" Target="../tags/tag734.xml"/><Relationship Id="rId97" Type="http://schemas.openxmlformats.org/officeDocument/2006/relationships/tags" Target="../tags/tag733.xml"/><Relationship Id="rId96" Type="http://schemas.openxmlformats.org/officeDocument/2006/relationships/tags" Target="../tags/tag732.xml"/><Relationship Id="rId95" Type="http://schemas.openxmlformats.org/officeDocument/2006/relationships/tags" Target="../tags/tag731.xml"/><Relationship Id="rId94" Type="http://schemas.openxmlformats.org/officeDocument/2006/relationships/tags" Target="../tags/tag730.xml"/><Relationship Id="rId93" Type="http://schemas.openxmlformats.org/officeDocument/2006/relationships/tags" Target="../tags/tag729.xml"/><Relationship Id="rId92" Type="http://schemas.openxmlformats.org/officeDocument/2006/relationships/tags" Target="../tags/tag728.xml"/><Relationship Id="rId91" Type="http://schemas.openxmlformats.org/officeDocument/2006/relationships/tags" Target="../tags/tag727.xml"/><Relationship Id="rId90" Type="http://schemas.openxmlformats.org/officeDocument/2006/relationships/tags" Target="../tags/tag726.xml"/><Relationship Id="rId9" Type="http://schemas.openxmlformats.org/officeDocument/2006/relationships/tags" Target="../tags/tag645.xml"/><Relationship Id="rId89" Type="http://schemas.openxmlformats.org/officeDocument/2006/relationships/tags" Target="../tags/tag725.xml"/><Relationship Id="rId88" Type="http://schemas.openxmlformats.org/officeDocument/2006/relationships/tags" Target="../tags/tag724.xml"/><Relationship Id="rId87" Type="http://schemas.openxmlformats.org/officeDocument/2006/relationships/tags" Target="../tags/tag723.xml"/><Relationship Id="rId86" Type="http://schemas.openxmlformats.org/officeDocument/2006/relationships/tags" Target="../tags/tag722.xml"/><Relationship Id="rId85" Type="http://schemas.openxmlformats.org/officeDocument/2006/relationships/tags" Target="../tags/tag721.xml"/><Relationship Id="rId84" Type="http://schemas.openxmlformats.org/officeDocument/2006/relationships/tags" Target="../tags/tag720.xml"/><Relationship Id="rId83" Type="http://schemas.openxmlformats.org/officeDocument/2006/relationships/tags" Target="../tags/tag719.xml"/><Relationship Id="rId82" Type="http://schemas.openxmlformats.org/officeDocument/2006/relationships/tags" Target="../tags/tag718.xml"/><Relationship Id="rId81" Type="http://schemas.openxmlformats.org/officeDocument/2006/relationships/tags" Target="../tags/tag717.xml"/><Relationship Id="rId80" Type="http://schemas.openxmlformats.org/officeDocument/2006/relationships/tags" Target="../tags/tag716.xml"/><Relationship Id="rId8" Type="http://schemas.openxmlformats.org/officeDocument/2006/relationships/tags" Target="../tags/tag644.xml"/><Relationship Id="rId79" Type="http://schemas.openxmlformats.org/officeDocument/2006/relationships/tags" Target="../tags/tag715.xml"/><Relationship Id="rId78" Type="http://schemas.openxmlformats.org/officeDocument/2006/relationships/tags" Target="../tags/tag714.xml"/><Relationship Id="rId77" Type="http://schemas.openxmlformats.org/officeDocument/2006/relationships/tags" Target="../tags/tag713.xml"/><Relationship Id="rId76" Type="http://schemas.openxmlformats.org/officeDocument/2006/relationships/tags" Target="../tags/tag712.xml"/><Relationship Id="rId75" Type="http://schemas.openxmlformats.org/officeDocument/2006/relationships/tags" Target="../tags/tag711.xml"/><Relationship Id="rId74" Type="http://schemas.openxmlformats.org/officeDocument/2006/relationships/tags" Target="../tags/tag710.xml"/><Relationship Id="rId73" Type="http://schemas.openxmlformats.org/officeDocument/2006/relationships/tags" Target="../tags/tag709.xml"/><Relationship Id="rId72" Type="http://schemas.openxmlformats.org/officeDocument/2006/relationships/tags" Target="../tags/tag708.xml"/><Relationship Id="rId71" Type="http://schemas.openxmlformats.org/officeDocument/2006/relationships/tags" Target="../tags/tag707.xml"/><Relationship Id="rId70" Type="http://schemas.openxmlformats.org/officeDocument/2006/relationships/tags" Target="../tags/tag706.xml"/><Relationship Id="rId7" Type="http://schemas.openxmlformats.org/officeDocument/2006/relationships/tags" Target="../tags/tag643.xml"/><Relationship Id="rId69" Type="http://schemas.openxmlformats.org/officeDocument/2006/relationships/tags" Target="../tags/tag705.xml"/><Relationship Id="rId68" Type="http://schemas.openxmlformats.org/officeDocument/2006/relationships/tags" Target="../tags/tag704.xml"/><Relationship Id="rId67" Type="http://schemas.openxmlformats.org/officeDocument/2006/relationships/tags" Target="../tags/tag703.xml"/><Relationship Id="rId66" Type="http://schemas.openxmlformats.org/officeDocument/2006/relationships/tags" Target="../tags/tag702.xml"/><Relationship Id="rId65" Type="http://schemas.openxmlformats.org/officeDocument/2006/relationships/tags" Target="../tags/tag701.xml"/><Relationship Id="rId64" Type="http://schemas.openxmlformats.org/officeDocument/2006/relationships/tags" Target="../tags/tag700.xml"/><Relationship Id="rId63" Type="http://schemas.openxmlformats.org/officeDocument/2006/relationships/tags" Target="../tags/tag699.xml"/><Relationship Id="rId62" Type="http://schemas.openxmlformats.org/officeDocument/2006/relationships/tags" Target="../tags/tag698.xml"/><Relationship Id="rId61" Type="http://schemas.openxmlformats.org/officeDocument/2006/relationships/tags" Target="../tags/tag697.xml"/><Relationship Id="rId60" Type="http://schemas.openxmlformats.org/officeDocument/2006/relationships/tags" Target="../tags/tag696.xml"/><Relationship Id="rId6" Type="http://schemas.openxmlformats.org/officeDocument/2006/relationships/tags" Target="../tags/tag642.xml"/><Relationship Id="rId59" Type="http://schemas.openxmlformats.org/officeDocument/2006/relationships/tags" Target="../tags/tag695.xml"/><Relationship Id="rId58" Type="http://schemas.openxmlformats.org/officeDocument/2006/relationships/tags" Target="../tags/tag694.xml"/><Relationship Id="rId57" Type="http://schemas.openxmlformats.org/officeDocument/2006/relationships/tags" Target="../tags/tag693.xml"/><Relationship Id="rId56" Type="http://schemas.openxmlformats.org/officeDocument/2006/relationships/tags" Target="../tags/tag692.xml"/><Relationship Id="rId55" Type="http://schemas.openxmlformats.org/officeDocument/2006/relationships/tags" Target="../tags/tag691.xml"/><Relationship Id="rId54" Type="http://schemas.openxmlformats.org/officeDocument/2006/relationships/tags" Target="../tags/tag690.xml"/><Relationship Id="rId53" Type="http://schemas.openxmlformats.org/officeDocument/2006/relationships/tags" Target="../tags/tag689.xml"/><Relationship Id="rId52" Type="http://schemas.openxmlformats.org/officeDocument/2006/relationships/tags" Target="../tags/tag688.xml"/><Relationship Id="rId51" Type="http://schemas.openxmlformats.org/officeDocument/2006/relationships/tags" Target="../tags/tag687.xml"/><Relationship Id="rId50" Type="http://schemas.openxmlformats.org/officeDocument/2006/relationships/tags" Target="../tags/tag686.xml"/><Relationship Id="rId5" Type="http://schemas.openxmlformats.org/officeDocument/2006/relationships/tags" Target="../tags/tag641.xml"/><Relationship Id="rId49" Type="http://schemas.openxmlformats.org/officeDocument/2006/relationships/tags" Target="../tags/tag685.xml"/><Relationship Id="rId48" Type="http://schemas.openxmlformats.org/officeDocument/2006/relationships/tags" Target="../tags/tag684.xml"/><Relationship Id="rId47" Type="http://schemas.openxmlformats.org/officeDocument/2006/relationships/tags" Target="../tags/tag683.xml"/><Relationship Id="rId46" Type="http://schemas.openxmlformats.org/officeDocument/2006/relationships/tags" Target="../tags/tag682.xml"/><Relationship Id="rId45" Type="http://schemas.openxmlformats.org/officeDocument/2006/relationships/tags" Target="../tags/tag681.xml"/><Relationship Id="rId44" Type="http://schemas.openxmlformats.org/officeDocument/2006/relationships/tags" Target="../tags/tag680.xml"/><Relationship Id="rId43" Type="http://schemas.openxmlformats.org/officeDocument/2006/relationships/tags" Target="../tags/tag679.xml"/><Relationship Id="rId42" Type="http://schemas.openxmlformats.org/officeDocument/2006/relationships/tags" Target="../tags/tag678.xml"/><Relationship Id="rId41" Type="http://schemas.openxmlformats.org/officeDocument/2006/relationships/tags" Target="../tags/tag677.xml"/><Relationship Id="rId40" Type="http://schemas.openxmlformats.org/officeDocument/2006/relationships/tags" Target="../tags/tag676.xml"/><Relationship Id="rId4" Type="http://schemas.openxmlformats.org/officeDocument/2006/relationships/tags" Target="../tags/tag640.xml"/><Relationship Id="rId39" Type="http://schemas.openxmlformats.org/officeDocument/2006/relationships/tags" Target="../tags/tag675.xml"/><Relationship Id="rId38" Type="http://schemas.openxmlformats.org/officeDocument/2006/relationships/tags" Target="../tags/tag674.xml"/><Relationship Id="rId37" Type="http://schemas.openxmlformats.org/officeDocument/2006/relationships/tags" Target="../tags/tag673.xml"/><Relationship Id="rId36" Type="http://schemas.openxmlformats.org/officeDocument/2006/relationships/tags" Target="../tags/tag672.xml"/><Relationship Id="rId35" Type="http://schemas.openxmlformats.org/officeDocument/2006/relationships/tags" Target="../tags/tag671.xml"/><Relationship Id="rId34" Type="http://schemas.openxmlformats.org/officeDocument/2006/relationships/tags" Target="../tags/tag670.xml"/><Relationship Id="rId33" Type="http://schemas.openxmlformats.org/officeDocument/2006/relationships/tags" Target="../tags/tag669.xml"/><Relationship Id="rId32" Type="http://schemas.openxmlformats.org/officeDocument/2006/relationships/tags" Target="../tags/tag668.xml"/><Relationship Id="rId31" Type="http://schemas.openxmlformats.org/officeDocument/2006/relationships/tags" Target="../tags/tag667.xml"/><Relationship Id="rId30" Type="http://schemas.openxmlformats.org/officeDocument/2006/relationships/tags" Target="../tags/tag666.xml"/><Relationship Id="rId3" Type="http://schemas.openxmlformats.org/officeDocument/2006/relationships/tags" Target="../tags/tag639.xml"/><Relationship Id="rId29" Type="http://schemas.openxmlformats.org/officeDocument/2006/relationships/tags" Target="../tags/tag665.xml"/><Relationship Id="rId284" Type="http://schemas.openxmlformats.org/officeDocument/2006/relationships/tags" Target="../tags/tag920.xml"/><Relationship Id="rId283" Type="http://schemas.openxmlformats.org/officeDocument/2006/relationships/tags" Target="../tags/tag919.xml"/><Relationship Id="rId282" Type="http://schemas.openxmlformats.org/officeDocument/2006/relationships/tags" Target="../tags/tag918.xml"/><Relationship Id="rId281" Type="http://schemas.openxmlformats.org/officeDocument/2006/relationships/tags" Target="../tags/tag917.xml"/><Relationship Id="rId280" Type="http://schemas.openxmlformats.org/officeDocument/2006/relationships/tags" Target="../tags/tag916.xml"/><Relationship Id="rId28" Type="http://schemas.openxmlformats.org/officeDocument/2006/relationships/tags" Target="../tags/tag664.xml"/><Relationship Id="rId279" Type="http://schemas.openxmlformats.org/officeDocument/2006/relationships/tags" Target="../tags/tag915.xml"/><Relationship Id="rId278" Type="http://schemas.openxmlformats.org/officeDocument/2006/relationships/tags" Target="../tags/tag914.xml"/><Relationship Id="rId277" Type="http://schemas.openxmlformats.org/officeDocument/2006/relationships/tags" Target="../tags/tag913.xml"/><Relationship Id="rId276" Type="http://schemas.openxmlformats.org/officeDocument/2006/relationships/tags" Target="../tags/tag912.xml"/><Relationship Id="rId275" Type="http://schemas.openxmlformats.org/officeDocument/2006/relationships/tags" Target="../tags/tag911.xml"/><Relationship Id="rId274" Type="http://schemas.openxmlformats.org/officeDocument/2006/relationships/tags" Target="../tags/tag910.xml"/><Relationship Id="rId273" Type="http://schemas.openxmlformats.org/officeDocument/2006/relationships/tags" Target="../tags/tag909.xml"/><Relationship Id="rId272" Type="http://schemas.openxmlformats.org/officeDocument/2006/relationships/tags" Target="../tags/tag908.xml"/><Relationship Id="rId271" Type="http://schemas.openxmlformats.org/officeDocument/2006/relationships/tags" Target="../tags/tag907.xml"/><Relationship Id="rId270" Type="http://schemas.openxmlformats.org/officeDocument/2006/relationships/tags" Target="../tags/tag906.xml"/><Relationship Id="rId27" Type="http://schemas.openxmlformats.org/officeDocument/2006/relationships/tags" Target="../tags/tag663.xml"/><Relationship Id="rId269" Type="http://schemas.openxmlformats.org/officeDocument/2006/relationships/tags" Target="../tags/tag905.xml"/><Relationship Id="rId268" Type="http://schemas.openxmlformats.org/officeDocument/2006/relationships/tags" Target="../tags/tag904.xml"/><Relationship Id="rId267" Type="http://schemas.openxmlformats.org/officeDocument/2006/relationships/tags" Target="../tags/tag903.xml"/><Relationship Id="rId266" Type="http://schemas.openxmlformats.org/officeDocument/2006/relationships/tags" Target="../tags/tag902.xml"/><Relationship Id="rId265" Type="http://schemas.openxmlformats.org/officeDocument/2006/relationships/tags" Target="../tags/tag901.xml"/><Relationship Id="rId264" Type="http://schemas.openxmlformats.org/officeDocument/2006/relationships/tags" Target="../tags/tag900.xml"/><Relationship Id="rId263" Type="http://schemas.openxmlformats.org/officeDocument/2006/relationships/tags" Target="../tags/tag899.xml"/><Relationship Id="rId262" Type="http://schemas.openxmlformats.org/officeDocument/2006/relationships/tags" Target="../tags/tag898.xml"/><Relationship Id="rId261" Type="http://schemas.openxmlformats.org/officeDocument/2006/relationships/tags" Target="../tags/tag897.xml"/><Relationship Id="rId260" Type="http://schemas.openxmlformats.org/officeDocument/2006/relationships/tags" Target="../tags/tag896.xml"/><Relationship Id="rId26" Type="http://schemas.openxmlformats.org/officeDocument/2006/relationships/tags" Target="../tags/tag662.xml"/><Relationship Id="rId259" Type="http://schemas.openxmlformats.org/officeDocument/2006/relationships/tags" Target="../tags/tag895.xml"/><Relationship Id="rId258" Type="http://schemas.openxmlformats.org/officeDocument/2006/relationships/tags" Target="../tags/tag894.xml"/><Relationship Id="rId257" Type="http://schemas.openxmlformats.org/officeDocument/2006/relationships/tags" Target="../tags/tag893.xml"/><Relationship Id="rId256" Type="http://schemas.openxmlformats.org/officeDocument/2006/relationships/tags" Target="../tags/tag892.xml"/><Relationship Id="rId255" Type="http://schemas.openxmlformats.org/officeDocument/2006/relationships/tags" Target="../tags/tag891.xml"/><Relationship Id="rId254" Type="http://schemas.openxmlformats.org/officeDocument/2006/relationships/tags" Target="../tags/tag890.xml"/><Relationship Id="rId253" Type="http://schemas.openxmlformats.org/officeDocument/2006/relationships/tags" Target="../tags/tag889.xml"/><Relationship Id="rId252" Type="http://schemas.openxmlformats.org/officeDocument/2006/relationships/tags" Target="../tags/tag888.xml"/><Relationship Id="rId251" Type="http://schemas.openxmlformats.org/officeDocument/2006/relationships/tags" Target="../tags/tag887.xml"/><Relationship Id="rId250" Type="http://schemas.openxmlformats.org/officeDocument/2006/relationships/tags" Target="../tags/tag886.xml"/><Relationship Id="rId25" Type="http://schemas.openxmlformats.org/officeDocument/2006/relationships/tags" Target="../tags/tag661.xml"/><Relationship Id="rId249" Type="http://schemas.openxmlformats.org/officeDocument/2006/relationships/tags" Target="../tags/tag885.xml"/><Relationship Id="rId248" Type="http://schemas.openxmlformats.org/officeDocument/2006/relationships/tags" Target="../tags/tag884.xml"/><Relationship Id="rId247" Type="http://schemas.openxmlformats.org/officeDocument/2006/relationships/tags" Target="../tags/tag883.xml"/><Relationship Id="rId246" Type="http://schemas.openxmlformats.org/officeDocument/2006/relationships/tags" Target="../tags/tag882.xml"/><Relationship Id="rId245" Type="http://schemas.openxmlformats.org/officeDocument/2006/relationships/tags" Target="../tags/tag881.xml"/><Relationship Id="rId244" Type="http://schemas.openxmlformats.org/officeDocument/2006/relationships/tags" Target="../tags/tag880.xml"/><Relationship Id="rId243" Type="http://schemas.openxmlformats.org/officeDocument/2006/relationships/tags" Target="../tags/tag879.xml"/><Relationship Id="rId242" Type="http://schemas.openxmlformats.org/officeDocument/2006/relationships/tags" Target="../tags/tag878.xml"/><Relationship Id="rId241" Type="http://schemas.openxmlformats.org/officeDocument/2006/relationships/tags" Target="../tags/tag877.xml"/><Relationship Id="rId240" Type="http://schemas.openxmlformats.org/officeDocument/2006/relationships/tags" Target="../tags/tag876.xml"/><Relationship Id="rId24" Type="http://schemas.openxmlformats.org/officeDocument/2006/relationships/tags" Target="../tags/tag660.xml"/><Relationship Id="rId239" Type="http://schemas.openxmlformats.org/officeDocument/2006/relationships/tags" Target="../tags/tag875.xml"/><Relationship Id="rId238" Type="http://schemas.openxmlformats.org/officeDocument/2006/relationships/tags" Target="../tags/tag874.xml"/><Relationship Id="rId237" Type="http://schemas.openxmlformats.org/officeDocument/2006/relationships/tags" Target="../tags/tag873.xml"/><Relationship Id="rId236" Type="http://schemas.openxmlformats.org/officeDocument/2006/relationships/tags" Target="../tags/tag872.xml"/><Relationship Id="rId235" Type="http://schemas.openxmlformats.org/officeDocument/2006/relationships/tags" Target="../tags/tag871.xml"/><Relationship Id="rId234" Type="http://schemas.openxmlformats.org/officeDocument/2006/relationships/tags" Target="../tags/tag870.xml"/><Relationship Id="rId233" Type="http://schemas.openxmlformats.org/officeDocument/2006/relationships/tags" Target="../tags/tag869.xml"/><Relationship Id="rId232" Type="http://schemas.openxmlformats.org/officeDocument/2006/relationships/tags" Target="../tags/tag868.xml"/><Relationship Id="rId231" Type="http://schemas.openxmlformats.org/officeDocument/2006/relationships/tags" Target="../tags/tag867.xml"/><Relationship Id="rId230" Type="http://schemas.openxmlformats.org/officeDocument/2006/relationships/tags" Target="../tags/tag866.xml"/><Relationship Id="rId23" Type="http://schemas.openxmlformats.org/officeDocument/2006/relationships/tags" Target="../tags/tag659.xml"/><Relationship Id="rId229" Type="http://schemas.openxmlformats.org/officeDocument/2006/relationships/tags" Target="../tags/tag865.xml"/><Relationship Id="rId228" Type="http://schemas.openxmlformats.org/officeDocument/2006/relationships/tags" Target="../tags/tag864.xml"/><Relationship Id="rId227" Type="http://schemas.openxmlformats.org/officeDocument/2006/relationships/tags" Target="../tags/tag863.xml"/><Relationship Id="rId226" Type="http://schemas.openxmlformats.org/officeDocument/2006/relationships/tags" Target="../tags/tag862.xml"/><Relationship Id="rId225" Type="http://schemas.openxmlformats.org/officeDocument/2006/relationships/tags" Target="../tags/tag861.xml"/><Relationship Id="rId224" Type="http://schemas.openxmlformats.org/officeDocument/2006/relationships/tags" Target="../tags/tag860.xml"/><Relationship Id="rId223" Type="http://schemas.openxmlformats.org/officeDocument/2006/relationships/tags" Target="../tags/tag859.xml"/><Relationship Id="rId222" Type="http://schemas.openxmlformats.org/officeDocument/2006/relationships/tags" Target="../tags/tag858.xml"/><Relationship Id="rId221" Type="http://schemas.openxmlformats.org/officeDocument/2006/relationships/tags" Target="../tags/tag857.xml"/><Relationship Id="rId220" Type="http://schemas.openxmlformats.org/officeDocument/2006/relationships/tags" Target="../tags/tag856.xml"/><Relationship Id="rId22" Type="http://schemas.openxmlformats.org/officeDocument/2006/relationships/tags" Target="../tags/tag658.xml"/><Relationship Id="rId219" Type="http://schemas.openxmlformats.org/officeDocument/2006/relationships/tags" Target="../tags/tag855.xml"/><Relationship Id="rId218" Type="http://schemas.openxmlformats.org/officeDocument/2006/relationships/tags" Target="../tags/tag854.xml"/><Relationship Id="rId217" Type="http://schemas.openxmlformats.org/officeDocument/2006/relationships/tags" Target="../tags/tag853.xml"/><Relationship Id="rId216" Type="http://schemas.openxmlformats.org/officeDocument/2006/relationships/tags" Target="../tags/tag852.xml"/><Relationship Id="rId215" Type="http://schemas.openxmlformats.org/officeDocument/2006/relationships/tags" Target="../tags/tag851.xml"/><Relationship Id="rId214" Type="http://schemas.openxmlformats.org/officeDocument/2006/relationships/tags" Target="../tags/tag850.xml"/><Relationship Id="rId213" Type="http://schemas.openxmlformats.org/officeDocument/2006/relationships/tags" Target="../tags/tag849.xml"/><Relationship Id="rId212" Type="http://schemas.openxmlformats.org/officeDocument/2006/relationships/tags" Target="../tags/tag848.xml"/><Relationship Id="rId211" Type="http://schemas.openxmlformats.org/officeDocument/2006/relationships/tags" Target="../tags/tag847.xml"/><Relationship Id="rId210" Type="http://schemas.openxmlformats.org/officeDocument/2006/relationships/tags" Target="../tags/tag846.xml"/><Relationship Id="rId21" Type="http://schemas.openxmlformats.org/officeDocument/2006/relationships/tags" Target="../tags/tag657.xml"/><Relationship Id="rId209" Type="http://schemas.openxmlformats.org/officeDocument/2006/relationships/tags" Target="../tags/tag845.xml"/><Relationship Id="rId208" Type="http://schemas.openxmlformats.org/officeDocument/2006/relationships/tags" Target="../tags/tag844.xml"/><Relationship Id="rId207" Type="http://schemas.openxmlformats.org/officeDocument/2006/relationships/tags" Target="../tags/tag843.xml"/><Relationship Id="rId206" Type="http://schemas.openxmlformats.org/officeDocument/2006/relationships/tags" Target="../tags/tag842.xml"/><Relationship Id="rId205" Type="http://schemas.openxmlformats.org/officeDocument/2006/relationships/tags" Target="../tags/tag841.xml"/><Relationship Id="rId204" Type="http://schemas.openxmlformats.org/officeDocument/2006/relationships/tags" Target="../tags/tag840.xml"/><Relationship Id="rId203" Type="http://schemas.openxmlformats.org/officeDocument/2006/relationships/tags" Target="../tags/tag839.xml"/><Relationship Id="rId202" Type="http://schemas.openxmlformats.org/officeDocument/2006/relationships/tags" Target="../tags/tag838.xml"/><Relationship Id="rId201" Type="http://schemas.openxmlformats.org/officeDocument/2006/relationships/tags" Target="../tags/tag837.xml"/><Relationship Id="rId200" Type="http://schemas.openxmlformats.org/officeDocument/2006/relationships/tags" Target="../tags/tag836.xml"/><Relationship Id="rId20" Type="http://schemas.openxmlformats.org/officeDocument/2006/relationships/tags" Target="../tags/tag656.xml"/><Relationship Id="rId2" Type="http://schemas.openxmlformats.org/officeDocument/2006/relationships/tags" Target="../tags/tag638.xml"/><Relationship Id="rId199" Type="http://schemas.openxmlformats.org/officeDocument/2006/relationships/tags" Target="../tags/tag835.xml"/><Relationship Id="rId198" Type="http://schemas.openxmlformats.org/officeDocument/2006/relationships/tags" Target="../tags/tag834.xml"/><Relationship Id="rId197" Type="http://schemas.openxmlformats.org/officeDocument/2006/relationships/tags" Target="../tags/tag833.xml"/><Relationship Id="rId196" Type="http://schemas.openxmlformats.org/officeDocument/2006/relationships/tags" Target="../tags/tag832.xml"/><Relationship Id="rId195" Type="http://schemas.openxmlformats.org/officeDocument/2006/relationships/tags" Target="../tags/tag831.xml"/><Relationship Id="rId194" Type="http://schemas.openxmlformats.org/officeDocument/2006/relationships/tags" Target="../tags/tag830.xml"/><Relationship Id="rId193" Type="http://schemas.openxmlformats.org/officeDocument/2006/relationships/tags" Target="../tags/tag829.xml"/><Relationship Id="rId192" Type="http://schemas.openxmlformats.org/officeDocument/2006/relationships/tags" Target="../tags/tag828.xml"/><Relationship Id="rId191" Type="http://schemas.openxmlformats.org/officeDocument/2006/relationships/tags" Target="../tags/tag827.xml"/><Relationship Id="rId190" Type="http://schemas.openxmlformats.org/officeDocument/2006/relationships/tags" Target="../tags/tag826.xml"/><Relationship Id="rId19" Type="http://schemas.openxmlformats.org/officeDocument/2006/relationships/tags" Target="../tags/tag655.xml"/><Relationship Id="rId189" Type="http://schemas.openxmlformats.org/officeDocument/2006/relationships/tags" Target="../tags/tag825.xml"/><Relationship Id="rId188" Type="http://schemas.openxmlformats.org/officeDocument/2006/relationships/tags" Target="../tags/tag824.xml"/><Relationship Id="rId187" Type="http://schemas.openxmlformats.org/officeDocument/2006/relationships/tags" Target="../tags/tag823.xml"/><Relationship Id="rId186" Type="http://schemas.openxmlformats.org/officeDocument/2006/relationships/tags" Target="../tags/tag822.xml"/><Relationship Id="rId185" Type="http://schemas.openxmlformats.org/officeDocument/2006/relationships/tags" Target="../tags/tag821.xml"/><Relationship Id="rId184" Type="http://schemas.openxmlformats.org/officeDocument/2006/relationships/tags" Target="../tags/tag820.xml"/><Relationship Id="rId183" Type="http://schemas.openxmlformats.org/officeDocument/2006/relationships/tags" Target="../tags/tag819.xml"/><Relationship Id="rId182" Type="http://schemas.openxmlformats.org/officeDocument/2006/relationships/tags" Target="../tags/tag818.xml"/><Relationship Id="rId181" Type="http://schemas.openxmlformats.org/officeDocument/2006/relationships/tags" Target="../tags/tag817.xml"/><Relationship Id="rId180" Type="http://schemas.openxmlformats.org/officeDocument/2006/relationships/tags" Target="../tags/tag816.xml"/><Relationship Id="rId18" Type="http://schemas.openxmlformats.org/officeDocument/2006/relationships/tags" Target="../tags/tag654.xml"/><Relationship Id="rId179" Type="http://schemas.openxmlformats.org/officeDocument/2006/relationships/tags" Target="../tags/tag815.xml"/><Relationship Id="rId178" Type="http://schemas.openxmlformats.org/officeDocument/2006/relationships/tags" Target="../tags/tag814.xml"/><Relationship Id="rId177" Type="http://schemas.openxmlformats.org/officeDocument/2006/relationships/tags" Target="../tags/tag813.xml"/><Relationship Id="rId176" Type="http://schemas.openxmlformats.org/officeDocument/2006/relationships/tags" Target="../tags/tag812.xml"/><Relationship Id="rId175" Type="http://schemas.openxmlformats.org/officeDocument/2006/relationships/tags" Target="../tags/tag811.xml"/><Relationship Id="rId174" Type="http://schemas.openxmlformats.org/officeDocument/2006/relationships/tags" Target="../tags/tag810.xml"/><Relationship Id="rId173" Type="http://schemas.openxmlformats.org/officeDocument/2006/relationships/tags" Target="../tags/tag809.xml"/><Relationship Id="rId172" Type="http://schemas.openxmlformats.org/officeDocument/2006/relationships/tags" Target="../tags/tag808.xml"/><Relationship Id="rId171" Type="http://schemas.openxmlformats.org/officeDocument/2006/relationships/tags" Target="../tags/tag807.xml"/><Relationship Id="rId170" Type="http://schemas.openxmlformats.org/officeDocument/2006/relationships/tags" Target="../tags/tag806.xml"/><Relationship Id="rId17" Type="http://schemas.openxmlformats.org/officeDocument/2006/relationships/tags" Target="../tags/tag653.xml"/><Relationship Id="rId169" Type="http://schemas.openxmlformats.org/officeDocument/2006/relationships/tags" Target="../tags/tag805.xml"/><Relationship Id="rId168" Type="http://schemas.openxmlformats.org/officeDocument/2006/relationships/tags" Target="../tags/tag804.xml"/><Relationship Id="rId167" Type="http://schemas.openxmlformats.org/officeDocument/2006/relationships/tags" Target="../tags/tag803.xml"/><Relationship Id="rId166" Type="http://schemas.openxmlformats.org/officeDocument/2006/relationships/tags" Target="../tags/tag802.xml"/><Relationship Id="rId165" Type="http://schemas.openxmlformats.org/officeDocument/2006/relationships/tags" Target="../tags/tag801.xml"/><Relationship Id="rId164" Type="http://schemas.openxmlformats.org/officeDocument/2006/relationships/tags" Target="../tags/tag800.xml"/><Relationship Id="rId163" Type="http://schemas.openxmlformats.org/officeDocument/2006/relationships/tags" Target="../tags/tag799.xml"/><Relationship Id="rId162" Type="http://schemas.openxmlformats.org/officeDocument/2006/relationships/tags" Target="../tags/tag798.xml"/><Relationship Id="rId161" Type="http://schemas.openxmlformats.org/officeDocument/2006/relationships/tags" Target="../tags/tag797.xml"/><Relationship Id="rId160" Type="http://schemas.openxmlformats.org/officeDocument/2006/relationships/tags" Target="../tags/tag796.xml"/><Relationship Id="rId16" Type="http://schemas.openxmlformats.org/officeDocument/2006/relationships/tags" Target="../tags/tag652.xml"/><Relationship Id="rId159" Type="http://schemas.openxmlformats.org/officeDocument/2006/relationships/tags" Target="../tags/tag795.xml"/><Relationship Id="rId158" Type="http://schemas.openxmlformats.org/officeDocument/2006/relationships/tags" Target="../tags/tag794.xml"/><Relationship Id="rId157" Type="http://schemas.openxmlformats.org/officeDocument/2006/relationships/tags" Target="../tags/tag793.xml"/><Relationship Id="rId156" Type="http://schemas.openxmlformats.org/officeDocument/2006/relationships/tags" Target="../tags/tag792.xml"/><Relationship Id="rId155" Type="http://schemas.openxmlformats.org/officeDocument/2006/relationships/tags" Target="../tags/tag791.xml"/><Relationship Id="rId154" Type="http://schemas.openxmlformats.org/officeDocument/2006/relationships/tags" Target="../tags/tag790.xml"/><Relationship Id="rId153" Type="http://schemas.openxmlformats.org/officeDocument/2006/relationships/tags" Target="../tags/tag789.xml"/><Relationship Id="rId152" Type="http://schemas.openxmlformats.org/officeDocument/2006/relationships/tags" Target="../tags/tag788.xml"/><Relationship Id="rId151" Type="http://schemas.openxmlformats.org/officeDocument/2006/relationships/tags" Target="../tags/tag787.xml"/><Relationship Id="rId150" Type="http://schemas.openxmlformats.org/officeDocument/2006/relationships/tags" Target="../tags/tag786.xml"/><Relationship Id="rId15" Type="http://schemas.openxmlformats.org/officeDocument/2006/relationships/tags" Target="../tags/tag651.xml"/><Relationship Id="rId149" Type="http://schemas.openxmlformats.org/officeDocument/2006/relationships/tags" Target="../tags/tag785.xml"/><Relationship Id="rId148" Type="http://schemas.openxmlformats.org/officeDocument/2006/relationships/tags" Target="../tags/tag784.xml"/><Relationship Id="rId147" Type="http://schemas.openxmlformats.org/officeDocument/2006/relationships/tags" Target="../tags/tag783.xml"/><Relationship Id="rId146" Type="http://schemas.openxmlformats.org/officeDocument/2006/relationships/tags" Target="../tags/tag782.xml"/><Relationship Id="rId145" Type="http://schemas.openxmlformats.org/officeDocument/2006/relationships/tags" Target="../tags/tag781.xml"/><Relationship Id="rId144" Type="http://schemas.openxmlformats.org/officeDocument/2006/relationships/tags" Target="../tags/tag780.xml"/><Relationship Id="rId143" Type="http://schemas.openxmlformats.org/officeDocument/2006/relationships/tags" Target="../tags/tag779.xml"/><Relationship Id="rId142" Type="http://schemas.openxmlformats.org/officeDocument/2006/relationships/tags" Target="../tags/tag778.xml"/><Relationship Id="rId141" Type="http://schemas.openxmlformats.org/officeDocument/2006/relationships/tags" Target="../tags/tag777.xml"/><Relationship Id="rId140" Type="http://schemas.openxmlformats.org/officeDocument/2006/relationships/tags" Target="../tags/tag776.xml"/><Relationship Id="rId14" Type="http://schemas.openxmlformats.org/officeDocument/2006/relationships/tags" Target="../tags/tag650.xml"/><Relationship Id="rId139" Type="http://schemas.openxmlformats.org/officeDocument/2006/relationships/tags" Target="../tags/tag775.xml"/><Relationship Id="rId138" Type="http://schemas.openxmlformats.org/officeDocument/2006/relationships/tags" Target="../tags/tag774.xml"/><Relationship Id="rId137" Type="http://schemas.openxmlformats.org/officeDocument/2006/relationships/tags" Target="../tags/tag773.xml"/><Relationship Id="rId136" Type="http://schemas.openxmlformats.org/officeDocument/2006/relationships/tags" Target="../tags/tag772.xml"/><Relationship Id="rId135" Type="http://schemas.openxmlformats.org/officeDocument/2006/relationships/tags" Target="../tags/tag771.xml"/><Relationship Id="rId134" Type="http://schemas.openxmlformats.org/officeDocument/2006/relationships/tags" Target="../tags/tag770.xml"/><Relationship Id="rId133" Type="http://schemas.openxmlformats.org/officeDocument/2006/relationships/tags" Target="../tags/tag769.xml"/><Relationship Id="rId132" Type="http://schemas.openxmlformats.org/officeDocument/2006/relationships/tags" Target="../tags/tag768.xml"/><Relationship Id="rId131" Type="http://schemas.openxmlformats.org/officeDocument/2006/relationships/tags" Target="../tags/tag767.xml"/><Relationship Id="rId130" Type="http://schemas.openxmlformats.org/officeDocument/2006/relationships/tags" Target="../tags/tag766.xml"/><Relationship Id="rId13" Type="http://schemas.openxmlformats.org/officeDocument/2006/relationships/tags" Target="../tags/tag649.xml"/><Relationship Id="rId129" Type="http://schemas.openxmlformats.org/officeDocument/2006/relationships/tags" Target="../tags/tag765.xml"/><Relationship Id="rId128" Type="http://schemas.openxmlformats.org/officeDocument/2006/relationships/tags" Target="../tags/tag764.xml"/><Relationship Id="rId127" Type="http://schemas.openxmlformats.org/officeDocument/2006/relationships/tags" Target="../tags/tag763.xml"/><Relationship Id="rId126" Type="http://schemas.openxmlformats.org/officeDocument/2006/relationships/tags" Target="../tags/tag762.xml"/><Relationship Id="rId125" Type="http://schemas.openxmlformats.org/officeDocument/2006/relationships/tags" Target="../tags/tag761.xml"/><Relationship Id="rId124" Type="http://schemas.openxmlformats.org/officeDocument/2006/relationships/tags" Target="../tags/tag760.xml"/><Relationship Id="rId123" Type="http://schemas.openxmlformats.org/officeDocument/2006/relationships/tags" Target="../tags/tag759.xml"/><Relationship Id="rId122" Type="http://schemas.openxmlformats.org/officeDocument/2006/relationships/tags" Target="../tags/tag758.xml"/><Relationship Id="rId121" Type="http://schemas.openxmlformats.org/officeDocument/2006/relationships/tags" Target="../tags/tag757.xml"/><Relationship Id="rId120" Type="http://schemas.openxmlformats.org/officeDocument/2006/relationships/tags" Target="../tags/tag756.xml"/><Relationship Id="rId12" Type="http://schemas.openxmlformats.org/officeDocument/2006/relationships/tags" Target="../tags/tag648.xml"/><Relationship Id="rId119" Type="http://schemas.openxmlformats.org/officeDocument/2006/relationships/tags" Target="../tags/tag755.xml"/><Relationship Id="rId118" Type="http://schemas.openxmlformats.org/officeDocument/2006/relationships/tags" Target="../tags/tag754.xml"/><Relationship Id="rId117" Type="http://schemas.openxmlformats.org/officeDocument/2006/relationships/tags" Target="../tags/tag753.xml"/><Relationship Id="rId116" Type="http://schemas.openxmlformats.org/officeDocument/2006/relationships/tags" Target="../tags/tag752.xml"/><Relationship Id="rId115" Type="http://schemas.openxmlformats.org/officeDocument/2006/relationships/tags" Target="../tags/tag751.xml"/><Relationship Id="rId114" Type="http://schemas.openxmlformats.org/officeDocument/2006/relationships/tags" Target="../tags/tag750.xml"/><Relationship Id="rId113" Type="http://schemas.openxmlformats.org/officeDocument/2006/relationships/tags" Target="../tags/tag749.xml"/><Relationship Id="rId112" Type="http://schemas.openxmlformats.org/officeDocument/2006/relationships/tags" Target="../tags/tag748.xml"/><Relationship Id="rId111" Type="http://schemas.openxmlformats.org/officeDocument/2006/relationships/tags" Target="../tags/tag747.xml"/><Relationship Id="rId110" Type="http://schemas.openxmlformats.org/officeDocument/2006/relationships/tags" Target="../tags/tag746.xml"/><Relationship Id="rId11" Type="http://schemas.openxmlformats.org/officeDocument/2006/relationships/tags" Target="../tags/tag647.xml"/><Relationship Id="rId109" Type="http://schemas.openxmlformats.org/officeDocument/2006/relationships/tags" Target="../tags/tag745.xml"/><Relationship Id="rId108" Type="http://schemas.openxmlformats.org/officeDocument/2006/relationships/tags" Target="../tags/tag744.xml"/><Relationship Id="rId107" Type="http://schemas.openxmlformats.org/officeDocument/2006/relationships/tags" Target="../tags/tag743.xml"/><Relationship Id="rId106" Type="http://schemas.openxmlformats.org/officeDocument/2006/relationships/tags" Target="../tags/tag742.xml"/><Relationship Id="rId105" Type="http://schemas.openxmlformats.org/officeDocument/2006/relationships/tags" Target="../tags/tag741.xml"/><Relationship Id="rId104" Type="http://schemas.openxmlformats.org/officeDocument/2006/relationships/tags" Target="../tags/tag740.xml"/><Relationship Id="rId103" Type="http://schemas.openxmlformats.org/officeDocument/2006/relationships/tags" Target="../tags/tag739.xml"/><Relationship Id="rId102" Type="http://schemas.openxmlformats.org/officeDocument/2006/relationships/tags" Target="../tags/tag738.xml"/><Relationship Id="rId101" Type="http://schemas.openxmlformats.org/officeDocument/2006/relationships/tags" Target="../tags/tag737.xml"/><Relationship Id="rId100" Type="http://schemas.openxmlformats.org/officeDocument/2006/relationships/tags" Target="../tags/tag736.xml"/><Relationship Id="rId10" Type="http://schemas.openxmlformats.org/officeDocument/2006/relationships/tags" Target="../tags/tag646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1" Type="http://schemas.openxmlformats.org/officeDocument/2006/relationships/tags" Target="../tags/tag101.xml"/><Relationship Id="rId30" Type="http://schemas.openxmlformats.org/officeDocument/2006/relationships/tags" Target="../tags/tag100.xml"/><Relationship Id="rId3" Type="http://schemas.openxmlformats.org/officeDocument/2006/relationships/image" Target="../media/image1.jpeg"/><Relationship Id="rId29" Type="http://schemas.openxmlformats.org/officeDocument/2006/relationships/tags" Target="../tags/tag99.xml"/><Relationship Id="rId28" Type="http://schemas.openxmlformats.org/officeDocument/2006/relationships/tags" Target="../tags/tag98.xml"/><Relationship Id="rId27" Type="http://schemas.openxmlformats.org/officeDocument/2006/relationships/tags" Target="../tags/tag97.xml"/><Relationship Id="rId26" Type="http://schemas.openxmlformats.org/officeDocument/2006/relationships/tags" Target="../tags/tag96.xml"/><Relationship Id="rId25" Type="http://schemas.openxmlformats.org/officeDocument/2006/relationships/tags" Target="../tags/tag95.xml"/><Relationship Id="rId24" Type="http://schemas.openxmlformats.org/officeDocument/2006/relationships/tags" Target="../tags/tag94.xml"/><Relationship Id="rId23" Type="http://schemas.openxmlformats.org/officeDocument/2006/relationships/tags" Target="../tags/tag93.xml"/><Relationship Id="rId22" Type="http://schemas.openxmlformats.org/officeDocument/2006/relationships/tags" Target="../tags/tag92.xml"/><Relationship Id="rId21" Type="http://schemas.openxmlformats.org/officeDocument/2006/relationships/tags" Target="../tags/tag91.xml"/><Relationship Id="rId20" Type="http://schemas.openxmlformats.org/officeDocument/2006/relationships/tags" Target="../tags/tag90.xml"/><Relationship Id="rId2" Type="http://schemas.openxmlformats.org/officeDocument/2006/relationships/tags" Target="../tags/tag73.xml"/><Relationship Id="rId19" Type="http://schemas.openxmlformats.org/officeDocument/2006/relationships/tags" Target="../tags/tag89.xml"/><Relationship Id="rId18" Type="http://schemas.openxmlformats.org/officeDocument/2006/relationships/tags" Target="../tags/tag88.xml"/><Relationship Id="rId17" Type="http://schemas.openxmlformats.org/officeDocument/2006/relationships/tags" Target="../tags/tag87.xml"/><Relationship Id="rId16" Type="http://schemas.openxmlformats.org/officeDocument/2006/relationships/tags" Target="../tags/tag86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7" Type="http://schemas.openxmlformats.org/officeDocument/2006/relationships/tags" Target="../tags/tag127.xml"/><Relationship Id="rId26" Type="http://schemas.openxmlformats.org/officeDocument/2006/relationships/tags" Target="../tags/tag126.xml"/><Relationship Id="rId25" Type="http://schemas.openxmlformats.org/officeDocument/2006/relationships/tags" Target="../tags/tag125.xml"/><Relationship Id="rId24" Type="http://schemas.openxmlformats.org/officeDocument/2006/relationships/tags" Target="../tags/tag124.xml"/><Relationship Id="rId23" Type="http://schemas.openxmlformats.org/officeDocument/2006/relationships/tags" Target="../tags/tag123.xml"/><Relationship Id="rId22" Type="http://schemas.openxmlformats.org/officeDocument/2006/relationships/tags" Target="../tags/tag122.xml"/><Relationship Id="rId21" Type="http://schemas.openxmlformats.org/officeDocument/2006/relationships/tags" Target="../tags/tag121.xml"/><Relationship Id="rId20" Type="http://schemas.openxmlformats.org/officeDocument/2006/relationships/tags" Target="../tags/tag120.xml"/><Relationship Id="rId2" Type="http://schemas.openxmlformats.org/officeDocument/2006/relationships/tags" Target="../tags/tag102.xml"/><Relationship Id="rId19" Type="http://schemas.openxmlformats.org/officeDocument/2006/relationships/tags" Target="../tags/tag119.xml"/><Relationship Id="rId18" Type="http://schemas.openxmlformats.org/officeDocument/2006/relationships/tags" Target="../tags/tag118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2" Type="http://schemas.openxmlformats.org/officeDocument/2006/relationships/tags" Target="../tags/tag195.xml"/><Relationship Id="rId51" Type="http://schemas.openxmlformats.org/officeDocument/2006/relationships/tags" Target="../tags/tag194.xml"/><Relationship Id="rId50" Type="http://schemas.openxmlformats.org/officeDocument/2006/relationships/tags" Target="../tags/tag193.xml"/><Relationship Id="rId5" Type="http://schemas.openxmlformats.org/officeDocument/2006/relationships/tags" Target="../tags/tag148.xml"/><Relationship Id="rId49" Type="http://schemas.openxmlformats.org/officeDocument/2006/relationships/tags" Target="../tags/tag192.xml"/><Relationship Id="rId48" Type="http://schemas.openxmlformats.org/officeDocument/2006/relationships/tags" Target="../tags/tag191.xml"/><Relationship Id="rId47" Type="http://schemas.openxmlformats.org/officeDocument/2006/relationships/tags" Target="../tags/tag190.xml"/><Relationship Id="rId46" Type="http://schemas.openxmlformats.org/officeDocument/2006/relationships/tags" Target="../tags/tag189.xml"/><Relationship Id="rId45" Type="http://schemas.openxmlformats.org/officeDocument/2006/relationships/tags" Target="../tags/tag188.xml"/><Relationship Id="rId44" Type="http://schemas.openxmlformats.org/officeDocument/2006/relationships/tags" Target="../tags/tag187.xml"/><Relationship Id="rId43" Type="http://schemas.openxmlformats.org/officeDocument/2006/relationships/tags" Target="../tags/tag186.xml"/><Relationship Id="rId42" Type="http://schemas.openxmlformats.org/officeDocument/2006/relationships/tags" Target="../tags/tag185.xml"/><Relationship Id="rId41" Type="http://schemas.openxmlformats.org/officeDocument/2006/relationships/tags" Target="../tags/tag184.xml"/><Relationship Id="rId40" Type="http://schemas.openxmlformats.org/officeDocument/2006/relationships/tags" Target="../tags/tag183.xml"/><Relationship Id="rId4" Type="http://schemas.openxmlformats.org/officeDocument/2006/relationships/tags" Target="../tags/tag147.xml"/><Relationship Id="rId39" Type="http://schemas.openxmlformats.org/officeDocument/2006/relationships/tags" Target="../tags/tag182.xml"/><Relationship Id="rId38" Type="http://schemas.openxmlformats.org/officeDocument/2006/relationships/tags" Target="../tags/tag181.xml"/><Relationship Id="rId37" Type="http://schemas.openxmlformats.org/officeDocument/2006/relationships/tags" Target="../tags/tag180.xml"/><Relationship Id="rId36" Type="http://schemas.openxmlformats.org/officeDocument/2006/relationships/tags" Target="../tags/tag179.xml"/><Relationship Id="rId35" Type="http://schemas.openxmlformats.org/officeDocument/2006/relationships/tags" Target="../tags/tag178.xml"/><Relationship Id="rId34" Type="http://schemas.openxmlformats.org/officeDocument/2006/relationships/tags" Target="../tags/tag177.xml"/><Relationship Id="rId33" Type="http://schemas.openxmlformats.org/officeDocument/2006/relationships/tags" Target="../tags/tag176.xml"/><Relationship Id="rId32" Type="http://schemas.openxmlformats.org/officeDocument/2006/relationships/tags" Target="../tags/tag175.xml"/><Relationship Id="rId31" Type="http://schemas.openxmlformats.org/officeDocument/2006/relationships/tags" Target="../tags/tag174.xml"/><Relationship Id="rId30" Type="http://schemas.openxmlformats.org/officeDocument/2006/relationships/tags" Target="../tags/tag173.xml"/><Relationship Id="rId3" Type="http://schemas.openxmlformats.org/officeDocument/2006/relationships/tags" Target="../tags/tag146.xml"/><Relationship Id="rId29" Type="http://schemas.openxmlformats.org/officeDocument/2006/relationships/tags" Target="../tags/tag172.xml"/><Relationship Id="rId28" Type="http://schemas.openxmlformats.org/officeDocument/2006/relationships/tags" Target="../tags/tag171.xml"/><Relationship Id="rId27" Type="http://schemas.openxmlformats.org/officeDocument/2006/relationships/tags" Target="../tags/tag170.xml"/><Relationship Id="rId26" Type="http://schemas.openxmlformats.org/officeDocument/2006/relationships/tags" Target="../tags/tag169.xml"/><Relationship Id="rId25" Type="http://schemas.openxmlformats.org/officeDocument/2006/relationships/tags" Target="../tags/tag168.xml"/><Relationship Id="rId24" Type="http://schemas.openxmlformats.org/officeDocument/2006/relationships/tags" Target="../tags/tag167.xml"/><Relationship Id="rId23" Type="http://schemas.openxmlformats.org/officeDocument/2006/relationships/tags" Target="../tags/tag166.xml"/><Relationship Id="rId22" Type="http://schemas.openxmlformats.org/officeDocument/2006/relationships/tags" Target="../tags/tag165.xml"/><Relationship Id="rId21" Type="http://schemas.openxmlformats.org/officeDocument/2006/relationships/tags" Target="../tags/tag164.xml"/><Relationship Id="rId20" Type="http://schemas.openxmlformats.org/officeDocument/2006/relationships/tags" Target="../tags/tag163.xml"/><Relationship Id="rId2" Type="http://schemas.openxmlformats.org/officeDocument/2006/relationships/tags" Target="../tags/tag145.xml"/><Relationship Id="rId19" Type="http://schemas.openxmlformats.org/officeDocument/2006/relationships/tags" Target="../tags/tag162.xml"/><Relationship Id="rId18" Type="http://schemas.openxmlformats.org/officeDocument/2006/relationships/tags" Target="../tags/tag161.xml"/><Relationship Id="rId17" Type="http://schemas.openxmlformats.org/officeDocument/2006/relationships/tags" Target="../tags/tag160.xml"/><Relationship Id="rId16" Type="http://schemas.openxmlformats.org/officeDocument/2006/relationships/tags" Target="../tags/tag159.xml"/><Relationship Id="rId15" Type="http://schemas.openxmlformats.org/officeDocument/2006/relationships/tags" Target="../tags/tag158.xml"/><Relationship Id="rId14" Type="http://schemas.openxmlformats.org/officeDocument/2006/relationships/tags" Target="../tags/tag157.xml"/><Relationship Id="rId13" Type="http://schemas.openxmlformats.org/officeDocument/2006/relationships/tags" Target="../tags/tag156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2" Type="http://schemas.openxmlformats.org/officeDocument/2006/relationships/tags" Target="../tags/tag246.xml"/><Relationship Id="rId51" Type="http://schemas.openxmlformats.org/officeDocument/2006/relationships/tags" Target="../tags/tag245.xml"/><Relationship Id="rId50" Type="http://schemas.openxmlformats.org/officeDocument/2006/relationships/tags" Target="../tags/tag244.xml"/><Relationship Id="rId5" Type="http://schemas.openxmlformats.org/officeDocument/2006/relationships/tags" Target="../tags/tag199.xml"/><Relationship Id="rId49" Type="http://schemas.openxmlformats.org/officeDocument/2006/relationships/tags" Target="../tags/tag243.xml"/><Relationship Id="rId48" Type="http://schemas.openxmlformats.org/officeDocument/2006/relationships/tags" Target="../tags/tag242.xml"/><Relationship Id="rId47" Type="http://schemas.openxmlformats.org/officeDocument/2006/relationships/tags" Target="../tags/tag241.xml"/><Relationship Id="rId46" Type="http://schemas.openxmlformats.org/officeDocument/2006/relationships/tags" Target="../tags/tag240.xml"/><Relationship Id="rId45" Type="http://schemas.openxmlformats.org/officeDocument/2006/relationships/tags" Target="../tags/tag239.xml"/><Relationship Id="rId44" Type="http://schemas.openxmlformats.org/officeDocument/2006/relationships/tags" Target="../tags/tag238.xml"/><Relationship Id="rId43" Type="http://schemas.openxmlformats.org/officeDocument/2006/relationships/tags" Target="../tags/tag237.xml"/><Relationship Id="rId42" Type="http://schemas.openxmlformats.org/officeDocument/2006/relationships/tags" Target="../tags/tag236.xml"/><Relationship Id="rId41" Type="http://schemas.openxmlformats.org/officeDocument/2006/relationships/tags" Target="../tags/tag235.xml"/><Relationship Id="rId40" Type="http://schemas.openxmlformats.org/officeDocument/2006/relationships/tags" Target="../tags/tag234.xml"/><Relationship Id="rId4" Type="http://schemas.openxmlformats.org/officeDocument/2006/relationships/tags" Target="../tags/tag198.xml"/><Relationship Id="rId39" Type="http://schemas.openxmlformats.org/officeDocument/2006/relationships/tags" Target="../tags/tag233.xml"/><Relationship Id="rId38" Type="http://schemas.openxmlformats.org/officeDocument/2006/relationships/tags" Target="../tags/tag232.xml"/><Relationship Id="rId37" Type="http://schemas.openxmlformats.org/officeDocument/2006/relationships/tags" Target="../tags/tag231.xml"/><Relationship Id="rId36" Type="http://schemas.openxmlformats.org/officeDocument/2006/relationships/tags" Target="../tags/tag230.xml"/><Relationship Id="rId35" Type="http://schemas.openxmlformats.org/officeDocument/2006/relationships/tags" Target="../tags/tag229.xml"/><Relationship Id="rId34" Type="http://schemas.openxmlformats.org/officeDocument/2006/relationships/tags" Target="../tags/tag228.xml"/><Relationship Id="rId33" Type="http://schemas.openxmlformats.org/officeDocument/2006/relationships/tags" Target="../tags/tag227.xml"/><Relationship Id="rId32" Type="http://schemas.openxmlformats.org/officeDocument/2006/relationships/tags" Target="../tags/tag226.xml"/><Relationship Id="rId31" Type="http://schemas.openxmlformats.org/officeDocument/2006/relationships/tags" Target="../tags/tag225.xml"/><Relationship Id="rId30" Type="http://schemas.openxmlformats.org/officeDocument/2006/relationships/tags" Target="../tags/tag224.xml"/><Relationship Id="rId3" Type="http://schemas.openxmlformats.org/officeDocument/2006/relationships/tags" Target="../tags/tag197.xml"/><Relationship Id="rId29" Type="http://schemas.openxmlformats.org/officeDocument/2006/relationships/tags" Target="../tags/tag223.xml"/><Relationship Id="rId28" Type="http://schemas.openxmlformats.org/officeDocument/2006/relationships/tags" Target="../tags/tag222.xml"/><Relationship Id="rId27" Type="http://schemas.openxmlformats.org/officeDocument/2006/relationships/tags" Target="../tags/tag221.xml"/><Relationship Id="rId26" Type="http://schemas.openxmlformats.org/officeDocument/2006/relationships/tags" Target="../tags/tag220.xml"/><Relationship Id="rId25" Type="http://schemas.openxmlformats.org/officeDocument/2006/relationships/tags" Target="../tags/tag219.xml"/><Relationship Id="rId24" Type="http://schemas.openxmlformats.org/officeDocument/2006/relationships/tags" Target="../tags/tag218.xml"/><Relationship Id="rId23" Type="http://schemas.openxmlformats.org/officeDocument/2006/relationships/tags" Target="../tags/tag217.xml"/><Relationship Id="rId22" Type="http://schemas.openxmlformats.org/officeDocument/2006/relationships/tags" Target="../tags/tag216.xml"/><Relationship Id="rId21" Type="http://schemas.openxmlformats.org/officeDocument/2006/relationships/tags" Target="../tags/tag215.xml"/><Relationship Id="rId20" Type="http://schemas.openxmlformats.org/officeDocument/2006/relationships/tags" Target="../tags/tag214.xml"/><Relationship Id="rId2" Type="http://schemas.openxmlformats.org/officeDocument/2006/relationships/tags" Target="../tags/tag196.xml"/><Relationship Id="rId19" Type="http://schemas.openxmlformats.org/officeDocument/2006/relationships/tags" Target="../tags/tag213.xml"/><Relationship Id="rId18" Type="http://schemas.openxmlformats.org/officeDocument/2006/relationships/tags" Target="../tags/tag212.xml"/><Relationship Id="rId17" Type="http://schemas.openxmlformats.org/officeDocument/2006/relationships/tags" Target="../tags/tag211.xml"/><Relationship Id="rId16" Type="http://schemas.openxmlformats.org/officeDocument/2006/relationships/tags" Target="../tags/tag210.xml"/><Relationship Id="rId15" Type="http://schemas.openxmlformats.org/officeDocument/2006/relationships/tags" Target="../tags/tag209.xml"/><Relationship Id="rId14" Type="http://schemas.openxmlformats.org/officeDocument/2006/relationships/tags" Target="../tags/tag208.xml"/><Relationship Id="rId13" Type="http://schemas.openxmlformats.org/officeDocument/2006/relationships/tags" Target="../tags/tag207.xml"/><Relationship Id="rId12" Type="http://schemas.openxmlformats.org/officeDocument/2006/relationships/tags" Target="../tags/tag20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724835754,983968954&amp;fm=193"/>
          <p:cNvPicPr>
            <a:picLocks noChangeAspect="1"/>
          </p:cNvPicPr>
          <p:nvPr userDrawn="1"/>
        </p:nvPicPr>
        <p:blipFill>
          <a:blip r:embed="rId2"/>
          <a:srcRect b="4352"/>
          <a:stretch>
            <a:fillRect/>
          </a:stretch>
        </p:blipFill>
        <p:spPr>
          <a:xfrm>
            <a:off x="0" y="2540"/>
            <a:ext cx="12218035" cy="685546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727531" y="6282220"/>
            <a:ext cx="8501897" cy="1151890"/>
            <a:chOff x="-629" y="8642"/>
            <a:chExt cx="9567" cy="1814"/>
          </a:xfrm>
          <a:solidFill>
            <a:srgbClr val="55876C"/>
          </a:solidFill>
        </p:grpSpPr>
        <p:sp>
          <p:nvSpPr>
            <p:cNvPr id="2" name="矩形 1"/>
            <p:cNvSpPr/>
            <p:nvPr/>
          </p:nvSpPr>
          <p:spPr>
            <a:xfrm flipH="1">
              <a:off x="-20" y="8642"/>
              <a:ext cx="8958" cy="907"/>
            </a:xfrm>
            <a:prstGeom prst="rect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饼形 2"/>
            <p:cNvSpPr/>
            <p:nvPr/>
          </p:nvSpPr>
          <p:spPr>
            <a:xfrm>
              <a:off x="-629" y="8642"/>
              <a:ext cx="1237" cy="1814"/>
            </a:xfrm>
            <a:prstGeom prst="pie">
              <a:avLst>
                <a:gd name="adj1" fmla="val 10889786"/>
                <a:gd name="adj2" fmla="val 16200000"/>
              </a:avLst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4419600" y="6388315"/>
            <a:ext cx="78098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人教版普通高中地理教科书必修第二册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268470" y="5104765"/>
            <a:ext cx="7967345" cy="1259840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l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endParaRPr lang="zh-CN" altLang="en-US"/>
          </a:p>
        </p:txBody>
      </p:sp>
      <p:pic>
        <p:nvPicPr>
          <p:cNvPr id="15" name="图片 14" descr="qrcode_for_gh_c5fdb1852ef6_25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DBDBDB">
                  <a:alpha val="100000"/>
                </a:srgbClr>
              </a:clrFrom>
              <a:clrTo>
                <a:srgbClr val="DBDB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19" y="189228"/>
            <a:ext cx="1189355" cy="1189355"/>
          </a:xfrm>
          <a:prstGeom prst="rect">
            <a:avLst/>
          </a:prstGeom>
        </p:spPr>
      </p:pic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7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8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9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0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1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2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3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4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5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6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7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8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9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0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1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41"/>
          <p:cNvSpPr/>
          <p:nvPr userDrawn="1">
            <p:custDataLst>
              <p:tags r:id="rId2"/>
            </p:custDataLst>
          </p:nvPr>
        </p:nvSpPr>
        <p:spPr>
          <a:xfrm rot="16200000">
            <a:off x="682414" y="3801321"/>
            <a:ext cx="3068955" cy="37625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33" h="5925">
                <a:moveTo>
                  <a:pt x="0" y="0"/>
                </a:moveTo>
                <a:lnTo>
                  <a:pt x="4833" y="0"/>
                </a:lnTo>
                <a:lnTo>
                  <a:pt x="4802" y="11"/>
                </a:lnTo>
                <a:cubicBezTo>
                  <a:pt x="2628" y="778"/>
                  <a:pt x="962" y="3051"/>
                  <a:pt x="579" y="5865"/>
                </a:cubicBezTo>
                <a:lnTo>
                  <a:pt x="572" y="5925"/>
                </a:lnTo>
                <a:lnTo>
                  <a:pt x="57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1000">
                <a:srgbClr val="9EC7A7"/>
              </a:gs>
              <a:gs pos="0">
                <a:schemeClr val="bg1">
                  <a:lumMod val="95000"/>
                </a:schemeClr>
              </a:gs>
              <a:gs pos="98000">
                <a:srgbClr val="6CB67D"/>
              </a:gs>
            </a:gsLst>
            <a:lin ang="5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2" name="任意多边形 1"/>
          <p:cNvSpPr/>
          <p:nvPr userDrawn="1"/>
        </p:nvSpPr>
        <p:spPr>
          <a:xfrm>
            <a:off x="0" y="0"/>
            <a:ext cx="4099262" cy="68732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56" h="10824">
                <a:moveTo>
                  <a:pt x="0" y="0"/>
                </a:moveTo>
                <a:lnTo>
                  <a:pt x="6456" y="0"/>
                </a:lnTo>
                <a:lnTo>
                  <a:pt x="6414" y="11"/>
                </a:lnTo>
                <a:cubicBezTo>
                  <a:pt x="3095" y="888"/>
                  <a:pt x="663" y="3731"/>
                  <a:pt x="663" y="7102"/>
                </a:cubicBezTo>
                <a:cubicBezTo>
                  <a:pt x="663" y="8437"/>
                  <a:pt x="1045" y="9690"/>
                  <a:pt x="1712" y="10770"/>
                </a:cubicBezTo>
                <a:lnTo>
                  <a:pt x="1746" y="10824"/>
                </a:lnTo>
                <a:lnTo>
                  <a:pt x="0" y="10824"/>
                </a:lnTo>
                <a:lnTo>
                  <a:pt x="0" y="0"/>
                </a:lnTo>
                <a:close/>
              </a:path>
            </a:pathLst>
          </a:custGeom>
          <a:solidFill>
            <a:srgbClr val="95BB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>
            <p:custDataLst>
              <p:tags r:id="rId20"/>
            </p:custDataLst>
          </p:nvPr>
        </p:nvSpPr>
        <p:spPr>
          <a:xfrm>
            <a:off x="2284730" y="281559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>
            <p:custDataLst>
              <p:tags r:id="rId21"/>
            </p:custDataLst>
          </p:nvPr>
        </p:nvSpPr>
        <p:spPr>
          <a:xfrm>
            <a:off x="249643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>
            <p:custDataLst>
              <p:tags r:id="rId22"/>
            </p:custDataLst>
          </p:nvPr>
        </p:nvSpPr>
        <p:spPr>
          <a:xfrm>
            <a:off x="2707885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>
            <p:custDataLst>
              <p:tags r:id="rId23"/>
            </p:custDataLst>
          </p:nvPr>
        </p:nvSpPr>
        <p:spPr>
          <a:xfrm>
            <a:off x="291934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>
            <p:custDataLst>
              <p:tags r:id="rId24"/>
            </p:custDataLst>
          </p:nvPr>
        </p:nvSpPr>
        <p:spPr>
          <a:xfrm>
            <a:off x="2279015" y="29972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>
            <p:custDataLst>
              <p:tags r:id="rId25"/>
            </p:custDataLst>
          </p:nvPr>
        </p:nvSpPr>
        <p:spPr>
          <a:xfrm>
            <a:off x="249071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椭圆 81"/>
          <p:cNvSpPr/>
          <p:nvPr userDrawn="1">
            <p:custDataLst>
              <p:tags r:id="rId26"/>
            </p:custDataLst>
          </p:nvPr>
        </p:nvSpPr>
        <p:spPr>
          <a:xfrm>
            <a:off x="2702170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" name="椭圆 82"/>
          <p:cNvSpPr/>
          <p:nvPr userDrawn="1">
            <p:custDataLst>
              <p:tags r:id="rId27"/>
            </p:custDataLst>
          </p:nvPr>
        </p:nvSpPr>
        <p:spPr>
          <a:xfrm>
            <a:off x="291362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" name="椭圆 83"/>
          <p:cNvSpPr/>
          <p:nvPr userDrawn="1">
            <p:custDataLst>
              <p:tags r:id="rId28"/>
            </p:custDataLst>
          </p:nvPr>
        </p:nvSpPr>
        <p:spPr>
          <a:xfrm>
            <a:off x="2284730" y="33572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5" name="椭圆 84"/>
          <p:cNvSpPr/>
          <p:nvPr userDrawn="1">
            <p:custDataLst>
              <p:tags r:id="rId29"/>
            </p:custDataLst>
          </p:nvPr>
        </p:nvSpPr>
        <p:spPr>
          <a:xfrm>
            <a:off x="249643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椭圆 85"/>
          <p:cNvSpPr/>
          <p:nvPr userDrawn="1">
            <p:custDataLst>
              <p:tags r:id="rId30"/>
            </p:custDataLst>
          </p:nvPr>
        </p:nvSpPr>
        <p:spPr>
          <a:xfrm>
            <a:off x="2707885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椭圆 86"/>
          <p:cNvSpPr/>
          <p:nvPr userDrawn="1">
            <p:custDataLst>
              <p:tags r:id="rId31"/>
            </p:custDataLst>
          </p:nvPr>
        </p:nvSpPr>
        <p:spPr>
          <a:xfrm>
            <a:off x="291934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6" name="椭圆 95"/>
          <p:cNvSpPr/>
          <p:nvPr userDrawn="1">
            <p:custDataLst>
              <p:tags r:id="rId32"/>
            </p:custDataLst>
          </p:nvPr>
        </p:nvSpPr>
        <p:spPr>
          <a:xfrm>
            <a:off x="2279015" y="31769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7" name="椭圆 96"/>
          <p:cNvSpPr/>
          <p:nvPr userDrawn="1">
            <p:custDataLst>
              <p:tags r:id="rId33"/>
            </p:custDataLst>
          </p:nvPr>
        </p:nvSpPr>
        <p:spPr>
          <a:xfrm>
            <a:off x="249071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 userDrawn="1">
            <p:custDataLst>
              <p:tags r:id="rId34"/>
            </p:custDataLst>
          </p:nvPr>
        </p:nvSpPr>
        <p:spPr>
          <a:xfrm>
            <a:off x="2702170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9" name="椭圆 98"/>
          <p:cNvSpPr/>
          <p:nvPr userDrawn="1">
            <p:custDataLst>
              <p:tags r:id="rId35"/>
            </p:custDataLst>
          </p:nvPr>
        </p:nvSpPr>
        <p:spPr>
          <a:xfrm>
            <a:off x="291362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椭圆 99"/>
          <p:cNvSpPr/>
          <p:nvPr userDrawn="1">
            <p:custDataLst>
              <p:tags r:id="rId36"/>
            </p:custDataLst>
          </p:nvPr>
        </p:nvSpPr>
        <p:spPr>
          <a:xfrm>
            <a:off x="2279015" y="35560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1" name="椭圆 100"/>
          <p:cNvSpPr/>
          <p:nvPr userDrawn="1">
            <p:custDataLst>
              <p:tags r:id="rId37"/>
            </p:custDataLst>
          </p:nvPr>
        </p:nvSpPr>
        <p:spPr>
          <a:xfrm>
            <a:off x="249071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椭圆 101"/>
          <p:cNvSpPr/>
          <p:nvPr userDrawn="1">
            <p:custDataLst>
              <p:tags r:id="rId38"/>
            </p:custDataLst>
          </p:nvPr>
        </p:nvSpPr>
        <p:spPr>
          <a:xfrm>
            <a:off x="2702170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9" name="椭圆 108"/>
          <p:cNvSpPr/>
          <p:nvPr userDrawn="1">
            <p:custDataLst>
              <p:tags r:id="rId39"/>
            </p:custDataLst>
          </p:nvPr>
        </p:nvSpPr>
        <p:spPr>
          <a:xfrm>
            <a:off x="291362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0" name="椭圆 109"/>
          <p:cNvSpPr/>
          <p:nvPr userDrawn="1">
            <p:custDataLst>
              <p:tags r:id="rId40"/>
            </p:custDataLst>
          </p:nvPr>
        </p:nvSpPr>
        <p:spPr>
          <a:xfrm>
            <a:off x="2284730" y="39160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1" name="椭圆 110"/>
          <p:cNvSpPr/>
          <p:nvPr userDrawn="1">
            <p:custDataLst>
              <p:tags r:id="rId41"/>
            </p:custDataLst>
          </p:nvPr>
        </p:nvSpPr>
        <p:spPr>
          <a:xfrm>
            <a:off x="249643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2" name="椭圆 111"/>
          <p:cNvSpPr/>
          <p:nvPr userDrawn="1">
            <p:custDataLst>
              <p:tags r:id="rId42"/>
            </p:custDataLst>
          </p:nvPr>
        </p:nvSpPr>
        <p:spPr>
          <a:xfrm>
            <a:off x="2707885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3" name="椭圆 112"/>
          <p:cNvSpPr/>
          <p:nvPr userDrawn="1">
            <p:custDataLst>
              <p:tags r:id="rId43"/>
            </p:custDataLst>
          </p:nvPr>
        </p:nvSpPr>
        <p:spPr>
          <a:xfrm>
            <a:off x="291934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4" name="椭圆 113"/>
          <p:cNvSpPr/>
          <p:nvPr userDrawn="1">
            <p:custDataLst>
              <p:tags r:id="rId44"/>
            </p:custDataLst>
          </p:nvPr>
        </p:nvSpPr>
        <p:spPr>
          <a:xfrm>
            <a:off x="2279015" y="37357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5" name="椭圆 114"/>
          <p:cNvSpPr/>
          <p:nvPr userDrawn="1">
            <p:custDataLst>
              <p:tags r:id="rId45"/>
            </p:custDataLst>
          </p:nvPr>
        </p:nvSpPr>
        <p:spPr>
          <a:xfrm>
            <a:off x="249071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6" name="椭圆 115"/>
          <p:cNvSpPr/>
          <p:nvPr userDrawn="1">
            <p:custDataLst>
              <p:tags r:id="rId46"/>
            </p:custDataLst>
          </p:nvPr>
        </p:nvSpPr>
        <p:spPr>
          <a:xfrm>
            <a:off x="2702170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7" name="椭圆 116"/>
          <p:cNvSpPr/>
          <p:nvPr userDrawn="1">
            <p:custDataLst>
              <p:tags r:id="rId47"/>
            </p:custDataLst>
          </p:nvPr>
        </p:nvSpPr>
        <p:spPr>
          <a:xfrm>
            <a:off x="291362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 userDrawn="1"/>
        </p:nvSpPr>
        <p:spPr>
          <a:xfrm>
            <a:off x="6393815" y="1872615"/>
            <a:ext cx="4695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>
                <a:solidFill>
                  <a:srgbClr val="629A7B"/>
                </a:solidFill>
                <a:latin typeface="Kozuka Gothic Pro H" panose="020B0800000000000000" charset="-128"/>
                <a:ea typeface="Kozuka Gothic Pro H" panose="020B0800000000000000" charset="-128"/>
              </a:rPr>
              <a:t>PART     O3</a:t>
            </a:r>
            <a:endParaRPr lang="en-US" altLang="zh-CN" sz="6000" b="1">
              <a:solidFill>
                <a:srgbClr val="629A7B"/>
              </a:solidFill>
              <a:latin typeface="Kozuka Gothic Pro H" panose="020B0800000000000000" charset="-128"/>
              <a:ea typeface="Kozuka Gothic Pro H" panose="020B0800000000000000" charset="-128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11269345" y="134620"/>
            <a:ext cx="720000" cy="720000"/>
            <a:chOff x="12227" y="5180"/>
            <a:chExt cx="1446" cy="1478"/>
          </a:xfrm>
        </p:grpSpPr>
        <p:sp>
          <p:nvSpPr>
            <p:cNvPr id="120" name="椭圆 119"/>
            <p:cNvSpPr/>
            <p:nvPr userDrawn="1">
              <p:custDataLst>
                <p:tags r:id="rId48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rgbClr val="468E5A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 userDrawn="1">
              <p:custDataLst>
                <p:tags r:id="rId49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25" name="椭圆 124"/>
          <p:cNvSpPr/>
          <p:nvPr userDrawn="1">
            <p:custDataLst>
              <p:tags r:id="rId50"/>
            </p:custDataLst>
          </p:nvPr>
        </p:nvSpPr>
        <p:spPr>
          <a:xfrm>
            <a:off x="11783426" y="564677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7" name="椭圆 126"/>
          <p:cNvSpPr/>
          <p:nvPr userDrawn="1">
            <p:custDataLst>
              <p:tags r:id="rId51"/>
            </p:custDataLst>
          </p:nvPr>
        </p:nvSpPr>
        <p:spPr>
          <a:xfrm>
            <a:off x="10877550" y="134620"/>
            <a:ext cx="211455" cy="211455"/>
          </a:xfrm>
          <a:prstGeom prst="ellipse">
            <a:avLst/>
          </a:prstGeom>
          <a:solidFill>
            <a:srgbClr val="A2C9A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8" name="椭圆 127"/>
          <p:cNvSpPr/>
          <p:nvPr userDrawn="1">
            <p:custDataLst>
              <p:tags r:id="rId52"/>
            </p:custDataLst>
          </p:nvPr>
        </p:nvSpPr>
        <p:spPr>
          <a:xfrm>
            <a:off x="11100435" y="186055"/>
            <a:ext cx="288290" cy="288290"/>
          </a:xfrm>
          <a:prstGeom prst="ellipse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2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3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4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5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6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8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0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1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2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3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4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5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6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7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8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9" name="椭圆 8"/>
            <p:cNvSpPr/>
            <p:nvPr userDrawn="1">
              <p:custDataLst>
                <p:tags r:id="rId2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3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14" name="椭圆 13"/>
            <p:cNvSpPr/>
            <p:nvPr userDrawn="1">
              <p:custDataLst>
                <p:tags r:id="rId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 userDrawn="1">
            <p:custDataLst>
              <p:tags r:id="rId6"/>
            </p:custDataLst>
          </p:nvPr>
        </p:nvSpPr>
        <p:spPr>
          <a:xfrm>
            <a:off x="1272906" y="13351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9" name="椭圆 18"/>
            <p:cNvSpPr/>
            <p:nvPr userDrawn="1">
              <p:custDataLst>
                <p:tags r:id="rId7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95BCA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 userDrawn="1">
              <p:custDataLst>
                <p:tags r:id="rId8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9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1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2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3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4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5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6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7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8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9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0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1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2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3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4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5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1582420" y="729615"/>
            <a:ext cx="10079355" cy="0"/>
            <a:chOff x="2707" y="1455"/>
            <a:chExt cx="15873" cy="0"/>
          </a:xfrm>
        </p:grpSpPr>
        <p:cxnSp>
          <p:nvCxnSpPr>
            <p:cNvPr id="3" name="直接连接符 2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活动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2999105" y="44005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Activity</a:t>
            </a:r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9" name="椭圆 8"/>
            <p:cNvSpPr/>
            <p:nvPr userDrawn="1">
              <p:custDataLst>
                <p:tags r:id="rId2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3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14" name="椭圆 13"/>
            <p:cNvSpPr/>
            <p:nvPr userDrawn="1">
              <p:custDataLst>
                <p:tags r:id="rId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 userDrawn="1">
            <p:custDataLst>
              <p:tags r:id="rId6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9" name="椭圆 18"/>
            <p:cNvSpPr/>
            <p:nvPr userDrawn="1">
              <p:custDataLst>
                <p:tags r:id="rId7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A2C9A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 userDrawn="1">
              <p:custDataLst>
                <p:tags r:id="rId8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 userDrawn="1"/>
        </p:nvGrpSpPr>
        <p:grpSpPr>
          <a:xfrm>
            <a:off x="1582420" y="729615"/>
            <a:ext cx="10079355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9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1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2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3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4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5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6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7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8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9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0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1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2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3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4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5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40" name="文本框 39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阅读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2999105" y="44005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</a:rPr>
              <a:t>Reading</a:t>
            </a:r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 userDrawn="1"/>
        </p:nvGrpSpPr>
        <p:grpSpPr>
          <a:xfrm>
            <a:off x="1582420" y="729615"/>
            <a:ext cx="10079355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2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3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4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5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6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7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8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9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0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1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2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3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4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5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16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17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18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40" name="文本框 39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探究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2999105" y="44005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</a:rPr>
              <a:t>Enquiry</a:t>
            </a:r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3" name="椭圆 2"/>
            <p:cNvSpPr/>
            <p:nvPr userDrawn="1">
              <p:custDataLst>
                <p:tags r:id="rId19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 userDrawn="1">
              <p:custDataLst>
                <p:tags r:id="rId20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6" name="椭圆 5"/>
            <p:cNvSpPr/>
            <p:nvPr userDrawn="1">
              <p:custDataLst>
                <p:tags r:id="rId21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 userDrawn="1">
              <p:custDataLst>
                <p:tags r:id="rId22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椭圆 10"/>
          <p:cNvSpPr/>
          <p:nvPr userDrawn="1">
            <p:custDataLst>
              <p:tags r:id="rId23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8" name="椭圆 17"/>
            <p:cNvSpPr/>
            <p:nvPr userDrawn="1">
              <p:custDataLst>
                <p:tags r:id="rId2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A2C9A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 userDrawn="1">
              <p:custDataLst>
                <p:tags r:id="rId2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9" name="椭圆 8"/>
            <p:cNvSpPr/>
            <p:nvPr userDrawn="1">
              <p:custDataLst>
                <p:tags r:id="rId2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3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14" name="椭圆 13"/>
            <p:cNvSpPr/>
            <p:nvPr userDrawn="1">
              <p:custDataLst>
                <p:tags r:id="rId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 userDrawn="1">
            <p:custDataLst>
              <p:tags r:id="rId6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9" name="椭圆 18"/>
            <p:cNvSpPr/>
            <p:nvPr userDrawn="1">
              <p:custDataLst>
                <p:tags r:id="rId7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9EC7A7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 userDrawn="1">
              <p:custDataLst>
                <p:tags r:id="rId8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 userDrawn="1"/>
        </p:nvGrpSpPr>
        <p:grpSpPr>
          <a:xfrm>
            <a:off x="1582420" y="729615"/>
            <a:ext cx="10079355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9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1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2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3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4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5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6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7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8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9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0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1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2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3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4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5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40" name="文本框 39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练习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2999105" y="44005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</a:rPr>
              <a:t>Practice</a:t>
            </a:r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335915" y="99060"/>
            <a:ext cx="1233715" cy="1008000"/>
            <a:chOff x="586" y="298"/>
            <a:chExt cx="1943" cy="1587"/>
          </a:xfrm>
        </p:grpSpPr>
        <p:sp>
          <p:nvSpPr>
            <p:cNvPr id="3" name="椭圆 2"/>
            <p:cNvSpPr/>
            <p:nvPr userDrawn="1"/>
          </p:nvSpPr>
          <p:spPr>
            <a:xfrm>
              <a:off x="586" y="298"/>
              <a:ext cx="1644" cy="1587"/>
            </a:xfrm>
            <a:prstGeom prst="ellipse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 userDrawn="1">
              <p:custDataLst>
                <p:tags r:id="rId2"/>
              </p:custDataLst>
            </p:nvPr>
          </p:nvSpPr>
          <p:spPr>
            <a:xfrm>
              <a:off x="1395" y="609"/>
              <a:ext cx="1134" cy="1134"/>
            </a:xfrm>
            <a:prstGeom prst="ellipse">
              <a:avLst/>
            </a:prstGeom>
            <a:solidFill>
              <a:srgbClr val="9EC7A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1582420" y="84455"/>
            <a:ext cx="139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导入</a:t>
            </a:r>
            <a:endParaRPr lang="zh-CN" altLang="en-US" sz="36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2" name="组合 41"/>
          <p:cNvGrpSpPr/>
          <p:nvPr userDrawn="1"/>
        </p:nvGrpSpPr>
        <p:grpSpPr>
          <a:xfrm>
            <a:off x="1647825" y="729615"/>
            <a:ext cx="10079355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>
              <p:custDataLst>
                <p:tags r:id="rId20"/>
              </p:custDataLst>
            </p:nvPr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>
              <p:custDataLst>
                <p:tags r:id="rId21"/>
              </p:custDataLst>
            </p:nvPr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1" name="文本框 40"/>
          <p:cNvSpPr txBox="1"/>
          <p:nvPr userDrawn="1">
            <p:custDataLst>
              <p:tags r:id="rId22"/>
            </p:custDataLst>
          </p:nvPr>
        </p:nvSpPr>
        <p:spPr>
          <a:xfrm>
            <a:off x="2978150" y="36131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I</a:t>
            </a:r>
            <a:r>
              <a:rPr lang="zh-CN" altLang="en-US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ntroduction</a:t>
            </a:r>
            <a:endParaRPr lang="zh-CN" altLang="en-US" b="1">
              <a:latin typeface="Bradley Hand ITC" panose="03070402050302030203" charset="0"/>
              <a:cs typeface="Bradley Hand ITC" panose="03070402050302030203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335915" y="99060"/>
            <a:ext cx="1233715" cy="1008000"/>
            <a:chOff x="586" y="298"/>
            <a:chExt cx="1943" cy="1587"/>
          </a:xfrm>
        </p:grpSpPr>
        <p:sp>
          <p:nvSpPr>
            <p:cNvPr id="3" name="椭圆 2"/>
            <p:cNvSpPr/>
            <p:nvPr userDrawn="1"/>
          </p:nvSpPr>
          <p:spPr>
            <a:xfrm>
              <a:off x="586" y="298"/>
              <a:ext cx="1644" cy="1587"/>
            </a:xfrm>
            <a:prstGeom prst="ellipse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 userDrawn="1">
              <p:custDataLst>
                <p:tags r:id="rId2"/>
              </p:custDataLst>
            </p:nvPr>
          </p:nvSpPr>
          <p:spPr>
            <a:xfrm>
              <a:off x="1395" y="609"/>
              <a:ext cx="1134" cy="1134"/>
            </a:xfrm>
            <a:prstGeom prst="ellipse">
              <a:avLst/>
            </a:prstGeom>
            <a:solidFill>
              <a:srgbClr val="9EC7A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1582420" y="84455"/>
            <a:ext cx="139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36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2" name="组合 41"/>
          <p:cNvGrpSpPr/>
          <p:nvPr userDrawn="1"/>
        </p:nvGrpSpPr>
        <p:grpSpPr>
          <a:xfrm>
            <a:off x="1647825" y="729615"/>
            <a:ext cx="10079355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>
              <p:custDataLst>
                <p:tags r:id="rId20"/>
              </p:custDataLst>
            </p:nvPr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>
              <p:custDataLst>
                <p:tags r:id="rId21"/>
              </p:custDataLst>
            </p:nvPr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1" name="文本框 40"/>
          <p:cNvSpPr txBox="1"/>
          <p:nvPr userDrawn="1">
            <p:custDataLst>
              <p:tags r:id="rId22"/>
            </p:custDataLst>
          </p:nvPr>
        </p:nvSpPr>
        <p:spPr>
          <a:xfrm>
            <a:off x="2990850" y="36131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C</a:t>
            </a:r>
            <a:r>
              <a:rPr lang="zh-CN" altLang="en-US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onclusion</a:t>
            </a:r>
            <a:endParaRPr lang="zh-CN" altLang="en-US" b="1">
              <a:latin typeface="Bradley Hand ITC" panose="03070402050302030203" charset="0"/>
              <a:cs typeface="Bradley Hand ITC" panose="03070402050302030203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422400"/>
            <a:ext cx="12192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1" name="组合 320"/>
          <p:cNvGrpSpPr/>
          <p:nvPr userDrawn="1">
            <p:custDataLst>
              <p:tags r:id="rId2"/>
            </p:custDataLst>
          </p:nvPr>
        </p:nvGrpSpPr>
        <p:grpSpPr>
          <a:xfrm>
            <a:off x="0" y="-39370"/>
            <a:ext cx="1368425" cy="1196975"/>
            <a:chOff x="4902992" y="1988820"/>
            <a:chExt cx="3671890" cy="3212465"/>
          </a:xfrm>
        </p:grpSpPr>
        <p:sp>
          <p:nvSpPr>
            <p:cNvPr id="322" name="PA-任意多边形 15"/>
            <p:cNvSpPr/>
            <p:nvPr>
              <p:custDataLst>
                <p:tags r:id="rId3"/>
              </p:custDataLst>
            </p:nvPr>
          </p:nvSpPr>
          <p:spPr>
            <a:xfrm>
              <a:off x="5746861" y="1988820"/>
              <a:ext cx="1107613" cy="381365"/>
            </a:xfrm>
            <a:custGeom>
              <a:avLst/>
              <a:gdLst>
                <a:gd name="connsiteX0" fmla="*/ 0 w 1931125"/>
                <a:gd name="connsiteY0" fmla="*/ 0 h 664910"/>
                <a:gd name="connsiteX1" fmla="*/ 1931125 w 1931125"/>
                <a:gd name="connsiteY1" fmla="*/ 195 h 664910"/>
                <a:gd name="connsiteX2" fmla="*/ 1921816 w 1931125"/>
                <a:gd name="connsiteY2" fmla="*/ 62267 h 664910"/>
                <a:gd name="connsiteX3" fmla="*/ 1784987 w 1931125"/>
                <a:gd name="connsiteY3" fmla="*/ 347745 h 664910"/>
                <a:gd name="connsiteX4" fmla="*/ 1784987 w 1931125"/>
                <a:gd name="connsiteY4" fmla="*/ 347746 h 664910"/>
                <a:gd name="connsiteX5" fmla="*/ 668322 w 1931125"/>
                <a:gd name="connsiteY5" fmla="*/ 504065 h 66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1125" h="664910">
                  <a:moveTo>
                    <a:pt x="0" y="0"/>
                  </a:moveTo>
                  <a:lnTo>
                    <a:pt x="1931125" y="195"/>
                  </a:lnTo>
                  <a:lnTo>
                    <a:pt x="1921816" y="62267"/>
                  </a:lnTo>
                  <a:cubicBezTo>
                    <a:pt x="1896597" y="162711"/>
                    <a:pt x="1851266" y="259866"/>
                    <a:pt x="1784987" y="347745"/>
                  </a:cubicBezTo>
                  <a:lnTo>
                    <a:pt x="1784987" y="347746"/>
                  </a:lnTo>
                  <a:cubicBezTo>
                    <a:pt x="1519862" y="699259"/>
                    <a:pt x="1019913" y="769246"/>
                    <a:pt x="668322" y="504065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64000" r="-243000" b="-74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23" name="PA-任意多边形 20"/>
            <p:cNvSpPr/>
            <p:nvPr>
              <p:custDataLst>
                <p:tags r:id="rId5"/>
              </p:custDataLst>
            </p:nvPr>
          </p:nvSpPr>
          <p:spPr>
            <a:xfrm>
              <a:off x="4902992" y="1988960"/>
              <a:ext cx="1951322" cy="1613641"/>
            </a:xfrm>
            <a:custGeom>
              <a:avLst/>
              <a:gdLst>
                <a:gd name="connsiteX0" fmla="*/ 1256412 w 3402132"/>
                <a:gd name="connsiteY0" fmla="*/ 0 h 2813384"/>
                <a:gd name="connsiteX1" fmla="*/ 3084838 w 3402132"/>
                <a:gd name="connsiteY1" fmla="*/ 1379056 h 2813384"/>
                <a:gd name="connsiteX2" fmla="*/ 3241264 w 3402132"/>
                <a:gd name="connsiteY2" fmla="*/ 2496017 h 2813384"/>
                <a:gd name="connsiteX3" fmla="*/ 3241265 w 3402132"/>
                <a:gd name="connsiteY3" fmla="*/ 2496014 h 2813384"/>
                <a:gd name="connsiteX4" fmla="*/ 2124319 w 3402132"/>
                <a:gd name="connsiteY4" fmla="*/ 2652560 h 2813384"/>
                <a:gd name="connsiteX5" fmla="*/ 1498 w 3402132"/>
                <a:gd name="connsiteY5" fmla="*/ 1051460 h 2813384"/>
                <a:gd name="connsiteX6" fmla="*/ 0 w 3402132"/>
                <a:gd name="connsiteY6" fmla="*/ 1050095 h 2813384"/>
                <a:gd name="connsiteX7" fmla="*/ 53 w 3402132"/>
                <a:gd name="connsiteY7" fmla="*/ 63 h 281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2132" h="2813384">
                  <a:moveTo>
                    <a:pt x="1256412" y="0"/>
                  </a:moveTo>
                  <a:lnTo>
                    <a:pt x="3084838" y="1379056"/>
                  </a:lnTo>
                  <a:cubicBezTo>
                    <a:pt x="3436470" y="1644268"/>
                    <a:pt x="3506507" y="2144349"/>
                    <a:pt x="3241264" y="2496017"/>
                  </a:cubicBezTo>
                  <a:lnTo>
                    <a:pt x="3241265" y="2496014"/>
                  </a:lnTo>
                  <a:cubicBezTo>
                    <a:pt x="2976027" y="2847688"/>
                    <a:pt x="2475947" y="2917773"/>
                    <a:pt x="2124319" y="2652560"/>
                  </a:cubicBezTo>
                  <a:lnTo>
                    <a:pt x="1498" y="1051460"/>
                  </a:lnTo>
                  <a:lnTo>
                    <a:pt x="0" y="1050095"/>
                  </a:lnTo>
                  <a:lnTo>
                    <a:pt x="53" y="63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50000" r="-138000" b="-9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24" name="PA-任意多边形 21"/>
            <p:cNvSpPr/>
            <p:nvPr>
              <p:custDataLst>
                <p:tags r:id="rId6"/>
              </p:custDataLst>
            </p:nvPr>
          </p:nvSpPr>
          <p:spPr>
            <a:xfrm>
              <a:off x="4917614" y="2696684"/>
              <a:ext cx="657775" cy="1181285"/>
            </a:xfrm>
            <a:custGeom>
              <a:avLst/>
              <a:gdLst>
                <a:gd name="connsiteX0" fmla="*/ 0 w 1146831"/>
                <a:gd name="connsiteY0" fmla="*/ 0 h 2059572"/>
                <a:gd name="connsiteX1" fmla="*/ 829513 w 1146831"/>
                <a:gd name="connsiteY1" fmla="*/ 625645 h 2059572"/>
                <a:gd name="connsiteX2" fmla="*/ 986051 w 1146831"/>
                <a:gd name="connsiteY2" fmla="*/ 1742359 h 2059572"/>
                <a:gd name="connsiteX3" fmla="*/ 986050 w 1146831"/>
                <a:gd name="connsiteY3" fmla="*/ 1742360 h 2059572"/>
                <a:gd name="connsiteX4" fmla="*/ 7368 w 1146831"/>
                <a:gd name="connsiteY4" fmla="*/ 1982567 h 2059572"/>
                <a:gd name="connsiteX5" fmla="*/ 144 w 1146831"/>
                <a:gd name="connsiteY5" fmla="*/ 1978181 h 205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6831" h="2059572">
                  <a:moveTo>
                    <a:pt x="0" y="0"/>
                  </a:moveTo>
                  <a:lnTo>
                    <a:pt x="829513" y="625645"/>
                  </a:lnTo>
                  <a:cubicBezTo>
                    <a:pt x="1181119" y="890837"/>
                    <a:pt x="1251203" y="1390807"/>
                    <a:pt x="986051" y="1742359"/>
                  </a:cubicBezTo>
                  <a:lnTo>
                    <a:pt x="986050" y="1742360"/>
                  </a:lnTo>
                  <a:cubicBezTo>
                    <a:pt x="754041" y="2049971"/>
                    <a:pt x="342243" y="2142019"/>
                    <a:pt x="7368" y="1982567"/>
                  </a:cubicBezTo>
                  <a:lnTo>
                    <a:pt x="144" y="1978181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49000" t="-60000" r="-603000" b="-11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25" name="PA-圆角矩形 10"/>
            <p:cNvSpPr/>
            <p:nvPr>
              <p:custDataLst>
                <p:tags r:id="rId7"/>
              </p:custDataLst>
            </p:nvPr>
          </p:nvSpPr>
          <p:spPr>
            <a:xfrm>
              <a:off x="6707934" y="2067770"/>
              <a:ext cx="1866948" cy="1632977"/>
            </a:xfrm>
            <a:custGeom>
              <a:avLst/>
              <a:gdLst>
                <a:gd name="connsiteX0" fmla="*/ 839832 w 3255026"/>
                <a:gd name="connsiteY0" fmla="*/ 1083 h 2847096"/>
                <a:gd name="connsiteX1" fmla="*/ 1277862 w 3255026"/>
                <a:gd name="connsiteY1" fmla="*/ 160853 h 2847096"/>
                <a:gd name="connsiteX2" fmla="*/ 2937680 w 3255026"/>
                <a:gd name="connsiteY2" fmla="*/ 1412740 h 2847096"/>
                <a:gd name="connsiteX3" fmla="*/ 3094173 w 3255026"/>
                <a:gd name="connsiteY3" fmla="*/ 2529751 h 2847096"/>
                <a:gd name="connsiteX4" fmla="*/ 1977160 w 3255026"/>
                <a:gd name="connsiteY4" fmla="*/ 2686243 h 2847096"/>
                <a:gd name="connsiteX5" fmla="*/ 317348 w 3255026"/>
                <a:gd name="connsiteY5" fmla="*/ 1434359 h 2847096"/>
                <a:gd name="connsiteX6" fmla="*/ 160854 w 3255026"/>
                <a:gd name="connsiteY6" fmla="*/ 317350 h 2847096"/>
                <a:gd name="connsiteX7" fmla="*/ 839832 w 3255026"/>
                <a:gd name="connsiteY7" fmla="*/ 1083 h 284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6" h="2847096">
                  <a:moveTo>
                    <a:pt x="839832" y="1083"/>
                  </a:moveTo>
                  <a:cubicBezTo>
                    <a:pt x="993242" y="9077"/>
                    <a:pt x="1145989" y="61392"/>
                    <a:pt x="1277862" y="160853"/>
                  </a:cubicBezTo>
                  <a:lnTo>
                    <a:pt x="2937680" y="1412740"/>
                  </a:lnTo>
                  <a:cubicBezTo>
                    <a:pt x="3289349" y="1677978"/>
                    <a:pt x="3359412" y="2178082"/>
                    <a:pt x="3094173" y="2529751"/>
                  </a:cubicBezTo>
                  <a:cubicBezTo>
                    <a:pt x="2828930" y="2881419"/>
                    <a:pt x="2328827" y="2951484"/>
                    <a:pt x="1977160" y="2686243"/>
                  </a:cubicBezTo>
                  <a:lnTo>
                    <a:pt x="317348" y="1434359"/>
                  </a:lnTo>
                  <a:cubicBezTo>
                    <a:pt x="-34321" y="1169119"/>
                    <a:pt x="-104386" y="669016"/>
                    <a:pt x="160854" y="317350"/>
                  </a:cubicBezTo>
                  <a:cubicBezTo>
                    <a:pt x="326628" y="97556"/>
                    <a:pt x="584145" y="-12234"/>
                    <a:pt x="839832" y="1083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48000" t="-5000" r="-52000" b="-9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26" name="PA-圆角矩形 11"/>
            <p:cNvSpPr/>
            <p:nvPr>
              <p:custDataLst>
                <p:tags r:id="rId8"/>
              </p:custDataLst>
            </p:nvPr>
          </p:nvSpPr>
          <p:spPr>
            <a:xfrm>
              <a:off x="6675882" y="3267477"/>
              <a:ext cx="1866948" cy="1632976"/>
            </a:xfrm>
            <a:custGeom>
              <a:avLst/>
              <a:gdLst>
                <a:gd name="connsiteX0" fmla="*/ 839829 w 3255025"/>
                <a:gd name="connsiteY0" fmla="*/ 1083 h 2847095"/>
                <a:gd name="connsiteX1" fmla="*/ 1277864 w 3255025"/>
                <a:gd name="connsiteY1" fmla="*/ 160851 h 2847095"/>
                <a:gd name="connsiteX2" fmla="*/ 2937677 w 3255025"/>
                <a:gd name="connsiteY2" fmla="*/ 1412739 h 2847095"/>
                <a:gd name="connsiteX3" fmla="*/ 3094172 w 3255025"/>
                <a:gd name="connsiteY3" fmla="*/ 2529750 h 2847095"/>
                <a:gd name="connsiteX4" fmla="*/ 1977162 w 3255025"/>
                <a:gd name="connsiteY4" fmla="*/ 2686244 h 2847095"/>
                <a:gd name="connsiteX5" fmla="*/ 317347 w 3255025"/>
                <a:gd name="connsiteY5" fmla="*/ 1434357 h 2847095"/>
                <a:gd name="connsiteX6" fmla="*/ 160856 w 3255025"/>
                <a:gd name="connsiteY6" fmla="*/ 317346 h 2847095"/>
                <a:gd name="connsiteX7" fmla="*/ 839829 w 3255025"/>
                <a:gd name="connsiteY7" fmla="*/ 1083 h 284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5" h="2847095">
                  <a:moveTo>
                    <a:pt x="839829" y="1083"/>
                  </a:moveTo>
                  <a:cubicBezTo>
                    <a:pt x="993239" y="9075"/>
                    <a:pt x="1145987" y="61390"/>
                    <a:pt x="1277864" y="160851"/>
                  </a:cubicBezTo>
                  <a:lnTo>
                    <a:pt x="2937677" y="1412739"/>
                  </a:lnTo>
                  <a:cubicBezTo>
                    <a:pt x="3289346" y="1677979"/>
                    <a:pt x="3359413" y="2178080"/>
                    <a:pt x="3094172" y="2529750"/>
                  </a:cubicBezTo>
                  <a:cubicBezTo>
                    <a:pt x="2828932" y="2881415"/>
                    <a:pt x="2328829" y="2951482"/>
                    <a:pt x="1977162" y="2686244"/>
                  </a:cubicBezTo>
                  <a:lnTo>
                    <a:pt x="317347" y="1434357"/>
                  </a:lnTo>
                  <a:cubicBezTo>
                    <a:pt x="-34323" y="1169116"/>
                    <a:pt x="-104387" y="669016"/>
                    <a:pt x="160856" y="317346"/>
                  </a:cubicBezTo>
                  <a:cubicBezTo>
                    <a:pt x="326628" y="97554"/>
                    <a:pt x="584149" y="-12235"/>
                    <a:pt x="839829" y="1083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47000" t="-78000" r="-54000" b="-1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27" name="PA-圆角矩形 12"/>
            <p:cNvSpPr/>
            <p:nvPr>
              <p:custDataLst>
                <p:tags r:id="rId9"/>
              </p:custDataLst>
            </p:nvPr>
          </p:nvSpPr>
          <p:spPr>
            <a:xfrm>
              <a:off x="5448494" y="3568307"/>
              <a:ext cx="1866947" cy="1632978"/>
            </a:xfrm>
            <a:custGeom>
              <a:avLst/>
              <a:gdLst>
                <a:gd name="connsiteX0" fmla="*/ 839829 w 3255024"/>
                <a:gd name="connsiteY0" fmla="*/ 1083 h 2847098"/>
                <a:gd name="connsiteX1" fmla="*/ 1277864 w 3255024"/>
                <a:gd name="connsiteY1" fmla="*/ 160855 h 2847098"/>
                <a:gd name="connsiteX2" fmla="*/ 2937676 w 3255024"/>
                <a:gd name="connsiteY2" fmla="*/ 1412742 h 2847098"/>
                <a:gd name="connsiteX3" fmla="*/ 3094172 w 3255024"/>
                <a:gd name="connsiteY3" fmla="*/ 2529753 h 2847098"/>
                <a:gd name="connsiteX4" fmla="*/ 1977159 w 3255024"/>
                <a:gd name="connsiteY4" fmla="*/ 2686245 h 2847098"/>
                <a:gd name="connsiteX5" fmla="*/ 317346 w 3255024"/>
                <a:gd name="connsiteY5" fmla="*/ 1434359 h 2847098"/>
                <a:gd name="connsiteX6" fmla="*/ 160853 w 3255024"/>
                <a:gd name="connsiteY6" fmla="*/ 317351 h 2847098"/>
                <a:gd name="connsiteX7" fmla="*/ 839829 w 3255024"/>
                <a:gd name="connsiteY7" fmla="*/ 1083 h 284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4" h="2847098">
                  <a:moveTo>
                    <a:pt x="839829" y="1083"/>
                  </a:moveTo>
                  <a:cubicBezTo>
                    <a:pt x="993239" y="9079"/>
                    <a:pt x="1145990" y="61392"/>
                    <a:pt x="1277864" y="160855"/>
                  </a:cubicBezTo>
                  <a:lnTo>
                    <a:pt x="2937676" y="1412742"/>
                  </a:lnTo>
                  <a:cubicBezTo>
                    <a:pt x="3289346" y="1677981"/>
                    <a:pt x="3359412" y="2178085"/>
                    <a:pt x="3094172" y="2529753"/>
                  </a:cubicBezTo>
                  <a:cubicBezTo>
                    <a:pt x="2828930" y="2881422"/>
                    <a:pt x="2328827" y="2951484"/>
                    <a:pt x="1977159" y="2686245"/>
                  </a:cubicBezTo>
                  <a:lnTo>
                    <a:pt x="317346" y="1434359"/>
                  </a:lnTo>
                  <a:cubicBezTo>
                    <a:pt x="-34321" y="1169121"/>
                    <a:pt x="-104386" y="669018"/>
                    <a:pt x="160853" y="317351"/>
                  </a:cubicBezTo>
                  <a:cubicBezTo>
                    <a:pt x="326627" y="97557"/>
                    <a:pt x="584146" y="-12235"/>
                    <a:pt x="839829" y="1083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81000" t="-97000" r="-11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10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1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2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3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4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5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6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7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8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9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20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1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2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3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4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5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6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422400"/>
            <a:ext cx="12192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 userDrawn="1"/>
        </p:nvSpPr>
        <p:spPr>
          <a:xfrm>
            <a:off x="11320780" y="0"/>
            <a:ext cx="871220" cy="10121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72" h="1594">
                <a:moveTo>
                  <a:pt x="0" y="458"/>
                </a:moveTo>
                <a:cubicBezTo>
                  <a:pt x="0" y="295"/>
                  <a:pt x="34" y="140"/>
                  <a:pt x="96" y="0"/>
                </a:cubicBezTo>
                <a:lnTo>
                  <a:pt x="1372" y="0"/>
                </a:lnTo>
                <a:lnTo>
                  <a:pt x="1372" y="1570"/>
                </a:lnTo>
                <a:cubicBezTo>
                  <a:pt x="1296" y="1586"/>
                  <a:pt x="1217" y="1594"/>
                  <a:pt x="1137" y="1594"/>
                </a:cubicBezTo>
                <a:cubicBezTo>
                  <a:pt x="509" y="1594"/>
                  <a:pt x="0" y="1085"/>
                  <a:pt x="0" y="458"/>
                </a:cubicBezTo>
                <a:close/>
              </a:path>
            </a:pathLst>
          </a:custGeom>
          <a:solidFill>
            <a:srgbClr val="629A7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 userDrawn="1"/>
        </p:nvSpPr>
        <p:spPr>
          <a:xfrm>
            <a:off x="11647170" y="0"/>
            <a:ext cx="551761" cy="684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8" h="964">
                <a:moveTo>
                  <a:pt x="0" y="397"/>
                </a:moveTo>
                <a:cubicBezTo>
                  <a:pt x="0" y="242"/>
                  <a:pt x="62" y="102"/>
                  <a:pt x="162" y="0"/>
                </a:cubicBezTo>
                <a:lnTo>
                  <a:pt x="718" y="0"/>
                </a:lnTo>
                <a:lnTo>
                  <a:pt x="718" y="943"/>
                </a:lnTo>
                <a:cubicBezTo>
                  <a:pt x="670" y="957"/>
                  <a:pt x="619" y="964"/>
                  <a:pt x="567" y="964"/>
                </a:cubicBezTo>
                <a:cubicBezTo>
                  <a:pt x="254" y="964"/>
                  <a:pt x="0" y="710"/>
                  <a:pt x="0" y="397"/>
                </a:cubicBezTo>
                <a:close/>
              </a:path>
            </a:pathLst>
          </a:custGeom>
          <a:blipFill rotWithShape="1">
            <a:blip r:embed="rId2">
              <a:alphaModFix amt="69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0" y="64001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b5adae98c2c43e88844aa2650f7d16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727531" y="6282220"/>
            <a:ext cx="8501897" cy="1151890"/>
            <a:chOff x="-629" y="8642"/>
            <a:chExt cx="9567" cy="1814"/>
          </a:xfrm>
          <a:solidFill>
            <a:srgbClr val="55876C"/>
          </a:solidFill>
        </p:grpSpPr>
        <p:sp>
          <p:nvSpPr>
            <p:cNvPr id="2" name="矩形 1"/>
            <p:cNvSpPr/>
            <p:nvPr/>
          </p:nvSpPr>
          <p:spPr>
            <a:xfrm flipH="1">
              <a:off x="-20" y="8642"/>
              <a:ext cx="8958" cy="907"/>
            </a:xfrm>
            <a:prstGeom prst="rect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饼形 2"/>
            <p:cNvSpPr/>
            <p:nvPr/>
          </p:nvSpPr>
          <p:spPr>
            <a:xfrm>
              <a:off x="-629" y="8642"/>
              <a:ext cx="1237" cy="1814"/>
            </a:xfrm>
            <a:prstGeom prst="pie">
              <a:avLst>
                <a:gd name="adj1" fmla="val 10889786"/>
                <a:gd name="adj2" fmla="val 16200000"/>
              </a:avLst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4419600" y="6388315"/>
            <a:ext cx="78098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人教版普通高中地理教科书选择性必修第二册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268470" y="5104765"/>
            <a:ext cx="7967345" cy="1753235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l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 smtClean="0"/>
              <a:t>节单击此处编辑母版标题样式</a:t>
            </a:r>
            <a:br>
              <a:rPr lang="zh-CN" altLang="en-US" smtClean="0"/>
            </a:br>
            <a:endParaRPr lang="zh-CN" altLang="en-US"/>
          </a:p>
        </p:txBody>
      </p:sp>
      <p:pic>
        <p:nvPicPr>
          <p:cNvPr id="15" name="图片 14" descr="qrcode_for_gh_c5fdb1852ef6_25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DBDBDB">
                  <a:alpha val="100000"/>
                </a:srgbClr>
              </a:clrFrom>
              <a:clrTo>
                <a:srgbClr val="DBDB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19" y="189228"/>
            <a:ext cx="1189355" cy="1189355"/>
          </a:xfrm>
          <a:prstGeom prst="rect">
            <a:avLst/>
          </a:prstGeom>
        </p:spPr>
      </p:pic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7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8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9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0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1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2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3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4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5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6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7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8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9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0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1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idx="23"/>
          </p:nvPr>
        </p:nvSpPr>
        <p:spPr>
          <a:xfrm>
            <a:off x="335915" y="219075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3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  <p:custDataLst>
              <p:tags r:id="rId2"/>
            </p:custDataLst>
          </p:nvPr>
        </p:nvSpPr>
        <p:spPr>
          <a:xfrm>
            <a:off x="335915" y="251206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1" name="任意多边形 10"/>
          <p:cNvSpPr/>
          <p:nvPr userDrawn="1">
            <p:custDataLst>
              <p:tags r:id="rId3"/>
            </p:custDataLst>
          </p:nvPr>
        </p:nvSpPr>
        <p:spPr>
          <a:xfrm>
            <a:off x="10553700" y="0"/>
            <a:ext cx="720090" cy="1188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02" h="7631">
                <a:moveTo>
                  <a:pt x="3402" y="5967"/>
                </a:moveTo>
                <a:cubicBezTo>
                  <a:pt x="3431" y="6867"/>
                  <a:pt x="2566" y="7666"/>
                  <a:pt x="1720" y="7630"/>
                </a:cubicBezTo>
                <a:cubicBezTo>
                  <a:pt x="776" y="7671"/>
                  <a:pt x="15" y="6770"/>
                  <a:pt x="38" y="5967"/>
                </a:cubicBezTo>
                <a:lnTo>
                  <a:pt x="0" y="5967"/>
                </a:lnTo>
                <a:lnTo>
                  <a:pt x="0" y="0"/>
                </a:lnTo>
                <a:lnTo>
                  <a:pt x="3402" y="0"/>
                </a:lnTo>
                <a:lnTo>
                  <a:pt x="3402" y="5967"/>
                </a:lnTo>
                <a:lnTo>
                  <a:pt x="3402" y="596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0055860" y="0"/>
            <a:ext cx="698500" cy="10020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02" h="7631">
                <a:moveTo>
                  <a:pt x="3402" y="5967"/>
                </a:moveTo>
                <a:cubicBezTo>
                  <a:pt x="3431" y="6867"/>
                  <a:pt x="2566" y="7666"/>
                  <a:pt x="1720" y="7630"/>
                </a:cubicBezTo>
                <a:cubicBezTo>
                  <a:pt x="776" y="7671"/>
                  <a:pt x="15" y="6770"/>
                  <a:pt x="38" y="5967"/>
                </a:cubicBezTo>
                <a:lnTo>
                  <a:pt x="0" y="5967"/>
                </a:lnTo>
                <a:lnTo>
                  <a:pt x="0" y="0"/>
                </a:lnTo>
                <a:lnTo>
                  <a:pt x="3402" y="0"/>
                </a:lnTo>
                <a:lnTo>
                  <a:pt x="3402" y="5967"/>
                </a:lnTo>
                <a:lnTo>
                  <a:pt x="3402" y="5967"/>
                </a:lnTo>
                <a:close/>
              </a:path>
            </a:pathLst>
          </a:custGeom>
          <a:gradFill rotWithShape="1">
            <a:gsLst>
              <a:gs pos="0">
                <a:srgbClr val="468E5A"/>
              </a:gs>
              <a:gs pos="100000">
                <a:srgbClr val="42925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0" y="6332220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6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7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8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9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0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1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2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3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4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5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6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7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8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9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0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1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2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 userDrawn="1">
            <p:custDataLst>
              <p:tags r:id="rId2"/>
            </p:custDataLst>
          </p:nvPr>
        </p:nvSpPr>
        <p:spPr>
          <a:xfrm rot="10800000" flipH="1">
            <a:off x="0" y="0"/>
            <a:ext cx="7849870" cy="6850380"/>
          </a:xfrm>
          <a:prstGeom prst="rtTriangle">
            <a:avLst/>
          </a:prstGeom>
          <a:solidFill>
            <a:srgbClr val="95B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6830695" y="1998980"/>
            <a:ext cx="3383280" cy="3689985"/>
            <a:chOff x="10065" y="2678"/>
            <a:chExt cx="5328" cy="5811"/>
          </a:xfrm>
        </p:grpSpPr>
        <p:pic>
          <p:nvPicPr>
            <p:cNvPr id="6" name="图片 5" descr="qrcode_for_gh_c5fdb1852ef6_25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609" y="2678"/>
              <a:ext cx="4505" cy="450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7" name="TextBox 3"/>
            <p:cNvSpPr txBox="1"/>
            <p:nvPr>
              <p:custDataLst>
                <p:tags r:id="rId5"/>
              </p:custDataLst>
            </p:nvPr>
          </p:nvSpPr>
          <p:spPr>
            <a:xfrm>
              <a:off x="10065" y="7667"/>
              <a:ext cx="53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公众号：老丁侃地理</a:t>
              </a:r>
              <a:endPara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>
            <a:off x="2494916" y="1988185"/>
            <a:ext cx="2133600" cy="2475230"/>
            <a:chOff x="1319383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六边形 4"/>
            <p:cNvSpPr/>
            <p:nvPr>
              <p:custDataLst>
                <p:tags r:id="rId6"/>
              </p:custDataLst>
            </p:nvPr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>
                <a:solidFill>
                  <a:srgbClr val="E9A939"/>
                </a:solidFill>
              </a:endParaRPr>
            </a:p>
          </p:txBody>
        </p:sp>
        <p:sp>
          <p:nvSpPr>
            <p:cNvPr id="14" name="六边形 13"/>
            <p:cNvSpPr/>
            <p:nvPr>
              <p:custDataLst>
                <p:tags r:id="rId7"/>
              </p:custDataLst>
            </p:nvPr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 dirty="0">
                <a:solidFill>
                  <a:srgbClr val="E9A939"/>
                </a:solidFill>
              </a:endParaRPr>
            </a:p>
          </p:txBody>
        </p:sp>
        <p:sp>
          <p:nvSpPr>
            <p:cNvPr id="15" name="矩形 25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457601" y="641371"/>
              <a:ext cx="1213382" cy="708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lvl="1">
                <a:buFont typeface="Arial" panose="020B0604020202020204" pitchFamily="34" charset="0"/>
                <a:buNone/>
              </a:pPr>
              <a:endParaRPr lang="zh-CN" altLang="en-US" sz="6600" b="1" cap="all" dirty="0">
                <a:solidFill>
                  <a:srgbClr val="E9A9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文本框 15"/>
          <p:cNvSpPr txBox="1"/>
          <p:nvPr userDrawn="1">
            <p:custDataLst>
              <p:tags r:id="rId9"/>
            </p:custDataLst>
          </p:nvPr>
        </p:nvSpPr>
        <p:spPr>
          <a:xfrm flipH="1">
            <a:off x="2499995" y="2348230"/>
            <a:ext cx="2004695" cy="911860"/>
          </a:xfrm>
          <a:prstGeom prst="rect">
            <a:avLst/>
          </a:prstGeom>
          <a:noFill/>
          <a:effectLst>
            <a:reflection blurRad="6350" stA="52000" endA="300" endPos="0" dist="254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5400" b="1" dirty="0">
                <a:solidFill>
                  <a:srgbClr val="629A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感谢关注</a:t>
            </a:r>
            <a:endParaRPr lang="zh-CN" altLang="en-US" sz="5400" b="1" dirty="0">
              <a:solidFill>
                <a:srgbClr val="629A7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7346950" y="856615"/>
            <a:ext cx="2341245" cy="673735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10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1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2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3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4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5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6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7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8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9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20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1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2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3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4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5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6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 userDrawn="1">
            <p:custDataLst>
              <p:tags r:id="rId2"/>
            </p:custDataLst>
          </p:nvPr>
        </p:nvSpPr>
        <p:spPr>
          <a:xfrm rot="10800000" flipH="1">
            <a:off x="0" y="0"/>
            <a:ext cx="7849870" cy="6850380"/>
          </a:xfrm>
          <a:prstGeom prst="rtTriangle">
            <a:avLst/>
          </a:prstGeom>
          <a:solidFill>
            <a:srgbClr val="95B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7875" y="1690370"/>
            <a:ext cx="3553460" cy="3553460"/>
          </a:xfrm>
          <a:prstGeom prst="rect">
            <a:avLst/>
          </a:prstGeom>
        </p:spPr>
      </p:pic>
      <p:sp>
        <p:nvSpPr>
          <p:cNvPr id="26" name="任意多边形 25"/>
          <p:cNvSpPr/>
          <p:nvPr userDrawn="1">
            <p:custDataLst>
              <p:tags r:id="rId5"/>
            </p:custDataLst>
          </p:nvPr>
        </p:nvSpPr>
        <p:spPr>
          <a:xfrm>
            <a:off x="1733550" y="2560955"/>
            <a:ext cx="4544695" cy="1828165"/>
          </a:xfrm>
          <a:custGeom>
            <a:avLst/>
            <a:gdLst>
              <a:gd name="connsiteX0" fmla="*/ 368297 w 3246120"/>
              <a:gd name="connsiteY0" fmla="*/ 88606 h 705910"/>
              <a:gd name="connsiteX1" fmla="*/ 103948 w 3246120"/>
              <a:gd name="connsiteY1" fmla="*/ 352955 h 705910"/>
              <a:gd name="connsiteX2" fmla="*/ 368297 w 3246120"/>
              <a:gd name="connsiteY2" fmla="*/ 617304 h 705910"/>
              <a:gd name="connsiteX3" fmla="*/ 2887968 w 3246120"/>
              <a:gd name="connsiteY3" fmla="*/ 617304 h 705910"/>
              <a:gd name="connsiteX4" fmla="*/ 3152317 w 3246120"/>
              <a:gd name="connsiteY4" fmla="*/ 352955 h 705910"/>
              <a:gd name="connsiteX5" fmla="*/ 2887968 w 3246120"/>
              <a:gd name="connsiteY5" fmla="*/ 88606 h 705910"/>
              <a:gd name="connsiteX6" fmla="*/ 352955 w 3246120"/>
              <a:gd name="connsiteY6" fmla="*/ 0 h 705910"/>
              <a:gd name="connsiteX7" fmla="*/ 2893165 w 3246120"/>
              <a:gd name="connsiteY7" fmla="*/ 0 h 705910"/>
              <a:gd name="connsiteX8" fmla="*/ 3246120 w 3246120"/>
              <a:gd name="connsiteY8" fmla="*/ 352955 h 705910"/>
              <a:gd name="connsiteX9" fmla="*/ 2893165 w 3246120"/>
              <a:gd name="connsiteY9" fmla="*/ 705910 h 705910"/>
              <a:gd name="connsiteX10" fmla="*/ 352955 w 3246120"/>
              <a:gd name="connsiteY10" fmla="*/ 705910 h 705910"/>
              <a:gd name="connsiteX11" fmla="*/ 0 w 3246120"/>
              <a:gd name="connsiteY11" fmla="*/ 352955 h 705910"/>
              <a:gd name="connsiteX12" fmla="*/ 352955 w 3246120"/>
              <a:gd name="connsiteY12" fmla="*/ 0 h 70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6120" h="705910">
                <a:moveTo>
                  <a:pt x="368297" y="88606"/>
                </a:moveTo>
                <a:cubicBezTo>
                  <a:pt x="222301" y="88606"/>
                  <a:pt x="103948" y="206959"/>
                  <a:pt x="103948" y="352955"/>
                </a:cubicBezTo>
                <a:cubicBezTo>
                  <a:pt x="103948" y="498951"/>
                  <a:pt x="222301" y="617304"/>
                  <a:pt x="368297" y="617304"/>
                </a:cubicBezTo>
                <a:lnTo>
                  <a:pt x="2887968" y="617304"/>
                </a:lnTo>
                <a:cubicBezTo>
                  <a:pt x="3033964" y="617304"/>
                  <a:pt x="3152317" y="498951"/>
                  <a:pt x="3152317" y="352955"/>
                </a:cubicBezTo>
                <a:cubicBezTo>
                  <a:pt x="3152317" y="206959"/>
                  <a:pt x="3033964" y="88606"/>
                  <a:pt x="2887968" y="88606"/>
                </a:cubicBezTo>
                <a:close/>
                <a:moveTo>
                  <a:pt x="352955" y="0"/>
                </a:moveTo>
                <a:lnTo>
                  <a:pt x="2893165" y="0"/>
                </a:lnTo>
                <a:cubicBezTo>
                  <a:pt x="3088097" y="0"/>
                  <a:pt x="3246120" y="158023"/>
                  <a:pt x="3246120" y="352955"/>
                </a:cubicBezTo>
                <a:cubicBezTo>
                  <a:pt x="3246120" y="547887"/>
                  <a:pt x="3088097" y="705910"/>
                  <a:pt x="2893165" y="705910"/>
                </a:cubicBezTo>
                <a:lnTo>
                  <a:pt x="352955" y="705910"/>
                </a:lnTo>
                <a:cubicBezTo>
                  <a:pt x="158023" y="705910"/>
                  <a:pt x="0" y="547887"/>
                  <a:pt x="0" y="352955"/>
                </a:cubicBezTo>
                <a:cubicBezTo>
                  <a:pt x="0" y="158023"/>
                  <a:pt x="158023" y="0"/>
                  <a:pt x="3529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algn="dist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6"/>
            </p:custDataLst>
          </p:nvPr>
        </p:nvSpPr>
        <p:spPr>
          <a:xfrm>
            <a:off x="2028190" y="2766695"/>
            <a:ext cx="4001135" cy="14014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dist"/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获取课件请扫码</a:t>
            </a:r>
            <a:endParaRPr lang="zh-CN" alt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1"/>
          <p:cNvGrpSpPr/>
          <p:nvPr userDrawn="1"/>
        </p:nvGrpSpPr>
        <p:grpSpPr>
          <a:xfrm>
            <a:off x="10536555" y="6351905"/>
            <a:ext cx="1655445" cy="492760"/>
            <a:chOff x="738" y="3473"/>
            <a:chExt cx="13094" cy="3440"/>
          </a:xfrm>
        </p:grpSpPr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9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0" name="任意多边形 9"/>
            <p:cNvSpPr/>
            <p:nvPr>
              <p:custDataLst>
                <p:tags r:id="rId10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任意多边形 10"/>
            <p:cNvSpPr/>
            <p:nvPr>
              <p:custDataLst>
                <p:tags r:id="rId11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12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4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7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8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9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20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21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0" name="任意多边形 39"/>
            <p:cNvSpPr/>
            <p:nvPr>
              <p:custDataLst>
                <p:tags r:id="rId22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1" name="任意多边形 40"/>
            <p:cNvSpPr/>
            <p:nvPr>
              <p:custDataLst>
                <p:tags r:id="rId23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/>
        </p:nvSpPr>
        <p:spPr>
          <a:xfrm>
            <a:off x="450215" y="514985"/>
            <a:ext cx="6365875" cy="5541645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28575" cmpd="sng">
            <a:solidFill>
              <a:srgbClr val="9EC7A7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直角三角形 33"/>
          <p:cNvSpPr/>
          <p:nvPr userDrawn="1"/>
        </p:nvSpPr>
        <p:spPr>
          <a:xfrm flipH="1">
            <a:off x="6052185" y="561975"/>
            <a:ext cx="6139815" cy="6296025"/>
          </a:xfrm>
          <a:prstGeom prst="rtTriangle">
            <a:avLst/>
          </a:prstGeom>
          <a:solidFill>
            <a:srgbClr val="95BB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7536180" y="2415540"/>
            <a:ext cx="2794000" cy="2810510"/>
            <a:chOff x="2230" y="3613"/>
            <a:chExt cx="4400" cy="4426"/>
          </a:xfrm>
        </p:grpSpPr>
        <p:sp>
          <p:nvSpPr>
            <p:cNvPr id="35" name="椭圆 34"/>
            <p:cNvSpPr/>
            <p:nvPr userDrawn="1"/>
          </p:nvSpPr>
          <p:spPr>
            <a:xfrm>
              <a:off x="2230" y="3613"/>
              <a:ext cx="4401" cy="44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 userDrawn="1">
              <p:custDataLst>
                <p:tags r:id="rId2"/>
              </p:custDataLst>
            </p:nvPr>
          </p:nvSpPr>
          <p:spPr>
            <a:xfrm>
              <a:off x="2458" y="3863"/>
              <a:ext cx="3834" cy="3866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 userDrawn="1"/>
        </p:nvGrpSpPr>
        <p:grpSpPr>
          <a:xfrm>
            <a:off x="7818755" y="5149850"/>
            <a:ext cx="576000" cy="576000"/>
            <a:chOff x="12227" y="5180"/>
            <a:chExt cx="1550" cy="1614"/>
          </a:xfrm>
        </p:grpSpPr>
        <p:sp>
          <p:nvSpPr>
            <p:cNvPr id="37" name="椭圆 36"/>
            <p:cNvSpPr/>
            <p:nvPr userDrawn="1"/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 userDrawn="1">
              <p:custDataLst>
                <p:tags r:id="rId4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1" name="椭圆 40"/>
          <p:cNvSpPr/>
          <p:nvPr userDrawn="1">
            <p:custDataLst>
              <p:tags r:id="rId5"/>
            </p:custDataLst>
          </p:nvPr>
        </p:nvSpPr>
        <p:spPr>
          <a:xfrm>
            <a:off x="10220960" y="1628775"/>
            <a:ext cx="962280" cy="962280"/>
          </a:xfrm>
          <a:prstGeom prst="ellipse">
            <a:avLst/>
          </a:prstGeom>
          <a:noFill/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椭圆 47"/>
          <p:cNvSpPr/>
          <p:nvPr userDrawn="1">
            <p:custDataLst>
              <p:tags r:id="rId6"/>
            </p:custDataLst>
          </p:nvPr>
        </p:nvSpPr>
        <p:spPr>
          <a:xfrm>
            <a:off x="10330815" y="1736090"/>
            <a:ext cx="744855" cy="7467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0" y="630872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11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2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3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14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5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6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7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8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9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20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21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2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3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887730" y="833120"/>
            <a:ext cx="562229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 权 声 明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原创不易，感谢支持！购买该课件的老师，可以将课件用于教学和公开课，但请您不要有以下行为：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将课件上传百度文库、学科网等类似网站。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未经同意使用该课件参加课件比赛或录像课比赛。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未经同意直接使用该课件充实个人网站或公众号。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若有上述行为，将对行为人追责。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9ea639277f894b5b9407d08c8b69b87f"/>
          <p:cNvPicPr>
            <a:picLocks noChangeAspect="1"/>
          </p:cNvPicPr>
          <p:nvPr userDrawn="1"/>
        </p:nvPicPr>
        <p:blipFill>
          <a:blip r:embed="rId2"/>
          <a:srcRect t="5113"/>
          <a:stretch>
            <a:fillRect/>
          </a:stretch>
        </p:blipFill>
        <p:spPr>
          <a:xfrm>
            <a:off x="40640" y="635"/>
            <a:ext cx="12496165" cy="7028815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727531" y="6282220"/>
            <a:ext cx="8501897" cy="1151890"/>
            <a:chOff x="-629" y="8642"/>
            <a:chExt cx="9567" cy="1814"/>
          </a:xfrm>
          <a:solidFill>
            <a:srgbClr val="55876C"/>
          </a:solidFill>
        </p:grpSpPr>
        <p:sp>
          <p:nvSpPr>
            <p:cNvPr id="2" name="矩形 1"/>
            <p:cNvSpPr/>
            <p:nvPr/>
          </p:nvSpPr>
          <p:spPr>
            <a:xfrm flipH="1">
              <a:off x="-20" y="8642"/>
              <a:ext cx="8958" cy="907"/>
            </a:xfrm>
            <a:prstGeom prst="rect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饼形 2"/>
            <p:cNvSpPr/>
            <p:nvPr/>
          </p:nvSpPr>
          <p:spPr>
            <a:xfrm>
              <a:off x="-629" y="8642"/>
              <a:ext cx="1237" cy="1814"/>
            </a:xfrm>
            <a:prstGeom prst="pie">
              <a:avLst>
                <a:gd name="adj1" fmla="val 10889786"/>
                <a:gd name="adj2" fmla="val 16200000"/>
              </a:avLst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4419600" y="6388315"/>
            <a:ext cx="78098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人教版普通高中地理教科书选择性必修第二册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268470" y="5104765"/>
            <a:ext cx="7967345" cy="1753235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l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 smtClean="0"/>
              <a:t>节单击此处编辑母版标题样式</a:t>
            </a:r>
            <a:br>
              <a:rPr lang="zh-CN" altLang="en-US" smtClean="0"/>
            </a:br>
            <a:endParaRPr lang="zh-CN" altLang="en-US"/>
          </a:p>
        </p:txBody>
      </p:sp>
      <p:pic>
        <p:nvPicPr>
          <p:cNvPr id="15" name="图片 14" descr="qrcode_for_gh_c5fdb1852ef6_25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DBDBDB">
                  <a:alpha val="100000"/>
                </a:srgbClr>
              </a:clrFrom>
              <a:clrTo>
                <a:srgbClr val="DBDB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19" y="189228"/>
            <a:ext cx="1189355" cy="1189355"/>
          </a:xfrm>
          <a:prstGeom prst="rect">
            <a:avLst/>
          </a:prstGeom>
        </p:spPr>
      </p:pic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7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8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9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0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1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2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3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4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5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6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7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8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9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0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1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 userDrawn="1">
            <p:custDataLst>
              <p:tags r:id="rId2"/>
            </p:custDataLst>
          </p:nvPr>
        </p:nvGrpSpPr>
        <p:grpSpPr>
          <a:xfrm>
            <a:off x="-7938" y="0"/>
            <a:ext cx="12199938" cy="6858000"/>
            <a:chOff x="-7983" y="0"/>
            <a:chExt cx="12199983" cy="6858000"/>
          </a:xfrm>
        </p:grpSpPr>
        <p:grpSp>
          <p:nvGrpSpPr>
            <p:cNvPr id="3" name="组合 3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57150" y="0"/>
              <a:ext cx="12090298" cy="6858000"/>
              <a:chOff x="57150" y="0"/>
              <a:chExt cx="12090298" cy="6858000"/>
            </a:xfrm>
          </p:grpSpPr>
          <p:cxnSp>
            <p:nvCxnSpPr>
              <p:cNvPr id="96" name="直接连接符 95"/>
              <p:cNvCxnSpPr/>
              <p:nvPr userDrawn="1">
                <p:custDataLst>
                  <p:tags r:id="rId4"/>
                </p:custDataLst>
              </p:nvPr>
            </p:nvCxnSpPr>
            <p:spPr>
              <a:xfrm flipH="1">
                <a:off x="5710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 userDrawn="1">
                <p:custDataLst>
                  <p:tags r:id="rId5"/>
                </p:custDataLst>
              </p:nvPr>
            </p:nvCxnSpPr>
            <p:spPr>
              <a:xfrm flipH="1">
                <a:off x="12219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 userDrawn="1">
                <p:custDataLst>
                  <p:tags r:id="rId6"/>
                </p:custDataLst>
              </p:nvPr>
            </p:nvCxnSpPr>
            <p:spPr>
              <a:xfrm flipH="1">
                <a:off x="18569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 userDrawn="1">
                <p:custDataLst>
                  <p:tags r:id="rId7"/>
                </p:custDataLst>
              </p:nvPr>
            </p:nvCxnSpPr>
            <p:spPr>
              <a:xfrm flipH="1">
                <a:off x="25078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 userDrawn="1">
                <p:custDataLst>
                  <p:tags r:id="rId8"/>
                </p:custDataLst>
              </p:nvPr>
            </p:nvCxnSpPr>
            <p:spPr>
              <a:xfrm flipH="1">
                <a:off x="31586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 userDrawn="1">
                <p:custDataLst>
                  <p:tags r:id="rId9"/>
                </p:custDataLst>
              </p:nvPr>
            </p:nvCxnSpPr>
            <p:spPr>
              <a:xfrm flipH="1">
                <a:off x="38095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 userDrawn="1">
                <p:custDataLst>
                  <p:tags r:id="rId10"/>
                </p:custDataLst>
              </p:nvPr>
            </p:nvCxnSpPr>
            <p:spPr>
              <a:xfrm flipH="1">
                <a:off x="44445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 userDrawn="1">
                <p:custDataLst>
                  <p:tags r:id="rId11"/>
                </p:custDataLst>
              </p:nvPr>
            </p:nvCxnSpPr>
            <p:spPr>
              <a:xfrm flipH="1">
                <a:off x="50954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03"/>
              <p:cNvCxnSpPr/>
              <p:nvPr userDrawn="1">
                <p:custDataLst>
                  <p:tags r:id="rId12"/>
                </p:custDataLst>
              </p:nvPr>
            </p:nvCxnSpPr>
            <p:spPr>
              <a:xfrm flipH="1">
                <a:off x="57463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/>
              <p:cNvCxnSpPr/>
              <p:nvPr userDrawn="1">
                <p:custDataLst>
                  <p:tags r:id="rId13"/>
                </p:custDataLst>
              </p:nvPr>
            </p:nvCxnSpPr>
            <p:spPr>
              <a:xfrm flipH="1">
                <a:off x="6397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/>
              <p:cNvCxnSpPr/>
              <p:nvPr userDrawn="1">
                <p:custDataLst>
                  <p:tags r:id="rId14"/>
                </p:custDataLst>
              </p:nvPr>
            </p:nvCxnSpPr>
            <p:spPr>
              <a:xfrm flipH="1">
                <a:off x="7032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 userDrawn="1">
                <p:custDataLst>
                  <p:tags r:id="rId15"/>
                </p:custDataLst>
              </p:nvPr>
            </p:nvCxnSpPr>
            <p:spPr>
              <a:xfrm flipH="1">
                <a:off x="76830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 userDrawn="1">
                <p:custDataLst>
                  <p:tags r:id="rId16"/>
                </p:custDataLst>
              </p:nvPr>
            </p:nvCxnSpPr>
            <p:spPr>
              <a:xfrm flipH="1">
                <a:off x="83339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 userDrawn="1">
                <p:custDataLst>
                  <p:tags r:id="rId17"/>
                </p:custDataLst>
              </p:nvPr>
            </p:nvCxnSpPr>
            <p:spPr>
              <a:xfrm flipH="1">
                <a:off x="89689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 userDrawn="1">
                <p:custDataLst>
                  <p:tags r:id="rId18"/>
                </p:custDataLst>
              </p:nvPr>
            </p:nvCxnSpPr>
            <p:spPr>
              <a:xfrm flipH="1">
                <a:off x="96198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 userDrawn="1">
                <p:custDataLst>
                  <p:tags r:id="rId19"/>
                </p:custDataLst>
              </p:nvPr>
            </p:nvCxnSpPr>
            <p:spPr>
              <a:xfrm flipH="1">
                <a:off x="102707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 userDrawn="1">
                <p:custDataLst>
                  <p:tags r:id="rId20"/>
                </p:custDataLst>
              </p:nvPr>
            </p:nvCxnSpPr>
            <p:spPr>
              <a:xfrm flipH="1">
                <a:off x="109215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 userDrawn="1">
                <p:custDataLst>
                  <p:tags r:id="rId21"/>
                </p:custDataLst>
              </p:nvPr>
            </p:nvCxnSpPr>
            <p:spPr>
              <a:xfrm flipH="1">
                <a:off x="115565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 userDrawn="1">
                <p:custDataLst>
                  <p:tags r:id="rId22"/>
                </p:custDataLst>
              </p:nvPr>
            </p:nvCxnSpPr>
            <p:spPr>
              <a:xfrm flipH="1">
                <a:off x="122074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 userDrawn="1">
                <p:custDataLst>
                  <p:tags r:id="rId23"/>
                </p:custDataLst>
              </p:nvPr>
            </p:nvCxnSpPr>
            <p:spPr>
              <a:xfrm flipH="1">
                <a:off x="128583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 userDrawn="1">
                <p:custDataLst>
                  <p:tags r:id="rId24"/>
                </p:custDataLst>
              </p:nvPr>
            </p:nvCxnSpPr>
            <p:spPr>
              <a:xfrm flipH="1">
                <a:off x="135092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 userDrawn="1">
                <p:custDataLst>
                  <p:tags r:id="rId25"/>
                </p:custDataLst>
              </p:nvPr>
            </p:nvCxnSpPr>
            <p:spPr>
              <a:xfrm flipH="1">
                <a:off x="141442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 userDrawn="1">
                <p:custDataLst>
                  <p:tags r:id="rId26"/>
                </p:custDataLst>
              </p:nvPr>
            </p:nvCxnSpPr>
            <p:spPr>
              <a:xfrm flipH="1">
                <a:off x="147951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 userDrawn="1">
                <p:custDataLst>
                  <p:tags r:id="rId27"/>
                </p:custDataLst>
              </p:nvPr>
            </p:nvCxnSpPr>
            <p:spPr>
              <a:xfrm flipH="1">
                <a:off x="15445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 userDrawn="1">
                <p:custDataLst>
                  <p:tags r:id="rId28"/>
                </p:custDataLst>
              </p:nvPr>
            </p:nvCxnSpPr>
            <p:spPr>
              <a:xfrm flipH="1">
                <a:off x="16080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 userDrawn="1">
                <p:custDataLst>
                  <p:tags r:id="rId29"/>
                </p:custDataLst>
              </p:nvPr>
            </p:nvCxnSpPr>
            <p:spPr>
              <a:xfrm flipH="1">
                <a:off x="167318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 userDrawn="1">
                <p:custDataLst>
                  <p:tags r:id="rId30"/>
                </p:custDataLst>
              </p:nvPr>
            </p:nvCxnSpPr>
            <p:spPr>
              <a:xfrm flipH="1">
                <a:off x="173827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 userDrawn="1">
                <p:custDataLst>
                  <p:tags r:id="rId31"/>
                </p:custDataLst>
              </p:nvPr>
            </p:nvCxnSpPr>
            <p:spPr>
              <a:xfrm flipH="1">
                <a:off x="180336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 userDrawn="1">
                <p:custDataLst>
                  <p:tags r:id="rId32"/>
                </p:custDataLst>
              </p:nvPr>
            </p:nvCxnSpPr>
            <p:spPr>
              <a:xfrm flipH="1">
                <a:off x="186686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 userDrawn="1">
                <p:custDataLst>
                  <p:tags r:id="rId33"/>
                </p:custDataLst>
              </p:nvPr>
            </p:nvCxnSpPr>
            <p:spPr>
              <a:xfrm flipH="1">
                <a:off x="193195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 userDrawn="1">
                <p:custDataLst>
                  <p:tags r:id="rId34"/>
                </p:custDataLst>
              </p:nvPr>
            </p:nvCxnSpPr>
            <p:spPr>
              <a:xfrm flipH="1">
                <a:off x="199703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 userDrawn="1">
                <p:custDataLst>
                  <p:tags r:id="rId35"/>
                </p:custDataLst>
              </p:nvPr>
            </p:nvCxnSpPr>
            <p:spPr>
              <a:xfrm flipH="1">
                <a:off x="206212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 userDrawn="1">
                <p:custDataLst>
                  <p:tags r:id="rId36"/>
                </p:custDataLst>
              </p:nvPr>
            </p:nvCxnSpPr>
            <p:spPr>
              <a:xfrm flipH="1">
                <a:off x="212562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 userDrawn="1">
                <p:custDataLst>
                  <p:tags r:id="rId37"/>
                </p:custDataLst>
              </p:nvPr>
            </p:nvCxnSpPr>
            <p:spPr>
              <a:xfrm flipH="1">
                <a:off x="219071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 userDrawn="1">
                <p:custDataLst>
                  <p:tags r:id="rId38"/>
                </p:custDataLst>
              </p:nvPr>
            </p:nvCxnSpPr>
            <p:spPr>
              <a:xfrm flipH="1">
                <a:off x="225580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 userDrawn="1">
                <p:custDataLst>
                  <p:tags r:id="rId39"/>
                </p:custDataLst>
              </p:nvPr>
            </p:nvCxnSpPr>
            <p:spPr>
              <a:xfrm flipH="1">
                <a:off x="231930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 userDrawn="1">
                <p:custDataLst>
                  <p:tags r:id="rId40"/>
                </p:custDataLst>
              </p:nvPr>
            </p:nvCxnSpPr>
            <p:spPr>
              <a:xfrm flipH="1">
                <a:off x="238438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/>
              <p:nvPr userDrawn="1">
                <p:custDataLst>
                  <p:tags r:id="rId41"/>
                </p:custDataLst>
              </p:nvPr>
            </p:nvCxnSpPr>
            <p:spPr>
              <a:xfrm flipH="1">
                <a:off x="244947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133"/>
              <p:cNvCxnSpPr/>
              <p:nvPr userDrawn="1">
                <p:custDataLst>
                  <p:tags r:id="rId42"/>
                </p:custDataLst>
              </p:nvPr>
            </p:nvCxnSpPr>
            <p:spPr>
              <a:xfrm flipH="1">
                <a:off x="251456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/>
              <p:nvPr userDrawn="1">
                <p:custDataLst>
                  <p:tags r:id="rId43"/>
                </p:custDataLst>
              </p:nvPr>
            </p:nvCxnSpPr>
            <p:spPr>
              <a:xfrm flipH="1">
                <a:off x="257806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 userDrawn="1">
                <p:custDataLst>
                  <p:tags r:id="rId44"/>
                </p:custDataLst>
              </p:nvPr>
            </p:nvCxnSpPr>
            <p:spPr>
              <a:xfrm flipH="1">
                <a:off x="264315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/>
              <p:cNvCxnSpPr/>
              <p:nvPr userDrawn="1">
                <p:custDataLst>
                  <p:tags r:id="rId45"/>
                </p:custDataLst>
              </p:nvPr>
            </p:nvCxnSpPr>
            <p:spPr>
              <a:xfrm flipH="1">
                <a:off x="270824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137"/>
              <p:cNvCxnSpPr/>
              <p:nvPr userDrawn="1">
                <p:custDataLst>
                  <p:tags r:id="rId46"/>
                </p:custDataLst>
              </p:nvPr>
            </p:nvCxnSpPr>
            <p:spPr>
              <a:xfrm flipH="1">
                <a:off x="277332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接连接符 138"/>
              <p:cNvCxnSpPr/>
              <p:nvPr userDrawn="1">
                <p:custDataLst>
                  <p:tags r:id="rId47"/>
                </p:custDataLst>
              </p:nvPr>
            </p:nvCxnSpPr>
            <p:spPr>
              <a:xfrm flipH="1">
                <a:off x="283682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/>
              <p:cNvCxnSpPr/>
              <p:nvPr userDrawn="1">
                <p:custDataLst>
                  <p:tags r:id="rId48"/>
                </p:custDataLst>
              </p:nvPr>
            </p:nvCxnSpPr>
            <p:spPr>
              <a:xfrm flipH="1">
                <a:off x="290191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接连接符 140"/>
              <p:cNvCxnSpPr/>
              <p:nvPr userDrawn="1">
                <p:custDataLst>
                  <p:tags r:id="rId49"/>
                </p:custDataLst>
              </p:nvPr>
            </p:nvCxnSpPr>
            <p:spPr>
              <a:xfrm flipH="1">
                <a:off x="296700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接连接符 141"/>
              <p:cNvCxnSpPr/>
              <p:nvPr userDrawn="1">
                <p:custDataLst>
                  <p:tags r:id="rId50"/>
                </p:custDataLst>
              </p:nvPr>
            </p:nvCxnSpPr>
            <p:spPr>
              <a:xfrm flipH="1">
                <a:off x="303050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/>
              <p:cNvCxnSpPr/>
              <p:nvPr userDrawn="1">
                <p:custDataLst>
                  <p:tags r:id="rId51"/>
                </p:custDataLst>
              </p:nvPr>
            </p:nvCxnSpPr>
            <p:spPr>
              <a:xfrm flipH="1">
                <a:off x="309559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/>
              <p:cNvCxnSpPr/>
              <p:nvPr userDrawn="1">
                <p:custDataLst>
                  <p:tags r:id="rId52"/>
                </p:custDataLst>
              </p:nvPr>
            </p:nvCxnSpPr>
            <p:spPr>
              <a:xfrm flipH="1">
                <a:off x="316068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144"/>
              <p:cNvCxnSpPr/>
              <p:nvPr userDrawn="1">
                <p:custDataLst>
                  <p:tags r:id="rId53"/>
                </p:custDataLst>
              </p:nvPr>
            </p:nvCxnSpPr>
            <p:spPr>
              <a:xfrm flipH="1">
                <a:off x="322576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接连接符 145"/>
              <p:cNvCxnSpPr/>
              <p:nvPr userDrawn="1">
                <p:custDataLst>
                  <p:tags r:id="rId54"/>
                </p:custDataLst>
              </p:nvPr>
            </p:nvCxnSpPr>
            <p:spPr>
              <a:xfrm flipH="1">
                <a:off x="328926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146"/>
              <p:cNvCxnSpPr/>
              <p:nvPr userDrawn="1">
                <p:custDataLst>
                  <p:tags r:id="rId55"/>
                </p:custDataLst>
              </p:nvPr>
            </p:nvCxnSpPr>
            <p:spPr>
              <a:xfrm flipH="1">
                <a:off x="335435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147"/>
              <p:cNvCxnSpPr/>
              <p:nvPr userDrawn="1">
                <p:custDataLst>
                  <p:tags r:id="rId56"/>
                </p:custDataLst>
              </p:nvPr>
            </p:nvCxnSpPr>
            <p:spPr>
              <a:xfrm flipH="1">
                <a:off x="341944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连接符 148"/>
              <p:cNvCxnSpPr/>
              <p:nvPr userDrawn="1">
                <p:custDataLst>
                  <p:tags r:id="rId57"/>
                </p:custDataLst>
              </p:nvPr>
            </p:nvCxnSpPr>
            <p:spPr>
              <a:xfrm flipH="1">
                <a:off x="348453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接连接符 149"/>
              <p:cNvCxnSpPr/>
              <p:nvPr userDrawn="1">
                <p:custDataLst>
                  <p:tags r:id="rId58"/>
                </p:custDataLst>
              </p:nvPr>
            </p:nvCxnSpPr>
            <p:spPr>
              <a:xfrm flipH="1">
                <a:off x="354803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接连接符 150"/>
              <p:cNvCxnSpPr/>
              <p:nvPr userDrawn="1">
                <p:custDataLst>
                  <p:tags r:id="rId59"/>
                </p:custDataLst>
              </p:nvPr>
            </p:nvCxnSpPr>
            <p:spPr>
              <a:xfrm flipH="1">
                <a:off x="361311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接连接符 151"/>
              <p:cNvCxnSpPr/>
              <p:nvPr userDrawn="1">
                <p:custDataLst>
                  <p:tags r:id="rId60"/>
                </p:custDataLst>
              </p:nvPr>
            </p:nvCxnSpPr>
            <p:spPr>
              <a:xfrm flipH="1">
                <a:off x="367820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接连接符 152"/>
              <p:cNvCxnSpPr/>
              <p:nvPr userDrawn="1">
                <p:custDataLst>
                  <p:tags r:id="rId61"/>
                </p:custDataLst>
              </p:nvPr>
            </p:nvCxnSpPr>
            <p:spPr>
              <a:xfrm flipH="1">
                <a:off x="374170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接连接符 153"/>
              <p:cNvCxnSpPr/>
              <p:nvPr userDrawn="1">
                <p:custDataLst>
                  <p:tags r:id="rId62"/>
                </p:custDataLst>
              </p:nvPr>
            </p:nvCxnSpPr>
            <p:spPr>
              <a:xfrm flipH="1">
                <a:off x="380679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接连接符 154"/>
              <p:cNvCxnSpPr/>
              <p:nvPr userDrawn="1">
                <p:custDataLst>
                  <p:tags r:id="rId63"/>
                </p:custDataLst>
              </p:nvPr>
            </p:nvCxnSpPr>
            <p:spPr>
              <a:xfrm flipH="1">
                <a:off x="387188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接连接符 155"/>
              <p:cNvCxnSpPr/>
              <p:nvPr userDrawn="1">
                <p:custDataLst>
                  <p:tags r:id="rId64"/>
                </p:custDataLst>
              </p:nvPr>
            </p:nvCxnSpPr>
            <p:spPr>
              <a:xfrm flipH="1">
                <a:off x="393696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接连接符 156"/>
              <p:cNvCxnSpPr/>
              <p:nvPr userDrawn="1">
                <p:custDataLst>
                  <p:tags r:id="rId65"/>
                </p:custDataLst>
              </p:nvPr>
            </p:nvCxnSpPr>
            <p:spPr>
              <a:xfrm flipH="1">
                <a:off x="400047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接连接符 157"/>
              <p:cNvCxnSpPr/>
              <p:nvPr userDrawn="1">
                <p:custDataLst>
                  <p:tags r:id="rId66"/>
                </p:custDataLst>
              </p:nvPr>
            </p:nvCxnSpPr>
            <p:spPr>
              <a:xfrm flipH="1">
                <a:off x="406555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接连接符 158"/>
              <p:cNvCxnSpPr/>
              <p:nvPr userDrawn="1">
                <p:custDataLst>
                  <p:tags r:id="rId67"/>
                </p:custDataLst>
              </p:nvPr>
            </p:nvCxnSpPr>
            <p:spPr>
              <a:xfrm flipH="1">
                <a:off x="413064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接连接符 159"/>
              <p:cNvCxnSpPr/>
              <p:nvPr userDrawn="1">
                <p:custDataLst>
                  <p:tags r:id="rId68"/>
                </p:custDataLst>
              </p:nvPr>
            </p:nvCxnSpPr>
            <p:spPr>
              <a:xfrm flipH="1">
                <a:off x="419573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接连接符 160"/>
              <p:cNvCxnSpPr/>
              <p:nvPr userDrawn="1">
                <p:custDataLst>
                  <p:tags r:id="rId69"/>
                </p:custDataLst>
              </p:nvPr>
            </p:nvCxnSpPr>
            <p:spPr>
              <a:xfrm flipH="1">
                <a:off x="425923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接连接符 161"/>
              <p:cNvCxnSpPr/>
              <p:nvPr userDrawn="1">
                <p:custDataLst>
                  <p:tags r:id="rId70"/>
                </p:custDataLst>
              </p:nvPr>
            </p:nvCxnSpPr>
            <p:spPr>
              <a:xfrm flipH="1">
                <a:off x="432432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接连接符 162"/>
              <p:cNvCxnSpPr/>
              <p:nvPr userDrawn="1">
                <p:custDataLst>
                  <p:tags r:id="rId71"/>
                </p:custDataLst>
              </p:nvPr>
            </p:nvCxnSpPr>
            <p:spPr>
              <a:xfrm flipH="1">
                <a:off x="438940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接连接符 163"/>
              <p:cNvCxnSpPr/>
              <p:nvPr userDrawn="1">
                <p:custDataLst>
                  <p:tags r:id="rId72"/>
                </p:custDataLst>
              </p:nvPr>
            </p:nvCxnSpPr>
            <p:spPr>
              <a:xfrm flipH="1">
                <a:off x="445290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接连接符 164"/>
              <p:cNvCxnSpPr/>
              <p:nvPr userDrawn="1">
                <p:custDataLst>
                  <p:tags r:id="rId73"/>
                </p:custDataLst>
              </p:nvPr>
            </p:nvCxnSpPr>
            <p:spPr>
              <a:xfrm flipH="1">
                <a:off x="451799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连接符 165"/>
              <p:cNvCxnSpPr/>
              <p:nvPr userDrawn="1">
                <p:custDataLst>
                  <p:tags r:id="rId74"/>
                </p:custDataLst>
              </p:nvPr>
            </p:nvCxnSpPr>
            <p:spPr>
              <a:xfrm flipH="1">
                <a:off x="458308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/>
              <p:cNvCxnSpPr/>
              <p:nvPr userDrawn="1">
                <p:custDataLst>
                  <p:tags r:id="rId75"/>
                </p:custDataLst>
              </p:nvPr>
            </p:nvCxnSpPr>
            <p:spPr>
              <a:xfrm flipH="1">
                <a:off x="464817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/>
              <p:cNvCxnSpPr/>
              <p:nvPr userDrawn="1">
                <p:custDataLst>
                  <p:tags r:id="rId76"/>
                </p:custDataLst>
              </p:nvPr>
            </p:nvCxnSpPr>
            <p:spPr>
              <a:xfrm flipH="1">
                <a:off x="471167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接连接符 168"/>
              <p:cNvCxnSpPr/>
              <p:nvPr userDrawn="1">
                <p:custDataLst>
                  <p:tags r:id="rId77"/>
                </p:custDataLst>
              </p:nvPr>
            </p:nvCxnSpPr>
            <p:spPr>
              <a:xfrm flipH="1">
                <a:off x="477676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直接连接符 169"/>
              <p:cNvCxnSpPr/>
              <p:nvPr userDrawn="1">
                <p:custDataLst>
                  <p:tags r:id="rId78"/>
                </p:custDataLst>
              </p:nvPr>
            </p:nvCxnSpPr>
            <p:spPr>
              <a:xfrm flipH="1">
                <a:off x="484184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接连接符 170"/>
              <p:cNvCxnSpPr/>
              <p:nvPr userDrawn="1">
                <p:custDataLst>
                  <p:tags r:id="rId79"/>
                </p:custDataLst>
              </p:nvPr>
            </p:nvCxnSpPr>
            <p:spPr>
              <a:xfrm flipH="1">
                <a:off x="490693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/>
              <p:cNvCxnSpPr/>
              <p:nvPr userDrawn="1">
                <p:custDataLst>
                  <p:tags r:id="rId80"/>
                </p:custDataLst>
              </p:nvPr>
            </p:nvCxnSpPr>
            <p:spPr>
              <a:xfrm flipH="1">
                <a:off x="497043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连接符 172"/>
              <p:cNvCxnSpPr/>
              <p:nvPr userDrawn="1">
                <p:custDataLst>
                  <p:tags r:id="rId81"/>
                </p:custDataLst>
              </p:nvPr>
            </p:nvCxnSpPr>
            <p:spPr>
              <a:xfrm flipH="1">
                <a:off x="503552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直接连接符 173"/>
              <p:cNvCxnSpPr/>
              <p:nvPr userDrawn="1">
                <p:custDataLst>
                  <p:tags r:id="rId82"/>
                </p:custDataLst>
              </p:nvPr>
            </p:nvCxnSpPr>
            <p:spPr>
              <a:xfrm flipH="1">
                <a:off x="510061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接连接符 174"/>
              <p:cNvCxnSpPr/>
              <p:nvPr userDrawn="1">
                <p:custDataLst>
                  <p:tags r:id="rId83"/>
                </p:custDataLst>
              </p:nvPr>
            </p:nvCxnSpPr>
            <p:spPr>
              <a:xfrm flipH="1">
                <a:off x="516411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/>
              <p:cNvCxnSpPr/>
              <p:nvPr userDrawn="1">
                <p:custDataLst>
                  <p:tags r:id="rId84"/>
                </p:custDataLst>
              </p:nvPr>
            </p:nvCxnSpPr>
            <p:spPr>
              <a:xfrm flipH="1">
                <a:off x="52291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连接符 176"/>
              <p:cNvCxnSpPr/>
              <p:nvPr userDrawn="1">
                <p:custDataLst>
                  <p:tags r:id="rId85"/>
                </p:custDataLst>
              </p:nvPr>
            </p:nvCxnSpPr>
            <p:spPr>
              <a:xfrm flipH="1">
                <a:off x="529428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/>
              <p:cNvCxnSpPr/>
              <p:nvPr userDrawn="1">
                <p:custDataLst>
                  <p:tags r:id="rId86"/>
                </p:custDataLst>
              </p:nvPr>
            </p:nvCxnSpPr>
            <p:spPr>
              <a:xfrm flipH="1">
                <a:off x="535937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/>
              <p:cNvCxnSpPr/>
              <p:nvPr userDrawn="1">
                <p:custDataLst>
                  <p:tags r:id="rId87"/>
                </p:custDataLst>
              </p:nvPr>
            </p:nvCxnSpPr>
            <p:spPr>
              <a:xfrm flipH="1">
                <a:off x="542287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接连接符 179"/>
              <p:cNvCxnSpPr/>
              <p:nvPr userDrawn="1">
                <p:custDataLst>
                  <p:tags r:id="rId88"/>
                </p:custDataLst>
              </p:nvPr>
            </p:nvCxnSpPr>
            <p:spPr>
              <a:xfrm flipH="1">
                <a:off x="548796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接连接符 180"/>
              <p:cNvCxnSpPr/>
              <p:nvPr userDrawn="1">
                <p:custDataLst>
                  <p:tags r:id="rId89"/>
                </p:custDataLst>
              </p:nvPr>
            </p:nvCxnSpPr>
            <p:spPr>
              <a:xfrm flipH="1">
                <a:off x="555305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接连接符 181"/>
              <p:cNvCxnSpPr/>
              <p:nvPr userDrawn="1">
                <p:custDataLst>
                  <p:tags r:id="rId90"/>
                </p:custDataLst>
              </p:nvPr>
            </p:nvCxnSpPr>
            <p:spPr>
              <a:xfrm flipH="1">
                <a:off x="561813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连接符 182"/>
              <p:cNvCxnSpPr/>
              <p:nvPr userDrawn="1">
                <p:custDataLst>
                  <p:tags r:id="rId91"/>
                </p:custDataLst>
              </p:nvPr>
            </p:nvCxnSpPr>
            <p:spPr>
              <a:xfrm flipH="1">
                <a:off x="568163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接连接符 183"/>
              <p:cNvCxnSpPr/>
              <p:nvPr userDrawn="1">
                <p:custDataLst>
                  <p:tags r:id="rId92"/>
                </p:custDataLst>
              </p:nvPr>
            </p:nvCxnSpPr>
            <p:spPr>
              <a:xfrm flipH="1">
                <a:off x="574672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接连接符 184"/>
              <p:cNvCxnSpPr/>
              <p:nvPr userDrawn="1">
                <p:custDataLst>
                  <p:tags r:id="rId93"/>
                </p:custDataLst>
              </p:nvPr>
            </p:nvCxnSpPr>
            <p:spPr>
              <a:xfrm flipH="1">
                <a:off x="581181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接连接符 185"/>
              <p:cNvCxnSpPr/>
              <p:nvPr userDrawn="1">
                <p:custDataLst>
                  <p:tags r:id="rId94"/>
                </p:custDataLst>
              </p:nvPr>
            </p:nvCxnSpPr>
            <p:spPr>
              <a:xfrm flipH="1">
                <a:off x="587531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连接符 186"/>
              <p:cNvCxnSpPr/>
              <p:nvPr userDrawn="1">
                <p:custDataLst>
                  <p:tags r:id="rId95"/>
                </p:custDataLst>
              </p:nvPr>
            </p:nvCxnSpPr>
            <p:spPr>
              <a:xfrm flipH="1">
                <a:off x="594040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/>
              <p:cNvCxnSpPr/>
              <p:nvPr userDrawn="1">
                <p:custDataLst>
                  <p:tags r:id="rId96"/>
                </p:custDataLst>
              </p:nvPr>
            </p:nvCxnSpPr>
            <p:spPr>
              <a:xfrm flipH="1">
                <a:off x="600549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188"/>
              <p:cNvCxnSpPr/>
              <p:nvPr userDrawn="1">
                <p:custDataLst>
                  <p:tags r:id="rId97"/>
                </p:custDataLst>
              </p:nvPr>
            </p:nvCxnSpPr>
            <p:spPr>
              <a:xfrm flipH="1">
                <a:off x="607057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连接符 189"/>
              <p:cNvCxnSpPr/>
              <p:nvPr userDrawn="1">
                <p:custDataLst>
                  <p:tags r:id="rId98"/>
                </p:custDataLst>
              </p:nvPr>
            </p:nvCxnSpPr>
            <p:spPr>
              <a:xfrm flipH="1">
                <a:off x="613407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接连接符 190"/>
              <p:cNvCxnSpPr/>
              <p:nvPr userDrawn="1">
                <p:custDataLst>
                  <p:tags r:id="rId99"/>
                </p:custDataLst>
              </p:nvPr>
            </p:nvCxnSpPr>
            <p:spPr>
              <a:xfrm flipH="1">
                <a:off x="619916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接连接符 191"/>
              <p:cNvCxnSpPr/>
              <p:nvPr userDrawn="1">
                <p:custDataLst>
                  <p:tags r:id="rId100"/>
                </p:custDataLst>
              </p:nvPr>
            </p:nvCxnSpPr>
            <p:spPr>
              <a:xfrm flipH="1">
                <a:off x="626425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接连接符 192"/>
              <p:cNvCxnSpPr/>
              <p:nvPr userDrawn="1">
                <p:custDataLst>
                  <p:tags r:id="rId101"/>
                </p:custDataLst>
              </p:nvPr>
            </p:nvCxnSpPr>
            <p:spPr>
              <a:xfrm flipH="1">
                <a:off x="632934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接连接符 193"/>
              <p:cNvCxnSpPr/>
              <p:nvPr userDrawn="1">
                <p:custDataLst>
                  <p:tags r:id="rId102"/>
                </p:custDataLst>
              </p:nvPr>
            </p:nvCxnSpPr>
            <p:spPr>
              <a:xfrm flipH="1">
                <a:off x="639284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接连接符 194"/>
              <p:cNvCxnSpPr/>
              <p:nvPr userDrawn="1">
                <p:custDataLst>
                  <p:tags r:id="rId103"/>
                </p:custDataLst>
              </p:nvPr>
            </p:nvCxnSpPr>
            <p:spPr>
              <a:xfrm flipH="1">
                <a:off x="645792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接连接符 195"/>
              <p:cNvCxnSpPr/>
              <p:nvPr userDrawn="1">
                <p:custDataLst>
                  <p:tags r:id="rId104"/>
                </p:custDataLst>
              </p:nvPr>
            </p:nvCxnSpPr>
            <p:spPr>
              <a:xfrm flipH="1">
                <a:off x="652301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接连接符 196"/>
              <p:cNvCxnSpPr/>
              <p:nvPr userDrawn="1">
                <p:custDataLst>
                  <p:tags r:id="rId105"/>
                </p:custDataLst>
              </p:nvPr>
            </p:nvCxnSpPr>
            <p:spPr>
              <a:xfrm flipH="1">
                <a:off x="658651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接连接符 197"/>
              <p:cNvCxnSpPr/>
              <p:nvPr userDrawn="1">
                <p:custDataLst>
                  <p:tags r:id="rId106"/>
                </p:custDataLst>
              </p:nvPr>
            </p:nvCxnSpPr>
            <p:spPr>
              <a:xfrm flipH="1">
                <a:off x="665160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接连接符 198"/>
              <p:cNvCxnSpPr/>
              <p:nvPr userDrawn="1">
                <p:custDataLst>
                  <p:tags r:id="rId107"/>
                </p:custDataLst>
              </p:nvPr>
            </p:nvCxnSpPr>
            <p:spPr>
              <a:xfrm flipH="1">
                <a:off x="671669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 userDrawn="1">
                <p:custDataLst>
                  <p:tags r:id="rId108"/>
                </p:custDataLst>
              </p:nvPr>
            </p:nvCxnSpPr>
            <p:spPr>
              <a:xfrm flipH="1">
                <a:off x="678178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 userDrawn="1">
                <p:custDataLst>
                  <p:tags r:id="rId109"/>
                </p:custDataLst>
              </p:nvPr>
            </p:nvCxnSpPr>
            <p:spPr>
              <a:xfrm flipH="1">
                <a:off x="684528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 userDrawn="1">
                <p:custDataLst>
                  <p:tags r:id="rId110"/>
                </p:custDataLst>
              </p:nvPr>
            </p:nvCxnSpPr>
            <p:spPr>
              <a:xfrm flipH="1">
                <a:off x="691036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 userDrawn="1">
                <p:custDataLst>
                  <p:tags r:id="rId111"/>
                </p:custDataLst>
              </p:nvPr>
            </p:nvCxnSpPr>
            <p:spPr>
              <a:xfrm flipH="1">
                <a:off x="697545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 userDrawn="1">
                <p:custDataLst>
                  <p:tags r:id="rId112"/>
                </p:custDataLst>
              </p:nvPr>
            </p:nvCxnSpPr>
            <p:spPr>
              <a:xfrm flipH="1">
                <a:off x="704054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 userDrawn="1">
                <p:custDataLst>
                  <p:tags r:id="rId113"/>
                </p:custDataLst>
              </p:nvPr>
            </p:nvCxnSpPr>
            <p:spPr>
              <a:xfrm flipH="1">
                <a:off x="710404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 userDrawn="1">
                <p:custDataLst>
                  <p:tags r:id="rId114"/>
                </p:custDataLst>
              </p:nvPr>
            </p:nvCxnSpPr>
            <p:spPr>
              <a:xfrm flipH="1">
                <a:off x="716913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 userDrawn="1">
                <p:custDataLst>
                  <p:tags r:id="rId115"/>
                </p:custDataLst>
              </p:nvPr>
            </p:nvCxnSpPr>
            <p:spPr>
              <a:xfrm flipH="1">
                <a:off x="72342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连接符 207"/>
              <p:cNvCxnSpPr/>
              <p:nvPr userDrawn="1">
                <p:custDataLst>
                  <p:tags r:id="rId116"/>
                </p:custDataLst>
              </p:nvPr>
            </p:nvCxnSpPr>
            <p:spPr>
              <a:xfrm flipH="1">
                <a:off x="72977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接连接符 208"/>
              <p:cNvCxnSpPr/>
              <p:nvPr userDrawn="1">
                <p:custDataLst>
                  <p:tags r:id="rId117"/>
                </p:custDataLst>
              </p:nvPr>
            </p:nvCxnSpPr>
            <p:spPr>
              <a:xfrm flipH="1">
                <a:off x="736280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接连接符 209"/>
              <p:cNvCxnSpPr/>
              <p:nvPr userDrawn="1">
                <p:custDataLst>
                  <p:tags r:id="rId118"/>
                </p:custDataLst>
              </p:nvPr>
            </p:nvCxnSpPr>
            <p:spPr>
              <a:xfrm flipH="1">
                <a:off x="742789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接连接符 210"/>
              <p:cNvCxnSpPr/>
              <p:nvPr userDrawn="1">
                <p:custDataLst>
                  <p:tags r:id="rId119"/>
                </p:custDataLst>
              </p:nvPr>
            </p:nvCxnSpPr>
            <p:spPr>
              <a:xfrm flipH="1">
                <a:off x="749298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接连接符 211"/>
              <p:cNvCxnSpPr/>
              <p:nvPr userDrawn="1">
                <p:custDataLst>
                  <p:tags r:id="rId120"/>
                </p:custDataLst>
              </p:nvPr>
            </p:nvCxnSpPr>
            <p:spPr>
              <a:xfrm flipH="1">
                <a:off x="755648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接连接符 212"/>
              <p:cNvCxnSpPr/>
              <p:nvPr userDrawn="1">
                <p:custDataLst>
                  <p:tags r:id="rId121"/>
                </p:custDataLst>
              </p:nvPr>
            </p:nvCxnSpPr>
            <p:spPr>
              <a:xfrm flipH="1">
                <a:off x="762157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 userDrawn="1">
                <p:custDataLst>
                  <p:tags r:id="rId122"/>
                </p:custDataLst>
              </p:nvPr>
            </p:nvCxnSpPr>
            <p:spPr>
              <a:xfrm flipH="1">
                <a:off x="768665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 userDrawn="1">
                <p:custDataLst>
                  <p:tags r:id="rId123"/>
                </p:custDataLst>
              </p:nvPr>
            </p:nvCxnSpPr>
            <p:spPr>
              <a:xfrm flipH="1">
                <a:off x="775174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直接连接符 215"/>
              <p:cNvCxnSpPr/>
              <p:nvPr userDrawn="1">
                <p:custDataLst>
                  <p:tags r:id="rId124"/>
                </p:custDataLst>
              </p:nvPr>
            </p:nvCxnSpPr>
            <p:spPr>
              <a:xfrm flipH="1">
                <a:off x="781524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 userDrawn="1">
                <p:custDataLst>
                  <p:tags r:id="rId125"/>
                </p:custDataLst>
              </p:nvPr>
            </p:nvCxnSpPr>
            <p:spPr>
              <a:xfrm flipH="1">
                <a:off x="788033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 userDrawn="1">
                <p:custDataLst>
                  <p:tags r:id="rId126"/>
                </p:custDataLst>
              </p:nvPr>
            </p:nvCxnSpPr>
            <p:spPr>
              <a:xfrm flipH="1">
                <a:off x="794542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直接连接符 218"/>
              <p:cNvCxnSpPr/>
              <p:nvPr userDrawn="1">
                <p:custDataLst>
                  <p:tags r:id="rId127"/>
                </p:custDataLst>
              </p:nvPr>
            </p:nvCxnSpPr>
            <p:spPr>
              <a:xfrm flipH="1">
                <a:off x="800892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直接连接符 219"/>
              <p:cNvCxnSpPr/>
              <p:nvPr userDrawn="1">
                <p:custDataLst>
                  <p:tags r:id="rId128"/>
                </p:custDataLst>
              </p:nvPr>
            </p:nvCxnSpPr>
            <p:spPr>
              <a:xfrm flipH="1">
                <a:off x="807401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直接连接符 220"/>
              <p:cNvCxnSpPr/>
              <p:nvPr userDrawn="1">
                <p:custDataLst>
                  <p:tags r:id="rId129"/>
                </p:custDataLst>
              </p:nvPr>
            </p:nvCxnSpPr>
            <p:spPr>
              <a:xfrm flipH="1">
                <a:off x="813909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直接连接符 221"/>
              <p:cNvCxnSpPr/>
              <p:nvPr userDrawn="1">
                <p:custDataLst>
                  <p:tags r:id="rId130"/>
                </p:custDataLst>
              </p:nvPr>
            </p:nvCxnSpPr>
            <p:spPr>
              <a:xfrm flipH="1">
                <a:off x="820418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直接连接符 222"/>
              <p:cNvCxnSpPr/>
              <p:nvPr userDrawn="1">
                <p:custDataLst>
                  <p:tags r:id="rId131"/>
                </p:custDataLst>
              </p:nvPr>
            </p:nvCxnSpPr>
            <p:spPr>
              <a:xfrm flipH="1">
                <a:off x="826768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直接连接符 223"/>
              <p:cNvCxnSpPr/>
              <p:nvPr userDrawn="1">
                <p:custDataLst>
                  <p:tags r:id="rId132"/>
                </p:custDataLst>
              </p:nvPr>
            </p:nvCxnSpPr>
            <p:spPr>
              <a:xfrm flipH="1">
                <a:off x="833277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 userDrawn="1">
                <p:custDataLst>
                  <p:tags r:id="rId133"/>
                </p:custDataLst>
              </p:nvPr>
            </p:nvCxnSpPr>
            <p:spPr>
              <a:xfrm flipH="1">
                <a:off x="839786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 userDrawn="1">
                <p:custDataLst>
                  <p:tags r:id="rId134"/>
                </p:custDataLst>
              </p:nvPr>
            </p:nvCxnSpPr>
            <p:spPr>
              <a:xfrm flipH="1">
                <a:off x="846294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直接连接符 226"/>
              <p:cNvCxnSpPr/>
              <p:nvPr userDrawn="1">
                <p:custDataLst>
                  <p:tags r:id="rId135"/>
                </p:custDataLst>
              </p:nvPr>
            </p:nvCxnSpPr>
            <p:spPr>
              <a:xfrm flipH="1">
                <a:off x="852645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 userDrawn="1">
                <p:custDataLst>
                  <p:tags r:id="rId136"/>
                </p:custDataLst>
              </p:nvPr>
            </p:nvCxnSpPr>
            <p:spPr>
              <a:xfrm flipH="1">
                <a:off x="859153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直接连接符 228"/>
              <p:cNvCxnSpPr/>
              <p:nvPr userDrawn="1">
                <p:custDataLst>
                  <p:tags r:id="rId137"/>
                </p:custDataLst>
              </p:nvPr>
            </p:nvCxnSpPr>
            <p:spPr>
              <a:xfrm flipH="1">
                <a:off x="865662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直接连接符 229"/>
              <p:cNvCxnSpPr/>
              <p:nvPr userDrawn="1">
                <p:custDataLst>
                  <p:tags r:id="rId138"/>
                </p:custDataLst>
              </p:nvPr>
            </p:nvCxnSpPr>
            <p:spPr>
              <a:xfrm flipH="1">
                <a:off x="872012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接连接符 230"/>
              <p:cNvCxnSpPr/>
              <p:nvPr userDrawn="1">
                <p:custDataLst>
                  <p:tags r:id="rId139"/>
                </p:custDataLst>
              </p:nvPr>
            </p:nvCxnSpPr>
            <p:spPr>
              <a:xfrm flipH="1">
                <a:off x="878521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直接连接符 231"/>
              <p:cNvCxnSpPr/>
              <p:nvPr userDrawn="1">
                <p:custDataLst>
                  <p:tags r:id="rId140"/>
                </p:custDataLst>
              </p:nvPr>
            </p:nvCxnSpPr>
            <p:spPr>
              <a:xfrm flipH="1">
                <a:off x="885030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直接连接符 232"/>
              <p:cNvCxnSpPr/>
              <p:nvPr userDrawn="1">
                <p:custDataLst>
                  <p:tags r:id="rId141"/>
                </p:custDataLst>
              </p:nvPr>
            </p:nvCxnSpPr>
            <p:spPr>
              <a:xfrm flipH="1">
                <a:off x="891538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直接连接符 233"/>
              <p:cNvCxnSpPr/>
              <p:nvPr userDrawn="1">
                <p:custDataLst>
                  <p:tags r:id="rId142"/>
                </p:custDataLst>
              </p:nvPr>
            </p:nvCxnSpPr>
            <p:spPr>
              <a:xfrm flipH="1">
                <a:off x="897888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直接连接符 234"/>
              <p:cNvCxnSpPr/>
              <p:nvPr userDrawn="1">
                <p:custDataLst>
                  <p:tags r:id="rId143"/>
                </p:custDataLst>
              </p:nvPr>
            </p:nvCxnSpPr>
            <p:spPr>
              <a:xfrm flipH="1">
                <a:off x="904397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接连接符 235"/>
              <p:cNvCxnSpPr/>
              <p:nvPr userDrawn="1">
                <p:custDataLst>
                  <p:tags r:id="rId144"/>
                </p:custDataLst>
              </p:nvPr>
            </p:nvCxnSpPr>
            <p:spPr>
              <a:xfrm flipH="1">
                <a:off x="910906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 userDrawn="1">
                <p:custDataLst>
                  <p:tags r:id="rId145"/>
                </p:custDataLst>
              </p:nvPr>
            </p:nvCxnSpPr>
            <p:spPr>
              <a:xfrm flipH="1">
                <a:off x="917415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 userDrawn="1">
                <p:custDataLst>
                  <p:tags r:id="rId146"/>
                </p:custDataLst>
              </p:nvPr>
            </p:nvCxnSpPr>
            <p:spPr>
              <a:xfrm flipH="1">
                <a:off x="923765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 userDrawn="1">
                <p:custDataLst>
                  <p:tags r:id="rId147"/>
                </p:custDataLst>
              </p:nvPr>
            </p:nvCxnSpPr>
            <p:spPr>
              <a:xfrm flipH="1">
                <a:off x="930273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 userDrawn="1">
                <p:custDataLst>
                  <p:tags r:id="rId148"/>
                </p:custDataLst>
              </p:nvPr>
            </p:nvCxnSpPr>
            <p:spPr>
              <a:xfrm flipH="1">
                <a:off x="936782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 userDrawn="1">
                <p:custDataLst>
                  <p:tags r:id="rId149"/>
                </p:custDataLst>
              </p:nvPr>
            </p:nvCxnSpPr>
            <p:spPr>
              <a:xfrm flipH="1">
                <a:off x="943132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 userDrawn="1">
                <p:custDataLst>
                  <p:tags r:id="rId150"/>
                </p:custDataLst>
              </p:nvPr>
            </p:nvCxnSpPr>
            <p:spPr>
              <a:xfrm flipH="1">
                <a:off x="949641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 userDrawn="1">
                <p:custDataLst>
                  <p:tags r:id="rId151"/>
                </p:custDataLst>
              </p:nvPr>
            </p:nvCxnSpPr>
            <p:spPr>
              <a:xfrm flipH="1">
                <a:off x="956150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 userDrawn="1">
                <p:custDataLst>
                  <p:tags r:id="rId152"/>
                </p:custDataLst>
              </p:nvPr>
            </p:nvCxnSpPr>
            <p:spPr>
              <a:xfrm flipH="1">
                <a:off x="962659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 userDrawn="1">
                <p:custDataLst>
                  <p:tags r:id="rId153"/>
                </p:custDataLst>
              </p:nvPr>
            </p:nvCxnSpPr>
            <p:spPr>
              <a:xfrm flipH="1">
                <a:off x="969009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 userDrawn="1">
                <p:custDataLst>
                  <p:tags r:id="rId154"/>
                </p:custDataLst>
              </p:nvPr>
            </p:nvCxnSpPr>
            <p:spPr>
              <a:xfrm flipH="1">
                <a:off x="975517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 userDrawn="1">
                <p:custDataLst>
                  <p:tags r:id="rId155"/>
                </p:custDataLst>
              </p:nvPr>
            </p:nvCxnSpPr>
            <p:spPr>
              <a:xfrm flipH="1">
                <a:off x="982026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 userDrawn="1">
                <p:custDataLst>
                  <p:tags r:id="rId156"/>
                </p:custDataLst>
              </p:nvPr>
            </p:nvCxnSpPr>
            <p:spPr>
              <a:xfrm flipH="1">
                <a:off x="988535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 userDrawn="1">
                <p:custDataLst>
                  <p:tags r:id="rId157"/>
                </p:custDataLst>
              </p:nvPr>
            </p:nvCxnSpPr>
            <p:spPr>
              <a:xfrm flipH="1">
                <a:off x="994885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 userDrawn="1">
                <p:custDataLst>
                  <p:tags r:id="rId158"/>
                </p:custDataLst>
              </p:nvPr>
            </p:nvCxnSpPr>
            <p:spPr>
              <a:xfrm flipH="1">
                <a:off x="1001394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 userDrawn="1">
                <p:custDataLst>
                  <p:tags r:id="rId159"/>
                </p:custDataLst>
              </p:nvPr>
            </p:nvCxnSpPr>
            <p:spPr>
              <a:xfrm flipH="1">
                <a:off x="1007903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 userDrawn="1">
                <p:custDataLst>
                  <p:tags r:id="rId160"/>
                </p:custDataLst>
              </p:nvPr>
            </p:nvCxnSpPr>
            <p:spPr>
              <a:xfrm flipH="1">
                <a:off x="1014253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 userDrawn="1">
                <p:custDataLst>
                  <p:tags r:id="rId161"/>
                </p:custDataLst>
              </p:nvPr>
            </p:nvCxnSpPr>
            <p:spPr>
              <a:xfrm flipH="1">
                <a:off x="1020761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直接连接符 253"/>
              <p:cNvCxnSpPr/>
              <p:nvPr userDrawn="1">
                <p:custDataLst>
                  <p:tags r:id="rId162"/>
                </p:custDataLst>
              </p:nvPr>
            </p:nvCxnSpPr>
            <p:spPr>
              <a:xfrm flipH="1">
                <a:off x="1027270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直接连接符 254"/>
              <p:cNvCxnSpPr/>
              <p:nvPr userDrawn="1">
                <p:custDataLst>
                  <p:tags r:id="rId163"/>
                </p:custDataLst>
              </p:nvPr>
            </p:nvCxnSpPr>
            <p:spPr>
              <a:xfrm flipH="1">
                <a:off x="1033779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直接连接符 255"/>
              <p:cNvCxnSpPr/>
              <p:nvPr userDrawn="1">
                <p:custDataLst>
                  <p:tags r:id="rId164"/>
                </p:custDataLst>
              </p:nvPr>
            </p:nvCxnSpPr>
            <p:spPr>
              <a:xfrm flipH="1">
                <a:off x="1040129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直接连接符 256"/>
              <p:cNvCxnSpPr/>
              <p:nvPr userDrawn="1">
                <p:custDataLst>
                  <p:tags r:id="rId165"/>
                </p:custDataLst>
              </p:nvPr>
            </p:nvCxnSpPr>
            <p:spPr>
              <a:xfrm flipH="1">
                <a:off x="1046638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接连接符 257"/>
              <p:cNvCxnSpPr/>
              <p:nvPr userDrawn="1">
                <p:custDataLst>
                  <p:tags r:id="rId166"/>
                </p:custDataLst>
              </p:nvPr>
            </p:nvCxnSpPr>
            <p:spPr>
              <a:xfrm flipH="1">
                <a:off x="1053146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接连接符 258"/>
              <p:cNvCxnSpPr/>
              <p:nvPr userDrawn="1">
                <p:custDataLst>
                  <p:tags r:id="rId167"/>
                </p:custDataLst>
              </p:nvPr>
            </p:nvCxnSpPr>
            <p:spPr>
              <a:xfrm flipH="1">
                <a:off x="1059655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直接连接符 259"/>
              <p:cNvCxnSpPr/>
              <p:nvPr userDrawn="1">
                <p:custDataLst>
                  <p:tags r:id="rId168"/>
                </p:custDataLst>
              </p:nvPr>
            </p:nvCxnSpPr>
            <p:spPr>
              <a:xfrm flipH="1">
                <a:off x="1066005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直接连接符 260"/>
              <p:cNvCxnSpPr/>
              <p:nvPr userDrawn="1">
                <p:custDataLst>
                  <p:tags r:id="rId169"/>
                </p:custDataLst>
              </p:nvPr>
            </p:nvCxnSpPr>
            <p:spPr>
              <a:xfrm flipH="1">
                <a:off x="1072514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直接连接符 261"/>
              <p:cNvCxnSpPr/>
              <p:nvPr userDrawn="1">
                <p:custDataLst>
                  <p:tags r:id="rId170"/>
                </p:custDataLst>
              </p:nvPr>
            </p:nvCxnSpPr>
            <p:spPr>
              <a:xfrm flipH="1">
                <a:off x="1079023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直接连接符 262"/>
              <p:cNvCxnSpPr/>
              <p:nvPr userDrawn="1">
                <p:custDataLst>
                  <p:tags r:id="rId171"/>
                </p:custDataLst>
              </p:nvPr>
            </p:nvCxnSpPr>
            <p:spPr>
              <a:xfrm flipH="1">
                <a:off x="1085373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直接连接符 263"/>
              <p:cNvCxnSpPr/>
              <p:nvPr userDrawn="1">
                <p:custDataLst>
                  <p:tags r:id="rId172"/>
                </p:custDataLst>
              </p:nvPr>
            </p:nvCxnSpPr>
            <p:spPr>
              <a:xfrm flipH="1">
                <a:off x="109188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直接连接符 264"/>
              <p:cNvCxnSpPr/>
              <p:nvPr userDrawn="1">
                <p:custDataLst>
                  <p:tags r:id="rId173"/>
                </p:custDataLst>
              </p:nvPr>
            </p:nvCxnSpPr>
            <p:spPr>
              <a:xfrm flipH="1">
                <a:off x="1098390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直接连接符 265"/>
              <p:cNvCxnSpPr/>
              <p:nvPr userDrawn="1">
                <p:custDataLst>
                  <p:tags r:id="rId174"/>
                </p:custDataLst>
              </p:nvPr>
            </p:nvCxnSpPr>
            <p:spPr>
              <a:xfrm flipH="1">
                <a:off x="1104899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直接连接符 266"/>
              <p:cNvCxnSpPr/>
              <p:nvPr userDrawn="1">
                <p:custDataLst>
                  <p:tags r:id="rId175"/>
                </p:custDataLst>
              </p:nvPr>
            </p:nvCxnSpPr>
            <p:spPr>
              <a:xfrm flipH="1">
                <a:off x="1111249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直接连接符 267"/>
              <p:cNvCxnSpPr/>
              <p:nvPr userDrawn="1">
                <p:custDataLst>
                  <p:tags r:id="rId176"/>
                </p:custDataLst>
              </p:nvPr>
            </p:nvCxnSpPr>
            <p:spPr>
              <a:xfrm flipH="1">
                <a:off x="1117758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直接连接符 268"/>
              <p:cNvCxnSpPr/>
              <p:nvPr userDrawn="1">
                <p:custDataLst>
                  <p:tags r:id="rId177"/>
                </p:custDataLst>
              </p:nvPr>
            </p:nvCxnSpPr>
            <p:spPr>
              <a:xfrm flipH="1">
                <a:off x="1124267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直接连接符 269"/>
              <p:cNvCxnSpPr/>
              <p:nvPr userDrawn="1">
                <p:custDataLst>
                  <p:tags r:id="rId178"/>
                </p:custDataLst>
              </p:nvPr>
            </p:nvCxnSpPr>
            <p:spPr>
              <a:xfrm flipH="1">
                <a:off x="1130776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直接连接符 270"/>
              <p:cNvCxnSpPr/>
              <p:nvPr userDrawn="1">
                <p:custDataLst>
                  <p:tags r:id="rId179"/>
                </p:custDataLst>
              </p:nvPr>
            </p:nvCxnSpPr>
            <p:spPr>
              <a:xfrm flipH="1">
                <a:off x="1137126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直接连接符 271"/>
              <p:cNvCxnSpPr/>
              <p:nvPr userDrawn="1">
                <p:custDataLst>
                  <p:tags r:id="rId180"/>
                </p:custDataLst>
              </p:nvPr>
            </p:nvCxnSpPr>
            <p:spPr>
              <a:xfrm flipH="1">
                <a:off x="1143634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直接连接符 272"/>
              <p:cNvCxnSpPr/>
              <p:nvPr userDrawn="1">
                <p:custDataLst>
                  <p:tags r:id="rId181"/>
                </p:custDataLst>
              </p:nvPr>
            </p:nvCxnSpPr>
            <p:spPr>
              <a:xfrm flipH="1">
                <a:off x="1150143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直接连接符 273"/>
              <p:cNvCxnSpPr/>
              <p:nvPr userDrawn="1">
                <p:custDataLst>
                  <p:tags r:id="rId182"/>
                </p:custDataLst>
              </p:nvPr>
            </p:nvCxnSpPr>
            <p:spPr>
              <a:xfrm flipH="1">
                <a:off x="1156493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直接连接符 274"/>
              <p:cNvCxnSpPr/>
              <p:nvPr userDrawn="1">
                <p:custDataLst>
                  <p:tags r:id="rId183"/>
                </p:custDataLst>
              </p:nvPr>
            </p:nvCxnSpPr>
            <p:spPr>
              <a:xfrm flipH="1">
                <a:off x="1163002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直接连接符 275"/>
              <p:cNvCxnSpPr/>
              <p:nvPr userDrawn="1">
                <p:custDataLst>
                  <p:tags r:id="rId184"/>
                </p:custDataLst>
              </p:nvPr>
            </p:nvCxnSpPr>
            <p:spPr>
              <a:xfrm flipH="1">
                <a:off x="1169511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直接连接符 276"/>
              <p:cNvCxnSpPr/>
              <p:nvPr userDrawn="1">
                <p:custDataLst>
                  <p:tags r:id="rId185"/>
                </p:custDataLst>
              </p:nvPr>
            </p:nvCxnSpPr>
            <p:spPr>
              <a:xfrm flipH="1">
                <a:off x="117601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直接连接符 277"/>
              <p:cNvCxnSpPr/>
              <p:nvPr userDrawn="1">
                <p:custDataLst>
                  <p:tags r:id="rId186"/>
                </p:custDataLst>
              </p:nvPr>
            </p:nvCxnSpPr>
            <p:spPr>
              <a:xfrm flipH="1">
                <a:off x="118236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直接连接符 278"/>
              <p:cNvCxnSpPr/>
              <p:nvPr userDrawn="1">
                <p:custDataLst>
                  <p:tags r:id="rId187"/>
                </p:custDataLst>
              </p:nvPr>
            </p:nvCxnSpPr>
            <p:spPr>
              <a:xfrm flipH="1">
                <a:off x="1188878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直接连接符 279"/>
              <p:cNvCxnSpPr/>
              <p:nvPr userDrawn="1">
                <p:custDataLst>
                  <p:tags r:id="rId188"/>
                </p:custDataLst>
              </p:nvPr>
            </p:nvCxnSpPr>
            <p:spPr>
              <a:xfrm flipH="1">
                <a:off x="1195387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直接连接符 280"/>
              <p:cNvCxnSpPr/>
              <p:nvPr userDrawn="1">
                <p:custDataLst>
                  <p:tags r:id="rId189"/>
                </p:custDataLst>
              </p:nvPr>
            </p:nvCxnSpPr>
            <p:spPr>
              <a:xfrm flipH="1">
                <a:off x="1201896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直接连接符 281"/>
              <p:cNvCxnSpPr/>
              <p:nvPr userDrawn="1">
                <p:custDataLst>
                  <p:tags r:id="rId190"/>
                </p:custDataLst>
              </p:nvPr>
            </p:nvCxnSpPr>
            <p:spPr>
              <a:xfrm flipH="1">
                <a:off x="1208246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直接连接符 282"/>
              <p:cNvCxnSpPr/>
              <p:nvPr userDrawn="1">
                <p:custDataLst>
                  <p:tags r:id="rId191"/>
                </p:custDataLst>
              </p:nvPr>
            </p:nvCxnSpPr>
            <p:spPr>
              <a:xfrm flipH="1">
                <a:off x="1214755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接连接符 3"/>
            <p:cNvCxnSpPr/>
            <p:nvPr userDrawn="1">
              <p:custDataLst>
                <p:tags r:id="rId192"/>
              </p:custDataLst>
            </p:nvPr>
          </p:nvCxnSpPr>
          <p:spPr>
            <a:xfrm flipH="1">
              <a:off x="-7983" y="619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 userDrawn="1">
              <p:custDataLst>
                <p:tags r:id="rId193"/>
              </p:custDataLst>
            </p:nvPr>
          </p:nvCxnSpPr>
          <p:spPr>
            <a:xfrm flipH="1">
              <a:off x="-7983" y="1349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 userDrawn="1">
              <p:custDataLst>
                <p:tags r:id="rId194"/>
              </p:custDataLst>
            </p:nvPr>
          </p:nvCxnSpPr>
          <p:spPr>
            <a:xfrm flipH="1">
              <a:off x="-7983" y="2095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 userDrawn="1">
              <p:custDataLst>
                <p:tags r:id="rId195"/>
              </p:custDataLst>
            </p:nvPr>
          </p:nvCxnSpPr>
          <p:spPr>
            <a:xfrm flipH="1">
              <a:off x="-7983" y="2825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>
              <p:custDataLst>
                <p:tags r:id="rId196"/>
              </p:custDataLst>
            </p:nvPr>
          </p:nvCxnSpPr>
          <p:spPr>
            <a:xfrm flipH="1">
              <a:off x="-7983" y="3571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>
              <p:custDataLst>
                <p:tags r:id="rId197"/>
              </p:custDataLst>
            </p:nvPr>
          </p:nvCxnSpPr>
          <p:spPr>
            <a:xfrm flipH="1">
              <a:off x="-7983" y="4302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 userDrawn="1">
              <p:custDataLst>
                <p:tags r:id="rId198"/>
              </p:custDataLst>
            </p:nvPr>
          </p:nvCxnSpPr>
          <p:spPr>
            <a:xfrm flipH="1">
              <a:off x="-7983" y="5048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 userDrawn="1">
              <p:custDataLst>
                <p:tags r:id="rId199"/>
              </p:custDataLst>
            </p:nvPr>
          </p:nvCxnSpPr>
          <p:spPr>
            <a:xfrm flipH="1">
              <a:off x="-7983" y="5778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 userDrawn="1">
              <p:custDataLst>
                <p:tags r:id="rId200"/>
              </p:custDataLst>
            </p:nvPr>
          </p:nvCxnSpPr>
          <p:spPr>
            <a:xfrm flipH="1">
              <a:off x="-7983" y="6524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 userDrawn="1">
              <p:custDataLst>
                <p:tags r:id="rId201"/>
              </p:custDataLst>
            </p:nvPr>
          </p:nvCxnSpPr>
          <p:spPr>
            <a:xfrm flipH="1">
              <a:off x="-7983" y="7254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>
              <p:custDataLst>
                <p:tags r:id="rId202"/>
              </p:custDataLst>
            </p:nvPr>
          </p:nvCxnSpPr>
          <p:spPr>
            <a:xfrm flipH="1">
              <a:off x="-7983" y="8001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 userDrawn="1">
              <p:custDataLst>
                <p:tags r:id="rId203"/>
              </p:custDataLst>
            </p:nvPr>
          </p:nvCxnSpPr>
          <p:spPr>
            <a:xfrm flipH="1">
              <a:off x="-7983" y="8747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204"/>
              </p:custDataLst>
            </p:nvPr>
          </p:nvCxnSpPr>
          <p:spPr>
            <a:xfrm flipH="1">
              <a:off x="-7983" y="9477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205"/>
              </p:custDataLst>
            </p:nvPr>
          </p:nvCxnSpPr>
          <p:spPr>
            <a:xfrm flipH="1">
              <a:off x="-7983" y="10223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 userDrawn="1">
              <p:custDataLst>
                <p:tags r:id="rId206"/>
              </p:custDataLst>
            </p:nvPr>
          </p:nvCxnSpPr>
          <p:spPr>
            <a:xfrm flipH="1">
              <a:off x="-7983" y="10953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 userDrawn="1">
              <p:custDataLst>
                <p:tags r:id="rId207"/>
              </p:custDataLst>
            </p:nvPr>
          </p:nvCxnSpPr>
          <p:spPr>
            <a:xfrm flipH="1">
              <a:off x="-7983" y="11699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 userDrawn="1">
              <p:custDataLst>
                <p:tags r:id="rId208"/>
              </p:custDataLst>
            </p:nvPr>
          </p:nvCxnSpPr>
          <p:spPr>
            <a:xfrm flipH="1">
              <a:off x="-7983" y="12430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 userDrawn="1">
              <p:custDataLst>
                <p:tags r:id="rId209"/>
              </p:custDataLst>
            </p:nvPr>
          </p:nvCxnSpPr>
          <p:spPr>
            <a:xfrm flipH="1">
              <a:off x="-7983" y="13176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>
              <p:custDataLst>
                <p:tags r:id="rId210"/>
              </p:custDataLst>
            </p:nvPr>
          </p:nvCxnSpPr>
          <p:spPr>
            <a:xfrm flipH="1">
              <a:off x="-7983" y="13906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 userDrawn="1">
              <p:custDataLst>
                <p:tags r:id="rId211"/>
              </p:custDataLst>
            </p:nvPr>
          </p:nvCxnSpPr>
          <p:spPr>
            <a:xfrm flipH="1">
              <a:off x="-7983" y="14652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 userDrawn="1">
              <p:custDataLst>
                <p:tags r:id="rId212"/>
              </p:custDataLst>
            </p:nvPr>
          </p:nvCxnSpPr>
          <p:spPr>
            <a:xfrm flipH="1">
              <a:off x="-7983" y="15382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 userDrawn="1">
              <p:custDataLst>
                <p:tags r:id="rId213"/>
              </p:custDataLst>
            </p:nvPr>
          </p:nvCxnSpPr>
          <p:spPr>
            <a:xfrm flipH="1">
              <a:off x="-7983" y="16129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 userDrawn="1">
              <p:custDataLst>
                <p:tags r:id="rId214"/>
              </p:custDataLst>
            </p:nvPr>
          </p:nvCxnSpPr>
          <p:spPr>
            <a:xfrm flipH="1">
              <a:off x="-7983" y="16875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 userDrawn="1">
              <p:custDataLst>
                <p:tags r:id="rId215"/>
              </p:custDataLst>
            </p:nvPr>
          </p:nvCxnSpPr>
          <p:spPr>
            <a:xfrm flipH="1">
              <a:off x="-7983" y="17605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>
              <p:custDataLst>
                <p:tags r:id="rId216"/>
              </p:custDataLst>
            </p:nvPr>
          </p:nvCxnSpPr>
          <p:spPr>
            <a:xfrm flipH="1">
              <a:off x="-7983" y="18351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 userDrawn="1">
              <p:custDataLst>
                <p:tags r:id="rId217"/>
              </p:custDataLst>
            </p:nvPr>
          </p:nvCxnSpPr>
          <p:spPr>
            <a:xfrm flipH="1">
              <a:off x="-7983" y="19081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 userDrawn="1">
              <p:custDataLst>
                <p:tags r:id="rId218"/>
              </p:custDataLst>
            </p:nvPr>
          </p:nvCxnSpPr>
          <p:spPr>
            <a:xfrm flipH="1">
              <a:off x="-7983" y="19827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 userDrawn="1">
              <p:custDataLst>
                <p:tags r:id="rId219"/>
              </p:custDataLst>
            </p:nvPr>
          </p:nvCxnSpPr>
          <p:spPr>
            <a:xfrm flipH="1">
              <a:off x="-7983" y="20558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 userDrawn="1">
              <p:custDataLst>
                <p:tags r:id="rId220"/>
              </p:custDataLst>
            </p:nvPr>
          </p:nvCxnSpPr>
          <p:spPr>
            <a:xfrm flipH="1">
              <a:off x="-7983" y="21304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 userDrawn="1">
              <p:custDataLst>
                <p:tags r:id="rId221"/>
              </p:custDataLst>
            </p:nvPr>
          </p:nvCxnSpPr>
          <p:spPr>
            <a:xfrm flipH="1">
              <a:off x="-7983" y="22034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>
              <p:custDataLst>
                <p:tags r:id="rId222"/>
              </p:custDataLst>
            </p:nvPr>
          </p:nvCxnSpPr>
          <p:spPr>
            <a:xfrm flipH="1">
              <a:off x="-7983" y="22780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 userDrawn="1">
              <p:custDataLst>
                <p:tags r:id="rId223"/>
              </p:custDataLst>
            </p:nvPr>
          </p:nvCxnSpPr>
          <p:spPr>
            <a:xfrm flipH="1">
              <a:off x="-7983" y="23510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 userDrawn="1">
              <p:custDataLst>
                <p:tags r:id="rId224"/>
              </p:custDataLst>
            </p:nvPr>
          </p:nvCxnSpPr>
          <p:spPr>
            <a:xfrm flipH="1">
              <a:off x="-7983" y="24257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 userDrawn="1">
              <p:custDataLst>
                <p:tags r:id="rId225"/>
              </p:custDataLst>
            </p:nvPr>
          </p:nvCxnSpPr>
          <p:spPr>
            <a:xfrm flipH="1">
              <a:off x="-7983" y="25003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 userDrawn="1">
              <p:custDataLst>
                <p:tags r:id="rId226"/>
              </p:custDataLst>
            </p:nvPr>
          </p:nvCxnSpPr>
          <p:spPr>
            <a:xfrm flipH="1">
              <a:off x="-7983" y="25733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 userDrawn="1">
              <p:custDataLst>
                <p:tags r:id="rId227"/>
              </p:custDataLst>
            </p:nvPr>
          </p:nvCxnSpPr>
          <p:spPr>
            <a:xfrm flipH="1">
              <a:off x="-7983" y="26479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 userDrawn="1">
              <p:custDataLst>
                <p:tags r:id="rId228"/>
              </p:custDataLst>
            </p:nvPr>
          </p:nvCxnSpPr>
          <p:spPr>
            <a:xfrm flipH="1">
              <a:off x="-7983" y="27209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 userDrawn="1">
              <p:custDataLst>
                <p:tags r:id="rId229"/>
              </p:custDataLst>
            </p:nvPr>
          </p:nvCxnSpPr>
          <p:spPr>
            <a:xfrm flipH="1">
              <a:off x="-7983" y="27955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 userDrawn="1">
              <p:custDataLst>
                <p:tags r:id="rId230"/>
              </p:custDataLst>
            </p:nvPr>
          </p:nvCxnSpPr>
          <p:spPr>
            <a:xfrm flipH="1">
              <a:off x="-7983" y="28686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 userDrawn="1">
              <p:custDataLst>
                <p:tags r:id="rId231"/>
              </p:custDataLst>
            </p:nvPr>
          </p:nvCxnSpPr>
          <p:spPr>
            <a:xfrm flipH="1">
              <a:off x="-7983" y="29432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 userDrawn="1">
              <p:custDataLst>
                <p:tags r:id="rId232"/>
              </p:custDataLst>
            </p:nvPr>
          </p:nvCxnSpPr>
          <p:spPr>
            <a:xfrm flipH="1">
              <a:off x="-7983" y="30162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 userDrawn="1">
              <p:custDataLst>
                <p:tags r:id="rId233"/>
              </p:custDataLst>
            </p:nvPr>
          </p:nvCxnSpPr>
          <p:spPr>
            <a:xfrm flipH="1">
              <a:off x="-7983" y="30908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 userDrawn="1">
              <p:custDataLst>
                <p:tags r:id="rId234"/>
              </p:custDataLst>
            </p:nvPr>
          </p:nvCxnSpPr>
          <p:spPr>
            <a:xfrm flipH="1">
              <a:off x="-7983" y="31638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 userDrawn="1">
              <p:custDataLst>
                <p:tags r:id="rId235"/>
              </p:custDataLst>
            </p:nvPr>
          </p:nvCxnSpPr>
          <p:spPr>
            <a:xfrm flipH="1">
              <a:off x="-7983" y="32385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 userDrawn="1">
              <p:custDataLst>
                <p:tags r:id="rId236"/>
              </p:custDataLst>
            </p:nvPr>
          </p:nvCxnSpPr>
          <p:spPr>
            <a:xfrm flipH="1">
              <a:off x="-7983" y="33131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 userDrawn="1">
              <p:custDataLst>
                <p:tags r:id="rId237"/>
              </p:custDataLst>
            </p:nvPr>
          </p:nvCxnSpPr>
          <p:spPr>
            <a:xfrm flipH="1">
              <a:off x="-7983" y="33861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 userDrawn="1">
              <p:custDataLst>
                <p:tags r:id="rId238"/>
              </p:custDataLst>
            </p:nvPr>
          </p:nvCxnSpPr>
          <p:spPr>
            <a:xfrm flipH="1">
              <a:off x="-7983" y="34607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 userDrawn="1">
              <p:custDataLst>
                <p:tags r:id="rId239"/>
              </p:custDataLst>
            </p:nvPr>
          </p:nvCxnSpPr>
          <p:spPr>
            <a:xfrm flipH="1">
              <a:off x="-7983" y="35337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 userDrawn="1">
              <p:custDataLst>
                <p:tags r:id="rId240"/>
              </p:custDataLst>
            </p:nvPr>
          </p:nvCxnSpPr>
          <p:spPr>
            <a:xfrm flipH="1">
              <a:off x="-7983" y="36083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 userDrawn="1">
              <p:custDataLst>
                <p:tags r:id="rId241"/>
              </p:custDataLst>
            </p:nvPr>
          </p:nvCxnSpPr>
          <p:spPr>
            <a:xfrm flipH="1">
              <a:off x="-7983" y="36814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 userDrawn="1">
              <p:custDataLst>
                <p:tags r:id="rId242"/>
              </p:custDataLst>
            </p:nvPr>
          </p:nvCxnSpPr>
          <p:spPr>
            <a:xfrm flipH="1">
              <a:off x="-7983" y="37560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 userDrawn="1">
              <p:custDataLst>
                <p:tags r:id="rId243"/>
              </p:custDataLst>
            </p:nvPr>
          </p:nvCxnSpPr>
          <p:spPr>
            <a:xfrm flipH="1">
              <a:off x="-7983" y="38290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 userDrawn="1">
              <p:custDataLst>
                <p:tags r:id="rId244"/>
              </p:custDataLst>
            </p:nvPr>
          </p:nvCxnSpPr>
          <p:spPr>
            <a:xfrm flipH="1">
              <a:off x="-7983" y="39036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 userDrawn="1">
              <p:custDataLst>
                <p:tags r:id="rId245"/>
              </p:custDataLst>
            </p:nvPr>
          </p:nvCxnSpPr>
          <p:spPr>
            <a:xfrm flipH="1">
              <a:off x="-7983" y="39766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 userDrawn="1">
              <p:custDataLst>
                <p:tags r:id="rId246"/>
              </p:custDataLst>
            </p:nvPr>
          </p:nvCxnSpPr>
          <p:spPr>
            <a:xfrm flipH="1">
              <a:off x="-7983" y="40513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 userDrawn="1">
              <p:custDataLst>
                <p:tags r:id="rId247"/>
              </p:custDataLst>
            </p:nvPr>
          </p:nvCxnSpPr>
          <p:spPr>
            <a:xfrm flipH="1">
              <a:off x="-7983" y="41259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 userDrawn="1">
              <p:custDataLst>
                <p:tags r:id="rId248"/>
              </p:custDataLst>
            </p:nvPr>
          </p:nvCxnSpPr>
          <p:spPr>
            <a:xfrm flipH="1">
              <a:off x="-7983" y="41989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 userDrawn="1">
              <p:custDataLst>
                <p:tags r:id="rId249"/>
              </p:custDataLst>
            </p:nvPr>
          </p:nvCxnSpPr>
          <p:spPr>
            <a:xfrm flipH="1">
              <a:off x="-7983" y="42735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 userDrawn="1">
              <p:custDataLst>
                <p:tags r:id="rId250"/>
              </p:custDataLst>
            </p:nvPr>
          </p:nvCxnSpPr>
          <p:spPr>
            <a:xfrm flipH="1">
              <a:off x="-7983" y="43465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 userDrawn="1">
              <p:custDataLst>
                <p:tags r:id="rId251"/>
              </p:custDataLst>
            </p:nvPr>
          </p:nvCxnSpPr>
          <p:spPr>
            <a:xfrm flipH="1">
              <a:off x="-7983" y="44211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 userDrawn="1">
              <p:custDataLst>
                <p:tags r:id="rId252"/>
              </p:custDataLst>
            </p:nvPr>
          </p:nvCxnSpPr>
          <p:spPr>
            <a:xfrm flipH="1">
              <a:off x="-7983" y="44942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 userDrawn="1">
              <p:custDataLst>
                <p:tags r:id="rId253"/>
              </p:custDataLst>
            </p:nvPr>
          </p:nvCxnSpPr>
          <p:spPr>
            <a:xfrm flipH="1">
              <a:off x="-7983" y="45688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 userDrawn="1">
              <p:custDataLst>
                <p:tags r:id="rId254"/>
              </p:custDataLst>
            </p:nvPr>
          </p:nvCxnSpPr>
          <p:spPr>
            <a:xfrm flipH="1">
              <a:off x="-7983" y="46418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 userDrawn="1">
              <p:custDataLst>
                <p:tags r:id="rId255"/>
              </p:custDataLst>
            </p:nvPr>
          </p:nvCxnSpPr>
          <p:spPr>
            <a:xfrm flipH="1">
              <a:off x="-7983" y="47164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 userDrawn="1">
              <p:custDataLst>
                <p:tags r:id="rId256"/>
              </p:custDataLst>
            </p:nvPr>
          </p:nvCxnSpPr>
          <p:spPr>
            <a:xfrm flipH="1">
              <a:off x="-7983" y="47894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 userDrawn="1">
              <p:custDataLst>
                <p:tags r:id="rId257"/>
              </p:custDataLst>
            </p:nvPr>
          </p:nvCxnSpPr>
          <p:spPr>
            <a:xfrm flipH="1">
              <a:off x="-7983" y="48641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 userDrawn="1">
              <p:custDataLst>
                <p:tags r:id="rId258"/>
              </p:custDataLst>
            </p:nvPr>
          </p:nvCxnSpPr>
          <p:spPr>
            <a:xfrm flipH="1">
              <a:off x="-7983" y="49387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 userDrawn="1">
              <p:custDataLst>
                <p:tags r:id="rId259"/>
              </p:custDataLst>
            </p:nvPr>
          </p:nvCxnSpPr>
          <p:spPr>
            <a:xfrm flipH="1">
              <a:off x="-7983" y="50117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 userDrawn="1">
              <p:custDataLst>
                <p:tags r:id="rId260"/>
              </p:custDataLst>
            </p:nvPr>
          </p:nvCxnSpPr>
          <p:spPr>
            <a:xfrm flipH="1">
              <a:off x="-7983" y="50863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 userDrawn="1">
              <p:custDataLst>
                <p:tags r:id="rId261"/>
              </p:custDataLst>
            </p:nvPr>
          </p:nvCxnSpPr>
          <p:spPr>
            <a:xfrm flipH="1">
              <a:off x="-7983" y="51593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 userDrawn="1">
              <p:custDataLst>
                <p:tags r:id="rId262"/>
              </p:custDataLst>
            </p:nvPr>
          </p:nvCxnSpPr>
          <p:spPr>
            <a:xfrm flipH="1">
              <a:off x="-7983" y="52339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 userDrawn="1">
              <p:custDataLst>
                <p:tags r:id="rId263"/>
              </p:custDataLst>
            </p:nvPr>
          </p:nvCxnSpPr>
          <p:spPr>
            <a:xfrm flipH="1">
              <a:off x="-7983" y="53070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 userDrawn="1">
              <p:custDataLst>
                <p:tags r:id="rId264"/>
              </p:custDataLst>
            </p:nvPr>
          </p:nvCxnSpPr>
          <p:spPr>
            <a:xfrm flipH="1">
              <a:off x="-7983" y="53816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 userDrawn="1">
              <p:custDataLst>
                <p:tags r:id="rId265"/>
              </p:custDataLst>
            </p:nvPr>
          </p:nvCxnSpPr>
          <p:spPr>
            <a:xfrm flipH="1">
              <a:off x="-7983" y="54546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 userDrawn="1">
              <p:custDataLst>
                <p:tags r:id="rId266"/>
              </p:custDataLst>
            </p:nvPr>
          </p:nvCxnSpPr>
          <p:spPr>
            <a:xfrm flipH="1">
              <a:off x="-7983" y="55292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 userDrawn="1">
              <p:custDataLst>
                <p:tags r:id="rId267"/>
              </p:custDataLst>
            </p:nvPr>
          </p:nvCxnSpPr>
          <p:spPr>
            <a:xfrm flipH="1">
              <a:off x="-7983" y="56022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 userDrawn="1">
              <p:custDataLst>
                <p:tags r:id="rId268"/>
              </p:custDataLst>
            </p:nvPr>
          </p:nvCxnSpPr>
          <p:spPr>
            <a:xfrm flipH="1">
              <a:off x="-7983" y="56769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 userDrawn="1">
              <p:custDataLst>
                <p:tags r:id="rId269"/>
              </p:custDataLst>
            </p:nvPr>
          </p:nvCxnSpPr>
          <p:spPr>
            <a:xfrm flipH="1">
              <a:off x="-7983" y="57515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 userDrawn="1">
              <p:custDataLst>
                <p:tags r:id="rId270"/>
              </p:custDataLst>
            </p:nvPr>
          </p:nvCxnSpPr>
          <p:spPr>
            <a:xfrm flipH="1">
              <a:off x="-7983" y="58245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 userDrawn="1">
              <p:custDataLst>
                <p:tags r:id="rId271"/>
              </p:custDataLst>
            </p:nvPr>
          </p:nvCxnSpPr>
          <p:spPr>
            <a:xfrm flipH="1">
              <a:off x="-7983" y="58991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 userDrawn="1">
              <p:custDataLst>
                <p:tags r:id="rId272"/>
              </p:custDataLst>
            </p:nvPr>
          </p:nvCxnSpPr>
          <p:spPr>
            <a:xfrm flipH="1">
              <a:off x="-7983" y="59721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 userDrawn="1">
              <p:custDataLst>
                <p:tags r:id="rId273"/>
              </p:custDataLst>
            </p:nvPr>
          </p:nvCxnSpPr>
          <p:spPr>
            <a:xfrm flipH="1">
              <a:off x="-7983" y="60467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 userDrawn="1">
              <p:custDataLst>
                <p:tags r:id="rId274"/>
              </p:custDataLst>
            </p:nvPr>
          </p:nvCxnSpPr>
          <p:spPr>
            <a:xfrm flipH="1">
              <a:off x="-7983" y="61198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 userDrawn="1">
              <p:custDataLst>
                <p:tags r:id="rId275"/>
              </p:custDataLst>
            </p:nvPr>
          </p:nvCxnSpPr>
          <p:spPr>
            <a:xfrm flipH="1">
              <a:off x="-7983" y="61944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 userDrawn="1">
              <p:custDataLst>
                <p:tags r:id="rId276"/>
              </p:custDataLst>
            </p:nvPr>
          </p:nvCxnSpPr>
          <p:spPr>
            <a:xfrm flipH="1">
              <a:off x="-7983" y="62674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 userDrawn="1">
              <p:custDataLst>
                <p:tags r:id="rId277"/>
              </p:custDataLst>
            </p:nvPr>
          </p:nvCxnSpPr>
          <p:spPr>
            <a:xfrm flipH="1">
              <a:off x="-7983" y="63420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 userDrawn="1">
              <p:custDataLst>
                <p:tags r:id="rId278"/>
              </p:custDataLst>
            </p:nvPr>
          </p:nvCxnSpPr>
          <p:spPr>
            <a:xfrm flipH="1">
              <a:off x="-7983" y="64150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 userDrawn="1">
              <p:custDataLst>
                <p:tags r:id="rId279"/>
              </p:custDataLst>
            </p:nvPr>
          </p:nvCxnSpPr>
          <p:spPr>
            <a:xfrm flipH="1">
              <a:off x="-7983" y="64897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 userDrawn="1">
              <p:custDataLst>
                <p:tags r:id="rId280"/>
              </p:custDataLst>
            </p:nvPr>
          </p:nvCxnSpPr>
          <p:spPr>
            <a:xfrm flipH="1">
              <a:off x="-7983" y="65643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 userDrawn="1">
              <p:custDataLst>
                <p:tags r:id="rId281"/>
              </p:custDataLst>
            </p:nvPr>
          </p:nvCxnSpPr>
          <p:spPr>
            <a:xfrm flipH="1">
              <a:off x="-7983" y="66373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 userDrawn="1">
              <p:custDataLst>
                <p:tags r:id="rId282"/>
              </p:custDataLst>
            </p:nvPr>
          </p:nvCxnSpPr>
          <p:spPr>
            <a:xfrm flipH="1">
              <a:off x="-7983" y="67119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 userDrawn="1">
              <p:custDataLst>
                <p:tags r:id="rId283"/>
              </p:custDataLst>
            </p:nvPr>
          </p:nvCxnSpPr>
          <p:spPr>
            <a:xfrm flipH="1">
              <a:off x="-7983" y="67849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4" name="矩形: 圆角 283"/>
          <p:cNvSpPr/>
          <p:nvPr>
            <p:custDataLst>
              <p:tags r:id="rId284"/>
            </p:custDataLst>
          </p:nvPr>
        </p:nvSpPr>
        <p:spPr>
          <a:xfrm>
            <a:off x="304801" y="361427"/>
            <a:ext cx="11582398" cy="6135144"/>
          </a:xfrm>
          <a:prstGeom prst="roundRect">
            <a:avLst>
              <a:gd name="adj" fmla="val 4980"/>
            </a:avLst>
          </a:prstGeom>
          <a:solidFill>
            <a:srgbClr val="F1F6F0"/>
          </a:solidFill>
          <a:ln w="6350">
            <a:solidFill>
              <a:srgbClr val="275D23"/>
            </a:solidFill>
          </a:ln>
          <a:effectLst>
            <a:outerShdw blurRad="431800" dist="203200" dir="5400000" sx="98000" sy="98000" algn="t" rotWithShape="0">
              <a:srgbClr val="143012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Roboto Regular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33730" y="4149090"/>
            <a:ext cx="11292840" cy="1753235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ctr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 smtClean="0"/>
              <a:t>节单击此处编辑母版标题样式</a:t>
            </a:r>
            <a:br>
              <a:rPr lang="zh-CN" altLang="en-US" smtClean="0"/>
            </a:br>
            <a:endParaRPr lang="zh-CN" altLang="en-US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直角三角形 33"/>
          <p:cNvSpPr/>
          <p:nvPr userDrawn="1"/>
        </p:nvSpPr>
        <p:spPr>
          <a:xfrm>
            <a:off x="0" y="558800"/>
            <a:ext cx="6139815" cy="6296025"/>
          </a:xfrm>
          <a:prstGeom prst="rtTriangle">
            <a:avLst/>
          </a:prstGeom>
          <a:solidFill>
            <a:srgbClr val="95BB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 userDrawn="1"/>
        </p:nvSpPr>
        <p:spPr>
          <a:xfrm>
            <a:off x="1416050" y="2294255"/>
            <a:ext cx="2794635" cy="2810510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 userDrawn="1">
            <p:custDataLst>
              <p:tags r:id="rId2"/>
            </p:custDataLst>
          </p:nvPr>
        </p:nvSpPr>
        <p:spPr>
          <a:xfrm>
            <a:off x="1560830" y="2453005"/>
            <a:ext cx="2434590" cy="245491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 userDrawn="1"/>
        </p:nvGrpSpPr>
        <p:grpSpPr>
          <a:xfrm>
            <a:off x="3711575" y="5791200"/>
            <a:ext cx="576000" cy="576000"/>
            <a:chOff x="12227" y="5180"/>
            <a:chExt cx="1550" cy="1614"/>
          </a:xfrm>
        </p:grpSpPr>
        <p:sp>
          <p:nvSpPr>
            <p:cNvPr id="37" name="椭圆 36"/>
            <p:cNvSpPr/>
            <p:nvPr userDrawn="1"/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 userDrawn="1">
              <p:custDataLst>
                <p:tags r:id="rId4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1" name="椭圆 40"/>
          <p:cNvSpPr/>
          <p:nvPr userDrawn="1">
            <p:custDataLst>
              <p:tags r:id="rId5"/>
            </p:custDataLst>
          </p:nvPr>
        </p:nvSpPr>
        <p:spPr>
          <a:xfrm>
            <a:off x="695960" y="1279525"/>
            <a:ext cx="962280" cy="962280"/>
          </a:xfrm>
          <a:prstGeom prst="ellipse">
            <a:avLst/>
          </a:prstGeom>
          <a:noFill/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椭圆 47"/>
          <p:cNvSpPr/>
          <p:nvPr userDrawn="1">
            <p:custDataLst>
              <p:tags r:id="rId6"/>
            </p:custDataLst>
          </p:nvPr>
        </p:nvSpPr>
        <p:spPr>
          <a:xfrm>
            <a:off x="809625" y="1373505"/>
            <a:ext cx="744855" cy="7467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矩形 39"/>
          <p:cNvSpPr/>
          <p:nvPr userDrawn="1">
            <p:custDataLst>
              <p:tags r:id="rId7"/>
            </p:custDataLst>
          </p:nvPr>
        </p:nvSpPr>
        <p:spPr>
          <a:xfrm>
            <a:off x="4410075" y="1687830"/>
            <a:ext cx="7412990" cy="1449705"/>
          </a:xfrm>
          <a:prstGeom prst="rect">
            <a:avLst/>
          </a:prstGeom>
          <a:gradFill>
            <a:gsLst>
              <a:gs pos="0">
                <a:srgbClr val="F8FAFC"/>
              </a:gs>
              <a:gs pos="100000">
                <a:srgbClr val="F8F9F8"/>
              </a:gs>
            </a:gsLst>
            <a:lin ang="5400000" scaled="0"/>
          </a:gradFill>
          <a:ln>
            <a:solidFill>
              <a:schemeClr val="bg2"/>
            </a:solidFill>
          </a:ln>
          <a:effectLst>
            <a:outerShdw blurRad="889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3C3C3C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8"/>
            </p:custDataLst>
          </p:nvPr>
        </p:nvSpPr>
        <p:spPr>
          <a:xfrm>
            <a:off x="4432935" y="4142740"/>
            <a:ext cx="7407275" cy="1727200"/>
          </a:xfrm>
          <a:prstGeom prst="rect">
            <a:avLst/>
          </a:prstGeom>
          <a:gradFill>
            <a:gsLst>
              <a:gs pos="0">
                <a:srgbClr val="F8FAFC"/>
              </a:gs>
              <a:gs pos="100000">
                <a:srgbClr val="F8F9F8"/>
              </a:gs>
            </a:gsLst>
            <a:lin ang="5400000" scaled="0"/>
          </a:gradFill>
          <a:ln>
            <a:solidFill>
              <a:schemeClr val="bg2"/>
            </a:solidFill>
          </a:ln>
          <a:effectLst>
            <a:outerShdw blurRad="889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3C3C3C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  <p:custDataLst>
              <p:tags r:id="rId9"/>
            </p:custDataLst>
          </p:nvPr>
        </p:nvSpPr>
        <p:spPr>
          <a:xfrm>
            <a:off x="4410075" y="1988185"/>
            <a:ext cx="7984490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文本占位符 4"/>
          <p:cNvSpPr>
            <a:spLocks noGrp="1"/>
          </p:cNvSpPr>
          <p:nvPr>
            <p:ph type="body" idx="23"/>
            <p:custDataLst>
              <p:tags r:id="rId10"/>
            </p:custDataLst>
          </p:nvPr>
        </p:nvSpPr>
        <p:spPr>
          <a:xfrm>
            <a:off x="4513580" y="4499610"/>
            <a:ext cx="7844790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4" hasCustomPrompt="1"/>
            <p:custDataLst>
              <p:tags r:id="rId11"/>
            </p:custDataLst>
          </p:nvPr>
        </p:nvSpPr>
        <p:spPr>
          <a:xfrm>
            <a:off x="6621145" y="548840"/>
            <a:ext cx="2503805" cy="149987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课程标准</a:t>
            </a:r>
            <a:endParaRPr lang="zh-CN" altLang="en-US" smtClean="0"/>
          </a:p>
        </p:txBody>
      </p:sp>
      <p:sp>
        <p:nvSpPr>
          <p:cNvPr id="18" name="圆角矩形 17"/>
          <p:cNvSpPr/>
          <p:nvPr userDrawn="1">
            <p:custDataLst>
              <p:tags r:id="rId12"/>
            </p:custDataLst>
          </p:nvPr>
        </p:nvSpPr>
        <p:spPr>
          <a:xfrm>
            <a:off x="6816090" y="3789135"/>
            <a:ext cx="2159635" cy="360045"/>
          </a:xfrm>
          <a:prstGeom prst="roundRect">
            <a:avLst/>
          </a:prstGeom>
          <a:solidFill>
            <a:srgbClr val="55876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5" hasCustomPrompt="1"/>
            <p:custDataLst>
              <p:tags r:id="rId13"/>
            </p:custDataLst>
          </p:nvPr>
        </p:nvSpPr>
        <p:spPr>
          <a:xfrm>
            <a:off x="6644005" y="3062735"/>
            <a:ext cx="2503805" cy="149987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学习目标</a:t>
            </a:r>
            <a:endParaRPr lang="zh-CN" altLang="en-US" smtClean="0"/>
          </a:p>
        </p:txBody>
      </p:sp>
      <p:sp>
        <p:nvSpPr>
          <p:cNvPr id="19" name="圆角矩形 18"/>
          <p:cNvSpPr/>
          <p:nvPr userDrawn="1">
            <p:custDataLst>
              <p:tags r:id="rId14"/>
            </p:custDataLst>
          </p:nvPr>
        </p:nvSpPr>
        <p:spPr>
          <a:xfrm>
            <a:off x="6793230" y="1321740"/>
            <a:ext cx="2159635" cy="360045"/>
          </a:xfrm>
          <a:prstGeom prst="roundRect">
            <a:avLst/>
          </a:prstGeom>
          <a:solidFill>
            <a:srgbClr val="364967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695960" y="5780405"/>
            <a:ext cx="25660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320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课标解读</a:t>
            </a:r>
            <a:endParaRPr lang="zh-CN" altLang="en-US" sz="320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15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16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17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18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19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20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21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22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23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24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25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26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27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28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29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30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31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直角三角形 30"/>
          <p:cNvSpPr/>
          <p:nvPr userDrawn="1">
            <p:custDataLst>
              <p:tags r:id="rId2"/>
            </p:custDataLst>
          </p:nvPr>
        </p:nvSpPr>
        <p:spPr>
          <a:xfrm rot="10800000" flipH="1">
            <a:off x="0" y="0"/>
            <a:ext cx="7849870" cy="6850380"/>
          </a:xfrm>
          <a:prstGeom prst="rtTriangle">
            <a:avLst/>
          </a:prstGeom>
          <a:solidFill>
            <a:srgbClr val="95B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36140" y="1813560"/>
            <a:ext cx="2844000" cy="2952000"/>
          </a:xfrm>
          <a:prstGeom prst="ellipse">
            <a:avLst/>
          </a:prstGeom>
          <a:gradFill>
            <a:gsLst>
              <a:gs pos="20000">
                <a:schemeClr val="bg1"/>
              </a:gs>
              <a:gs pos="41000">
                <a:schemeClr val="bg1">
                  <a:lumMod val="95000"/>
                </a:schemeClr>
              </a:gs>
              <a:gs pos="71000">
                <a:srgbClr val="D9D9D9">
                  <a:alpha val="100000"/>
                </a:srgbClr>
              </a:gs>
            </a:gsLst>
            <a:lin ang="1560000" scaled="0"/>
          </a:gradFill>
          <a:ln w="349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 userDrawn="1"/>
        </p:nvGrpSpPr>
        <p:grpSpPr>
          <a:xfrm>
            <a:off x="6156960" y="1781810"/>
            <a:ext cx="4448810" cy="1118870"/>
            <a:chOff x="4721209" y="3841304"/>
            <a:chExt cx="3246544" cy="705747"/>
          </a:xfrm>
        </p:grpSpPr>
        <p:sp>
          <p:nvSpPr>
            <p:cNvPr id="52" name="任意多边形 51"/>
            <p:cNvSpPr/>
            <p:nvPr/>
          </p:nvSpPr>
          <p:spPr>
            <a:xfrm>
              <a:off x="4820284" y="3928621"/>
              <a:ext cx="865072" cy="528709"/>
            </a:xfrm>
            <a:custGeom>
              <a:avLst/>
              <a:gdLst>
                <a:gd name="connsiteX0" fmla="*/ 264349 w 1524184"/>
                <a:gd name="connsiteY0" fmla="*/ 0 h 528698"/>
                <a:gd name="connsiteX1" fmla="*/ 1524184 w 1524184"/>
                <a:gd name="connsiteY1" fmla="*/ 0 h 528698"/>
                <a:gd name="connsiteX2" fmla="*/ 1524184 w 1524184"/>
                <a:gd name="connsiteY2" fmla="*/ 528698 h 528698"/>
                <a:gd name="connsiteX3" fmla="*/ 264349 w 1524184"/>
                <a:gd name="connsiteY3" fmla="*/ 528698 h 528698"/>
                <a:gd name="connsiteX4" fmla="*/ 0 w 1524184"/>
                <a:gd name="connsiteY4" fmla="*/ 264349 h 528698"/>
                <a:gd name="connsiteX5" fmla="*/ 264349 w 1524184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184" h="528698">
                  <a:moveTo>
                    <a:pt x="264349" y="0"/>
                  </a:moveTo>
                  <a:lnTo>
                    <a:pt x="1524184" y="0"/>
                  </a:lnTo>
                  <a:lnTo>
                    <a:pt x="1524184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9CA6B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721209" y="3841304"/>
              <a:ext cx="3246544" cy="705747"/>
              <a:chOff x="6095999" y="2039788"/>
              <a:chExt cx="3246121" cy="705910"/>
            </a:xfrm>
          </p:grpSpPr>
          <p:sp>
            <p:nvSpPr>
              <p:cNvPr id="55" name="任意多边形 54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圆角矩形 55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圆角矩形 56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1" name="组合 60"/>
          <p:cNvGrpSpPr/>
          <p:nvPr userDrawn="1"/>
        </p:nvGrpSpPr>
        <p:grpSpPr>
          <a:xfrm>
            <a:off x="6156960" y="3817620"/>
            <a:ext cx="4448175" cy="1068070"/>
            <a:chOff x="4721209" y="4895918"/>
            <a:chExt cx="3246544" cy="705747"/>
          </a:xfrm>
        </p:grpSpPr>
        <p:sp>
          <p:nvSpPr>
            <p:cNvPr id="62" name="任意多边形 61"/>
            <p:cNvSpPr/>
            <p:nvPr/>
          </p:nvSpPr>
          <p:spPr>
            <a:xfrm>
              <a:off x="4819926" y="4997458"/>
              <a:ext cx="841182" cy="528681"/>
            </a:xfrm>
            <a:custGeom>
              <a:avLst/>
              <a:gdLst>
                <a:gd name="connsiteX0" fmla="*/ 264349 w 1334863"/>
                <a:gd name="connsiteY0" fmla="*/ 0 h 528698"/>
                <a:gd name="connsiteX1" fmla="*/ 1334863 w 1334863"/>
                <a:gd name="connsiteY1" fmla="*/ 0 h 528698"/>
                <a:gd name="connsiteX2" fmla="*/ 1334863 w 1334863"/>
                <a:gd name="connsiteY2" fmla="*/ 528698 h 528698"/>
                <a:gd name="connsiteX3" fmla="*/ 264349 w 1334863"/>
                <a:gd name="connsiteY3" fmla="*/ 528698 h 528698"/>
                <a:gd name="connsiteX4" fmla="*/ 0 w 1334863"/>
                <a:gd name="connsiteY4" fmla="*/ 264349 h 528698"/>
                <a:gd name="connsiteX5" fmla="*/ 264349 w 133486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4863" h="528698">
                  <a:moveTo>
                    <a:pt x="264349" y="0"/>
                  </a:moveTo>
                  <a:lnTo>
                    <a:pt x="1334863" y="0"/>
                  </a:lnTo>
                  <a:lnTo>
                    <a:pt x="133486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9EC7A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4721209" y="4895918"/>
              <a:ext cx="3246544" cy="705747"/>
              <a:chOff x="6095999" y="2039788"/>
              <a:chExt cx="3246121" cy="705910"/>
            </a:xfrm>
          </p:grpSpPr>
          <p:sp>
            <p:nvSpPr>
              <p:cNvPr id="65" name="任意多边形 64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圆角矩形 65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圆角矩形 66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7445375" y="2065655"/>
            <a:ext cx="4304030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23"/>
          </p:nvPr>
        </p:nvSpPr>
        <p:spPr>
          <a:xfrm>
            <a:off x="7524115" y="4196715"/>
            <a:ext cx="4319905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6733540" y="2089785"/>
            <a:ext cx="340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6733540" y="4094480"/>
            <a:ext cx="340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 userDrawn="1">
            <p:custDataLst>
              <p:tags r:id="rId3"/>
            </p:custDataLst>
          </p:nvPr>
        </p:nvSpPr>
        <p:spPr>
          <a:xfrm flipH="1">
            <a:off x="2499995" y="2348230"/>
            <a:ext cx="2004695" cy="911860"/>
          </a:xfrm>
          <a:prstGeom prst="rect">
            <a:avLst/>
          </a:prstGeom>
          <a:noFill/>
          <a:effectLst>
            <a:reflection blurRad="6350" stA="52000" endA="300" endPos="0" dist="254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5400" b="1" dirty="0">
                <a:solidFill>
                  <a:srgbClr val="468E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400" b="1" dirty="0">
              <a:solidFill>
                <a:srgbClr val="468E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 userDrawn="1">
            <p:custDataLst>
              <p:tags r:id="rId4"/>
            </p:custDataLst>
          </p:nvPr>
        </p:nvSpPr>
        <p:spPr>
          <a:xfrm flipH="1">
            <a:off x="2494915" y="3260090"/>
            <a:ext cx="2202815" cy="528955"/>
          </a:xfrm>
          <a:prstGeom prst="rect">
            <a:avLst/>
          </a:prstGeom>
          <a:noFill/>
          <a:effectLst>
            <a:reflection stA="56000" endA="300" endPos="49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468E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altLang="zh-CN" sz="3200" b="1" dirty="0">
              <a:solidFill>
                <a:srgbClr val="468E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1974215" y="1687195"/>
            <a:ext cx="3204000" cy="3204000"/>
          </a:xfrm>
          <a:prstGeom prst="ellipse">
            <a:avLst/>
          </a:prstGeom>
          <a:noFill/>
          <a:ln w="381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 userDrawn="1"/>
        </p:nvGrpSpPr>
        <p:grpSpPr>
          <a:xfrm>
            <a:off x="4074795" y="1645920"/>
            <a:ext cx="288000" cy="288000"/>
            <a:chOff x="12227" y="5180"/>
            <a:chExt cx="1550" cy="1614"/>
          </a:xfrm>
        </p:grpSpPr>
        <p:sp>
          <p:nvSpPr>
            <p:cNvPr id="7" name="椭圆 6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 userDrawn="1">
              <p:custDataLst>
                <p:tags r:id="rId6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1417320" y="4682490"/>
            <a:ext cx="1080000" cy="1080000"/>
            <a:chOff x="12227" y="5180"/>
            <a:chExt cx="1550" cy="1614"/>
          </a:xfrm>
        </p:grpSpPr>
        <p:sp>
          <p:nvSpPr>
            <p:cNvPr id="9" name="椭圆 8"/>
            <p:cNvSpPr/>
            <p:nvPr userDrawn="1">
              <p:custDataLst>
                <p:tags r:id="rId7"/>
              </p:custDataLst>
            </p:nvPr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8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>
            <a:off x="2774315" y="5506085"/>
            <a:ext cx="612000" cy="612000"/>
            <a:chOff x="12227" y="5180"/>
            <a:chExt cx="1550" cy="1614"/>
          </a:xfrm>
        </p:grpSpPr>
        <p:sp>
          <p:nvSpPr>
            <p:cNvPr id="12" name="椭圆 11"/>
            <p:cNvSpPr/>
            <p:nvPr userDrawn="1">
              <p:custDataLst>
                <p:tags r:id="rId9"/>
              </p:custDataLst>
            </p:nvPr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 userDrawn="1">
              <p:custDataLst>
                <p:tags r:id="rId10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4" name="矩形 13"/>
            <p:cNvSpPr/>
            <p:nvPr>
              <p:custDataLst>
                <p:tags r:id="rId11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矩形 14"/>
            <p:cNvSpPr/>
            <p:nvPr>
              <p:custDataLst>
                <p:tags r:id="rId12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4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5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7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8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9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20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21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2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3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24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25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0" name="任意多边形 39"/>
            <p:cNvSpPr/>
            <p:nvPr>
              <p:custDataLst>
                <p:tags r:id="rId26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1" name="任意多边形 40"/>
            <p:cNvSpPr/>
            <p:nvPr>
              <p:custDataLst>
                <p:tags r:id="rId27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2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3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4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5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6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8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0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1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2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3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4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5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6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7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8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41"/>
          <p:cNvSpPr/>
          <p:nvPr userDrawn="1">
            <p:custDataLst>
              <p:tags r:id="rId2"/>
            </p:custDataLst>
          </p:nvPr>
        </p:nvSpPr>
        <p:spPr>
          <a:xfrm rot="16200000">
            <a:off x="682414" y="3801321"/>
            <a:ext cx="3068955" cy="37625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33" h="5925">
                <a:moveTo>
                  <a:pt x="0" y="0"/>
                </a:moveTo>
                <a:lnTo>
                  <a:pt x="4833" y="0"/>
                </a:lnTo>
                <a:lnTo>
                  <a:pt x="4802" y="11"/>
                </a:lnTo>
                <a:cubicBezTo>
                  <a:pt x="2628" y="778"/>
                  <a:pt x="962" y="3051"/>
                  <a:pt x="579" y="5865"/>
                </a:cubicBezTo>
                <a:lnTo>
                  <a:pt x="572" y="5925"/>
                </a:lnTo>
                <a:lnTo>
                  <a:pt x="57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1000">
                <a:srgbClr val="9EC7A7"/>
              </a:gs>
              <a:gs pos="0">
                <a:schemeClr val="bg1">
                  <a:lumMod val="95000"/>
                </a:schemeClr>
              </a:gs>
              <a:gs pos="98000">
                <a:srgbClr val="6CB67D"/>
              </a:gs>
            </a:gsLst>
            <a:lin ang="5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2" name="任意多边形 1"/>
          <p:cNvSpPr/>
          <p:nvPr userDrawn="1"/>
        </p:nvSpPr>
        <p:spPr>
          <a:xfrm>
            <a:off x="0" y="0"/>
            <a:ext cx="4099262" cy="68732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56" h="10824">
                <a:moveTo>
                  <a:pt x="0" y="0"/>
                </a:moveTo>
                <a:lnTo>
                  <a:pt x="6456" y="0"/>
                </a:lnTo>
                <a:lnTo>
                  <a:pt x="6414" y="11"/>
                </a:lnTo>
                <a:cubicBezTo>
                  <a:pt x="3095" y="888"/>
                  <a:pt x="663" y="3731"/>
                  <a:pt x="663" y="7102"/>
                </a:cubicBezTo>
                <a:cubicBezTo>
                  <a:pt x="663" y="8437"/>
                  <a:pt x="1045" y="9690"/>
                  <a:pt x="1712" y="10770"/>
                </a:cubicBezTo>
                <a:lnTo>
                  <a:pt x="1746" y="10824"/>
                </a:lnTo>
                <a:lnTo>
                  <a:pt x="0" y="10824"/>
                </a:lnTo>
                <a:lnTo>
                  <a:pt x="0" y="0"/>
                </a:lnTo>
                <a:close/>
              </a:path>
            </a:pathLst>
          </a:custGeom>
          <a:solidFill>
            <a:srgbClr val="95BB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>
            <p:custDataLst>
              <p:tags r:id="rId20"/>
            </p:custDataLst>
          </p:nvPr>
        </p:nvSpPr>
        <p:spPr>
          <a:xfrm>
            <a:off x="2284730" y="281559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>
            <p:custDataLst>
              <p:tags r:id="rId21"/>
            </p:custDataLst>
          </p:nvPr>
        </p:nvSpPr>
        <p:spPr>
          <a:xfrm>
            <a:off x="249643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>
            <p:custDataLst>
              <p:tags r:id="rId22"/>
            </p:custDataLst>
          </p:nvPr>
        </p:nvSpPr>
        <p:spPr>
          <a:xfrm>
            <a:off x="2707885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>
            <p:custDataLst>
              <p:tags r:id="rId23"/>
            </p:custDataLst>
          </p:nvPr>
        </p:nvSpPr>
        <p:spPr>
          <a:xfrm>
            <a:off x="291934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>
            <p:custDataLst>
              <p:tags r:id="rId24"/>
            </p:custDataLst>
          </p:nvPr>
        </p:nvSpPr>
        <p:spPr>
          <a:xfrm>
            <a:off x="2279015" y="29972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>
            <p:custDataLst>
              <p:tags r:id="rId25"/>
            </p:custDataLst>
          </p:nvPr>
        </p:nvSpPr>
        <p:spPr>
          <a:xfrm>
            <a:off x="249071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椭圆 81"/>
          <p:cNvSpPr/>
          <p:nvPr userDrawn="1">
            <p:custDataLst>
              <p:tags r:id="rId26"/>
            </p:custDataLst>
          </p:nvPr>
        </p:nvSpPr>
        <p:spPr>
          <a:xfrm>
            <a:off x="2702170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" name="椭圆 82"/>
          <p:cNvSpPr/>
          <p:nvPr userDrawn="1">
            <p:custDataLst>
              <p:tags r:id="rId27"/>
            </p:custDataLst>
          </p:nvPr>
        </p:nvSpPr>
        <p:spPr>
          <a:xfrm>
            <a:off x="291362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" name="椭圆 83"/>
          <p:cNvSpPr/>
          <p:nvPr userDrawn="1">
            <p:custDataLst>
              <p:tags r:id="rId28"/>
            </p:custDataLst>
          </p:nvPr>
        </p:nvSpPr>
        <p:spPr>
          <a:xfrm>
            <a:off x="2284730" y="33572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5" name="椭圆 84"/>
          <p:cNvSpPr/>
          <p:nvPr userDrawn="1">
            <p:custDataLst>
              <p:tags r:id="rId29"/>
            </p:custDataLst>
          </p:nvPr>
        </p:nvSpPr>
        <p:spPr>
          <a:xfrm>
            <a:off x="249643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椭圆 85"/>
          <p:cNvSpPr/>
          <p:nvPr userDrawn="1">
            <p:custDataLst>
              <p:tags r:id="rId30"/>
            </p:custDataLst>
          </p:nvPr>
        </p:nvSpPr>
        <p:spPr>
          <a:xfrm>
            <a:off x="2707885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椭圆 86"/>
          <p:cNvSpPr/>
          <p:nvPr userDrawn="1">
            <p:custDataLst>
              <p:tags r:id="rId31"/>
            </p:custDataLst>
          </p:nvPr>
        </p:nvSpPr>
        <p:spPr>
          <a:xfrm>
            <a:off x="291934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6" name="椭圆 95"/>
          <p:cNvSpPr/>
          <p:nvPr userDrawn="1">
            <p:custDataLst>
              <p:tags r:id="rId32"/>
            </p:custDataLst>
          </p:nvPr>
        </p:nvSpPr>
        <p:spPr>
          <a:xfrm>
            <a:off x="2279015" y="31769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7" name="椭圆 96"/>
          <p:cNvSpPr/>
          <p:nvPr userDrawn="1">
            <p:custDataLst>
              <p:tags r:id="rId33"/>
            </p:custDataLst>
          </p:nvPr>
        </p:nvSpPr>
        <p:spPr>
          <a:xfrm>
            <a:off x="249071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 userDrawn="1">
            <p:custDataLst>
              <p:tags r:id="rId34"/>
            </p:custDataLst>
          </p:nvPr>
        </p:nvSpPr>
        <p:spPr>
          <a:xfrm>
            <a:off x="2702170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9" name="椭圆 98"/>
          <p:cNvSpPr/>
          <p:nvPr userDrawn="1">
            <p:custDataLst>
              <p:tags r:id="rId35"/>
            </p:custDataLst>
          </p:nvPr>
        </p:nvSpPr>
        <p:spPr>
          <a:xfrm>
            <a:off x="291362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椭圆 99"/>
          <p:cNvSpPr/>
          <p:nvPr userDrawn="1">
            <p:custDataLst>
              <p:tags r:id="rId36"/>
            </p:custDataLst>
          </p:nvPr>
        </p:nvSpPr>
        <p:spPr>
          <a:xfrm>
            <a:off x="2279015" y="35560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1" name="椭圆 100"/>
          <p:cNvSpPr/>
          <p:nvPr userDrawn="1">
            <p:custDataLst>
              <p:tags r:id="rId37"/>
            </p:custDataLst>
          </p:nvPr>
        </p:nvSpPr>
        <p:spPr>
          <a:xfrm>
            <a:off x="249071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椭圆 101"/>
          <p:cNvSpPr/>
          <p:nvPr userDrawn="1">
            <p:custDataLst>
              <p:tags r:id="rId38"/>
            </p:custDataLst>
          </p:nvPr>
        </p:nvSpPr>
        <p:spPr>
          <a:xfrm>
            <a:off x="2702170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9" name="椭圆 108"/>
          <p:cNvSpPr/>
          <p:nvPr userDrawn="1">
            <p:custDataLst>
              <p:tags r:id="rId39"/>
            </p:custDataLst>
          </p:nvPr>
        </p:nvSpPr>
        <p:spPr>
          <a:xfrm>
            <a:off x="291362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0" name="椭圆 109"/>
          <p:cNvSpPr/>
          <p:nvPr userDrawn="1">
            <p:custDataLst>
              <p:tags r:id="rId40"/>
            </p:custDataLst>
          </p:nvPr>
        </p:nvSpPr>
        <p:spPr>
          <a:xfrm>
            <a:off x="2284730" y="39160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1" name="椭圆 110"/>
          <p:cNvSpPr/>
          <p:nvPr userDrawn="1">
            <p:custDataLst>
              <p:tags r:id="rId41"/>
            </p:custDataLst>
          </p:nvPr>
        </p:nvSpPr>
        <p:spPr>
          <a:xfrm>
            <a:off x="249643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2" name="椭圆 111"/>
          <p:cNvSpPr/>
          <p:nvPr userDrawn="1">
            <p:custDataLst>
              <p:tags r:id="rId42"/>
            </p:custDataLst>
          </p:nvPr>
        </p:nvSpPr>
        <p:spPr>
          <a:xfrm>
            <a:off x="2707885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3" name="椭圆 112"/>
          <p:cNvSpPr/>
          <p:nvPr userDrawn="1">
            <p:custDataLst>
              <p:tags r:id="rId43"/>
            </p:custDataLst>
          </p:nvPr>
        </p:nvSpPr>
        <p:spPr>
          <a:xfrm>
            <a:off x="291934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4" name="椭圆 113"/>
          <p:cNvSpPr/>
          <p:nvPr userDrawn="1">
            <p:custDataLst>
              <p:tags r:id="rId44"/>
            </p:custDataLst>
          </p:nvPr>
        </p:nvSpPr>
        <p:spPr>
          <a:xfrm>
            <a:off x="2279015" y="37357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5" name="椭圆 114"/>
          <p:cNvSpPr/>
          <p:nvPr userDrawn="1">
            <p:custDataLst>
              <p:tags r:id="rId45"/>
            </p:custDataLst>
          </p:nvPr>
        </p:nvSpPr>
        <p:spPr>
          <a:xfrm>
            <a:off x="249071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6" name="椭圆 115"/>
          <p:cNvSpPr/>
          <p:nvPr userDrawn="1">
            <p:custDataLst>
              <p:tags r:id="rId46"/>
            </p:custDataLst>
          </p:nvPr>
        </p:nvSpPr>
        <p:spPr>
          <a:xfrm>
            <a:off x="2702170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7" name="椭圆 116"/>
          <p:cNvSpPr/>
          <p:nvPr userDrawn="1">
            <p:custDataLst>
              <p:tags r:id="rId47"/>
            </p:custDataLst>
          </p:nvPr>
        </p:nvSpPr>
        <p:spPr>
          <a:xfrm>
            <a:off x="291362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 userDrawn="1"/>
        </p:nvSpPr>
        <p:spPr>
          <a:xfrm>
            <a:off x="6456045" y="1872615"/>
            <a:ext cx="4695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>
                <a:solidFill>
                  <a:srgbClr val="629A7B"/>
                </a:solidFill>
                <a:latin typeface="Kozuka Gothic Pro H" panose="020B0800000000000000" charset="-128"/>
                <a:ea typeface="Kozuka Gothic Pro H" panose="020B0800000000000000" charset="-128"/>
              </a:rPr>
              <a:t>PART     O1</a:t>
            </a:r>
            <a:endParaRPr lang="en-US" altLang="zh-CN" sz="6000" b="1">
              <a:solidFill>
                <a:srgbClr val="629A7B"/>
              </a:solidFill>
              <a:latin typeface="Kozuka Gothic Pro H" panose="020B0800000000000000" charset="-128"/>
              <a:ea typeface="Kozuka Gothic Pro H" panose="020B0800000000000000" charset="-128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11269345" y="134620"/>
            <a:ext cx="720000" cy="720000"/>
            <a:chOff x="12227" y="5180"/>
            <a:chExt cx="1446" cy="1478"/>
          </a:xfrm>
        </p:grpSpPr>
        <p:sp>
          <p:nvSpPr>
            <p:cNvPr id="120" name="椭圆 119"/>
            <p:cNvSpPr/>
            <p:nvPr userDrawn="1">
              <p:custDataLst>
                <p:tags r:id="rId48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 userDrawn="1">
              <p:custDataLst>
                <p:tags r:id="rId49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25" name="椭圆 124"/>
          <p:cNvSpPr/>
          <p:nvPr userDrawn="1">
            <p:custDataLst>
              <p:tags r:id="rId50"/>
            </p:custDataLst>
          </p:nvPr>
        </p:nvSpPr>
        <p:spPr>
          <a:xfrm>
            <a:off x="11783426" y="564677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7" name="椭圆 126"/>
          <p:cNvSpPr/>
          <p:nvPr userDrawn="1">
            <p:custDataLst>
              <p:tags r:id="rId51"/>
            </p:custDataLst>
          </p:nvPr>
        </p:nvSpPr>
        <p:spPr>
          <a:xfrm>
            <a:off x="10877550" y="134620"/>
            <a:ext cx="211455" cy="211455"/>
          </a:xfrm>
          <a:prstGeom prst="ellipse">
            <a:avLst/>
          </a:prstGeom>
          <a:solidFill>
            <a:srgbClr val="95BCA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8" name="椭圆 127"/>
          <p:cNvSpPr/>
          <p:nvPr userDrawn="1">
            <p:custDataLst>
              <p:tags r:id="rId52"/>
            </p:custDataLst>
          </p:nvPr>
        </p:nvSpPr>
        <p:spPr>
          <a:xfrm>
            <a:off x="11100435" y="186055"/>
            <a:ext cx="288290" cy="288290"/>
          </a:xfrm>
          <a:prstGeom prst="ellipse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41"/>
          <p:cNvSpPr/>
          <p:nvPr userDrawn="1">
            <p:custDataLst>
              <p:tags r:id="rId2"/>
            </p:custDataLst>
          </p:nvPr>
        </p:nvSpPr>
        <p:spPr>
          <a:xfrm rot="16200000">
            <a:off x="683684" y="3801956"/>
            <a:ext cx="3068955" cy="37625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33" h="5925">
                <a:moveTo>
                  <a:pt x="0" y="0"/>
                </a:moveTo>
                <a:lnTo>
                  <a:pt x="4833" y="0"/>
                </a:lnTo>
                <a:lnTo>
                  <a:pt x="4802" y="11"/>
                </a:lnTo>
                <a:cubicBezTo>
                  <a:pt x="2628" y="778"/>
                  <a:pt x="962" y="3051"/>
                  <a:pt x="579" y="5865"/>
                </a:cubicBezTo>
                <a:lnTo>
                  <a:pt x="572" y="5925"/>
                </a:lnTo>
                <a:lnTo>
                  <a:pt x="57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1000">
                <a:srgbClr val="9EC7A7"/>
              </a:gs>
              <a:gs pos="0">
                <a:schemeClr val="bg1">
                  <a:lumMod val="95000"/>
                </a:schemeClr>
              </a:gs>
              <a:gs pos="98000">
                <a:srgbClr val="6CB67D"/>
              </a:gs>
            </a:gsLst>
            <a:lin ang="5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10536555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2" name="任意多边形 1"/>
          <p:cNvSpPr/>
          <p:nvPr userDrawn="1"/>
        </p:nvSpPr>
        <p:spPr>
          <a:xfrm>
            <a:off x="0" y="0"/>
            <a:ext cx="4099262" cy="68732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56" h="10824">
                <a:moveTo>
                  <a:pt x="0" y="0"/>
                </a:moveTo>
                <a:lnTo>
                  <a:pt x="6456" y="0"/>
                </a:lnTo>
                <a:lnTo>
                  <a:pt x="6414" y="11"/>
                </a:lnTo>
                <a:cubicBezTo>
                  <a:pt x="3095" y="888"/>
                  <a:pt x="663" y="3731"/>
                  <a:pt x="663" y="7102"/>
                </a:cubicBezTo>
                <a:cubicBezTo>
                  <a:pt x="663" y="8437"/>
                  <a:pt x="1045" y="9690"/>
                  <a:pt x="1712" y="10770"/>
                </a:cubicBezTo>
                <a:lnTo>
                  <a:pt x="1746" y="10824"/>
                </a:lnTo>
                <a:lnTo>
                  <a:pt x="0" y="10824"/>
                </a:lnTo>
                <a:lnTo>
                  <a:pt x="0" y="0"/>
                </a:lnTo>
                <a:close/>
              </a:path>
            </a:pathLst>
          </a:custGeom>
          <a:solidFill>
            <a:srgbClr val="95BB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>
            <p:custDataLst>
              <p:tags r:id="rId20"/>
            </p:custDataLst>
          </p:nvPr>
        </p:nvSpPr>
        <p:spPr>
          <a:xfrm>
            <a:off x="2284730" y="281559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>
            <p:custDataLst>
              <p:tags r:id="rId21"/>
            </p:custDataLst>
          </p:nvPr>
        </p:nvSpPr>
        <p:spPr>
          <a:xfrm>
            <a:off x="249643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>
            <p:custDataLst>
              <p:tags r:id="rId22"/>
            </p:custDataLst>
          </p:nvPr>
        </p:nvSpPr>
        <p:spPr>
          <a:xfrm>
            <a:off x="2707885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>
            <p:custDataLst>
              <p:tags r:id="rId23"/>
            </p:custDataLst>
          </p:nvPr>
        </p:nvSpPr>
        <p:spPr>
          <a:xfrm>
            <a:off x="291934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>
            <p:custDataLst>
              <p:tags r:id="rId24"/>
            </p:custDataLst>
          </p:nvPr>
        </p:nvSpPr>
        <p:spPr>
          <a:xfrm>
            <a:off x="2279015" y="29972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>
            <p:custDataLst>
              <p:tags r:id="rId25"/>
            </p:custDataLst>
          </p:nvPr>
        </p:nvSpPr>
        <p:spPr>
          <a:xfrm>
            <a:off x="249071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椭圆 81"/>
          <p:cNvSpPr/>
          <p:nvPr userDrawn="1">
            <p:custDataLst>
              <p:tags r:id="rId26"/>
            </p:custDataLst>
          </p:nvPr>
        </p:nvSpPr>
        <p:spPr>
          <a:xfrm>
            <a:off x="2702170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" name="椭圆 82"/>
          <p:cNvSpPr/>
          <p:nvPr userDrawn="1">
            <p:custDataLst>
              <p:tags r:id="rId27"/>
            </p:custDataLst>
          </p:nvPr>
        </p:nvSpPr>
        <p:spPr>
          <a:xfrm>
            <a:off x="291362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" name="椭圆 83"/>
          <p:cNvSpPr/>
          <p:nvPr userDrawn="1">
            <p:custDataLst>
              <p:tags r:id="rId28"/>
            </p:custDataLst>
          </p:nvPr>
        </p:nvSpPr>
        <p:spPr>
          <a:xfrm>
            <a:off x="2284730" y="33572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5" name="椭圆 84"/>
          <p:cNvSpPr/>
          <p:nvPr userDrawn="1">
            <p:custDataLst>
              <p:tags r:id="rId29"/>
            </p:custDataLst>
          </p:nvPr>
        </p:nvSpPr>
        <p:spPr>
          <a:xfrm>
            <a:off x="249643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椭圆 85"/>
          <p:cNvSpPr/>
          <p:nvPr userDrawn="1">
            <p:custDataLst>
              <p:tags r:id="rId30"/>
            </p:custDataLst>
          </p:nvPr>
        </p:nvSpPr>
        <p:spPr>
          <a:xfrm>
            <a:off x="2707885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椭圆 86"/>
          <p:cNvSpPr/>
          <p:nvPr userDrawn="1">
            <p:custDataLst>
              <p:tags r:id="rId31"/>
            </p:custDataLst>
          </p:nvPr>
        </p:nvSpPr>
        <p:spPr>
          <a:xfrm>
            <a:off x="291934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6" name="椭圆 95"/>
          <p:cNvSpPr/>
          <p:nvPr userDrawn="1">
            <p:custDataLst>
              <p:tags r:id="rId32"/>
            </p:custDataLst>
          </p:nvPr>
        </p:nvSpPr>
        <p:spPr>
          <a:xfrm>
            <a:off x="2279015" y="31769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7" name="椭圆 96"/>
          <p:cNvSpPr/>
          <p:nvPr userDrawn="1">
            <p:custDataLst>
              <p:tags r:id="rId33"/>
            </p:custDataLst>
          </p:nvPr>
        </p:nvSpPr>
        <p:spPr>
          <a:xfrm>
            <a:off x="249071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 userDrawn="1">
            <p:custDataLst>
              <p:tags r:id="rId34"/>
            </p:custDataLst>
          </p:nvPr>
        </p:nvSpPr>
        <p:spPr>
          <a:xfrm>
            <a:off x="2702170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9" name="椭圆 98"/>
          <p:cNvSpPr/>
          <p:nvPr userDrawn="1">
            <p:custDataLst>
              <p:tags r:id="rId35"/>
            </p:custDataLst>
          </p:nvPr>
        </p:nvSpPr>
        <p:spPr>
          <a:xfrm>
            <a:off x="291362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椭圆 99"/>
          <p:cNvSpPr/>
          <p:nvPr userDrawn="1">
            <p:custDataLst>
              <p:tags r:id="rId36"/>
            </p:custDataLst>
          </p:nvPr>
        </p:nvSpPr>
        <p:spPr>
          <a:xfrm>
            <a:off x="2279015" y="35560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1" name="椭圆 100"/>
          <p:cNvSpPr/>
          <p:nvPr userDrawn="1">
            <p:custDataLst>
              <p:tags r:id="rId37"/>
            </p:custDataLst>
          </p:nvPr>
        </p:nvSpPr>
        <p:spPr>
          <a:xfrm>
            <a:off x="249071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椭圆 101"/>
          <p:cNvSpPr/>
          <p:nvPr userDrawn="1">
            <p:custDataLst>
              <p:tags r:id="rId38"/>
            </p:custDataLst>
          </p:nvPr>
        </p:nvSpPr>
        <p:spPr>
          <a:xfrm>
            <a:off x="2702170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9" name="椭圆 108"/>
          <p:cNvSpPr/>
          <p:nvPr userDrawn="1">
            <p:custDataLst>
              <p:tags r:id="rId39"/>
            </p:custDataLst>
          </p:nvPr>
        </p:nvSpPr>
        <p:spPr>
          <a:xfrm>
            <a:off x="291362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0" name="椭圆 109"/>
          <p:cNvSpPr/>
          <p:nvPr userDrawn="1">
            <p:custDataLst>
              <p:tags r:id="rId40"/>
            </p:custDataLst>
          </p:nvPr>
        </p:nvSpPr>
        <p:spPr>
          <a:xfrm>
            <a:off x="2284730" y="39160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1" name="椭圆 110"/>
          <p:cNvSpPr/>
          <p:nvPr userDrawn="1">
            <p:custDataLst>
              <p:tags r:id="rId41"/>
            </p:custDataLst>
          </p:nvPr>
        </p:nvSpPr>
        <p:spPr>
          <a:xfrm>
            <a:off x="249643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2" name="椭圆 111"/>
          <p:cNvSpPr/>
          <p:nvPr userDrawn="1">
            <p:custDataLst>
              <p:tags r:id="rId42"/>
            </p:custDataLst>
          </p:nvPr>
        </p:nvSpPr>
        <p:spPr>
          <a:xfrm>
            <a:off x="2707885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3" name="椭圆 112"/>
          <p:cNvSpPr/>
          <p:nvPr userDrawn="1">
            <p:custDataLst>
              <p:tags r:id="rId43"/>
            </p:custDataLst>
          </p:nvPr>
        </p:nvSpPr>
        <p:spPr>
          <a:xfrm>
            <a:off x="291934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4" name="椭圆 113"/>
          <p:cNvSpPr/>
          <p:nvPr userDrawn="1">
            <p:custDataLst>
              <p:tags r:id="rId44"/>
            </p:custDataLst>
          </p:nvPr>
        </p:nvSpPr>
        <p:spPr>
          <a:xfrm>
            <a:off x="2279015" y="37357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5" name="椭圆 114"/>
          <p:cNvSpPr/>
          <p:nvPr userDrawn="1">
            <p:custDataLst>
              <p:tags r:id="rId45"/>
            </p:custDataLst>
          </p:nvPr>
        </p:nvSpPr>
        <p:spPr>
          <a:xfrm>
            <a:off x="249071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6" name="椭圆 115"/>
          <p:cNvSpPr/>
          <p:nvPr userDrawn="1">
            <p:custDataLst>
              <p:tags r:id="rId46"/>
            </p:custDataLst>
          </p:nvPr>
        </p:nvSpPr>
        <p:spPr>
          <a:xfrm>
            <a:off x="2702170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7" name="椭圆 116"/>
          <p:cNvSpPr/>
          <p:nvPr userDrawn="1">
            <p:custDataLst>
              <p:tags r:id="rId47"/>
            </p:custDataLst>
          </p:nvPr>
        </p:nvSpPr>
        <p:spPr>
          <a:xfrm>
            <a:off x="291362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 userDrawn="1"/>
        </p:nvSpPr>
        <p:spPr>
          <a:xfrm>
            <a:off x="6456045" y="1872615"/>
            <a:ext cx="4695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>
                <a:solidFill>
                  <a:srgbClr val="629A7B"/>
                </a:solidFill>
                <a:latin typeface="Kozuka Gothic Pro H" panose="020B0800000000000000" charset="-128"/>
                <a:ea typeface="Kozuka Gothic Pro H" panose="020B0800000000000000" charset="-128"/>
              </a:rPr>
              <a:t>PART     O2</a:t>
            </a:r>
            <a:endParaRPr lang="en-US" altLang="zh-CN" sz="6000" b="1">
              <a:solidFill>
                <a:srgbClr val="629A7B"/>
              </a:solidFill>
              <a:latin typeface="Kozuka Gothic Pro H" panose="020B0800000000000000" charset="-128"/>
              <a:ea typeface="Kozuka Gothic Pro H" panose="020B0800000000000000" charset="-128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11269345" y="134620"/>
            <a:ext cx="720000" cy="720000"/>
            <a:chOff x="12227" y="5180"/>
            <a:chExt cx="1446" cy="1478"/>
          </a:xfrm>
        </p:grpSpPr>
        <p:sp>
          <p:nvSpPr>
            <p:cNvPr id="120" name="椭圆 119"/>
            <p:cNvSpPr/>
            <p:nvPr userDrawn="1">
              <p:custDataLst>
                <p:tags r:id="rId48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 userDrawn="1">
              <p:custDataLst>
                <p:tags r:id="rId49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25" name="椭圆 124"/>
          <p:cNvSpPr/>
          <p:nvPr userDrawn="1">
            <p:custDataLst>
              <p:tags r:id="rId50"/>
            </p:custDataLst>
          </p:nvPr>
        </p:nvSpPr>
        <p:spPr>
          <a:xfrm>
            <a:off x="11783426" y="564677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7" name="椭圆 126"/>
          <p:cNvSpPr/>
          <p:nvPr userDrawn="1">
            <p:custDataLst>
              <p:tags r:id="rId51"/>
            </p:custDataLst>
          </p:nvPr>
        </p:nvSpPr>
        <p:spPr>
          <a:xfrm>
            <a:off x="10877550" y="134620"/>
            <a:ext cx="211455" cy="211455"/>
          </a:xfrm>
          <a:prstGeom prst="ellipse">
            <a:avLst/>
          </a:prstGeom>
          <a:solidFill>
            <a:srgbClr val="A2C9A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8" name="椭圆 127"/>
          <p:cNvSpPr/>
          <p:nvPr userDrawn="1">
            <p:custDataLst>
              <p:tags r:id="rId52"/>
            </p:custDataLst>
          </p:nvPr>
        </p:nvSpPr>
        <p:spPr>
          <a:xfrm>
            <a:off x="11100435" y="186055"/>
            <a:ext cx="288290" cy="288290"/>
          </a:xfrm>
          <a:prstGeom prst="ellipse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7.png"/><Relationship Id="rId20" Type="http://schemas.openxmlformats.org/officeDocument/2006/relationships/tags" Target="../tags/tag926.xml"/><Relationship Id="rId2" Type="http://schemas.openxmlformats.org/officeDocument/2006/relationships/slideLayout" Target="../slideLayouts/slideLayout27.xml"/><Relationship Id="rId19" Type="http://schemas.openxmlformats.org/officeDocument/2006/relationships/tags" Target="../tags/tag925.xml"/><Relationship Id="rId18" Type="http://schemas.openxmlformats.org/officeDocument/2006/relationships/tags" Target="../tags/tag924.xml"/><Relationship Id="rId17" Type="http://schemas.openxmlformats.org/officeDocument/2006/relationships/tags" Target="../tags/tag923.xml"/><Relationship Id="rId16" Type="http://schemas.openxmlformats.org/officeDocument/2006/relationships/tags" Target="../tags/tag922.xml"/><Relationship Id="rId15" Type="http://schemas.openxmlformats.org/officeDocument/2006/relationships/tags" Target="../tags/tag921.xml"/><Relationship Id="rId14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565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8565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9.jpeg"/><Relationship Id="rId1" Type="http://schemas.openxmlformats.org/officeDocument/2006/relationships/tags" Target="../tags/tag10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tags" Target="../tags/tag1021.xml"/><Relationship Id="rId3" Type="http://schemas.openxmlformats.org/officeDocument/2006/relationships/tags" Target="../tags/tag1020.xml"/><Relationship Id="rId2" Type="http://schemas.openxmlformats.org/officeDocument/2006/relationships/tags" Target="../tags/tag1019.xml"/><Relationship Id="rId1" Type="http://schemas.openxmlformats.org/officeDocument/2006/relationships/tags" Target="../tags/tag10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029.xml"/><Relationship Id="rId8" Type="http://schemas.openxmlformats.org/officeDocument/2006/relationships/tags" Target="../tags/tag1028.xml"/><Relationship Id="rId7" Type="http://schemas.openxmlformats.org/officeDocument/2006/relationships/tags" Target="../tags/tag1027.xml"/><Relationship Id="rId6" Type="http://schemas.openxmlformats.org/officeDocument/2006/relationships/tags" Target="../tags/tag1026.xml"/><Relationship Id="rId5" Type="http://schemas.openxmlformats.org/officeDocument/2006/relationships/tags" Target="../tags/tag1025.xml"/><Relationship Id="rId4" Type="http://schemas.openxmlformats.org/officeDocument/2006/relationships/tags" Target="../tags/tag1024.xml"/><Relationship Id="rId3" Type="http://schemas.openxmlformats.org/officeDocument/2006/relationships/tags" Target="../tags/tag1023.xml"/><Relationship Id="rId2" Type="http://schemas.openxmlformats.org/officeDocument/2006/relationships/tags" Target="../tags/tag1022.xml"/><Relationship Id="rId13" Type="http://schemas.openxmlformats.org/officeDocument/2006/relationships/slideLayout" Target="../slideLayouts/slideLayout14.xml"/><Relationship Id="rId12" Type="http://schemas.openxmlformats.org/officeDocument/2006/relationships/tags" Target="../tags/tag1032.xml"/><Relationship Id="rId11" Type="http://schemas.openxmlformats.org/officeDocument/2006/relationships/tags" Target="../tags/tag1031.xml"/><Relationship Id="rId10" Type="http://schemas.openxmlformats.org/officeDocument/2006/relationships/tags" Target="../tags/tag1030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039.xml"/><Relationship Id="rId8" Type="http://schemas.openxmlformats.org/officeDocument/2006/relationships/tags" Target="../tags/tag1038.xml"/><Relationship Id="rId7" Type="http://schemas.openxmlformats.org/officeDocument/2006/relationships/tags" Target="../tags/tag1037.xml"/><Relationship Id="rId6" Type="http://schemas.openxmlformats.org/officeDocument/2006/relationships/tags" Target="../tags/tag1036.xml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openxmlformats.org/officeDocument/2006/relationships/tags" Target="../tags/tag1035.xml"/><Relationship Id="rId21" Type="http://schemas.openxmlformats.org/officeDocument/2006/relationships/slideLayout" Target="../slideLayouts/slideLayout32.xml"/><Relationship Id="rId20" Type="http://schemas.openxmlformats.org/officeDocument/2006/relationships/tags" Target="../tags/tag1050.xml"/><Relationship Id="rId2" Type="http://schemas.openxmlformats.org/officeDocument/2006/relationships/tags" Target="../tags/tag1034.xml"/><Relationship Id="rId19" Type="http://schemas.openxmlformats.org/officeDocument/2006/relationships/tags" Target="../tags/tag1049.xml"/><Relationship Id="rId18" Type="http://schemas.openxmlformats.org/officeDocument/2006/relationships/tags" Target="../tags/tag1048.xml"/><Relationship Id="rId17" Type="http://schemas.openxmlformats.org/officeDocument/2006/relationships/tags" Target="../tags/tag1047.xml"/><Relationship Id="rId16" Type="http://schemas.openxmlformats.org/officeDocument/2006/relationships/tags" Target="../tags/tag1046.xml"/><Relationship Id="rId15" Type="http://schemas.openxmlformats.org/officeDocument/2006/relationships/tags" Target="../tags/tag1045.xml"/><Relationship Id="rId14" Type="http://schemas.openxmlformats.org/officeDocument/2006/relationships/tags" Target="../tags/tag1044.xml"/><Relationship Id="rId13" Type="http://schemas.openxmlformats.org/officeDocument/2006/relationships/tags" Target="../tags/tag1043.xml"/><Relationship Id="rId12" Type="http://schemas.openxmlformats.org/officeDocument/2006/relationships/tags" Target="../tags/tag1042.xml"/><Relationship Id="rId11" Type="http://schemas.openxmlformats.org/officeDocument/2006/relationships/tags" Target="../tags/tag1041.xml"/><Relationship Id="rId10" Type="http://schemas.openxmlformats.org/officeDocument/2006/relationships/tags" Target="../tags/tag1040.xml"/><Relationship Id="rId1" Type="http://schemas.openxmlformats.org/officeDocument/2006/relationships/tags" Target="../tags/tag103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059.xml"/><Relationship Id="rId8" Type="http://schemas.openxmlformats.org/officeDocument/2006/relationships/tags" Target="../tags/tag1058.xml"/><Relationship Id="rId7" Type="http://schemas.openxmlformats.org/officeDocument/2006/relationships/tags" Target="../tags/tag1057.xml"/><Relationship Id="rId6" Type="http://schemas.openxmlformats.org/officeDocument/2006/relationships/tags" Target="../tags/tag1056.xml"/><Relationship Id="rId5" Type="http://schemas.openxmlformats.org/officeDocument/2006/relationships/tags" Target="../tags/tag1055.xml"/><Relationship Id="rId4" Type="http://schemas.openxmlformats.org/officeDocument/2006/relationships/tags" Target="../tags/tag1054.xml"/><Relationship Id="rId3" Type="http://schemas.openxmlformats.org/officeDocument/2006/relationships/tags" Target="../tags/tag1053.xml"/><Relationship Id="rId25" Type="http://schemas.openxmlformats.org/officeDocument/2006/relationships/slideLayout" Target="../slideLayouts/slideLayout27.xml"/><Relationship Id="rId24" Type="http://schemas.openxmlformats.org/officeDocument/2006/relationships/tags" Target="../tags/tag1073.xml"/><Relationship Id="rId23" Type="http://schemas.openxmlformats.org/officeDocument/2006/relationships/tags" Target="../tags/tag1072.xml"/><Relationship Id="rId22" Type="http://schemas.openxmlformats.org/officeDocument/2006/relationships/image" Target="../media/image25.png"/><Relationship Id="rId21" Type="http://schemas.openxmlformats.org/officeDocument/2006/relationships/tags" Target="../tags/tag1071.xml"/><Relationship Id="rId20" Type="http://schemas.openxmlformats.org/officeDocument/2006/relationships/tags" Target="../tags/tag1070.xml"/><Relationship Id="rId2" Type="http://schemas.openxmlformats.org/officeDocument/2006/relationships/tags" Target="../tags/tag1052.xml"/><Relationship Id="rId19" Type="http://schemas.openxmlformats.org/officeDocument/2006/relationships/tags" Target="../tags/tag1069.xml"/><Relationship Id="rId18" Type="http://schemas.openxmlformats.org/officeDocument/2006/relationships/tags" Target="../tags/tag1068.xml"/><Relationship Id="rId17" Type="http://schemas.openxmlformats.org/officeDocument/2006/relationships/tags" Target="../tags/tag1067.xml"/><Relationship Id="rId16" Type="http://schemas.openxmlformats.org/officeDocument/2006/relationships/tags" Target="../tags/tag1066.xml"/><Relationship Id="rId15" Type="http://schemas.openxmlformats.org/officeDocument/2006/relationships/tags" Target="../tags/tag1065.xml"/><Relationship Id="rId14" Type="http://schemas.openxmlformats.org/officeDocument/2006/relationships/tags" Target="../tags/tag1064.xml"/><Relationship Id="rId13" Type="http://schemas.openxmlformats.org/officeDocument/2006/relationships/tags" Target="../tags/tag1063.xml"/><Relationship Id="rId12" Type="http://schemas.openxmlformats.org/officeDocument/2006/relationships/tags" Target="../tags/tag1062.xml"/><Relationship Id="rId11" Type="http://schemas.openxmlformats.org/officeDocument/2006/relationships/tags" Target="../tags/tag1061.xml"/><Relationship Id="rId10" Type="http://schemas.openxmlformats.org/officeDocument/2006/relationships/tags" Target="../tags/tag1060.xml"/><Relationship Id="rId1" Type="http://schemas.openxmlformats.org/officeDocument/2006/relationships/tags" Target="../tags/tag105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82.xml"/><Relationship Id="rId8" Type="http://schemas.openxmlformats.org/officeDocument/2006/relationships/tags" Target="../tags/tag1081.xml"/><Relationship Id="rId7" Type="http://schemas.openxmlformats.org/officeDocument/2006/relationships/tags" Target="../tags/tag1080.xml"/><Relationship Id="rId6" Type="http://schemas.openxmlformats.org/officeDocument/2006/relationships/tags" Target="../tags/tag1079.xml"/><Relationship Id="rId5" Type="http://schemas.openxmlformats.org/officeDocument/2006/relationships/tags" Target="../tags/tag1078.xml"/><Relationship Id="rId4" Type="http://schemas.openxmlformats.org/officeDocument/2006/relationships/tags" Target="../tags/tag1077.xml"/><Relationship Id="rId3" Type="http://schemas.openxmlformats.org/officeDocument/2006/relationships/tags" Target="../tags/tag1076.xml"/><Relationship Id="rId2" Type="http://schemas.openxmlformats.org/officeDocument/2006/relationships/tags" Target="../tags/tag1075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32.xml"/><Relationship Id="rId11" Type="http://schemas.openxmlformats.org/officeDocument/2006/relationships/tags" Target="../tags/tag1083.xml"/><Relationship Id="rId10" Type="http://schemas.openxmlformats.org/officeDocument/2006/relationships/image" Target="../media/image26.png"/><Relationship Id="rId1" Type="http://schemas.openxmlformats.org/officeDocument/2006/relationships/tags" Target="../tags/tag107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95.xml"/><Relationship Id="rId8" Type="http://schemas.openxmlformats.org/officeDocument/2006/relationships/tags" Target="../tags/tag1094.xml"/><Relationship Id="rId7" Type="http://schemas.openxmlformats.org/officeDocument/2006/relationships/tags" Target="../tags/tag1093.xml"/><Relationship Id="rId6" Type="http://schemas.openxmlformats.org/officeDocument/2006/relationships/tags" Target="../tags/tag1092.xml"/><Relationship Id="rId5" Type="http://schemas.openxmlformats.org/officeDocument/2006/relationships/tags" Target="../tags/tag1091.xml"/><Relationship Id="rId4" Type="http://schemas.openxmlformats.org/officeDocument/2006/relationships/tags" Target="../tags/tag1090.xml"/><Relationship Id="rId3" Type="http://schemas.openxmlformats.org/officeDocument/2006/relationships/tags" Target="../tags/tag1089.xml"/><Relationship Id="rId2" Type="http://schemas.openxmlformats.org/officeDocument/2006/relationships/tags" Target="../tags/tag1088.xml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32.xml"/><Relationship Id="rId11" Type="http://schemas.openxmlformats.org/officeDocument/2006/relationships/tags" Target="../tags/tag1096.xml"/><Relationship Id="rId10" Type="http://schemas.openxmlformats.org/officeDocument/2006/relationships/image" Target="../media/image26.png"/><Relationship Id="rId1" Type="http://schemas.openxmlformats.org/officeDocument/2006/relationships/tags" Target="../tags/tag108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107.xml"/><Relationship Id="rId8" Type="http://schemas.openxmlformats.org/officeDocument/2006/relationships/tags" Target="../tags/tag1106.xml"/><Relationship Id="rId7" Type="http://schemas.openxmlformats.org/officeDocument/2006/relationships/tags" Target="../tags/tag1105.xml"/><Relationship Id="rId6" Type="http://schemas.openxmlformats.org/officeDocument/2006/relationships/tags" Target="../tags/tag1104.xml"/><Relationship Id="rId5" Type="http://schemas.openxmlformats.org/officeDocument/2006/relationships/tags" Target="../tags/tag1103.xml"/><Relationship Id="rId4" Type="http://schemas.openxmlformats.org/officeDocument/2006/relationships/tags" Target="../tags/tag1102.xml"/><Relationship Id="rId3" Type="http://schemas.openxmlformats.org/officeDocument/2006/relationships/tags" Target="../tags/tag1101.xml"/><Relationship Id="rId2" Type="http://schemas.openxmlformats.org/officeDocument/2006/relationships/image" Target="../media/image27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32.xml"/><Relationship Id="rId13" Type="http://schemas.openxmlformats.org/officeDocument/2006/relationships/tags" Target="../tags/tag1110.xml"/><Relationship Id="rId12" Type="http://schemas.openxmlformats.org/officeDocument/2006/relationships/image" Target="../media/image26.png"/><Relationship Id="rId11" Type="http://schemas.openxmlformats.org/officeDocument/2006/relationships/tags" Target="../tags/tag1109.xml"/><Relationship Id="rId10" Type="http://schemas.openxmlformats.org/officeDocument/2006/relationships/tags" Target="../tags/tag1108.xml"/><Relationship Id="rId1" Type="http://schemas.openxmlformats.org/officeDocument/2006/relationships/tags" Target="../tags/tag110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35.xml"/><Relationship Id="rId8" Type="http://schemas.openxmlformats.org/officeDocument/2006/relationships/tags" Target="../tags/tag934.xml"/><Relationship Id="rId7" Type="http://schemas.openxmlformats.org/officeDocument/2006/relationships/tags" Target="../tags/tag933.xml"/><Relationship Id="rId6" Type="http://schemas.openxmlformats.org/officeDocument/2006/relationships/tags" Target="../tags/tag932.xml"/><Relationship Id="rId5" Type="http://schemas.openxmlformats.org/officeDocument/2006/relationships/tags" Target="../tags/tag931.xml"/><Relationship Id="rId4" Type="http://schemas.openxmlformats.org/officeDocument/2006/relationships/tags" Target="../tags/tag930.xml"/><Relationship Id="rId3" Type="http://schemas.openxmlformats.org/officeDocument/2006/relationships/tags" Target="../tags/tag929.xml"/><Relationship Id="rId2" Type="http://schemas.openxmlformats.org/officeDocument/2006/relationships/tags" Target="../tags/tag928.xml"/><Relationship Id="rId18" Type="http://schemas.openxmlformats.org/officeDocument/2006/relationships/slideLayout" Target="../slideLayouts/slideLayout20.xml"/><Relationship Id="rId17" Type="http://schemas.openxmlformats.org/officeDocument/2006/relationships/tags" Target="../tags/tag943.xml"/><Relationship Id="rId16" Type="http://schemas.openxmlformats.org/officeDocument/2006/relationships/tags" Target="../tags/tag942.xml"/><Relationship Id="rId15" Type="http://schemas.openxmlformats.org/officeDocument/2006/relationships/tags" Target="../tags/tag941.xml"/><Relationship Id="rId14" Type="http://schemas.openxmlformats.org/officeDocument/2006/relationships/tags" Target="../tags/tag940.xml"/><Relationship Id="rId13" Type="http://schemas.openxmlformats.org/officeDocument/2006/relationships/tags" Target="../tags/tag939.xml"/><Relationship Id="rId12" Type="http://schemas.openxmlformats.org/officeDocument/2006/relationships/tags" Target="../tags/tag938.xml"/><Relationship Id="rId11" Type="http://schemas.openxmlformats.org/officeDocument/2006/relationships/tags" Target="../tags/tag937.xml"/><Relationship Id="rId10" Type="http://schemas.openxmlformats.org/officeDocument/2006/relationships/tags" Target="../tags/tag936.xml"/><Relationship Id="rId1" Type="http://schemas.openxmlformats.org/officeDocument/2006/relationships/tags" Target="../tags/tag92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52.xml"/><Relationship Id="rId8" Type="http://schemas.openxmlformats.org/officeDocument/2006/relationships/tags" Target="../tags/tag951.xml"/><Relationship Id="rId7" Type="http://schemas.openxmlformats.org/officeDocument/2006/relationships/tags" Target="../tags/tag950.xml"/><Relationship Id="rId6" Type="http://schemas.openxmlformats.org/officeDocument/2006/relationships/tags" Target="../tags/tag949.xml"/><Relationship Id="rId5" Type="http://schemas.openxmlformats.org/officeDocument/2006/relationships/tags" Target="../tags/tag948.xml"/><Relationship Id="rId4" Type="http://schemas.openxmlformats.org/officeDocument/2006/relationships/tags" Target="../tags/tag947.xml"/><Relationship Id="rId3" Type="http://schemas.openxmlformats.org/officeDocument/2006/relationships/tags" Target="../tags/tag946.xml"/><Relationship Id="rId22" Type="http://schemas.openxmlformats.org/officeDocument/2006/relationships/slideLayout" Target="../slideLayouts/slideLayout20.xml"/><Relationship Id="rId21" Type="http://schemas.openxmlformats.org/officeDocument/2006/relationships/tags" Target="../tags/tag964.xml"/><Relationship Id="rId20" Type="http://schemas.openxmlformats.org/officeDocument/2006/relationships/tags" Target="../tags/tag963.xml"/><Relationship Id="rId2" Type="http://schemas.openxmlformats.org/officeDocument/2006/relationships/tags" Target="../tags/tag945.xml"/><Relationship Id="rId19" Type="http://schemas.openxmlformats.org/officeDocument/2006/relationships/tags" Target="../tags/tag962.xml"/><Relationship Id="rId18" Type="http://schemas.openxmlformats.org/officeDocument/2006/relationships/tags" Target="../tags/tag961.xml"/><Relationship Id="rId17" Type="http://schemas.openxmlformats.org/officeDocument/2006/relationships/tags" Target="../tags/tag960.xml"/><Relationship Id="rId16" Type="http://schemas.openxmlformats.org/officeDocument/2006/relationships/tags" Target="../tags/tag959.xml"/><Relationship Id="rId15" Type="http://schemas.openxmlformats.org/officeDocument/2006/relationships/tags" Target="../tags/tag958.xml"/><Relationship Id="rId14" Type="http://schemas.openxmlformats.org/officeDocument/2006/relationships/tags" Target="../tags/tag957.xml"/><Relationship Id="rId13" Type="http://schemas.openxmlformats.org/officeDocument/2006/relationships/tags" Target="../tags/tag956.xml"/><Relationship Id="rId12" Type="http://schemas.openxmlformats.org/officeDocument/2006/relationships/tags" Target="../tags/tag955.xml"/><Relationship Id="rId11" Type="http://schemas.openxmlformats.org/officeDocument/2006/relationships/tags" Target="../tags/tag954.xml"/><Relationship Id="rId10" Type="http://schemas.openxmlformats.org/officeDocument/2006/relationships/tags" Target="../tags/tag953.xml"/><Relationship Id="rId1" Type="http://schemas.openxmlformats.org/officeDocument/2006/relationships/tags" Target="../tags/tag94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971.xml"/><Relationship Id="rId7" Type="http://schemas.openxmlformats.org/officeDocument/2006/relationships/image" Target="../media/image13.jpeg"/><Relationship Id="rId6" Type="http://schemas.openxmlformats.org/officeDocument/2006/relationships/tags" Target="../tags/tag970.xml"/><Relationship Id="rId5" Type="http://schemas.openxmlformats.org/officeDocument/2006/relationships/tags" Target="../tags/tag969.xml"/><Relationship Id="rId4" Type="http://schemas.openxmlformats.org/officeDocument/2006/relationships/tags" Target="../tags/tag968.xml"/><Relationship Id="rId3" Type="http://schemas.openxmlformats.org/officeDocument/2006/relationships/tags" Target="../tags/tag967.xml"/><Relationship Id="rId2" Type="http://schemas.openxmlformats.org/officeDocument/2006/relationships/tags" Target="../tags/tag966.xml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32.xml"/><Relationship Id="rId15" Type="http://schemas.openxmlformats.org/officeDocument/2006/relationships/tags" Target="../tags/tag976.xml"/><Relationship Id="rId14" Type="http://schemas.openxmlformats.org/officeDocument/2006/relationships/tags" Target="../tags/tag975.xml"/><Relationship Id="rId13" Type="http://schemas.openxmlformats.org/officeDocument/2006/relationships/tags" Target="../tags/tag974.xml"/><Relationship Id="rId12" Type="http://schemas.openxmlformats.org/officeDocument/2006/relationships/tags" Target="../tags/tag973.xml"/><Relationship Id="rId11" Type="http://schemas.openxmlformats.org/officeDocument/2006/relationships/image" Target="../media/image15.png"/><Relationship Id="rId10" Type="http://schemas.openxmlformats.org/officeDocument/2006/relationships/tags" Target="../tags/tag972.xml"/><Relationship Id="rId1" Type="http://schemas.openxmlformats.org/officeDocument/2006/relationships/tags" Target="../tags/tag96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image" Target="../media/image17.jpeg"/><Relationship Id="rId7" Type="http://schemas.openxmlformats.org/officeDocument/2006/relationships/tags" Target="../tags/tag985.xml"/><Relationship Id="rId6" Type="http://schemas.openxmlformats.org/officeDocument/2006/relationships/tags" Target="../tags/tag984.xml"/><Relationship Id="rId5" Type="http://schemas.openxmlformats.org/officeDocument/2006/relationships/tags" Target="../tags/tag983.xml"/><Relationship Id="rId4" Type="http://schemas.openxmlformats.org/officeDocument/2006/relationships/tags" Target="../tags/tag982.xml"/><Relationship Id="rId3" Type="http://schemas.openxmlformats.org/officeDocument/2006/relationships/image" Target="../media/image16.png"/><Relationship Id="rId2" Type="http://schemas.openxmlformats.org/officeDocument/2006/relationships/tags" Target="../tags/tag981.xml"/><Relationship Id="rId1" Type="http://schemas.openxmlformats.org/officeDocument/2006/relationships/tags" Target="../tags/tag98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94.xml"/><Relationship Id="rId8" Type="http://schemas.openxmlformats.org/officeDocument/2006/relationships/tags" Target="../tags/tag993.xml"/><Relationship Id="rId7" Type="http://schemas.openxmlformats.org/officeDocument/2006/relationships/tags" Target="../tags/tag992.xml"/><Relationship Id="rId6" Type="http://schemas.openxmlformats.org/officeDocument/2006/relationships/tags" Target="../tags/tag991.xml"/><Relationship Id="rId5" Type="http://schemas.openxmlformats.org/officeDocument/2006/relationships/tags" Target="../tags/tag990.xml"/><Relationship Id="rId4" Type="http://schemas.openxmlformats.org/officeDocument/2006/relationships/tags" Target="../tags/tag989.xml"/><Relationship Id="rId31" Type="http://schemas.openxmlformats.org/officeDocument/2006/relationships/slideLayout" Target="../slideLayouts/slideLayout32.xml"/><Relationship Id="rId30" Type="http://schemas.openxmlformats.org/officeDocument/2006/relationships/tags" Target="../tags/tag1015.xml"/><Relationship Id="rId3" Type="http://schemas.openxmlformats.org/officeDocument/2006/relationships/tags" Target="../tags/tag988.xml"/><Relationship Id="rId29" Type="http://schemas.openxmlformats.org/officeDocument/2006/relationships/tags" Target="../tags/tag1014.xml"/><Relationship Id="rId28" Type="http://schemas.openxmlformats.org/officeDocument/2006/relationships/tags" Target="../tags/tag1013.xml"/><Relationship Id="rId27" Type="http://schemas.openxmlformats.org/officeDocument/2006/relationships/tags" Target="../tags/tag1012.xml"/><Relationship Id="rId26" Type="http://schemas.openxmlformats.org/officeDocument/2006/relationships/tags" Target="../tags/tag1011.xml"/><Relationship Id="rId25" Type="http://schemas.openxmlformats.org/officeDocument/2006/relationships/tags" Target="../tags/tag1010.xml"/><Relationship Id="rId24" Type="http://schemas.openxmlformats.org/officeDocument/2006/relationships/tags" Target="../tags/tag1009.xml"/><Relationship Id="rId23" Type="http://schemas.openxmlformats.org/officeDocument/2006/relationships/tags" Target="../tags/tag1008.xml"/><Relationship Id="rId22" Type="http://schemas.openxmlformats.org/officeDocument/2006/relationships/tags" Target="../tags/tag1007.xml"/><Relationship Id="rId21" Type="http://schemas.openxmlformats.org/officeDocument/2006/relationships/tags" Target="../tags/tag1006.xml"/><Relationship Id="rId20" Type="http://schemas.openxmlformats.org/officeDocument/2006/relationships/tags" Target="../tags/tag1005.xml"/><Relationship Id="rId2" Type="http://schemas.openxmlformats.org/officeDocument/2006/relationships/tags" Target="../tags/tag987.xml"/><Relationship Id="rId19" Type="http://schemas.openxmlformats.org/officeDocument/2006/relationships/tags" Target="../tags/tag1004.xml"/><Relationship Id="rId18" Type="http://schemas.openxmlformats.org/officeDocument/2006/relationships/tags" Target="../tags/tag1003.xml"/><Relationship Id="rId17" Type="http://schemas.openxmlformats.org/officeDocument/2006/relationships/tags" Target="../tags/tag1002.xml"/><Relationship Id="rId16" Type="http://schemas.openxmlformats.org/officeDocument/2006/relationships/tags" Target="../tags/tag1001.xml"/><Relationship Id="rId15" Type="http://schemas.openxmlformats.org/officeDocument/2006/relationships/tags" Target="../tags/tag1000.xml"/><Relationship Id="rId14" Type="http://schemas.openxmlformats.org/officeDocument/2006/relationships/tags" Target="../tags/tag999.xml"/><Relationship Id="rId13" Type="http://schemas.openxmlformats.org/officeDocument/2006/relationships/tags" Target="../tags/tag998.xml"/><Relationship Id="rId12" Type="http://schemas.openxmlformats.org/officeDocument/2006/relationships/tags" Target="../tags/tag997.xml"/><Relationship Id="rId11" Type="http://schemas.openxmlformats.org/officeDocument/2006/relationships/tags" Target="../tags/tag996.xml"/><Relationship Id="rId10" Type="http://schemas.openxmlformats.org/officeDocument/2006/relationships/tags" Target="../tags/tag995.xml"/><Relationship Id="rId1" Type="http://schemas.openxmlformats.org/officeDocument/2006/relationships/tags" Target="../tags/tag9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18.png"/><Relationship Id="rId1" Type="http://schemas.openxmlformats.org/officeDocument/2006/relationships/tags" Target="../tags/tag10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R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130" y="-3175"/>
            <a:ext cx="12140565" cy="68580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-24130" y="2348865"/>
            <a:ext cx="12225655" cy="1753235"/>
          </a:xfrm>
          <a:solidFill>
            <a:schemeClr val="bg1">
              <a:lumMod val="95000"/>
              <a:alpha val="81000"/>
            </a:schemeClr>
          </a:solidFill>
        </p:spPr>
        <p:txBody>
          <a:bodyPr anchor="ctr" anchorCtr="0"/>
          <a:p>
            <a:r>
              <a:rPr lang="zh-CN" altLang="en-US">
                <a:solidFill>
                  <a:schemeClr val="bg1">
                    <a:lumMod val="85000"/>
                  </a:schemeClr>
                </a:solidFill>
              </a:rPr>
              <a:t>第三节</a:t>
            </a:r>
            <a:r>
              <a:rPr lang="en-US" altLang="zh-CN">
                <a:solidFill>
                  <a:schemeClr val="bg1">
                    <a:lumMod val="85000"/>
                  </a:schemeClr>
                </a:solidFill>
              </a:rPr>
              <a:t>    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</a:rPr>
              <a:t>人口容量</a:t>
            </a:r>
            <a:endParaRPr lang="zh-CN" altLang="en-US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960150" y="908535"/>
            <a:ext cx="413942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dist">
              <a:buFont typeface="Arial" panose="020B0604020202020204" pitchFamily="34" charset="0"/>
              <a:buNone/>
              <a:defRPr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你赞同哪种估计，为什么 </a:t>
            </a:r>
            <a:r>
              <a:rPr lang="en-US" altLang="zh-CN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en-US" altLang="zh-CN" sz="3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u=981018114,2703240170&amp;fm=253&amp;fmt=auto&amp;app=138&amp;f=JPEG_看图王.we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1628775"/>
            <a:ext cx="11089640" cy="466153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占位符 5"/>
          <p:cNvSpPr>
            <a:spLocks noGrp="1"/>
          </p:cNvSpPr>
          <p:nvPr>
            <p:ph type="body" idx="13"/>
          </p:nvPr>
        </p:nvSpPr>
        <p:spPr>
          <a:xfrm>
            <a:off x="6456045" y="3150235"/>
            <a:ext cx="3923665" cy="973455"/>
          </a:xfrm>
          <a:ln w="28575" cmpd="sng">
            <a:solidFill>
              <a:schemeClr val="tx1"/>
            </a:solidFill>
            <a:prstDash val="solid"/>
          </a:ln>
        </p:spPr>
        <p:txBody>
          <a:bodyPr anchor="ctr" anchorCtr="0"/>
          <a:p>
            <a:pPr algn="ctr"/>
            <a:r>
              <a:rPr lang="zh-CN" altLang="en-US" sz="3600"/>
              <a:t>人口合理容量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747511" y="952302"/>
            <a:ext cx="714894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念</a:t>
            </a:r>
            <a:endParaRPr lang="zh-CN" altLang="en-US" sz="320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35915" y="1678305"/>
            <a:ext cx="7412990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人口合理容量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所谓人口合理容量，是指按照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合理的生活方式，保障健康生活的水平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，同时又在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不妨碍未来人口生活质量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的前提下，一个国家或地区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最适宜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的人口数量。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3"/>
            </p:custDataLst>
          </p:nvPr>
        </p:nvSpPr>
        <p:spPr>
          <a:xfrm>
            <a:off x="695960" y="189230"/>
            <a:ext cx="40925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defRPr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人口合理容量</a:t>
            </a:r>
            <a:endParaRPr lang="en-US" altLang="zh-CN" sz="280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dist">
              <a:defRPr/>
            </a:pPr>
            <a:r>
              <a:rPr lang="en-US" altLang="zh-CN" sz="1400" b="1">
                <a:solidFill>
                  <a:srgbClr val="FFC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Reasonable population capacity</a:t>
            </a:r>
            <a:endParaRPr lang="en-US" altLang="zh-CN" sz="1400" b="1">
              <a:solidFill>
                <a:srgbClr val="FFC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114935" y="908685"/>
            <a:ext cx="9940925" cy="17780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v2-105108b9f8191a3f242af1c074b122f1_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96225" y="1678305"/>
            <a:ext cx="3914775" cy="3034030"/>
          </a:xfrm>
          <a:prstGeom prst="rect">
            <a:avLst/>
          </a:prstGeom>
        </p:spPr>
      </p:pic>
      <p:pic>
        <p:nvPicPr>
          <p:cNvPr id="2" name="图片 1" descr="d59fd28722cc338ad4c299c6b4ca2f22"/>
          <p:cNvPicPr>
            <a:picLocks noChangeAspect="1"/>
          </p:cNvPicPr>
          <p:nvPr/>
        </p:nvPicPr>
        <p:blipFill>
          <a:blip r:embed="rId6">
            <a:lum contrast="18000"/>
          </a:blip>
          <a:stretch>
            <a:fillRect/>
          </a:stretch>
        </p:blipFill>
        <p:spPr>
          <a:xfrm>
            <a:off x="669290" y="4145280"/>
            <a:ext cx="7079615" cy="21196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95960" y="548640"/>
            <a:ext cx="6857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人口合理容量与资源环境承载力的关系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041525" y="1869440"/>
            <a:ext cx="6993890" cy="3599815"/>
            <a:chOff x="2797" y="3132"/>
            <a:chExt cx="11014" cy="5669"/>
          </a:xfrm>
        </p:grpSpPr>
        <p:cxnSp>
          <p:nvCxnSpPr>
            <p:cNvPr id="6" name="直接箭头连接符 5"/>
            <p:cNvCxnSpPr/>
            <p:nvPr/>
          </p:nvCxnSpPr>
          <p:spPr>
            <a:xfrm>
              <a:off x="2797" y="8801"/>
              <a:ext cx="11014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 flipV="1">
              <a:off x="8304" y="3132"/>
              <a:ext cx="0" cy="566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1681480" y="4935220"/>
            <a:ext cx="20135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生活消费水平</a:t>
            </a:r>
            <a:endParaRPr lang="zh-CN" altLang="en-US" sz="2000"/>
          </a:p>
        </p:txBody>
      </p:sp>
      <p:sp>
        <p:nvSpPr>
          <p:cNvPr id="10" name="文本框 9"/>
          <p:cNvSpPr txBox="1"/>
          <p:nvPr/>
        </p:nvSpPr>
        <p:spPr>
          <a:xfrm>
            <a:off x="855345" y="5469255"/>
            <a:ext cx="1863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（负相关）</a:t>
            </a:r>
            <a:endParaRPr lang="zh-CN" altLang="en-US" sz="2000"/>
          </a:p>
        </p:txBody>
      </p:sp>
      <p:sp>
        <p:nvSpPr>
          <p:cNvPr id="11" name="文本框 10"/>
          <p:cNvSpPr txBox="1"/>
          <p:nvPr/>
        </p:nvSpPr>
        <p:spPr>
          <a:xfrm>
            <a:off x="8881110" y="5604510"/>
            <a:ext cx="1863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（正相关）</a:t>
            </a:r>
            <a:endParaRPr lang="zh-CN" altLang="en-US" sz="2000"/>
          </a:p>
        </p:txBody>
      </p:sp>
      <p:sp>
        <p:nvSpPr>
          <p:cNvPr id="12" name="文本框 11"/>
          <p:cNvSpPr txBox="1"/>
          <p:nvPr/>
        </p:nvSpPr>
        <p:spPr>
          <a:xfrm>
            <a:off x="7441565" y="4389120"/>
            <a:ext cx="30810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资源状况、科技发展水平、经济发达程度、人口受教育水平、地区开放程度</a:t>
            </a:r>
            <a:endParaRPr lang="zh-CN" altLang="en-US" sz="2000"/>
          </a:p>
        </p:txBody>
      </p:sp>
      <p:sp>
        <p:nvSpPr>
          <p:cNvPr id="13" name="文本框 12"/>
          <p:cNvSpPr txBox="1"/>
          <p:nvPr/>
        </p:nvSpPr>
        <p:spPr>
          <a:xfrm>
            <a:off x="4561205" y="1825625"/>
            <a:ext cx="11188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容量值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2719070" y="2464435"/>
            <a:ext cx="4830445" cy="1695450"/>
          </a:xfrm>
          <a:custGeom>
            <a:avLst/>
            <a:gdLst>
              <a:gd name="connisteX0" fmla="*/ 0 w 2880995"/>
              <a:gd name="connsiteY0" fmla="*/ 1344930 h 1344930"/>
              <a:gd name="connisteX1" fmla="*/ 878205 w 2880995"/>
              <a:gd name="connsiteY1" fmla="*/ 1226185 h 1344930"/>
              <a:gd name="connisteX2" fmla="*/ 1792605 w 2880995"/>
              <a:gd name="connsiteY2" fmla="*/ 915035 h 1344930"/>
              <a:gd name="connisteX3" fmla="*/ 2880995 w 2880995"/>
              <a:gd name="connsiteY3" fmla="*/ 0 h 13449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2880995" h="1344930">
                <a:moveTo>
                  <a:pt x="0" y="1344930"/>
                </a:moveTo>
                <a:cubicBezTo>
                  <a:pt x="157480" y="1327150"/>
                  <a:pt x="519430" y="1311910"/>
                  <a:pt x="878205" y="1226185"/>
                </a:cubicBezTo>
                <a:cubicBezTo>
                  <a:pt x="1236980" y="1140460"/>
                  <a:pt x="1391920" y="1160145"/>
                  <a:pt x="1792605" y="915035"/>
                </a:cubicBezTo>
                <a:cubicBezTo>
                  <a:pt x="2193290" y="669925"/>
                  <a:pt x="2681605" y="176530"/>
                  <a:pt x="2880995" y="0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>
            <a:off x="2925445" y="3027045"/>
            <a:ext cx="4624070" cy="1772920"/>
          </a:xfrm>
          <a:custGeom>
            <a:avLst/>
            <a:gdLst>
              <a:gd name="connisteX0" fmla="*/ 0 w 2880995"/>
              <a:gd name="connsiteY0" fmla="*/ 1344930 h 1344930"/>
              <a:gd name="connisteX1" fmla="*/ 878205 w 2880995"/>
              <a:gd name="connsiteY1" fmla="*/ 1226185 h 1344930"/>
              <a:gd name="connisteX2" fmla="*/ 1792605 w 2880995"/>
              <a:gd name="connsiteY2" fmla="*/ 915035 h 1344930"/>
              <a:gd name="connisteX3" fmla="*/ 2880995 w 2880995"/>
              <a:gd name="connsiteY3" fmla="*/ 0 h 13449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2880995" h="1344930">
                <a:moveTo>
                  <a:pt x="0" y="1344930"/>
                </a:moveTo>
                <a:cubicBezTo>
                  <a:pt x="157480" y="1327150"/>
                  <a:pt x="519430" y="1311910"/>
                  <a:pt x="878205" y="1226185"/>
                </a:cubicBezTo>
                <a:cubicBezTo>
                  <a:pt x="1236980" y="1140460"/>
                  <a:pt x="1391920" y="1160145"/>
                  <a:pt x="1792605" y="915035"/>
                </a:cubicBezTo>
                <a:cubicBezTo>
                  <a:pt x="2193290" y="669925"/>
                  <a:pt x="2681605" y="176530"/>
                  <a:pt x="2880995" y="0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361430" y="2028825"/>
            <a:ext cx="28473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资源环境承载力</a:t>
            </a:r>
            <a:endParaRPr lang="zh-CN" altLang="en-US" sz="2400"/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8687435" y="2229485"/>
            <a:ext cx="55372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9241155" y="1702435"/>
            <a:ext cx="1804670" cy="829945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2400"/>
              <a:t>最大的人口、经济规模</a:t>
            </a:r>
            <a:endParaRPr lang="zh-CN" altLang="en-US" sz="2400"/>
          </a:p>
        </p:txBody>
      </p:sp>
      <p:sp>
        <p:nvSpPr>
          <p:cNvPr id="20" name="文本框 19"/>
          <p:cNvSpPr txBox="1"/>
          <p:nvPr/>
        </p:nvSpPr>
        <p:spPr>
          <a:xfrm>
            <a:off x="7549515" y="2589530"/>
            <a:ext cx="12725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人口合理容量</a:t>
            </a:r>
            <a:endParaRPr lang="zh-CN" altLang="en-US" sz="2400"/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8687435" y="3107055"/>
            <a:ext cx="55372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9241155" y="2706370"/>
            <a:ext cx="1801495" cy="829945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2400"/>
              <a:t>适度的人口规模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e35fdc5ca82d4c6389f980e31bbe85a1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1416050" y="908685"/>
            <a:ext cx="3983355" cy="335661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4120515" y="2196465"/>
            <a:ext cx="0" cy="2880360"/>
          </a:xfrm>
          <a:prstGeom prst="line">
            <a:avLst/>
          </a:prstGeom>
          <a:ln w="19050">
            <a:solidFill>
              <a:srgbClr val="CF8A77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936365" y="5132070"/>
            <a:ext cx="565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T</a:t>
            </a:r>
            <a:r>
              <a:rPr lang="en-US" altLang="zh-CN" baseline="-25000">
                <a:solidFill>
                  <a:srgbClr val="FF0000"/>
                </a:solidFill>
              </a:rPr>
              <a:t>1</a:t>
            </a:r>
            <a:endParaRPr lang="en-US" altLang="zh-CN" baseline="-250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26125" y="1160145"/>
            <a:ext cx="56337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判断甲国在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</a:t>
            </a:r>
            <a:r>
              <a:rPr lang="en-US" altLang="zh-CN" sz="2800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时间后，人口面临的问题，并说明其对资源、环境以及社会带来的影响。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5237" name="Rectangle 5"/>
          <p:cNvSpPr/>
          <p:nvPr>
            <p:custDataLst>
              <p:tags r:id="rId2"/>
            </p:custDataLst>
          </p:nvPr>
        </p:nvSpPr>
        <p:spPr>
          <a:xfrm>
            <a:off x="497840" y="5401945"/>
            <a:ext cx="2403475" cy="46037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>
            <a:spAutoFit/>
          </a:bodyPr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人口过快增长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240" name="Rectangle 8"/>
          <p:cNvSpPr/>
          <p:nvPr>
            <p:custDataLst>
              <p:tags r:id="rId3"/>
            </p:custDataLst>
          </p:nvPr>
        </p:nvSpPr>
        <p:spPr>
          <a:xfrm>
            <a:off x="3858260" y="5292090"/>
            <a:ext cx="800100" cy="82994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人口问题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244" name="Line 1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053398" y="5631815"/>
            <a:ext cx="628650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p>
            <a:pPr fontAlgn="base"/>
            <a:endParaRPr lang="zh-CN" altLang="en-US" sz="1070" strike="noStrike" noProof="1"/>
          </a:p>
        </p:txBody>
      </p:sp>
      <p:sp>
        <p:nvSpPr>
          <p:cNvPr id="95241" name="Rectangle 9"/>
          <p:cNvSpPr/>
          <p:nvPr>
            <p:custDataLst>
              <p:tags r:id="rId5"/>
            </p:custDataLst>
          </p:nvPr>
        </p:nvSpPr>
        <p:spPr>
          <a:xfrm>
            <a:off x="5229860" y="5477828"/>
            <a:ext cx="857250" cy="46037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 algn="ctr"/>
            <a:r>
              <a:rPr lang="zh-CN"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引发</a:t>
            </a:r>
            <a:endParaRPr lang="zh-CN" altLang="en-US" sz="240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248" name="Line 1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6087110" y="5171440"/>
            <a:ext cx="742950" cy="214313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p>
            <a:pPr fontAlgn="base"/>
            <a:endParaRPr lang="zh-CN" altLang="en-US" sz="1070" strike="noStrike" noProof="1"/>
          </a:p>
        </p:txBody>
      </p:sp>
      <p:sp>
        <p:nvSpPr>
          <p:cNvPr id="95247" name="Line 15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658360" y="5706428"/>
            <a:ext cx="514350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p>
            <a:pPr fontAlgn="base"/>
            <a:endParaRPr lang="zh-CN" altLang="en-US" sz="1070" strike="noStrike" noProof="1"/>
          </a:p>
        </p:txBody>
      </p:sp>
      <p:sp>
        <p:nvSpPr>
          <p:cNvPr id="10" name="Line 12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144260" y="5706428"/>
            <a:ext cx="628650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p>
            <a:pPr fontAlgn="base"/>
            <a:endParaRPr lang="zh-CN" altLang="en-US" sz="1070" strike="noStrike" noProof="1"/>
          </a:p>
        </p:txBody>
      </p:sp>
      <p:sp>
        <p:nvSpPr>
          <p:cNvPr id="95249" name="Line 1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149023" y="5938203"/>
            <a:ext cx="742950" cy="257175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p>
            <a:pPr fontAlgn="base"/>
            <a:endParaRPr lang="zh-CN" altLang="en-US" sz="1070" strike="noStrike" noProof="1"/>
          </a:p>
        </p:txBody>
      </p:sp>
      <p:sp>
        <p:nvSpPr>
          <p:cNvPr id="95242" name="Rectangle 10"/>
          <p:cNvSpPr/>
          <p:nvPr>
            <p:custDataLst>
              <p:tags r:id="rId10"/>
            </p:custDataLst>
          </p:nvPr>
        </p:nvSpPr>
        <p:spPr>
          <a:xfrm>
            <a:off x="6892290" y="4814570"/>
            <a:ext cx="2980690" cy="46037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资源问题：资源短缺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1"/>
          <p:cNvSpPr/>
          <p:nvPr>
            <p:custDataLst>
              <p:tags r:id="rId11"/>
            </p:custDataLst>
          </p:nvPr>
        </p:nvSpPr>
        <p:spPr>
          <a:xfrm>
            <a:off x="6892290" y="5476240"/>
            <a:ext cx="4568190" cy="46037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环境问题：环境污染、生态破坏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243" name="Rectangle 11"/>
          <p:cNvSpPr/>
          <p:nvPr>
            <p:custDataLst>
              <p:tags r:id="rId12"/>
            </p:custDataLst>
          </p:nvPr>
        </p:nvSpPr>
        <p:spPr>
          <a:xfrm>
            <a:off x="6892290" y="6104890"/>
            <a:ext cx="4513580" cy="46037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社会问题：就业困难、住房紧张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7" grpId="0" bldLvl="0" animBg="1"/>
      <p:bldP spid="95240" grpId="0" bldLvl="0" animBg="1"/>
      <p:bldP spid="95244" grpId="0" bldLvl="0" animBg="1"/>
      <p:bldP spid="95241" grpId="0" bldLvl="0" animBg="1"/>
      <p:bldP spid="95248" grpId="0" bldLvl="0" animBg="1"/>
      <p:bldP spid="95247" grpId="0" bldLvl="0" animBg="1"/>
      <p:bldP spid="10" grpId="0" bldLvl="0" animBg="1"/>
      <p:bldP spid="95249" grpId="0" bldLvl="0" animBg="1"/>
      <p:bldP spid="95242" grpId="0" bldLvl="0" animBg="1"/>
      <p:bldP spid="12" grpId="0" bldLvl="0" animBg="1"/>
      <p:bldP spid="9524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H="1">
            <a:off x="458942" y="811561"/>
            <a:ext cx="2556034" cy="0"/>
          </a:xfrm>
          <a:prstGeom prst="line">
            <a:avLst/>
          </a:prstGeom>
          <a:ln w="508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32364" y="186690"/>
            <a:ext cx="70828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五、</a:t>
            </a:r>
            <a:r>
              <a:rPr lang="zh-CN" altLang="en-US" sz="3200" b="1">
                <a:solidFill>
                  <a:srgbClr val="1B5CA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如何保持</a:t>
            </a:r>
            <a:r>
              <a:rPr lang="zh-CN" altLang="en-US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人口合理容量？</a:t>
            </a:r>
            <a:endParaRPr lang="zh-CN" sz="3200" b="1" noProof="0">
              <a:ln>
                <a:noFill/>
              </a:ln>
              <a:solidFill>
                <a:srgbClr val="1B5CA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0100" y="1520788"/>
            <a:ext cx="3971800" cy="3816424"/>
          </a:xfrm>
          <a:prstGeom prst="rect">
            <a:avLst/>
          </a:prstGeom>
        </p:spPr>
      </p:pic>
      <p:sp>
        <p:nvSpPr>
          <p:cNvPr id="8" name="TextBox 2"/>
          <p:cNvSpPr txBox="1"/>
          <p:nvPr>
            <p:custDataLst>
              <p:tags r:id="rId6"/>
            </p:custDataLst>
          </p:nvPr>
        </p:nvSpPr>
        <p:spPr>
          <a:xfrm>
            <a:off x="4740936" y="2940868"/>
            <a:ext cx="2646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把人口控制在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人口合理容量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9" name="肘形连接符 29"/>
          <p:cNvCxnSpPr>
            <a:stCxn id="15" idx="2"/>
          </p:cNvCxnSpPr>
          <p:nvPr>
            <p:custDataLst>
              <p:tags r:id="rId7"/>
            </p:custDataLst>
          </p:nvPr>
        </p:nvCxnSpPr>
        <p:spPr>
          <a:xfrm rot="5400000">
            <a:off x="8510984" y="1249886"/>
            <a:ext cx="393964" cy="2454996"/>
          </a:xfrm>
          <a:prstGeom prst="bentConnector2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>
            <p:custDataLst>
              <p:tags r:id="rId8"/>
            </p:custDataLst>
          </p:nvPr>
        </p:nvGrpSpPr>
        <p:grpSpPr>
          <a:xfrm>
            <a:off x="1221872" y="1151886"/>
            <a:ext cx="3116827" cy="1522480"/>
            <a:chOff x="703543" y="574890"/>
            <a:chExt cx="3116827" cy="1522480"/>
          </a:xfrm>
        </p:grpSpPr>
        <p:sp>
          <p:nvSpPr>
            <p:cNvPr id="11" name="TextBox 18"/>
            <p:cNvSpPr txBox="1"/>
            <p:nvPr>
              <p:custDataLst>
                <p:tags r:id="rId9"/>
              </p:custDataLst>
            </p:nvPr>
          </p:nvSpPr>
          <p:spPr>
            <a:xfrm>
              <a:off x="703543" y="1143263"/>
              <a:ext cx="31168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各国把人口控制在合理规模内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45"/>
            <p:cNvSpPr txBox="1"/>
            <p:nvPr>
              <p:custDataLst>
                <p:tags r:id="rId10"/>
              </p:custDataLst>
            </p:nvPr>
          </p:nvSpPr>
          <p:spPr>
            <a:xfrm>
              <a:off x="721353" y="57489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国际合作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1"/>
              </p:custDataLst>
            </p:nvPr>
          </p:nvCxnSpPr>
          <p:spPr>
            <a:xfrm>
              <a:off x="793358" y="1128732"/>
              <a:ext cx="2917242" cy="0"/>
            </a:xfrm>
            <a:prstGeom prst="line">
              <a:avLst/>
            </a:prstGeom>
            <a:ln>
              <a:solidFill>
                <a:srgbClr val="1FAB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>
            <p:custDataLst>
              <p:tags r:id="rId12"/>
            </p:custDataLst>
          </p:nvPr>
        </p:nvGrpSpPr>
        <p:grpSpPr>
          <a:xfrm>
            <a:off x="8203031" y="739490"/>
            <a:ext cx="3464866" cy="1540912"/>
            <a:chOff x="5652119" y="465931"/>
            <a:chExt cx="3464866" cy="1540912"/>
          </a:xfrm>
        </p:grpSpPr>
        <p:sp>
          <p:nvSpPr>
            <p:cNvPr id="15" name="TextBox 30"/>
            <p:cNvSpPr txBox="1"/>
            <p:nvPr>
              <p:custDataLst>
                <p:tags r:id="rId13"/>
              </p:custDataLst>
            </p:nvPr>
          </p:nvSpPr>
          <p:spPr>
            <a:xfrm>
              <a:off x="5652119" y="1052736"/>
              <a:ext cx="34648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保证大家都有追求高水平生活的平等权利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TextBox 51"/>
            <p:cNvSpPr txBox="1"/>
            <p:nvPr>
              <p:custDataLst>
                <p:tags r:id="rId14"/>
              </p:custDataLst>
            </p:nvPr>
          </p:nvSpPr>
          <p:spPr>
            <a:xfrm>
              <a:off x="5652120" y="465931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建立公平秩序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7" name="直接连接符 16"/>
            <p:cNvCxnSpPr/>
            <p:nvPr>
              <p:custDataLst>
                <p:tags r:id="rId15"/>
              </p:custDataLst>
            </p:nvPr>
          </p:nvCxnSpPr>
          <p:spPr>
            <a:xfrm>
              <a:off x="5724125" y="1051222"/>
              <a:ext cx="3392860" cy="0"/>
            </a:xfrm>
            <a:prstGeom prst="line">
              <a:avLst/>
            </a:prstGeom>
            <a:ln>
              <a:solidFill>
                <a:srgbClr val="1FAB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>
            <p:custDataLst>
              <p:tags r:id="rId16"/>
            </p:custDataLst>
          </p:nvPr>
        </p:nvGrpSpPr>
        <p:grpSpPr>
          <a:xfrm>
            <a:off x="2498879" y="5209678"/>
            <a:ext cx="7278880" cy="1547614"/>
            <a:chOff x="967285" y="5499789"/>
            <a:chExt cx="7278880" cy="1547614"/>
          </a:xfrm>
        </p:grpSpPr>
        <p:sp>
          <p:nvSpPr>
            <p:cNvPr id="19" name="TextBox 23"/>
            <p:cNvSpPr txBox="1"/>
            <p:nvPr>
              <p:custDataLst>
                <p:tags r:id="rId17"/>
              </p:custDataLst>
            </p:nvPr>
          </p:nvSpPr>
          <p:spPr>
            <a:xfrm>
              <a:off x="3283286" y="5499789"/>
              <a:ext cx="26468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b="1"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人地协调发展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TextBox 58"/>
            <p:cNvSpPr txBox="1"/>
            <p:nvPr>
              <p:custDataLst>
                <p:tags r:id="rId18"/>
              </p:custDataLst>
            </p:nvPr>
          </p:nvSpPr>
          <p:spPr>
            <a:xfrm>
              <a:off x="967285" y="6093296"/>
              <a:ext cx="72788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因地制宜制定本区域持续发展战略，既保持好生态平衡，又不断提高人们的生活质量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1" name="直接连接符 20"/>
            <p:cNvCxnSpPr/>
            <p:nvPr>
              <p:custDataLst>
                <p:tags r:id="rId19"/>
              </p:custDataLst>
            </p:nvPr>
          </p:nvCxnSpPr>
          <p:spPr>
            <a:xfrm>
              <a:off x="967285" y="6093296"/>
              <a:ext cx="7278880" cy="0"/>
            </a:xfrm>
            <a:prstGeom prst="line">
              <a:avLst/>
            </a:prstGeom>
            <a:ln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肘形连接符 6"/>
          <p:cNvCxnSpPr/>
          <p:nvPr>
            <p:custDataLst>
              <p:tags r:id="rId20"/>
            </p:custDataLst>
          </p:nvPr>
        </p:nvCxnSpPr>
        <p:spPr>
          <a:xfrm rot="16200000" flipH="1">
            <a:off x="3063740" y="1891518"/>
            <a:ext cx="380944" cy="1995352"/>
          </a:xfrm>
          <a:prstGeom prst="bentConnector2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422577" y="3411398"/>
            <a:ext cx="1274176" cy="954107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人口</a:t>
            </a:r>
            <a:endParaRPr lang="en-US" altLang="zh-CN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容量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4197026" y="3472954"/>
            <a:ext cx="1709512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区域资源环境承载力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3"/>
            </p:custDataLst>
          </p:nvPr>
        </p:nvSpPr>
        <p:spPr>
          <a:xfrm>
            <a:off x="3029272" y="3452436"/>
            <a:ext cx="801583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制约因素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4"/>
            </p:custDataLst>
          </p:nvPr>
        </p:nvSpPr>
        <p:spPr>
          <a:xfrm>
            <a:off x="269240" y="2184400"/>
            <a:ext cx="2190115" cy="4603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自然资源状况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5"/>
            </p:custDataLst>
          </p:nvPr>
        </p:nvSpPr>
        <p:spPr>
          <a:xfrm>
            <a:off x="269875" y="3452495"/>
            <a:ext cx="2188845" cy="8299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社会经济和科技发展水平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6"/>
            </p:custDataLst>
          </p:nvPr>
        </p:nvSpPr>
        <p:spPr>
          <a:xfrm>
            <a:off x="8530843" y="3452438"/>
            <a:ext cx="1099567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人口合理容量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7"/>
            </p:custDataLst>
          </p:nvPr>
        </p:nvSpPr>
        <p:spPr>
          <a:xfrm>
            <a:off x="269875" y="4720590"/>
            <a:ext cx="2189480" cy="4603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人均消费水平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6" name="直接连接符 65"/>
          <p:cNvCxnSpPr>
            <a:stCxn id="3" idx="3"/>
            <a:endCxn id="44" idx="1"/>
          </p:cNvCxnSpPr>
          <p:nvPr>
            <p:custDataLst>
              <p:tags r:id="rId8"/>
            </p:custDataLst>
          </p:nvPr>
        </p:nvCxnSpPr>
        <p:spPr>
          <a:xfrm flipV="1">
            <a:off x="7696753" y="3867937"/>
            <a:ext cx="834090" cy="205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stCxn id="3" idx="1"/>
            <a:endCxn id="19" idx="3"/>
          </p:cNvCxnSpPr>
          <p:nvPr>
            <p:custDataLst>
              <p:tags r:id="rId9"/>
            </p:custDataLst>
          </p:nvPr>
        </p:nvCxnSpPr>
        <p:spPr>
          <a:xfrm flipH="1">
            <a:off x="5906538" y="3888452"/>
            <a:ext cx="516039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>
            <a:stCxn id="19" idx="1"/>
            <a:endCxn id="40" idx="3"/>
          </p:cNvCxnSpPr>
          <p:nvPr>
            <p:custDataLst>
              <p:tags r:id="rId10"/>
            </p:custDataLst>
          </p:nvPr>
        </p:nvCxnSpPr>
        <p:spPr>
          <a:xfrm flipH="1" flipV="1">
            <a:off x="3830855" y="3867935"/>
            <a:ext cx="366171" cy="205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>
            <p:custDataLst>
              <p:tags r:id="rId11"/>
            </p:custDataLst>
          </p:nvPr>
        </p:nvSpPr>
        <p:spPr>
          <a:xfrm>
            <a:off x="4627393" y="2609967"/>
            <a:ext cx="80158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7696774" y="3248304"/>
            <a:ext cx="801583" cy="113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理想状态</a:t>
            </a:r>
            <a:endParaRPr lang="zh-CN" altLang="en-US" sz="2400"/>
          </a:p>
        </p:txBody>
      </p:sp>
      <p:sp>
        <p:nvSpPr>
          <p:cNvPr id="63" name="文本框 62"/>
          <p:cNvSpPr txBox="1"/>
          <p:nvPr>
            <p:custDataLst>
              <p:tags r:id="rId13"/>
            </p:custDataLst>
          </p:nvPr>
        </p:nvSpPr>
        <p:spPr>
          <a:xfrm>
            <a:off x="10495301" y="3452436"/>
            <a:ext cx="1099567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可持续发展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>
            <a:stCxn id="44" idx="3"/>
            <a:endCxn id="63" idx="1"/>
          </p:cNvCxnSpPr>
          <p:nvPr>
            <p:custDataLst>
              <p:tags r:id="rId14"/>
            </p:custDataLst>
          </p:nvPr>
        </p:nvCxnSpPr>
        <p:spPr>
          <a:xfrm>
            <a:off x="9630410" y="3868572"/>
            <a:ext cx="864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>
            <p:custDataLst>
              <p:tags r:id="rId15"/>
            </p:custDataLst>
          </p:nvPr>
        </p:nvSpPr>
        <p:spPr>
          <a:xfrm>
            <a:off x="9674889" y="3299381"/>
            <a:ext cx="8015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实现</a:t>
            </a:r>
            <a:endParaRPr lang="zh-CN" altLang="en-US" sz="2400"/>
          </a:p>
        </p:txBody>
      </p:sp>
      <p:cxnSp>
        <p:nvCxnSpPr>
          <p:cNvPr id="16" name="直接连接符 15"/>
          <p:cNvCxnSpPr>
            <a:stCxn id="19" idx="0"/>
            <a:endCxn id="58" idx="2"/>
          </p:cNvCxnSpPr>
          <p:nvPr>
            <p:custDataLst>
              <p:tags r:id="rId16"/>
            </p:custDataLst>
          </p:nvPr>
        </p:nvCxnSpPr>
        <p:spPr>
          <a:xfrm flipH="1" flipV="1">
            <a:off x="5028185" y="3071632"/>
            <a:ext cx="23597" cy="4013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40" idx="1"/>
            <a:endCxn id="42" idx="3"/>
          </p:cNvCxnSpPr>
          <p:nvPr>
            <p:custDataLst>
              <p:tags r:id="rId17"/>
            </p:custDataLst>
          </p:nvPr>
        </p:nvCxnSpPr>
        <p:spPr>
          <a:xfrm flipH="1" flipV="1">
            <a:off x="2458407" y="3867935"/>
            <a:ext cx="570865" cy="6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>
            <a:stCxn id="41" idx="3"/>
          </p:cNvCxnSpPr>
          <p:nvPr>
            <p:custDataLst>
              <p:tags r:id="rId18"/>
            </p:custDataLst>
          </p:nvPr>
        </p:nvCxnSpPr>
        <p:spPr>
          <a:xfrm flipV="1">
            <a:off x="2459168" y="2414634"/>
            <a:ext cx="288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>
            <a:stCxn id="48" idx="3"/>
          </p:cNvCxnSpPr>
          <p:nvPr>
            <p:custDataLst>
              <p:tags r:id="rId19"/>
            </p:custDataLst>
          </p:nvPr>
        </p:nvCxnSpPr>
        <p:spPr>
          <a:xfrm flipV="1">
            <a:off x="2459168" y="4951027"/>
            <a:ext cx="28800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20"/>
            </p:custDataLst>
          </p:nvPr>
        </p:nvCxnSpPr>
        <p:spPr>
          <a:xfrm flipH="1">
            <a:off x="2748188" y="2425182"/>
            <a:ext cx="0" cy="25258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New picture" hidden="1"/>
          <p:cNvPicPr/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1341100" y="10312400"/>
            <a:ext cx="419100" cy="279400"/>
          </a:xfrm>
          <a:prstGeom prst="cube">
            <a:avLst/>
          </a:prstGeom>
        </p:spPr>
      </p:pic>
      <p:sp>
        <p:nvSpPr>
          <p:cNvPr id="2" name="矩形 2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481598" y="73560"/>
            <a:ext cx="1415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800" b="1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sz="4800" b="1">
              <a:solidFill>
                <a:srgbClr val="20386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24"/>
            </p:custDataLst>
          </p:nvPr>
        </p:nvCxnSpPr>
        <p:spPr>
          <a:xfrm flipH="1">
            <a:off x="36830" y="818615"/>
            <a:ext cx="12192000" cy="0"/>
          </a:xfrm>
          <a:prstGeom prst="line">
            <a:avLst/>
          </a:prstGeom>
          <a:ln w="508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6951603" y="3128765"/>
            <a:ext cx="4456385" cy="3883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1.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山西省可承载人口数变化的主要原因是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(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)</a:t>
            </a:r>
            <a:endParaRPr lang="en-US" altLang="zh-CN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．人口迁出  	</a:t>
            </a:r>
            <a:endParaRPr lang="en-US" altLang="zh-CN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．科技进步</a:t>
            </a:r>
            <a:endParaRPr lang="zh-CN" altLang="en-US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．消费水平提高  	</a:t>
            </a:r>
            <a:endParaRPr lang="en-US" altLang="zh-CN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．经济水平下降</a:t>
            </a:r>
            <a:endParaRPr lang="zh-CN" altLang="en-US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endParaRPr lang="zh-CN" altLang="zh-CN" sz="24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 flipH="1">
            <a:off x="585633" y="1621759"/>
            <a:ext cx="123290" cy="4655471"/>
          </a:xfrm>
          <a:prstGeom prst="rect">
            <a:avLst/>
          </a:prstGeom>
          <a:solidFill>
            <a:srgbClr val="3C5178"/>
          </a:solidFill>
          <a:ln>
            <a:solidFill>
              <a:srgbClr val="286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5" name="连接符: 肘形 4"/>
          <p:cNvCxnSpPr/>
          <p:nvPr>
            <p:custDataLst>
              <p:tags r:id="rId3"/>
            </p:custDataLst>
          </p:nvPr>
        </p:nvCxnSpPr>
        <p:spPr>
          <a:xfrm rot="10800000" flipV="1">
            <a:off x="2725118" y="242616"/>
            <a:ext cx="811660" cy="380146"/>
          </a:xfrm>
          <a:prstGeom prst="bentConnector3">
            <a:avLst>
              <a:gd name="adj1" fmla="val 100633"/>
            </a:avLst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连接符: 肘形 5"/>
          <p:cNvCxnSpPr/>
          <p:nvPr>
            <p:custDataLst>
              <p:tags r:id="rId4"/>
            </p:custDataLst>
          </p:nvPr>
        </p:nvCxnSpPr>
        <p:spPr>
          <a:xfrm rot="10800000" flipV="1">
            <a:off x="8875034" y="941312"/>
            <a:ext cx="811660" cy="380146"/>
          </a:xfrm>
          <a:prstGeom prst="bentConnector3">
            <a:avLst>
              <a:gd name="adj1" fmla="val -4430"/>
            </a:avLst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2829860" y="347660"/>
            <a:ext cx="6803333" cy="885229"/>
          </a:xfrm>
          <a:prstGeom prst="rect">
            <a:avLst/>
          </a:prstGeom>
          <a:noFill/>
          <a:ln w="6667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2936864" y="399477"/>
            <a:ext cx="658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rgbClr val="3C517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课堂练习</a:t>
            </a:r>
            <a:endParaRPr lang="zh-CN" altLang="en-US" sz="3600">
              <a:solidFill>
                <a:srgbClr val="3C517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 flipH="1">
            <a:off x="11507062" y="1621759"/>
            <a:ext cx="123290" cy="4655471"/>
          </a:xfrm>
          <a:prstGeom prst="rect">
            <a:avLst/>
          </a:prstGeom>
          <a:solidFill>
            <a:srgbClr val="3C5178"/>
          </a:solidFill>
          <a:ln>
            <a:solidFill>
              <a:srgbClr val="286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773693" y="1337934"/>
            <a:ext cx="9999273" cy="22390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(2024·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吉林长春期中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)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近年来，随着人口增长、经济发展和城镇化进程加速，山西省基本建设用地不断增加，耕地被大量占用，人增地减的矛盾日趋突出。下表为山西省人口总数、可承载人口数、人均耕地和人均粮食消费随时间变化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(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含预测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)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统计。据此完成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～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题。</a:t>
            </a:r>
            <a:endParaRPr lang="zh-CN" altLang="zh-CN" sz="24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36" y="5367839"/>
            <a:ext cx="609524" cy="609524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712225" y="3743708"/>
          <a:ext cx="6145237" cy="25369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0627"/>
                <a:gridCol w="1071299"/>
                <a:gridCol w="1435333"/>
                <a:gridCol w="1192645"/>
                <a:gridCol w="1435333"/>
              </a:tblGrid>
              <a:tr h="732048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zh-CN" sz="2000" kern="100">
                          <a:effectLst/>
                        </a:rPr>
                        <a:t>年份</a:t>
                      </a:r>
                      <a:endParaRPr lang="zh-CN" sz="20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(</a:t>
                      </a:r>
                      <a:r>
                        <a:rPr lang="zh-CN" sz="2000" kern="100">
                          <a:effectLst/>
                        </a:rPr>
                        <a:t>含预测</a:t>
                      </a:r>
                      <a:r>
                        <a:rPr lang="en-US" sz="2000" kern="100">
                          <a:effectLst/>
                        </a:rPr>
                        <a:t>)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zh-CN" sz="2000" kern="100">
                          <a:effectLst/>
                        </a:rPr>
                        <a:t>人口总数</a:t>
                      </a:r>
                      <a:endParaRPr lang="zh-CN" sz="20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(</a:t>
                      </a:r>
                      <a:r>
                        <a:rPr lang="zh-CN" sz="2000" kern="100">
                          <a:effectLst/>
                        </a:rPr>
                        <a:t>万人</a:t>
                      </a:r>
                      <a:r>
                        <a:rPr lang="en-US" sz="2000" kern="100">
                          <a:effectLst/>
                        </a:rPr>
                        <a:t>)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zh-CN" sz="2000" kern="100">
                          <a:effectLst/>
                        </a:rPr>
                        <a:t>可承载人口数</a:t>
                      </a:r>
                      <a:endParaRPr lang="zh-CN" sz="20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(</a:t>
                      </a:r>
                      <a:r>
                        <a:rPr lang="zh-CN" sz="2000" kern="100">
                          <a:effectLst/>
                        </a:rPr>
                        <a:t>万人</a:t>
                      </a:r>
                      <a:r>
                        <a:rPr lang="en-US" sz="2000" kern="100">
                          <a:effectLst/>
                        </a:rPr>
                        <a:t>)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zh-CN" sz="2000" kern="100">
                          <a:effectLst/>
                        </a:rPr>
                        <a:t>人均耕地</a:t>
                      </a:r>
                      <a:endParaRPr lang="zh-CN" sz="20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(</a:t>
                      </a:r>
                      <a:r>
                        <a:rPr lang="zh-CN" sz="2000" kern="100">
                          <a:effectLst/>
                        </a:rPr>
                        <a:t>平方千米</a:t>
                      </a:r>
                      <a:r>
                        <a:rPr lang="en-US" sz="2000" kern="100">
                          <a:effectLst/>
                        </a:rPr>
                        <a:t>)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zh-CN" sz="2000" kern="100">
                          <a:effectLst/>
                        </a:rPr>
                        <a:t>人均粮食消费</a:t>
                      </a:r>
                      <a:endParaRPr lang="zh-CN" sz="20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(</a:t>
                      </a:r>
                      <a:r>
                        <a:rPr lang="zh-CN" sz="2000" kern="100">
                          <a:effectLst/>
                        </a:rPr>
                        <a:t>千克</a:t>
                      </a:r>
                      <a:r>
                        <a:rPr lang="en-US" sz="2000" kern="100">
                          <a:effectLst/>
                        </a:rPr>
                        <a:t>/</a:t>
                      </a:r>
                      <a:r>
                        <a:rPr lang="zh-CN" sz="2000" kern="100">
                          <a:effectLst/>
                        </a:rPr>
                        <a:t>年</a:t>
                      </a:r>
                      <a:r>
                        <a:rPr lang="en-US" sz="2000" kern="100">
                          <a:effectLst/>
                        </a:rPr>
                        <a:t>)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</a:tr>
              <a:tr h="333856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2016</a:t>
                      </a:r>
                      <a:r>
                        <a:rPr lang="zh-CN" sz="2000" kern="100">
                          <a:effectLst/>
                        </a:rPr>
                        <a:t>年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3 574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2 415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0.121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400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</a:tr>
              <a:tr h="327607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2021</a:t>
                      </a:r>
                      <a:r>
                        <a:rPr lang="zh-CN" sz="2000" kern="100">
                          <a:effectLst/>
                        </a:rPr>
                        <a:t>年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3 718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2 273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0.120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480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</a:tr>
              <a:tr h="327607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2026</a:t>
                      </a:r>
                      <a:r>
                        <a:rPr lang="zh-CN" sz="2000" kern="100">
                          <a:effectLst/>
                        </a:rPr>
                        <a:t>年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3 782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2 226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0.118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540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6642100" y="2774028"/>
            <a:ext cx="4864962" cy="3883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．提高山西省人口承载力的可行性措施有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(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)</a:t>
            </a:r>
            <a:endParaRPr lang="en-US" altLang="zh-CN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①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大量开垦荒地　②提高科技水平③加大矿产资源开采　④发展地方经济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．①③  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．①④  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．②③  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．②④</a:t>
            </a:r>
            <a:endParaRPr lang="zh-CN" altLang="en-US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endParaRPr lang="zh-CN" altLang="zh-CN" sz="24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 flipH="1">
            <a:off x="585633" y="1621759"/>
            <a:ext cx="123290" cy="4655471"/>
          </a:xfrm>
          <a:prstGeom prst="rect">
            <a:avLst/>
          </a:prstGeom>
          <a:solidFill>
            <a:srgbClr val="3C5178"/>
          </a:solidFill>
          <a:ln>
            <a:solidFill>
              <a:srgbClr val="286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5" name="连接符: 肘形 4"/>
          <p:cNvCxnSpPr/>
          <p:nvPr>
            <p:custDataLst>
              <p:tags r:id="rId3"/>
            </p:custDataLst>
          </p:nvPr>
        </p:nvCxnSpPr>
        <p:spPr>
          <a:xfrm rot="10800000" flipV="1">
            <a:off x="2725118" y="242616"/>
            <a:ext cx="811660" cy="380146"/>
          </a:xfrm>
          <a:prstGeom prst="bentConnector3">
            <a:avLst>
              <a:gd name="adj1" fmla="val 100633"/>
            </a:avLst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连接符: 肘形 5"/>
          <p:cNvCxnSpPr/>
          <p:nvPr>
            <p:custDataLst>
              <p:tags r:id="rId4"/>
            </p:custDataLst>
          </p:nvPr>
        </p:nvCxnSpPr>
        <p:spPr>
          <a:xfrm rot="10800000" flipV="1">
            <a:off x="8875034" y="941312"/>
            <a:ext cx="811660" cy="380146"/>
          </a:xfrm>
          <a:prstGeom prst="bentConnector3">
            <a:avLst>
              <a:gd name="adj1" fmla="val -4430"/>
            </a:avLst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2829860" y="347660"/>
            <a:ext cx="6803333" cy="885229"/>
          </a:xfrm>
          <a:prstGeom prst="rect">
            <a:avLst/>
          </a:prstGeom>
          <a:noFill/>
          <a:ln w="6667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2936864" y="399477"/>
            <a:ext cx="658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rgbClr val="3C517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课堂练习</a:t>
            </a:r>
            <a:endParaRPr lang="zh-CN" altLang="en-US" sz="3600">
              <a:solidFill>
                <a:srgbClr val="3C517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 flipH="1">
            <a:off x="11507062" y="1621759"/>
            <a:ext cx="123290" cy="4655471"/>
          </a:xfrm>
          <a:prstGeom prst="rect">
            <a:avLst/>
          </a:prstGeom>
          <a:solidFill>
            <a:srgbClr val="3C5178"/>
          </a:solidFill>
          <a:ln>
            <a:solidFill>
              <a:srgbClr val="286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773693" y="1337934"/>
            <a:ext cx="10856659" cy="14196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(2024·</a:t>
            </a:r>
            <a:r>
              <a:rPr lang="zh-CN" altLang="en-US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吉林长春期中</a:t>
            </a:r>
            <a:r>
              <a:rPr lang="en-US" altLang="zh-CN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)</a:t>
            </a:r>
            <a:r>
              <a:rPr lang="zh-CN" altLang="en-US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近年来，随着人口增长、经济发展和城镇化进程加速，山西省基本建设用地不断增加，耕地被大量占用，人增地减的矛盾日趋突出。下表为山西省人口总数、可承载人口数、人均耕地和人均粮食消费随时间变化</a:t>
            </a:r>
            <a:r>
              <a:rPr lang="en-US" altLang="zh-CN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(</a:t>
            </a:r>
            <a:r>
              <a:rPr lang="zh-CN" altLang="en-US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含预测</a:t>
            </a:r>
            <a:r>
              <a:rPr lang="en-US" altLang="zh-CN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)</a:t>
            </a:r>
            <a:r>
              <a:rPr lang="zh-CN" altLang="en-US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统计。据此完成</a:t>
            </a:r>
            <a:r>
              <a:rPr lang="en-US" altLang="zh-CN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～</a:t>
            </a:r>
            <a:r>
              <a:rPr lang="en-US" altLang="zh-CN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题。</a:t>
            </a:r>
            <a:endParaRPr lang="zh-CN" altLang="zh-CN" sz="20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5640558"/>
            <a:ext cx="609524" cy="609524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811794" y="2862598"/>
          <a:ext cx="5707015" cy="2994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8559"/>
                <a:gridCol w="994904"/>
                <a:gridCol w="1332978"/>
                <a:gridCol w="1107596"/>
                <a:gridCol w="1332978"/>
              </a:tblGrid>
              <a:tr h="732048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zh-CN" sz="2000" kern="100">
                          <a:effectLst/>
                        </a:rPr>
                        <a:t>年份</a:t>
                      </a:r>
                      <a:endParaRPr lang="zh-CN" sz="20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(</a:t>
                      </a:r>
                      <a:r>
                        <a:rPr lang="zh-CN" sz="2000" kern="100">
                          <a:effectLst/>
                        </a:rPr>
                        <a:t>含预测</a:t>
                      </a:r>
                      <a:r>
                        <a:rPr lang="en-US" sz="2000" kern="100">
                          <a:effectLst/>
                        </a:rPr>
                        <a:t>)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zh-CN" sz="2000" kern="100">
                          <a:effectLst/>
                        </a:rPr>
                        <a:t>人口总数</a:t>
                      </a:r>
                      <a:endParaRPr lang="zh-CN" sz="20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(</a:t>
                      </a:r>
                      <a:r>
                        <a:rPr lang="zh-CN" sz="2000" kern="100">
                          <a:effectLst/>
                        </a:rPr>
                        <a:t>万人</a:t>
                      </a:r>
                      <a:r>
                        <a:rPr lang="en-US" sz="2000" kern="100">
                          <a:effectLst/>
                        </a:rPr>
                        <a:t>)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zh-CN" sz="2000" kern="100">
                          <a:effectLst/>
                        </a:rPr>
                        <a:t>可承载人口数</a:t>
                      </a:r>
                      <a:endParaRPr lang="zh-CN" sz="20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(</a:t>
                      </a:r>
                      <a:r>
                        <a:rPr lang="zh-CN" sz="2000" kern="100">
                          <a:effectLst/>
                        </a:rPr>
                        <a:t>万人</a:t>
                      </a:r>
                      <a:r>
                        <a:rPr lang="en-US" sz="2000" kern="100">
                          <a:effectLst/>
                        </a:rPr>
                        <a:t>)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zh-CN" sz="2000" kern="100">
                          <a:effectLst/>
                        </a:rPr>
                        <a:t>人均耕地</a:t>
                      </a:r>
                      <a:endParaRPr lang="zh-CN" sz="20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(</a:t>
                      </a:r>
                      <a:r>
                        <a:rPr lang="zh-CN" sz="2000" kern="100">
                          <a:effectLst/>
                        </a:rPr>
                        <a:t>平方千米</a:t>
                      </a:r>
                      <a:r>
                        <a:rPr lang="en-US" sz="2000" kern="100">
                          <a:effectLst/>
                        </a:rPr>
                        <a:t>)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zh-CN" sz="2000" kern="100">
                          <a:effectLst/>
                        </a:rPr>
                        <a:t>人均粮食消费</a:t>
                      </a:r>
                      <a:endParaRPr lang="zh-CN" sz="2000" kern="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(</a:t>
                      </a:r>
                      <a:r>
                        <a:rPr lang="zh-CN" sz="2000" kern="100">
                          <a:effectLst/>
                        </a:rPr>
                        <a:t>千克</a:t>
                      </a:r>
                      <a:r>
                        <a:rPr lang="en-US" sz="2000" kern="100">
                          <a:effectLst/>
                        </a:rPr>
                        <a:t>/</a:t>
                      </a:r>
                      <a:r>
                        <a:rPr lang="zh-CN" sz="2000" kern="100">
                          <a:effectLst/>
                        </a:rPr>
                        <a:t>年</a:t>
                      </a:r>
                      <a:r>
                        <a:rPr lang="en-US" sz="2000" kern="100">
                          <a:effectLst/>
                        </a:rPr>
                        <a:t>)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</a:tr>
              <a:tr h="333856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2016</a:t>
                      </a:r>
                      <a:r>
                        <a:rPr lang="zh-CN" sz="2000" kern="100">
                          <a:effectLst/>
                        </a:rPr>
                        <a:t>年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3 574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2 415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0.121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400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</a:tr>
              <a:tr h="327607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2021</a:t>
                      </a:r>
                      <a:r>
                        <a:rPr lang="zh-CN" sz="2000" kern="100">
                          <a:effectLst/>
                        </a:rPr>
                        <a:t>年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3 718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2 273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0.120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480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</a:tr>
              <a:tr h="327607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2026</a:t>
                      </a:r>
                      <a:r>
                        <a:rPr lang="zh-CN" sz="2000" kern="100">
                          <a:effectLst/>
                        </a:rPr>
                        <a:t>年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3 782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2 226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0.118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50440" algn="l"/>
                        </a:tabLst>
                      </a:pPr>
                      <a:r>
                        <a:rPr lang="en-US" sz="2000" kern="100">
                          <a:effectLst/>
                        </a:rPr>
                        <a:t>540</a:t>
                      </a:r>
                      <a:endParaRPr lang="zh-CN" sz="20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693" y="2872195"/>
            <a:ext cx="4071357" cy="360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525973" y="2329528"/>
            <a:ext cx="6602937" cy="55457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．可能－满意度为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0.9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时，制约湖南省人口合理容量的主要因素为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(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)</a:t>
            </a:r>
            <a:endParaRPr lang="en-US" altLang="zh-CN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．能源供给  	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．人居环境</a:t>
            </a:r>
            <a:endParaRPr lang="zh-CN" altLang="en-US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．粮食供给  	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．土地资源</a:t>
            </a:r>
            <a:endParaRPr lang="en-US" altLang="zh-CN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．为提高湖南省人口合理容量，下列措施合理的是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(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)</a:t>
            </a:r>
            <a:endParaRPr lang="en-US" altLang="zh-CN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．限制人口增长  	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．山区全面开垦</a:t>
            </a:r>
            <a:endParaRPr lang="zh-CN" altLang="en-US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．扩大对外开放  	</a:t>
            </a:r>
            <a:r>
              <a:rPr lang="en-US" altLang="zh-CN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4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．降低消费水平</a:t>
            </a:r>
            <a:endParaRPr lang="zh-CN" altLang="en-US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endParaRPr lang="zh-CN" altLang="en-US" sz="2400" kern="100">
              <a:effectLst/>
              <a:latin typeface="Times New Roman" panose="02020603050405020304" pitchFamily="18" charset="0"/>
              <a:ea typeface="楷体_GB2312" panose="02010609030101010101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endParaRPr lang="zh-CN" altLang="zh-CN" sz="24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 flipH="1">
            <a:off x="585633" y="1621759"/>
            <a:ext cx="123290" cy="4655471"/>
          </a:xfrm>
          <a:prstGeom prst="rect">
            <a:avLst/>
          </a:prstGeom>
          <a:solidFill>
            <a:srgbClr val="3C5178"/>
          </a:solidFill>
          <a:ln>
            <a:solidFill>
              <a:srgbClr val="286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5" name="连接符: 肘形 4"/>
          <p:cNvCxnSpPr/>
          <p:nvPr>
            <p:custDataLst>
              <p:tags r:id="rId5"/>
            </p:custDataLst>
          </p:nvPr>
        </p:nvCxnSpPr>
        <p:spPr>
          <a:xfrm rot="10800000" flipV="1">
            <a:off x="2725118" y="242616"/>
            <a:ext cx="811660" cy="380146"/>
          </a:xfrm>
          <a:prstGeom prst="bentConnector3">
            <a:avLst>
              <a:gd name="adj1" fmla="val 100633"/>
            </a:avLst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连接符: 肘形 5"/>
          <p:cNvCxnSpPr/>
          <p:nvPr>
            <p:custDataLst>
              <p:tags r:id="rId6"/>
            </p:custDataLst>
          </p:nvPr>
        </p:nvCxnSpPr>
        <p:spPr>
          <a:xfrm rot="10800000" flipV="1">
            <a:off x="8875034" y="941312"/>
            <a:ext cx="811660" cy="380146"/>
          </a:xfrm>
          <a:prstGeom prst="bentConnector3">
            <a:avLst>
              <a:gd name="adj1" fmla="val -4430"/>
            </a:avLst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2829860" y="347660"/>
            <a:ext cx="6803333" cy="885229"/>
          </a:xfrm>
          <a:prstGeom prst="rect">
            <a:avLst/>
          </a:prstGeom>
          <a:noFill/>
          <a:ln w="6667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2936864" y="399477"/>
            <a:ext cx="658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rgbClr val="3C517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课堂练习</a:t>
            </a:r>
            <a:endParaRPr lang="zh-CN" altLang="en-US" sz="3600">
              <a:solidFill>
                <a:srgbClr val="3C517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 flipH="1">
            <a:off x="11507062" y="1621759"/>
            <a:ext cx="123290" cy="4655471"/>
          </a:xfrm>
          <a:prstGeom prst="rect">
            <a:avLst/>
          </a:prstGeom>
          <a:solidFill>
            <a:srgbClr val="3C5178"/>
          </a:solidFill>
          <a:ln>
            <a:solidFill>
              <a:srgbClr val="286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773693" y="1337934"/>
            <a:ext cx="10856659" cy="14196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tabLst>
                <a:tab pos="2250440" algn="l"/>
              </a:tabLst>
            </a:pPr>
            <a:r>
              <a:rPr lang="zh-CN" altLang="en-US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在测算人口合理容量时，可能－满意度法是应用较为广泛的方法。可能－满意度</a:t>
            </a:r>
            <a:r>
              <a:rPr lang="en-US" altLang="zh-CN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0.9</a:t>
            </a:r>
            <a:r>
              <a:rPr lang="zh-CN" altLang="en-US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为最满意临界点，</a:t>
            </a:r>
            <a:r>
              <a:rPr lang="en-US" altLang="zh-CN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0.6</a:t>
            </a:r>
            <a:r>
              <a:rPr lang="zh-CN" altLang="en-US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为可接受临界点。下图为“</a:t>
            </a:r>
            <a:r>
              <a:rPr lang="en-US" altLang="zh-CN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2024</a:t>
            </a:r>
            <a:r>
              <a:rPr lang="zh-CN" altLang="en-US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年基于可能－满意度法绘制的湖南省人口合理容量图”。完成</a:t>
            </a:r>
            <a:r>
              <a:rPr lang="en-US" altLang="zh-CN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～</a:t>
            </a:r>
            <a:r>
              <a:rPr lang="en-US" altLang="zh-CN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000" kern="100">
                <a:effectLst/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</a:rPr>
              <a:t>题。</a:t>
            </a:r>
            <a:endParaRPr lang="zh-CN" altLang="zh-CN" sz="200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0" y="3490924"/>
            <a:ext cx="609524" cy="6095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302" y="6235570"/>
            <a:ext cx="609524" cy="6095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</p:nvPr>
        </p:nvSpPr>
        <p:spPr>
          <a:xfrm>
            <a:off x="4422775" y="2118360"/>
            <a:ext cx="6588125" cy="1499870"/>
          </a:xfrm>
        </p:spPr>
        <p:txBody>
          <a:bodyPr/>
          <a:p>
            <a:r>
              <a:rPr lang="zh-CN" altLang="en-US"/>
              <a:t>说出环境承载力和人口合理容量的区别。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3"/>
          </p:nvPr>
        </p:nvSpPr>
        <p:spPr>
          <a:xfrm>
            <a:off x="4422775" y="4354195"/>
            <a:ext cx="7535545" cy="1499870"/>
          </a:xfrm>
        </p:spPr>
        <p:txBody>
          <a:bodyPr/>
          <a:p>
            <a:r>
              <a:rPr lang="en-US" altLang="zh-CN"/>
              <a:t>1.</a:t>
            </a:r>
            <a:r>
              <a:rPr lang="zh-CN" altLang="en-US"/>
              <a:t>运用图表数据，说明世界人口增长趋势，分析人口急剧增长对自然环境的影响。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根据所学知识，辨别资源环境承载力和人口合理容量。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</p:nvPr>
        </p:nvSpPr>
        <p:spPr/>
        <p:txBody>
          <a:bodyPr/>
          <a:p>
            <a:r>
              <a:rPr lang="zh-CN" altLang="en-US"/>
              <a:t>课程标准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5"/>
          </p:nvPr>
        </p:nvSpPr>
        <p:spPr/>
        <p:txBody>
          <a:bodyPr/>
          <a:p>
            <a:r>
              <a:rPr lang="zh-CN" altLang="en-US"/>
              <a:t>学习目标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/>
        </p:nvGrpSpPr>
        <p:grpSpPr>
          <a:xfrm>
            <a:off x="1087755" y="2634615"/>
            <a:ext cx="5953125" cy="3129280"/>
            <a:chOff x="1321" y="2645"/>
            <a:chExt cx="15082" cy="6489"/>
          </a:xfrm>
        </p:grpSpPr>
        <p:sp>
          <p:nvSpPr>
            <p:cNvPr id="11" name="任意多边形 10"/>
            <p:cNvSpPr/>
            <p:nvPr/>
          </p:nvSpPr>
          <p:spPr>
            <a:xfrm>
              <a:off x="1321" y="2645"/>
              <a:ext cx="15083" cy="6135"/>
            </a:xfrm>
            <a:custGeom>
              <a:avLst/>
              <a:gdLst>
                <a:gd name="connisteX0" fmla="*/ 0 w 9577705"/>
                <a:gd name="connsiteY0" fmla="*/ 415290 h 3895528"/>
                <a:gd name="connisteX1" fmla="*/ 1655445 w 9577705"/>
                <a:gd name="connsiteY1" fmla="*/ 3204845 h 3895528"/>
                <a:gd name="connisteX2" fmla="*/ 7400925 w 9577705"/>
                <a:gd name="connsiteY2" fmla="*/ 3560445 h 3895528"/>
                <a:gd name="connisteX3" fmla="*/ 9577705 w 9577705"/>
                <a:gd name="connsiteY3" fmla="*/ 0 h 389552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9577705" h="3895528">
                  <a:moveTo>
                    <a:pt x="0" y="415290"/>
                  </a:moveTo>
                  <a:cubicBezTo>
                    <a:pt x="215900" y="965835"/>
                    <a:pt x="175260" y="2575560"/>
                    <a:pt x="1655445" y="3204845"/>
                  </a:cubicBezTo>
                  <a:cubicBezTo>
                    <a:pt x="3135630" y="3834130"/>
                    <a:pt x="5816600" y="4201160"/>
                    <a:pt x="7400925" y="3560445"/>
                  </a:cubicBezTo>
                  <a:cubicBezTo>
                    <a:pt x="8985250" y="2919730"/>
                    <a:pt x="9257030" y="719455"/>
                    <a:pt x="9577705" y="0"/>
                  </a:cubicBezTo>
                </a:path>
              </a:pathLst>
            </a:custGeom>
            <a:noFill/>
            <a:ln w="60325" cmpd="sng">
              <a:solidFill>
                <a:srgbClr val="7D521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1452" y="3728"/>
              <a:ext cx="14571" cy="5024"/>
            </a:xfrm>
            <a:custGeom>
              <a:avLst/>
              <a:gdLst>
                <a:gd name="connisteX0" fmla="*/ 0 w 9252585"/>
                <a:gd name="connsiteY0" fmla="*/ 0 h 3190240"/>
                <a:gd name="connisteX1" fmla="*/ 9252585 w 9252585"/>
                <a:gd name="connsiteY1" fmla="*/ 7620 h 3190240"/>
                <a:gd name="connisteX2" fmla="*/ 9071610 w 9252585"/>
                <a:gd name="connsiteY2" fmla="*/ 680085 h 3190240"/>
                <a:gd name="connisteX3" fmla="*/ 8557260 w 9252585"/>
                <a:gd name="connsiteY3" fmla="*/ 1769110 h 3190240"/>
                <a:gd name="connisteX4" fmla="*/ 8119110 w 9252585"/>
                <a:gd name="connsiteY4" fmla="*/ 2350770 h 3190240"/>
                <a:gd name="connisteX5" fmla="*/ 7559675 w 9252585"/>
                <a:gd name="connsiteY5" fmla="*/ 2804795 h 3190240"/>
                <a:gd name="connisteX6" fmla="*/ 6516370 w 9252585"/>
                <a:gd name="connsiteY6" fmla="*/ 3122295 h 3190240"/>
                <a:gd name="connisteX7" fmla="*/ 5102860 w 9252585"/>
                <a:gd name="connsiteY7" fmla="*/ 3190240 h 3190240"/>
                <a:gd name="connisteX8" fmla="*/ 3945890 w 9252585"/>
                <a:gd name="connsiteY8" fmla="*/ 3122295 h 3190240"/>
                <a:gd name="connisteX9" fmla="*/ 2970530 w 9252585"/>
                <a:gd name="connsiteY9" fmla="*/ 2933065 h 3190240"/>
                <a:gd name="connisteX10" fmla="*/ 2086610 w 9252585"/>
                <a:gd name="connsiteY10" fmla="*/ 2736215 h 3190240"/>
                <a:gd name="connisteX11" fmla="*/ 1375410 w 9252585"/>
                <a:gd name="connsiteY11" fmla="*/ 2404110 h 3190240"/>
                <a:gd name="connisteX12" fmla="*/ 960120 w 9252585"/>
                <a:gd name="connsiteY12" fmla="*/ 2162175 h 3190240"/>
                <a:gd name="connisteX13" fmla="*/ 619760 w 9252585"/>
                <a:gd name="connsiteY13" fmla="*/ 1783715 h 3190240"/>
                <a:gd name="connisteX14" fmla="*/ 317500 w 9252585"/>
                <a:gd name="connsiteY14" fmla="*/ 1239520 h 3190240"/>
                <a:gd name="connisteX15" fmla="*/ 120650 w 9252585"/>
                <a:gd name="connsiteY15" fmla="*/ 567055 h 3190240"/>
                <a:gd name="connisteX16" fmla="*/ 0 w 9252585"/>
                <a:gd name="connsiteY16" fmla="*/ 0 h 319024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</a:cxnLst>
              <a:rect l="l" t="t" r="r" b="b"/>
              <a:pathLst>
                <a:path w="9252585" h="3190240">
                  <a:moveTo>
                    <a:pt x="0" y="0"/>
                  </a:moveTo>
                  <a:lnTo>
                    <a:pt x="9252585" y="7620"/>
                  </a:lnTo>
                  <a:lnTo>
                    <a:pt x="9071610" y="680085"/>
                  </a:lnTo>
                  <a:lnTo>
                    <a:pt x="8557260" y="1769110"/>
                  </a:lnTo>
                  <a:lnTo>
                    <a:pt x="8119110" y="2350770"/>
                  </a:lnTo>
                  <a:lnTo>
                    <a:pt x="7559675" y="2804795"/>
                  </a:lnTo>
                  <a:lnTo>
                    <a:pt x="6516370" y="3122295"/>
                  </a:lnTo>
                  <a:lnTo>
                    <a:pt x="5102860" y="3190240"/>
                  </a:lnTo>
                  <a:lnTo>
                    <a:pt x="3945890" y="3122295"/>
                  </a:lnTo>
                  <a:lnTo>
                    <a:pt x="2970530" y="2933065"/>
                  </a:lnTo>
                  <a:lnTo>
                    <a:pt x="2086610" y="2736215"/>
                  </a:lnTo>
                  <a:lnTo>
                    <a:pt x="1375410" y="2404110"/>
                  </a:lnTo>
                  <a:lnTo>
                    <a:pt x="960120" y="2162175"/>
                  </a:lnTo>
                  <a:lnTo>
                    <a:pt x="619760" y="1783715"/>
                  </a:lnTo>
                  <a:lnTo>
                    <a:pt x="317500" y="1239520"/>
                  </a:lnTo>
                  <a:lnTo>
                    <a:pt x="120650" y="5670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5" name="图片 14" descr="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931" y="5967"/>
              <a:ext cx="2600" cy="2600"/>
            </a:xfrm>
            <a:prstGeom prst="rect">
              <a:avLst/>
            </a:prstGeom>
          </p:spPr>
        </p:pic>
        <p:pic>
          <p:nvPicPr>
            <p:cNvPr id="16" name="图片 15" descr="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11004" y="6287"/>
              <a:ext cx="2600" cy="2600"/>
            </a:xfrm>
            <a:prstGeom prst="rect">
              <a:avLst/>
            </a:prstGeom>
          </p:spPr>
        </p:pic>
        <p:pic>
          <p:nvPicPr>
            <p:cNvPr id="17" name="图片 16" descr="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" y="5967"/>
              <a:ext cx="2600" cy="2600"/>
            </a:xfrm>
            <a:prstGeom prst="rect">
              <a:avLst/>
            </a:prstGeom>
          </p:spPr>
        </p:pic>
        <p:pic>
          <p:nvPicPr>
            <p:cNvPr id="18" name="图片 17" descr="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437" y="6534"/>
              <a:ext cx="2600" cy="2600"/>
            </a:xfrm>
            <a:prstGeom prst="rect">
              <a:avLst/>
            </a:prstGeom>
          </p:spPr>
        </p:pic>
        <p:pic>
          <p:nvPicPr>
            <p:cNvPr id="19" name="图片 18" descr="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54" y="6180"/>
              <a:ext cx="2600" cy="2600"/>
            </a:xfrm>
            <a:prstGeom prst="rect">
              <a:avLst/>
            </a:prstGeom>
          </p:spPr>
        </p:pic>
      </p:grpSp>
      <p:pic>
        <p:nvPicPr>
          <p:cNvPr id="22" name="图片 21" descr="templates\docerresourceshop\icons\\32313535343536343b32313535343632333bd3e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0310" y="3964940"/>
            <a:ext cx="725170" cy="725170"/>
          </a:xfrm>
          <a:prstGeom prst="rect">
            <a:avLst/>
          </a:prstGeom>
        </p:spPr>
      </p:pic>
      <p:pic>
        <p:nvPicPr>
          <p:cNvPr id="23" name="图片 22" descr="templates\docerresourceshop\icons\\32313535343536343b32313535343632333bd3e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5120" y="3909060"/>
            <a:ext cx="725170" cy="725170"/>
          </a:xfrm>
          <a:prstGeom prst="rect">
            <a:avLst/>
          </a:prstGeom>
        </p:spPr>
      </p:pic>
      <p:pic>
        <p:nvPicPr>
          <p:cNvPr id="24" name="图片 23" descr="templates\docerresourceshop\icons\\32313535343536343b32313535343632333bd3e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6830" y="3415665"/>
            <a:ext cx="725170" cy="725170"/>
          </a:xfrm>
          <a:prstGeom prst="rect">
            <a:avLst/>
          </a:prstGeom>
        </p:spPr>
      </p:pic>
      <p:pic>
        <p:nvPicPr>
          <p:cNvPr id="25" name="图片 24" descr="templates\docerresourceshop\icons\\32313535343536343b32313535343632333bd3e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0715" y="3909060"/>
            <a:ext cx="725170" cy="725170"/>
          </a:xfrm>
          <a:prstGeom prst="rect">
            <a:avLst/>
          </a:prstGeom>
        </p:spPr>
      </p:pic>
      <p:pic>
        <p:nvPicPr>
          <p:cNvPr id="26" name="图片 25" descr="templates\docerresourceshop\icons\\32313535343536343b32313535343632333bd3e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47720" y="3415665"/>
            <a:ext cx="725170" cy="725170"/>
          </a:xfrm>
          <a:prstGeom prst="rect">
            <a:avLst/>
          </a:prstGeom>
        </p:spPr>
      </p:pic>
      <p:pic>
        <p:nvPicPr>
          <p:cNvPr id="27" name="图片 26" descr="templates\docerresourceshop\icons\\32313535343536343b32313535343632333bd3e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9240" y="3415665"/>
            <a:ext cx="725170" cy="72517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782320" y="5880735"/>
            <a:ext cx="946785" cy="460375"/>
          </a:xfrm>
          <a:prstGeom prst="rect">
            <a:avLst/>
          </a:prstGeom>
          <a:solidFill>
            <a:srgbClr val="DAD4AB">
              <a:alpha val="2900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400" baseline="-25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直接箭头连接符 28"/>
          <p:cNvCxnSpPr>
            <a:stCxn id="28" idx="3"/>
          </p:cNvCxnSpPr>
          <p:nvPr/>
        </p:nvCxnSpPr>
        <p:spPr>
          <a:xfrm flipV="1">
            <a:off x="1743075" y="6104255"/>
            <a:ext cx="985520" cy="6985"/>
          </a:xfrm>
          <a:prstGeom prst="straightConnector1">
            <a:avLst/>
          </a:prstGeom>
          <a:ln w="28575" cmpd="sng">
            <a:solidFill>
              <a:srgbClr val="98975A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2777490" y="5880735"/>
            <a:ext cx="946785" cy="460375"/>
          </a:xfrm>
          <a:prstGeom prst="rect">
            <a:avLst/>
          </a:prstGeom>
          <a:solidFill>
            <a:srgbClr val="DAD4AB">
              <a:alpha val="2900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400" baseline="-25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 flipV="1">
            <a:off x="3747770" y="6141720"/>
            <a:ext cx="985520" cy="6985"/>
          </a:xfrm>
          <a:prstGeom prst="straightConnector1">
            <a:avLst/>
          </a:prstGeom>
          <a:ln w="28575" cmpd="sng">
            <a:solidFill>
              <a:srgbClr val="98975A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4731385" y="5880735"/>
            <a:ext cx="946785" cy="460375"/>
          </a:xfrm>
          <a:prstGeom prst="rect">
            <a:avLst/>
          </a:prstGeom>
          <a:solidFill>
            <a:srgbClr val="DAD4AB">
              <a:alpha val="2900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400" baseline="-25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 flipV="1">
            <a:off x="5678170" y="6127750"/>
            <a:ext cx="985520" cy="6985"/>
          </a:xfrm>
          <a:prstGeom prst="straightConnector1">
            <a:avLst/>
          </a:prstGeom>
          <a:ln w="28575" cmpd="sng">
            <a:solidFill>
              <a:srgbClr val="98975A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6655435" y="5880735"/>
            <a:ext cx="946785" cy="460375"/>
          </a:xfrm>
          <a:prstGeom prst="rect">
            <a:avLst/>
          </a:prstGeom>
          <a:solidFill>
            <a:srgbClr val="DAD4AB">
              <a:alpha val="29000"/>
            </a:srgb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2400" baseline="-25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470660" y="1080135"/>
            <a:ext cx="9238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天然池塘中，鱼的数量最终达到一种动态平衡，其原因是什么？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981315" y="3322955"/>
            <a:ext cx="3152140" cy="2089785"/>
            <a:chOff x="2230" y="1698"/>
            <a:chExt cx="12474" cy="8802"/>
          </a:xfrm>
        </p:grpSpPr>
        <p:cxnSp>
          <p:nvCxnSpPr>
            <p:cNvPr id="7" name="直接箭头连接符 6"/>
            <p:cNvCxnSpPr/>
            <p:nvPr/>
          </p:nvCxnSpPr>
          <p:spPr>
            <a:xfrm>
              <a:off x="2232" y="10500"/>
              <a:ext cx="12472" cy="0"/>
            </a:xfrm>
            <a:prstGeom prst="straightConnector1">
              <a:avLst/>
            </a:prstGeom>
            <a:ln w="31750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 flipV="1">
              <a:off x="2230" y="1698"/>
              <a:ext cx="0" cy="8802"/>
            </a:xfrm>
            <a:prstGeom prst="straightConnector1">
              <a:avLst/>
            </a:prstGeom>
            <a:ln w="31750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任意多边形 1"/>
          <p:cNvSpPr/>
          <p:nvPr/>
        </p:nvSpPr>
        <p:spPr>
          <a:xfrm>
            <a:off x="8163560" y="3909060"/>
            <a:ext cx="2546350" cy="1308100"/>
          </a:xfrm>
          <a:custGeom>
            <a:avLst/>
            <a:gdLst>
              <a:gd name="connisteX0" fmla="*/ 0 w 2546350"/>
              <a:gd name="connsiteY0" fmla="*/ 1308100 h 1308100"/>
              <a:gd name="connisteX1" fmla="*/ 915670 w 2546350"/>
              <a:gd name="connsiteY1" fmla="*/ 1142365 h 1308100"/>
              <a:gd name="connisteX2" fmla="*/ 1386840 w 2546350"/>
              <a:gd name="connsiteY2" fmla="*/ 523240 h 1308100"/>
              <a:gd name="connisteX3" fmla="*/ 1761490 w 2546350"/>
              <a:gd name="connsiteY3" fmla="*/ 78740 h 1308100"/>
              <a:gd name="connisteX4" fmla="*/ 2546350 w 2546350"/>
              <a:gd name="connsiteY4" fmla="*/ 0 h 13081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546350" h="1308100">
                <a:moveTo>
                  <a:pt x="0" y="1308100"/>
                </a:moveTo>
                <a:cubicBezTo>
                  <a:pt x="173990" y="1287145"/>
                  <a:pt x="638175" y="1299210"/>
                  <a:pt x="915670" y="1142365"/>
                </a:cubicBezTo>
                <a:cubicBezTo>
                  <a:pt x="1193165" y="985520"/>
                  <a:pt x="1217930" y="735965"/>
                  <a:pt x="1386840" y="523240"/>
                </a:cubicBezTo>
                <a:cubicBezTo>
                  <a:pt x="1555750" y="310515"/>
                  <a:pt x="1529715" y="183515"/>
                  <a:pt x="1761490" y="78740"/>
                </a:cubicBezTo>
                <a:cubicBezTo>
                  <a:pt x="1993265" y="-26035"/>
                  <a:pt x="2397125" y="6985"/>
                  <a:pt x="2546350" y="0"/>
                </a:cubicBezTo>
              </a:path>
            </a:pathLst>
          </a:custGeom>
          <a:noFill/>
          <a:ln w="476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64540" y="5391785"/>
            <a:ext cx="7778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320655" y="5490210"/>
            <a:ext cx="13354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4590" y="2924175"/>
            <a:ext cx="13354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数量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39455" y="5880735"/>
            <a:ext cx="30435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鱼群数量增长曲线呈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型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95960" y="1642745"/>
            <a:ext cx="10760710" cy="829945"/>
          </a:xfrm>
          <a:prstGeom prst="rect">
            <a:avLst/>
          </a:prstGeom>
          <a:solidFill>
            <a:schemeClr val="bg1">
              <a:lumMod val="95000"/>
              <a:alpha val="86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池塘生态系统中，空间、食物和其他生存条件的量有限，会影响到鱼的数量。受限制因素影响，鱼的数量最终达到一种动态平衡。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30" grpId="0" bldLvl="0" animBg="1"/>
      <p:bldP spid="32" grpId="0" bldLvl="0" animBg="1"/>
      <p:bldP spid="34" grpId="0" bldLvl="0" animBg="1"/>
      <p:bldP spid="36" grpId="0"/>
      <p:bldP spid="2" grpId="0" bldLvl="0" animBg="1"/>
      <p:bldP spid="4" grpId="0"/>
      <p:bldP spid="5" grpId="0"/>
      <p:bldP spid="6" grpId="0"/>
      <p:bldP spid="3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矩形 36"/>
          <p:cNvSpPr/>
          <p:nvPr>
            <p:custDataLst>
              <p:tags r:id="rId1"/>
            </p:custDataLst>
          </p:nvPr>
        </p:nvSpPr>
        <p:spPr>
          <a:xfrm>
            <a:off x="971050" y="186605"/>
            <a:ext cx="161188" cy="7394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2"/>
            </p:custDataLst>
          </p:nvPr>
        </p:nvSpPr>
        <p:spPr>
          <a:xfrm>
            <a:off x="841375" y="188595"/>
            <a:ext cx="28727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defRPr/>
            </a:pPr>
            <a:r>
              <a:rPr 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基础概念</a:t>
            </a:r>
            <a:endParaRPr lang="en-US" altLang="zh-CN" sz="280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dist">
              <a:defRPr/>
            </a:pPr>
            <a:endParaRPr lang="en-US" altLang="zh-CN" sz="1400" b="1">
              <a:solidFill>
                <a:srgbClr val="FFC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81330" y="802640"/>
            <a:ext cx="9522460" cy="0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81330" y="964565"/>
            <a:ext cx="4004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区域资源环境承载力：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5960" y="1683385"/>
            <a:ext cx="10824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保证资源合理开发利用和保护良好生态环境的前提下，区域的资源环境条件所能承载的人口数量。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6710" y="2683510"/>
            <a:ext cx="5826125" cy="3481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21682" tIns="60841" rIns="121682" bIns="60841"/>
          <a:lstStyle>
            <a:lvl1pPr defTabSz="1217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7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7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7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7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en-US" sz="3100">
              <a:solidFill>
                <a:srgbClr val="26262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任意多边形: 形状 8"/>
          <p:cNvSpPr/>
          <p:nvPr>
            <p:custDataLst>
              <p:tags r:id="rId4"/>
            </p:custDataLst>
          </p:nvPr>
        </p:nvSpPr>
        <p:spPr>
          <a:xfrm>
            <a:off x="1205731" y="3367813"/>
            <a:ext cx="4374777" cy="1536662"/>
          </a:xfrm>
          <a:custGeom>
            <a:avLst/>
            <a:gdLst>
              <a:gd name="connsiteX0" fmla="*/ 0 w 4374777"/>
              <a:gd name="connsiteY0" fmla="*/ 1532965 h 1536662"/>
              <a:gd name="connsiteX1" fmla="*/ 385482 w 4374777"/>
              <a:gd name="connsiteY1" fmla="*/ 1452283 h 1536662"/>
              <a:gd name="connsiteX2" fmla="*/ 797858 w 4374777"/>
              <a:gd name="connsiteY2" fmla="*/ 1102659 h 1536662"/>
              <a:gd name="connsiteX3" fmla="*/ 1219199 w 4374777"/>
              <a:gd name="connsiteY3" fmla="*/ 591672 h 1536662"/>
              <a:gd name="connsiteX4" fmla="*/ 1757083 w 4374777"/>
              <a:gd name="connsiteY4" fmla="*/ 430306 h 1536662"/>
              <a:gd name="connsiteX5" fmla="*/ 2366682 w 4374777"/>
              <a:gd name="connsiteY5" fmla="*/ 340659 h 1536662"/>
              <a:gd name="connsiteX6" fmla="*/ 2859741 w 4374777"/>
              <a:gd name="connsiteY6" fmla="*/ 179294 h 1536662"/>
              <a:gd name="connsiteX7" fmla="*/ 3370729 w 4374777"/>
              <a:gd name="connsiteY7" fmla="*/ 44824 h 1536662"/>
              <a:gd name="connsiteX8" fmla="*/ 3899646 w 4374777"/>
              <a:gd name="connsiteY8" fmla="*/ 8965 h 1536662"/>
              <a:gd name="connsiteX9" fmla="*/ 4374777 w 4374777"/>
              <a:gd name="connsiteY9" fmla="*/ 0 h 15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74777" h="1536662">
                <a:moveTo>
                  <a:pt x="0" y="1532965"/>
                </a:moveTo>
                <a:cubicBezTo>
                  <a:pt x="13447" y="1546411"/>
                  <a:pt x="252506" y="1524001"/>
                  <a:pt x="385482" y="1452283"/>
                </a:cubicBezTo>
                <a:cubicBezTo>
                  <a:pt x="518458" y="1380565"/>
                  <a:pt x="658905" y="1246094"/>
                  <a:pt x="797858" y="1102659"/>
                </a:cubicBezTo>
                <a:cubicBezTo>
                  <a:pt x="936811" y="959224"/>
                  <a:pt x="1059328" y="703731"/>
                  <a:pt x="1219199" y="591672"/>
                </a:cubicBezTo>
                <a:cubicBezTo>
                  <a:pt x="1379070" y="479613"/>
                  <a:pt x="1565836" y="472141"/>
                  <a:pt x="1757083" y="430306"/>
                </a:cubicBezTo>
                <a:cubicBezTo>
                  <a:pt x="1948330" y="388471"/>
                  <a:pt x="2182906" y="382494"/>
                  <a:pt x="2366682" y="340659"/>
                </a:cubicBezTo>
                <a:cubicBezTo>
                  <a:pt x="2550458" y="298824"/>
                  <a:pt x="2692400" y="228600"/>
                  <a:pt x="2859741" y="179294"/>
                </a:cubicBezTo>
                <a:cubicBezTo>
                  <a:pt x="3027082" y="129988"/>
                  <a:pt x="3197412" y="73212"/>
                  <a:pt x="3370729" y="44824"/>
                </a:cubicBezTo>
                <a:cubicBezTo>
                  <a:pt x="3544046" y="16436"/>
                  <a:pt x="3744258" y="17930"/>
                  <a:pt x="3899646" y="8965"/>
                </a:cubicBezTo>
                <a:cubicBezTo>
                  <a:pt x="4055034" y="0"/>
                  <a:pt x="4309036" y="2988"/>
                  <a:pt x="4374777" y="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>
            <a:off x="1194950" y="3287129"/>
            <a:ext cx="4394522" cy="0"/>
          </a:xfrm>
          <a:prstGeom prst="line">
            <a:avLst/>
          </a:prstGeom>
          <a:ln w="28575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>
            <a:off x="2548619" y="3932589"/>
            <a:ext cx="1131370" cy="1246775"/>
            <a:chOff x="3055147" y="4401672"/>
            <a:chExt cx="1131370" cy="1246775"/>
          </a:xfrm>
        </p:grpSpPr>
        <p:cxnSp>
          <p:nvCxnSpPr>
            <p:cNvPr id="12" name="直接箭头连接符 11"/>
            <p:cNvCxnSpPr/>
            <p:nvPr>
              <p:custDataLst>
                <p:tags r:id="rId7"/>
              </p:custDataLst>
            </p:nvPr>
          </p:nvCxnSpPr>
          <p:spPr>
            <a:xfrm flipH="1" flipV="1">
              <a:off x="3055147" y="4401672"/>
              <a:ext cx="0" cy="1246775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>
              <p:custDataLst>
                <p:tags r:id="rId8"/>
              </p:custDataLst>
            </p:nvPr>
          </p:nvSpPr>
          <p:spPr>
            <a:xfrm>
              <a:off x="3065928" y="4855349"/>
              <a:ext cx="1120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cs typeface="+mn-ea"/>
                  <a:sym typeface="+mn-lt"/>
                </a:rPr>
                <a:t>人口控制</a:t>
              </a:r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9"/>
            </p:custDataLst>
          </p:nvPr>
        </p:nvGrpSpPr>
        <p:grpSpPr>
          <a:xfrm>
            <a:off x="642711" y="2959917"/>
            <a:ext cx="4946761" cy="2679003"/>
            <a:chOff x="1149239" y="3429000"/>
            <a:chExt cx="4946761" cy="2679003"/>
          </a:xfrm>
        </p:grpSpPr>
        <p:sp>
          <p:nvSpPr>
            <p:cNvPr id="15" name="文本框 14"/>
            <p:cNvSpPr txBox="1"/>
            <p:nvPr>
              <p:custDataLst>
                <p:tags r:id="rId10"/>
              </p:custDataLst>
            </p:nvPr>
          </p:nvSpPr>
          <p:spPr>
            <a:xfrm>
              <a:off x="3222809" y="5738671"/>
              <a:ext cx="80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C55A1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7030A0"/>
                  </a:solidFill>
                  <a:latin typeface="+mn-lt"/>
                  <a:ea typeface="+mn-ea"/>
                  <a:cs typeface="+mn-ea"/>
                  <a:sym typeface="+mn-lt"/>
                </a:rPr>
                <a:t>时间</a:t>
              </a:r>
              <a:endParaRPr lang="zh-CN" altLang="en-US">
                <a:solidFill>
                  <a:srgbClr val="7030A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1"/>
              </p:custDataLst>
            </p:nvPr>
          </p:nvSpPr>
          <p:spPr>
            <a:xfrm>
              <a:off x="1149239" y="3446930"/>
              <a:ext cx="4123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7030A0"/>
                  </a:solidFill>
                  <a:cs typeface="+mn-ea"/>
                  <a:sym typeface="+mn-lt"/>
                </a:rPr>
                <a:t>人口数量</a:t>
              </a:r>
              <a:endParaRPr lang="zh-CN" altLang="en-US" b="1">
                <a:solidFill>
                  <a:srgbClr val="7030A0"/>
                </a:solidFill>
                <a:cs typeface="+mn-ea"/>
                <a:sym typeface="+mn-lt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12"/>
              </p:custDataLst>
            </p:nvPr>
          </p:nvGrpSpPr>
          <p:grpSpPr>
            <a:xfrm>
              <a:off x="1682428" y="3429000"/>
              <a:ext cx="4413572" cy="2219448"/>
              <a:chOff x="1682428" y="3429000"/>
              <a:chExt cx="4413572" cy="2219448"/>
            </a:xfrm>
          </p:grpSpPr>
          <p:cxnSp>
            <p:nvCxnSpPr>
              <p:cNvPr id="18" name="直接箭头连接符 17"/>
              <p:cNvCxnSpPr/>
              <p:nvPr>
                <p:custDataLst>
                  <p:tags r:id="rId13"/>
                </p:custDataLst>
              </p:nvPr>
            </p:nvCxnSpPr>
            <p:spPr>
              <a:xfrm flipH="1" flipV="1">
                <a:off x="1701478" y="3429000"/>
                <a:ext cx="0" cy="2219447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/>
              <p:cNvCxnSpPr/>
              <p:nvPr>
                <p:custDataLst>
                  <p:tags r:id="rId14"/>
                </p:custDataLst>
              </p:nvPr>
            </p:nvCxnSpPr>
            <p:spPr>
              <a:xfrm flipV="1">
                <a:off x="1682428" y="5648447"/>
                <a:ext cx="4413572" cy="1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矩形 20"/>
          <p:cNvSpPr/>
          <p:nvPr>
            <p:custDataLst>
              <p:tags r:id="rId15"/>
            </p:custDataLst>
          </p:nvPr>
        </p:nvSpPr>
        <p:spPr>
          <a:xfrm>
            <a:off x="1466106" y="2877928"/>
            <a:ext cx="244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00B0F0"/>
                </a:solidFill>
                <a:cs typeface="+mn-ea"/>
                <a:sym typeface="+mn-lt"/>
              </a:rPr>
              <a:t>资源环境承载力</a:t>
            </a:r>
            <a:endParaRPr lang="zh-CN" altLang="en-US" b="1">
              <a:solidFill>
                <a:srgbClr val="00B0F0"/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16"/>
            </p:custDataLst>
          </p:nvPr>
        </p:nvSpPr>
        <p:spPr>
          <a:xfrm>
            <a:off x="6351141" y="3788713"/>
            <a:ext cx="5580315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cs typeface="+mn-ea"/>
                <a:sym typeface="+mn-lt"/>
              </a:rPr>
              <a:t>在人口数量达到资源环境承载力之前，可以努力控制人口，最终人口在资源环境承载力范围内</a:t>
            </a:r>
            <a:r>
              <a:rPr lang="zh-CN" altLang="en-US" sz="2800">
                <a:solidFill>
                  <a:srgbClr val="C00000"/>
                </a:solidFill>
                <a:cs typeface="+mn-ea"/>
                <a:sym typeface="+mn-lt"/>
              </a:rPr>
              <a:t>稳定</a:t>
            </a:r>
            <a:r>
              <a:rPr lang="zh-CN" altLang="en-US" sz="2400">
                <a:solidFill>
                  <a:srgbClr val="C00000"/>
                </a:solidFill>
                <a:cs typeface="+mn-ea"/>
                <a:sym typeface="+mn-lt"/>
              </a:rPr>
              <a:t>。</a:t>
            </a:r>
            <a:endParaRPr lang="zh-CN" altLang="en-US" sz="240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17"/>
            </p:custDataLst>
          </p:nvPr>
        </p:nvSpPr>
        <p:spPr>
          <a:xfrm>
            <a:off x="6455889" y="3068398"/>
            <a:ext cx="537081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mtClean="0">
                <a:solidFill>
                  <a:schemeClr val="accent1">
                    <a:lumMod val="50000"/>
                  </a:schemeClr>
                </a:solidFill>
              </a:rPr>
              <a:t>你能对这个图进行解释吗？</a:t>
            </a:r>
            <a:endParaRPr lang="zh-CN" altLang="en-US" sz="320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9875" y="1609725"/>
            <a:ext cx="5826125" cy="44932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21682" tIns="60841" rIns="121682" bIns="60841"/>
          <a:lstStyle>
            <a:lvl1pPr defTabSz="1217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7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7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7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79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en-US" sz="3100">
              <a:solidFill>
                <a:srgbClr val="262626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426835" y="2816860"/>
            <a:ext cx="53708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+mj-ea"/>
                <a:ea typeface="+mj-ea"/>
                <a:cs typeface="+mn-ea"/>
                <a:sym typeface="+mn-lt"/>
              </a:rPr>
              <a:t>人口增长超过资源环境承载力，最终由于饥荒、疾病、污染和资源枯竭，造成人口大量减少，</a:t>
            </a:r>
            <a:endParaRPr lang="zh-CN" altLang="en-US" sz="2400">
              <a:latin typeface="+mj-ea"/>
              <a:ea typeface="+mj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+mj-ea"/>
                <a:ea typeface="+mj-ea"/>
                <a:cs typeface="+mn-ea"/>
                <a:sym typeface="+mn-lt"/>
              </a:rPr>
              <a:t>新的资源环境承载力重新建立。</a:t>
            </a:r>
            <a:endParaRPr lang="en-US" altLang="zh-CN" sz="2400">
              <a:solidFill>
                <a:srgbClr val="C00000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167734" y="1642675"/>
            <a:ext cx="183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>
                <a:latin typeface="+mj-ea"/>
                <a:ea typeface="+mj-ea"/>
                <a:cs typeface="+mn-ea"/>
                <a:sym typeface="+mn-lt"/>
              </a:rPr>
              <a:t>假设情景</a:t>
            </a:r>
            <a:r>
              <a:rPr lang="en-US" altLang="zh-CN">
                <a:latin typeface="+mj-ea"/>
                <a:ea typeface="+mj-ea"/>
                <a:cs typeface="+mn-ea"/>
                <a:sym typeface="+mn-lt"/>
              </a:rPr>
              <a:t>b</a:t>
            </a:r>
            <a:endParaRPr lang="en-US" altLang="zh-CN"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>
            <p:custDataLst>
              <p:tags r:id="rId4"/>
            </p:custDataLst>
          </p:nvPr>
        </p:nvGrpSpPr>
        <p:grpSpPr>
          <a:xfrm>
            <a:off x="318064" y="3266935"/>
            <a:ext cx="4946761" cy="2679003"/>
            <a:chOff x="1149239" y="3429000"/>
            <a:chExt cx="4946761" cy="2679003"/>
          </a:xfrm>
        </p:grpSpPr>
        <p:sp>
          <p:nvSpPr>
            <p:cNvPr id="25" name="文本框 24"/>
            <p:cNvSpPr txBox="1"/>
            <p:nvPr>
              <p:custDataLst>
                <p:tags r:id="rId5"/>
              </p:custDataLst>
            </p:nvPr>
          </p:nvSpPr>
          <p:spPr>
            <a:xfrm>
              <a:off x="3222809" y="5738671"/>
              <a:ext cx="80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C55A1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7030A0"/>
                  </a:solidFill>
                  <a:latin typeface="+mj-ea"/>
                  <a:ea typeface="+mj-ea"/>
                  <a:cs typeface="+mn-ea"/>
                  <a:sym typeface="+mn-lt"/>
                </a:rPr>
                <a:t>时间</a:t>
              </a:r>
              <a:endParaRPr lang="zh-CN" altLang="en-US">
                <a:solidFill>
                  <a:srgbClr val="7030A0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6"/>
              </p:custDataLst>
            </p:nvPr>
          </p:nvSpPr>
          <p:spPr>
            <a:xfrm>
              <a:off x="1149239" y="3446930"/>
              <a:ext cx="4123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7030A0"/>
                  </a:solidFill>
                  <a:latin typeface="+mj-ea"/>
                  <a:ea typeface="+mj-ea"/>
                  <a:cs typeface="+mn-ea"/>
                  <a:sym typeface="+mn-lt"/>
                </a:rPr>
                <a:t>人口数量</a:t>
              </a:r>
              <a:endParaRPr lang="zh-CN" altLang="en-US" b="1">
                <a:solidFill>
                  <a:srgbClr val="7030A0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grpSp>
          <p:nvGrpSpPr>
            <p:cNvPr id="27" name="组合 26"/>
            <p:cNvGrpSpPr/>
            <p:nvPr>
              <p:custDataLst>
                <p:tags r:id="rId7"/>
              </p:custDataLst>
            </p:nvPr>
          </p:nvGrpSpPr>
          <p:grpSpPr>
            <a:xfrm>
              <a:off x="1682428" y="3429000"/>
              <a:ext cx="4413572" cy="2219448"/>
              <a:chOff x="1682428" y="3429000"/>
              <a:chExt cx="4413572" cy="2219448"/>
            </a:xfrm>
          </p:grpSpPr>
          <p:cxnSp>
            <p:nvCxnSpPr>
              <p:cNvPr id="28" name="直接箭头连接符 27"/>
              <p:cNvCxnSpPr/>
              <p:nvPr>
                <p:custDataLst>
                  <p:tags r:id="rId8"/>
                </p:custDataLst>
              </p:nvPr>
            </p:nvCxnSpPr>
            <p:spPr>
              <a:xfrm flipH="1" flipV="1">
                <a:off x="1701478" y="3429000"/>
                <a:ext cx="0" cy="2219447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/>
              <p:cNvCxnSpPr/>
              <p:nvPr>
                <p:custDataLst>
                  <p:tags r:id="rId9"/>
                </p:custDataLst>
              </p:nvPr>
            </p:nvCxnSpPr>
            <p:spPr>
              <a:xfrm flipV="1">
                <a:off x="1682428" y="5648447"/>
                <a:ext cx="4413572" cy="1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矩形 29"/>
          <p:cNvSpPr/>
          <p:nvPr>
            <p:custDataLst>
              <p:tags r:id="rId10"/>
            </p:custDataLst>
          </p:nvPr>
        </p:nvSpPr>
        <p:spPr>
          <a:xfrm>
            <a:off x="4073977" y="3594258"/>
            <a:ext cx="1753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>
                <a:solidFill>
                  <a:srgbClr val="00B0F0"/>
                </a:solidFill>
                <a:latin typeface="+mj-ea"/>
                <a:ea typeface="+mj-ea"/>
                <a:cs typeface="+mn-ea"/>
                <a:sym typeface="+mn-lt"/>
              </a:rPr>
              <a:t>资源环境承载力</a:t>
            </a:r>
            <a:endParaRPr lang="zh-CN" altLang="en-US" sz="1600" b="1">
              <a:solidFill>
                <a:srgbClr val="00B0F0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1" name="任意多边形: 形状 30"/>
          <p:cNvSpPr/>
          <p:nvPr>
            <p:custDataLst>
              <p:tags r:id="rId11"/>
            </p:custDataLst>
          </p:nvPr>
        </p:nvSpPr>
        <p:spPr>
          <a:xfrm>
            <a:off x="881084" y="3233114"/>
            <a:ext cx="4392706" cy="1956264"/>
          </a:xfrm>
          <a:custGeom>
            <a:avLst/>
            <a:gdLst>
              <a:gd name="connsiteX0" fmla="*/ 0 w 4392706"/>
              <a:gd name="connsiteY0" fmla="*/ 1956264 h 1956264"/>
              <a:gd name="connsiteX1" fmla="*/ 1030941 w 4392706"/>
              <a:gd name="connsiteY1" fmla="*/ 1391487 h 1956264"/>
              <a:gd name="connsiteX2" fmla="*/ 1792942 w 4392706"/>
              <a:gd name="connsiteY2" fmla="*/ 163323 h 1956264"/>
              <a:gd name="connsiteX3" fmla="*/ 2545975 w 4392706"/>
              <a:gd name="connsiteY3" fmla="*/ 136429 h 1956264"/>
              <a:gd name="connsiteX4" fmla="*/ 2985247 w 4392706"/>
              <a:gd name="connsiteY4" fmla="*/ 1301840 h 1956264"/>
              <a:gd name="connsiteX5" fmla="*/ 3397623 w 4392706"/>
              <a:gd name="connsiteY5" fmla="*/ 1714217 h 1956264"/>
              <a:gd name="connsiteX6" fmla="*/ 3917576 w 4392706"/>
              <a:gd name="connsiteY6" fmla="*/ 1525957 h 1956264"/>
              <a:gd name="connsiteX7" fmla="*/ 4114800 w 4392706"/>
              <a:gd name="connsiteY7" fmla="*/ 1436311 h 1956264"/>
              <a:gd name="connsiteX8" fmla="*/ 4392706 w 4392706"/>
              <a:gd name="connsiteY8" fmla="*/ 1364594 h 195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2706" h="1956264">
                <a:moveTo>
                  <a:pt x="0" y="1956264"/>
                </a:moveTo>
                <a:cubicBezTo>
                  <a:pt x="360082" y="1819552"/>
                  <a:pt x="732117" y="1690310"/>
                  <a:pt x="1030941" y="1391487"/>
                </a:cubicBezTo>
                <a:cubicBezTo>
                  <a:pt x="1329765" y="1092664"/>
                  <a:pt x="1540436" y="372499"/>
                  <a:pt x="1792942" y="163323"/>
                </a:cubicBezTo>
                <a:cubicBezTo>
                  <a:pt x="2045448" y="-45853"/>
                  <a:pt x="2347257" y="-53324"/>
                  <a:pt x="2545975" y="136429"/>
                </a:cubicBezTo>
                <a:cubicBezTo>
                  <a:pt x="2744693" y="326182"/>
                  <a:pt x="2843306" y="1038875"/>
                  <a:pt x="2985247" y="1301840"/>
                </a:cubicBezTo>
                <a:cubicBezTo>
                  <a:pt x="3127188" y="1564805"/>
                  <a:pt x="3242235" y="1676864"/>
                  <a:pt x="3397623" y="1714217"/>
                </a:cubicBezTo>
                <a:cubicBezTo>
                  <a:pt x="3553011" y="1751570"/>
                  <a:pt x="3798047" y="1572275"/>
                  <a:pt x="3917576" y="1525957"/>
                </a:cubicBezTo>
                <a:cubicBezTo>
                  <a:pt x="4037106" y="1479639"/>
                  <a:pt x="4035612" y="1463205"/>
                  <a:pt x="4114800" y="1436311"/>
                </a:cubicBezTo>
                <a:cubicBezTo>
                  <a:pt x="4193988" y="1409417"/>
                  <a:pt x="4353859" y="1373558"/>
                  <a:pt x="4392706" y="1364594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+mj-ea"/>
              <a:ea typeface="+mj-ea"/>
              <a:cs typeface="+mn-ea"/>
              <a:sym typeface="+mn-lt"/>
            </a:endParaRPr>
          </a:p>
        </p:txBody>
      </p:sp>
      <p:cxnSp>
        <p:nvCxnSpPr>
          <p:cNvPr id="32" name="直接连接符 31"/>
          <p:cNvCxnSpPr/>
          <p:nvPr>
            <p:custDataLst>
              <p:tags r:id="rId12"/>
            </p:custDataLst>
          </p:nvPr>
        </p:nvCxnSpPr>
        <p:spPr>
          <a:xfrm>
            <a:off x="879268" y="3970665"/>
            <a:ext cx="4394522" cy="0"/>
          </a:xfrm>
          <a:prstGeom prst="line">
            <a:avLst/>
          </a:prstGeom>
          <a:ln w="28575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13"/>
            </p:custDataLst>
          </p:nvPr>
        </p:nvCxnSpPr>
        <p:spPr>
          <a:xfrm flipV="1">
            <a:off x="3238802" y="4467719"/>
            <a:ext cx="2052918" cy="17475"/>
          </a:xfrm>
          <a:prstGeom prst="line">
            <a:avLst/>
          </a:prstGeom>
          <a:ln w="28575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>
            <p:custDataLst>
              <p:tags r:id="rId14"/>
            </p:custDataLst>
          </p:nvPr>
        </p:nvSpPr>
        <p:spPr>
          <a:xfrm rot="18012932">
            <a:off x="1676076" y="3340061"/>
            <a:ext cx="118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+mj-ea"/>
                <a:ea typeface="+mj-ea"/>
                <a:cs typeface="+mn-ea"/>
                <a:sym typeface="+mn-lt"/>
              </a:rPr>
              <a:t>人口激增</a:t>
            </a:r>
            <a:endParaRPr lang="zh-CN" altLang="en-US" b="1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>
            <p:custDataLst>
              <p:tags r:id="rId15"/>
            </p:custDataLst>
          </p:nvPr>
        </p:nvSpPr>
        <p:spPr>
          <a:xfrm rot="3600000">
            <a:off x="3115639" y="3328668"/>
            <a:ext cx="129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+mj-ea"/>
                <a:ea typeface="+mj-ea"/>
                <a:cs typeface="+mn-ea"/>
                <a:sym typeface="+mn-lt"/>
              </a:rPr>
              <a:t>人口暴跌</a:t>
            </a:r>
            <a:endParaRPr lang="zh-CN" altLang="en-US" b="1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>
            <p:custDataLst>
              <p:tags r:id="rId16"/>
            </p:custDataLst>
          </p:nvPr>
        </p:nvSpPr>
        <p:spPr>
          <a:xfrm>
            <a:off x="3774163" y="4087194"/>
            <a:ext cx="2052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00B0F0"/>
                </a:solidFill>
                <a:latin typeface="+mj-ea"/>
                <a:ea typeface="+mj-ea"/>
                <a:cs typeface="+mn-ea"/>
                <a:sym typeface="+mn-lt"/>
              </a:rPr>
              <a:t>新的资源环境承载力</a:t>
            </a:r>
            <a:endParaRPr lang="zh-CN" altLang="en-US" sz="1600" b="1">
              <a:solidFill>
                <a:srgbClr val="00B0F0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>
            <p:custDataLst>
              <p:tags r:id="rId17"/>
            </p:custDataLst>
          </p:nvPr>
        </p:nvGrpSpPr>
        <p:grpSpPr>
          <a:xfrm>
            <a:off x="1707903" y="1635248"/>
            <a:ext cx="2737252" cy="1317186"/>
            <a:chOff x="2259181" y="1443320"/>
            <a:chExt cx="1621550" cy="1317186"/>
          </a:xfrm>
        </p:grpSpPr>
        <p:sp>
          <p:nvSpPr>
            <p:cNvPr id="4" name="箭头: V 形 3"/>
            <p:cNvSpPr/>
            <p:nvPr>
              <p:custDataLst>
                <p:tags r:id="rId18"/>
              </p:custDataLst>
            </p:nvPr>
          </p:nvSpPr>
          <p:spPr>
            <a:xfrm rot="5400000">
              <a:off x="2440502" y="1503457"/>
              <a:ext cx="1317186" cy="1196912"/>
            </a:xfrm>
            <a:prstGeom prst="chevron">
              <a:avLst>
                <a:gd name="adj" fmla="val 31136"/>
              </a:avLst>
            </a:prstGeom>
            <a:solidFill>
              <a:srgbClr val="CCC0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9"/>
              </p:custDataLst>
            </p:nvPr>
          </p:nvSpPr>
          <p:spPr>
            <a:xfrm>
              <a:off x="2259181" y="1893493"/>
              <a:ext cx="162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饥荒、疾病、污染</a:t>
              </a:r>
              <a:endParaRPr lang="en-US" altLang="zh-CN" b="1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资源枯竭</a:t>
              </a:r>
              <a:endParaRPr lang="zh-CN" altLang="en-US" b="1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39" name="文本框 38"/>
          <p:cNvSpPr txBox="1"/>
          <p:nvPr>
            <p:custDataLst>
              <p:tags r:id="rId20"/>
            </p:custDataLst>
          </p:nvPr>
        </p:nvSpPr>
        <p:spPr>
          <a:xfrm>
            <a:off x="6426679" y="1642188"/>
            <a:ext cx="537081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你能对这个图进行解释吗？</a:t>
            </a:r>
            <a:endParaRPr lang="zh-CN" altLang="en-US" sz="3200" smtClean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915" y="18923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spc="150">
                <a:ln w="3175">
                  <a:noFill/>
                  <a:prstDash val="dash"/>
                </a:ln>
                <a:solidFill>
                  <a:schemeClr val="dk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区域</a:t>
            </a:r>
            <a:r>
              <a:rPr lang="zh-CN" altLang="en-US" sz="3600" b="1" spc="150" smtClean="0">
                <a:ln w="3175">
                  <a:noFill/>
                  <a:prstDash val="dash"/>
                </a:ln>
                <a:solidFill>
                  <a:schemeClr val="dk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资源</a:t>
            </a:r>
            <a:r>
              <a:rPr lang="zh-CN" altLang="en-US" sz="3600" b="1" spc="150" smtClean="0">
                <a:ln w="3175">
                  <a:noFill/>
                  <a:prstDash val="dash"/>
                </a:ln>
                <a:solidFill>
                  <a:srgbClr val="C00000"/>
                </a:solidFill>
                <a:cs typeface="+mn-ea"/>
                <a:sym typeface="+mn-lt"/>
              </a:rPr>
              <a:t>环境</a:t>
            </a:r>
            <a:r>
              <a:rPr lang="zh-CN" altLang="en-US" sz="3600" b="1" spc="150">
                <a:ln w="3175">
                  <a:noFill/>
                  <a:prstDash val="dash"/>
                </a:ln>
                <a:solidFill>
                  <a:srgbClr val="C00000"/>
                </a:solidFill>
                <a:cs typeface="+mn-ea"/>
                <a:sym typeface="+mn-lt"/>
              </a:rPr>
              <a:t>承载力</a:t>
            </a:r>
            <a:endParaRPr lang="zh-CN" altLang="en-US" sz="3600" b="1" spc="150">
              <a:ln w="3175">
                <a:noFill/>
                <a:prstDash val="dash"/>
              </a:ln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63" name="文本框 62"/>
          <p:cNvSpPr txBox="1"/>
          <p:nvPr>
            <p:custDataLst>
              <p:tags r:id="rId21"/>
            </p:custDataLst>
          </p:nvPr>
        </p:nvSpPr>
        <p:spPr>
          <a:xfrm>
            <a:off x="335915" y="5153025"/>
            <a:ext cx="11504295" cy="1383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结论：人口数量一旦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超过这个限度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，生态系统就会遭受破坏而失去平衡，并最终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丧失原有的承载能力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。</a:t>
            </a: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rgbClr val="4472C4">
                  <a:lumMod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 flipH="1">
            <a:off x="397257" y="890224"/>
            <a:ext cx="2556034" cy="0"/>
          </a:xfrm>
          <a:prstGeom prst="line">
            <a:avLst/>
          </a:prstGeom>
          <a:ln w="508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32364" y="186690"/>
            <a:ext cx="70828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1B5CA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</a:t>
            </a:r>
            <a:r>
              <a:rPr lang="zh-CN" altLang="en-US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、影响区域资源环境承载力的因素</a:t>
            </a:r>
            <a:endParaRPr lang="zh-CN" sz="3200" b="1" noProof="0">
              <a:ln>
                <a:noFill/>
              </a:ln>
              <a:solidFill>
                <a:srgbClr val="1B5CA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703580" y="4509770"/>
            <a:ext cx="3006725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0" sx="102000" sy="102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Songti SC Bold" panose="02010800040101010101" charset="-122"/>
              <a:ea typeface="Songti SC Bold" panose="0201080004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4598670" y="4534535"/>
            <a:ext cx="2957830" cy="16783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0" sx="102000" sy="102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tx1"/>
              </a:solidFill>
              <a:latin typeface="Songti SC Regular" panose="02010800040101010101" charset="-122"/>
              <a:ea typeface="Songti SC Regular" panose="02010800040101010101" charset="-122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8556625" y="4534535"/>
            <a:ext cx="2958465" cy="16344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0" sx="102000" sy="102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Songti SC Regular" panose="02010800040101010101" charset="-122"/>
              <a:ea typeface="Songti SC Regular" panose="02010800040101010101" charset="-122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697230" y="2406015"/>
            <a:ext cx="3006725" cy="2209800"/>
          </a:xfrm>
          <a:prstGeom prst="rect">
            <a:avLst/>
          </a:prstGeom>
          <a:blipFill rotWithShape="1">
            <a:blip r:embed="rId7"/>
            <a:stretch>
              <a:fillRect t="-51" b="-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800" b="1">
              <a:latin typeface="Songti SC Bold" panose="02010800040101010101" charset="-122"/>
              <a:ea typeface="Songti SC Bold" panose="02010800040101010101" charset="-122"/>
            </a:endParaRPr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4617085" y="2363470"/>
            <a:ext cx="2957830" cy="2294890"/>
          </a:xfrm>
          <a:prstGeom prst="rect">
            <a:avLst/>
          </a:prstGeom>
          <a:blipFill rotWithShape="1">
            <a:blip r:embed="rId9"/>
            <a:stretch>
              <a:fillRect l="-14892" r="-148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800">
              <a:solidFill>
                <a:schemeClr val="tx1"/>
              </a:solidFill>
              <a:latin typeface="Songti SC Regular" panose="02010800040101010101" charset="-122"/>
              <a:ea typeface="Songti SC Regular" panose="02010800040101010101" charset="-122"/>
            </a:endParaRPr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8556625" y="2466340"/>
            <a:ext cx="2958465" cy="2234565"/>
          </a:xfrm>
          <a:prstGeom prst="rect">
            <a:avLst/>
          </a:prstGeom>
          <a:blipFill rotWithShape="1">
            <a:blip r:embed="rId11"/>
            <a:stretch>
              <a:fillRect l="-2541" r="-254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800">
              <a:latin typeface="Songti SC Regular" panose="02010800040101010101" charset="-122"/>
              <a:ea typeface="Songti SC Regular" panose="02010800040101010101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962660" y="4965065"/>
            <a:ext cx="2424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highlight>
                  <a:srgbClr val="FFFF00"/>
                </a:highlight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自然资源</a:t>
            </a:r>
            <a:r>
              <a:rPr lang="zh-CN" altLang="en-US" sz="2800"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状况</a:t>
            </a:r>
            <a:r>
              <a:rPr lang="en-US" altLang="zh-CN" sz="2800">
                <a:solidFill>
                  <a:schemeClr val="tx1">
                    <a:lumMod val="50000"/>
                    <a:lumOff val="50000"/>
                  </a:schemeClr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 </a:t>
            </a:r>
            <a:endParaRPr lang="en-US" altLang="zh-CN" sz="2800">
              <a:solidFill>
                <a:schemeClr val="tx1">
                  <a:lumMod val="50000"/>
                  <a:lumOff val="50000"/>
                </a:schemeClr>
              </a:solidFill>
              <a:latin typeface="Songti SC Bold" panose="02010800040101010101" charset="-122"/>
              <a:ea typeface="Songti SC Bold" panose="02010800040101010101" charset="-122"/>
              <a:cs typeface="Songti SC Bold" panose="0201080004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8822055" y="5104765"/>
            <a:ext cx="2386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highlight>
                  <a:srgbClr val="FFFF00"/>
                </a:highlight>
                <a:latin typeface="Songti SC Regular" panose="02010800040101010101" charset="-122"/>
                <a:ea typeface="Songti SC Regular" panose="02010800040101010101" charset="-122"/>
                <a:cs typeface="Open Sans" panose="020B0606030504020204" pitchFamily="34" charset="0"/>
              </a:rPr>
              <a:t>人均消费水平</a:t>
            </a:r>
            <a:endParaRPr lang="zh-CN" altLang="en-US" sz="280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  <a:latin typeface="Songti SC Regular" panose="02010800040101010101" charset="-122"/>
              <a:ea typeface="Songti SC Regular" panose="02010800040101010101" charset="-122"/>
              <a:cs typeface="Open Sans" panose="020B0606030504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4"/>
            </p:custDataLst>
          </p:nvPr>
        </p:nvSpPr>
        <p:spPr>
          <a:xfrm>
            <a:off x="4924425" y="4805045"/>
            <a:ext cx="23856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highlight>
                  <a:srgbClr val="FFFF00"/>
                </a:highlight>
                <a:latin typeface="Songti SC Regular" panose="02010800040101010101" charset="-122"/>
                <a:ea typeface="Songti SC Regular" panose="02010800040101010101" charset="-122"/>
                <a:cs typeface="Open Sans" panose="020B0606030504020204" pitchFamily="34" charset="0"/>
              </a:rPr>
              <a:t>社会经济和科技发展水平</a:t>
            </a:r>
            <a:endParaRPr lang="zh-CN" altLang="en-US" sz="2800">
              <a:solidFill>
                <a:schemeClr val="tx1"/>
              </a:solidFill>
              <a:highlight>
                <a:srgbClr val="FFFF00"/>
              </a:highlight>
              <a:latin typeface="Songti SC Regular" panose="02010800040101010101" charset="-122"/>
              <a:ea typeface="Songti SC Regular" panose="02010800040101010101" charset="-122"/>
              <a:cs typeface="Open Sans" panose="020B0606030504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5"/>
            </p:custDataLst>
          </p:nvPr>
        </p:nvSpPr>
        <p:spPr>
          <a:xfrm>
            <a:off x="1675274" y="1488460"/>
            <a:ext cx="9096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</a:t>
            </a: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p17-18,</a:t>
            </a:r>
            <a:r>
              <a:rPr lang="zh-CN" altLang="en-US" sz="280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总结影响区域资源环境承载力的因素有哪些？</a:t>
            </a:r>
            <a:endParaRPr lang="zh-CN" altLang="en-US" sz="280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/>
      <p:bldP spid="17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/>
          <p:cNvSpPr/>
          <p:nvPr>
            <p:custDataLst>
              <p:tags r:id="rId1"/>
            </p:custDataLst>
          </p:nvPr>
        </p:nvSpPr>
        <p:spPr>
          <a:xfrm>
            <a:off x="5297017" y="2971702"/>
            <a:ext cx="4440326" cy="2742711"/>
          </a:xfrm>
          <a:custGeom>
            <a:avLst/>
            <a:gdLst>
              <a:gd name="connsiteX0" fmla="*/ 0 w 4440326"/>
              <a:gd name="connsiteY0" fmla="*/ 0 h 2742711"/>
              <a:gd name="connsiteX1" fmla="*/ 4440326 w 4440326"/>
              <a:gd name="connsiteY1" fmla="*/ 0 h 2742711"/>
              <a:gd name="connsiteX2" fmla="*/ 4440326 w 4440326"/>
              <a:gd name="connsiteY2" fmla="*/ 2742711 h 2742711"/>
              <a:gd name="connsiteX3" fmla="*/ 0 w 4440326"/>
              <a:gd name="connsiteY3" fmla="*/ 2742711 h 2742711"/>
              <a:gd name="connsiteX4" fmla="*/ 0 w 4440326"/>
              <a:gd name="connsiteY4" fmla="*/ 0 h 274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0326" h="2742711">
                <a:moveTo>
                  <a:pt x="0" y="0"/>
                </a:moveTo>
                <a:lnTo>
                  <a:pt x="4440326" y="0"/>
                </a:lnTo>
                <a:lnTo>
                  <a:pt x="4440326" y="2742711"/>
                </a:lnTo>
                <a:lnTo>
                  <a:pt x="0" y="27427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marL="0" marR="0" lvl="0" indent="0" algn="ctr" defTabSz="2889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6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96000" y="1628775"/>
            <a:ext cx="3660775" cy="33439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66975" y="19373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335915" y="2538730"/>
            <a:ext cx="574040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如果把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环境人口容量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看成是一个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木桶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，那么某种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资源的环境承载力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就是一块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木板。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木桶容量取决于最短那块木板</a:t>
            </a:r>
            <a:endParaRPr lang="zh-CN" altLang="en-US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604655" y="241850"/>
            <a:ext cx="161188" cy="7394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695960" y="120650"/>
            <a:ext cx="3346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defRPr/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木桶效应</a:t>
            </a:r>
            <a:endParaRPr lang="en-US" altLang="zh-CN" sz="1400" b="1">
              <a:solidFill>
                <a:srgbClr val="FFC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39395" y="857885"/>
            <a:ext cx="9719945" cy="0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95325" y="1344930"/>
            <a:ext cx="107791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一般来说，在既定的对外联系、经济技术水平、社会文化条件下，某区域所能承载的人口数量由当地的自然资源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短板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所决定。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0721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35730" y="3789045"/>
            <a:ext cx="2932430" cy="2989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403350" y="4509135"/>
            <a:ext cx="2532380" cy="156845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2400"/>
              <a:t>水资源是估算我国西北地区资源环境力的主要依据。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857427" y="187408"/>
            <a:ext cx="700976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小结：影响环境承载力的因素</a:t>
            </a:r>
            <a:endParaRPr lang="zh-CN" altLang="en-US" sz="32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 flipH="1">
            <a:off x="352425" y="907529"/>
            <a:ext cx="11534775" cy="0"/>
          </a:xfrm>
          <a:prstGeom prst="line">
            <a:avLst/>
          </a:prstGeom>
          <a:ln w="508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8712050" y="4887241"/>
            <a:ext cx="1197577" cy="1176324"/>
          </a:xfrm>
          <a:prstGeom prst="rect">
            <a:avLst/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环境</a:t>
            </a:r>
            <a:endParaRPr kumimoji="0" lang="en-US" altLang="zh-CN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承载力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6157774" y="5023045"/>
            <a:ext cx="982343" cy="904716"/>
          </a:xfrm>
          <a:prstGeom prst="ellipse">
            <a:avLst/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资源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组合 8"/>
          <p:cNvGrpSpPr/>
          <p:nvPr>
            <p:custDataLst>
              <p:tags r:id="rId5"/>
            </p:custDataLst>
          </p:nvPr>
        </p:nvGrpSpPr>
        <p:grpSpPr>
          <a:xfrm>
            <a:off x="820958" y="4564008"/>
            <a:ext cx="4988379" cy="540255"/>
            <a:chOff x="893347" y="4564008"/>
            <a:chExt cx="4594186" cy="540255"/>
          </a:xfrm>
          <a:solidFill>
            <a:srgbClr val="4472C4"/>
          </a:solidFill>
        </p:grpSpPr>
        <p:sp>
          <p:nvSpPr>
            <p:cNvPr id="10" name="矩形 9"/>
            <p:cNvSpPr/>
            <p:nvPr>
              <p:custDataLst>
                <p:tags r:id="rId6"/>
              </p:custDataLst>
            </p:nvPr>
          </p:nvSpPr>
          <p:spPr>
            <a:xfrm>
              <a:off x="893347" y="4564008"/>
              <a:ext cx="2068217" cy="540255"/>
            </a:xfrm>
            <a:prstGeom prst="rect">
              <a:avLst/>
            </a:prstGeom>
            <a:grp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科技发展水平</a:t>
              </a:r>
              <a:endPara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7"/>
              </p:custDataLst>
            </p:nvPr>
          </p:nvSpPr>
          <p:spPr>
            <a:xfrm>
              <a:off x="3419316" y="4564008"/>
              <a:ext cx="2068217" cy="540255"/>
            </a:xfrm>
            <a:prstGeom prst="rect">
              <a:avLst/>
            </a:prstGeom>
            <a:grp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决定开发数量</a:t>
              </a:r>
              <a:endPara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2" name="直接箭头连接符 11"/>
            <p:cNvCxnSpPr>
              <a:stCxn id="10" idx="3"/>
              <a:endCxn id="11" idx="1"/>
            </p:cNvCxnSpPr>
            <p:nvPr>
              <p:custDataLst>
                <p:tags r:id="rId8"/>
              </p:custDataLst>
            </p:nvPr>
          </p:nvCxnSpPr>
          <p:spPr>
            <a:xfrm>
              <a:off x="2961564" y="4834136"/>
              <a:ext cx="457752" cy="0"/>
            </a:xfrm>
            <a:prstGeom prst="straightConnector1">
              <a:avLst/>
            </a:prstGeom>
            <a:grpFill/>
            <a:ln w="571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>
            <p:custDataLst>
              <p:tags r:id="rId9"/>
            </p:custDataLst>
          </p:nvPr>
        </p:nvGrpSpPr>
        <p:grpSpPr>
          <a:xfrm>
            <a:off x="834008" y="5460413"/>
            <a:ext cx="4988379" cy="825861"/>
            <a:chOff x="906397" y="5460413"/>
            <a:chExt cx="4594186" cy="825861"/>
          </a:xfrm>
          <a:solidFill>
            <a:srgbClr val="4472C4"/>
          </a:solidFill>
        </p:grpSpPr>
        <p:sp>
          <p:nvSpPr>
            <p:cNvPr id="14" name="矩形 13"/>
            <p:cNvSpPr/>
            <p:nvPr>
              <p:custDataLst>
                <p:tags r:id="rId10"/>
              </p:custDataLst>
            </p:nvPr>
          </p:nvSpPr>
          <p:spPr>
            <a:xfrm>
              <a:off x="906397" y="5460413"/>
              <a:ext cx="2068217" cy="825861"/>
            </a:xfrm>
            <a:prstGeom prst="rect">
              <a:avLst/>
            </a:prstGeom>
            <a:grp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人口的生活和文化消费水平</a:t>
              </a:r>
              <a:endPara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1"/>
              </p:custDataLst>
            </p:nvPr>
          </p:nvSpPr>
          <p:spPr>
            <a:xfrm>
              <a:off x="3432366" y="5654924"/>
              <a:ext cx="2068217" cy="540255"/>
            </a:xfrm>
            <a:prstGeom prst="rect">
              <a:avLst/>
            </a:prstGeom>
            <a:grp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决定消耗数量</a:t>
              </a:r>
              <a:endPara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6" name="直接箭头连接符 15"/>
            <p:cNvCxnSpPr/>
            <p:nvPr>
              <p:custDataLst>
                <p:tags r:id="rId12"/>
              </p:custDataLst>
            </p:nvPr>
          </p:nvCxnSpPr>
          <p:spPr>
            <a:xfrm>
              <a:off x="2961564" y="5916942"/>
              <a:ext cx="457752" cy="0"/>
            </a:xfrm>
            <a:prstGeom prst="straightConnector1">
              <a:avLst/>
            </a:prstGeom>
            <a:grpFill/>
            <a:ln w="571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直接箭头连接符 16"/>
          <p:cNvCxnSpPr/>
          <p:nvPr>
            <p:custDataLst>
              <p:tags r:id="rId13"/>
            </p:custDataLst>
          </p:nvPr>
        </p:nvCxnSpPr>
        <p:spPr>
          <a:xfrm>
            <a:off x="7140117" y="5517145"/>
            <a:ext cx="1421200" cy="0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>
            <p:custDataLst>
              <p:tags r:id="rId14"/>
            </p:custDataLst>
          </p:nvPr>
        </p:nvGrpSpPr>
        <p:grpSpPr>
          <a:xfrm>
            <a:off x="5784297" y="4951917"/>
            <a:ext cx="482018" cy="921426"/>
            <a:chOff x="5500583" y="4951917"/>
            <a:chExt cx="443928" cy="921426"/>
          </a:xfrm>
          <a:solidFill>
            <a:srgbClr val="4472C4"/>
          </a:solidFill>
        </p:grpSpPr>
        <p:cxnSp>
          <p:nvCxnSpPr>
            <p:cNvPr id="19" name="直接箭头连接符 18"/>
            <p:cNvCxnSpPr/>
            <p:nvPr>
              <p:custDataLst>
                <p:tags r:id="rId15"/>
              </p:custDataLst>
            </p:nvPr>
          </p:nvCxnSpPr>
          <p:spPr>
            <a:xfrm>
              <a:off x="5500583" y="4951917"/>
              <a:ext cx="443928" cy="296722"/>
            </a:xfrm>
            <a:prstGeom prst="straightConnector1">
              <a:avLst/>
            </a:prstGeom>
            <a:grpFill/>
            <a:ln w="571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>
              <p:custDataLst>
                <p:tags r:id="rId16"/>
              </p:custDataLst>
            </p:nvPr>
          </p:nvCxnSpPr>
          <p:spPr>
            <a:xfrm flipV="1">
              <a:off x="5507949" y="5624513"/>
              <a:ext cx="405648" cy="248830"/>
            </a:xfrm>
            <a:prstGeom prst="straightConnector1">
              <a:avLst/>
            </a:prstGeom>
            <a:grpFill/>
            <a:ln w="57150">
              <a:solidFill>
                <a:srgbClr val="4472C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>
            <p:custDataLst>
              <p:tags r:id="rId17"/>
            </p:custDataLst>
          </p:nvPr>
        </p:nvSpPr>
        <p:spPr>
          <a:xfrm>
            <a:off x="7140117" y="4869100"/>
            <a:ext cx="1421200" cy="122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最主要的因素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圆角矩形 20"/>
          <p:cNvSpPr/>
          <p:nvPr>
            <p:custDataLst>
              <p:tags r:id="rId18"/>
            </p:custDataLst>
          </p:nvPr>
        </p:nvSpPr>
        <p:spPr>
          <a:xfrm>
            <a:off x="4356993" y="1450197"/>
            <a:ext cx="4136212" cy="43204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正相关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五边形 21"/>
          <p:cNvSpPr/>
          <p:nvPr>
            <p:custDataLst>
              <p:tags r:id="rId19"/>
            </p:custDataLst>
          </p:nvPr>
        </p:nvSpPr>
        <p:spPr>
          <a:xfrm>
            <a:off x="3020597" y="1450197"/>
            <a:ext cx="1800200" cy="432048"/>
          </a:xfrm>
          <a:prstGeom prst="homePlat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资  源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圆角矩形 22"/>
          <p:cNvSpPr/>
          <p:nvPr>
            <p:custDataLst>
              <p:tags r:id="rId20"/>
            </p:custDataLst>
          </p:nvPr>
        </p:nvSpPr>
        <p:spPr>
          <a:xfrm>
            <a:off x="4356993" y="1935221"/>
            <a:ext cx="4136212" cy="43204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正相关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圆角矩形 23"/>
          <p:cNvSpPr/>
          <p:nvPr>
            <p:custDataLst>
              <p:tags r:id="rId21"/>
            </p:custDataLst>
          </p:nvPr>
        </p:nvSpPr>
        <p:spPr>
          <a:xfrm>
            <a:off x="4356993" y="2420245"/>
            <a:ext cx="4136212" cy="43204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正相关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圆角矩形 24"/>
          <p:cNvSpPr/>
          <p:nvPr>
            <p:custDataLst>
              <p:tags r:id="rId22"/>
            </p:custDataLst>
          </p:nvPr>
        </p:nvSpPr>
        <p:spPr>
          <a:xfrm>
            <a:off x="4356993" y="2905269"/>
            <a:ext cx="4136212" cy="43204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正相关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圆角矩形 25"/>
          <p:cNvSpPr/>
          <p:nvPr>
            <p:custDataLst>
              <p:tags r:id="rId23"/>
            </p:custDataLst>
          </p:nvPr>
        </p:nvSpPr>
        <p:spPr>
          <a:xfrm>
            <a:off x="4356993" y="3390293"/>
            <a:ext cx="4136212" cy="43204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正相关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圆角矩形 26"/>
          <p:cNvSpPr/>
          <p:nvPr>
            <p:custDataLst>
              <p:tags r:id="rId24"/>
            </p:custDataLst>
          </p:nvPr>
        </p:nvSpPr>
        <p:spPr>
          <a:xfrm>
            <a:off x="4356993" y="3875319"/>
            <a:ext cx="4136212" cy="432048"/>
          </a:xfrm>
          <a:prstGeom prst="roundRect">
            <a:avLst>
              <a:gd name="adj" fmla="val 50000"/>
            </a:avLst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负相关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五边形 27"/>
          <p:cNvSpPr/>
          <p:nvPr>
            <p:custDataLst>
              <p:tags r:id="rId25"/>
            </p:custDataLst>
          </p:nvPr>
        </p:nvSpPr>
        <p:spPr>
          <a:xfrm>
            <a:off x="3020597" y="1947580"/>
            <a:ext cx="1800200" cy="432048"/>
          </a:xfrm>
          <a:prstGeom prst="homePlat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科  技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五边形 28"/>
          <p:cNvSpPr/>
          <p:nvPr>
            <p:custDataLst>
              <p:tags r:id="rId26"/>
            </p:custDataLst>
          </p:nvPr>
        </p:nvSpPr>
        <p:spPr>
          <a:xfrm>
            <a:off x="3020597" y="2432604"/>
            <a:ext cx="1800200" cy="432048"/>
          </a:xfrm>
          <a:prstGeom prst="homePlat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经  济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五边形 29"/>
          <p:cNvSpPr/>
          <p:nvPr>
            <p:custDataLst>
              <p:tags r:id="rId27"/>
            </p:custDataLst>
          </p:nvPr>
        </p:nvSpPr>
        <p:spPr>
          <a:xfrm>
            <a:off x="3020597" y="2917628"/>
            <a:ext cx="1800200" cy="432048"/>
          </a:xfrm>
          <a:prstGeom prst="homePlat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文化水平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五边形 30"/>
          <p:cNvSpPr/>
          <p:nvPr>
            <p:custDataLst>
              <p:tags r:id="rId28"/>
            </p:custDataLst>
          </p:nvPr>
        </p:nvSpPr>
        <p:spPr>
          <a:xfrm>
            <a:off x="3020597" y="3390293"/>
            <a:ext cx="1800200" cy="432048"/>
          </a:xfrm>
          <a:prstGeom prst="homePlat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开放程度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五边形 31"/>
          <p:cNvSpPr/>
          <p:nvPr>
            <p:custDataLst>
              <p:tags r:id="rId29"/>
            </p:custDataLst>
          </p:nvPr>
        </p:nvSpPr>
        <p:spPr>
          <a:xfrm>
            <a:off x="3020597" y="3875319"/>
            <a:ext cx="1800200" cy="432048"/>
          </a:xfrm>
          <a:prstGeom prst="homePlat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消费水平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五角星 18"/>
          <p:cNvSpPr/>
          <p:nvPr>
            <p:custDataLst>
              <p:tags r:id="rId30"/>
            </p:custDataLst>
          </p:nvPr>
        </p:nvSpPr>
        <p:spPr>
          <a:xfrm>
            <a:off x="4889305" y="1477662"/>
            <a:ext cx="615950" cy="384810"/>
          </a:xfrm>
          <a:prstGeom prst="star5">
            <a:avLst>
              <a:gd name="adj" fmla="val 17185"/>
              <a:gd name="hf" fmla="val 105146"/>
              <a:gd name="vf" fmla="val 110557"/>
            </a:avLst>
          </a:prstGeom>
          <a:solidFill>
            <a:srgbClr val="F07F09"/>
          </a:solidFill>
          <a:ln w="254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21" grpId="0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1221fd363be54131a612fd91512640b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056" t="3726" r="3738" b="6385"/>
          <a:stretch>
            <a:fillRect/>
          </a:stretch>
        </p:blipFill>
        <p:spPr>
          <a:xfrm>
            <a:off x="695960" y="1449070"/>
            <a:ext cx="3959225" cy="3959225"/>
          </a:xfrm>
          <a:prstGeom prst="rect">
            <a:avLst/>
          </a:prstGeom>
          <a:effectLst>
            <a:reflection blurRad="6350" stA="52000" endA="300" endPos="14000" dir="5400000" sy="-100000" algn="bl" rotWithShape="0"/>
          </a:effectLst>
        </p:spPr>
      </p:pic>
      <p:sp>
        <p:nvSpPr>
          <p:cNvPr id="4" name="文本框 3"/>
          <p:cNvSpPr txBox="1"/>
          <p:nvPr/>
        </p:nvSpPr>
        <p:spPr>
          <a:xfrm>
            <a:off x="4865370" y="3068320"/>
            <a:ext cx="67900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地球的人口承受极限是多少？</a:t>
            </a:r>
            <a:endParaRPr lang="zh-CN" altLang="en-US" sz="4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68215" y="4149090"/>
            <a:ext cx="69843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由于假定条件不同，不同的人有不同的估计结果</a:t>
            </a:r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AS_UNIQUEID" val="956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00.xml><?xml version="1.0" encoding="utf-8"?>
<p:tagLst xmlns:p="http://schemas.openxmlformats.org/presentationml/2006/main">
  <p:tag name="AS_UNIQUEID" val="3327"/>
</p:tagLst>
</file>

<file path=ppt/tags/tag1001.xml><?xml version="1.0" encoding="utf-8"?>
<p:tagLst xmlns:p="http://schemas.openxmlformats.org/presentationml/2006/main">
  <p:tag name="AS_UNIQUEID" val="3328"/>
</p:tagLst>
</file>

<file path=ppt/tags/tag1002.xml><?xml version="1.0" encoding="utf-8"?>
<p:tagLst xmlns:p="http://schemas.openxmlformats.org/presentationml/2006/main">
  <p:tag name="AS_UNIQUEID" val="3299"/>
</p:tagLst>
</file>

<file path=ppt/tags/tag1003.xml><?xml version="1.0" encoding="utf-8"?>
<p:tagLst xmlns:p="http://schemas.openxmlformats.org/presentationml/2006/main">
  <p:tag name="AS_UNIQUEID" val="3302"/>
</p:tagLst>
</file>

<file path=ppt/tags/tag1004.xml><?xml version="1.0" encoding="utf-8"?>
<p:tagLst xmlns:p="http://schemas.openxmlformats.org/presentationml/2006/main">
  <p:tag name="AS_UNIQUEID" val="3303"/>
</p:tagLst>
</file>

<file path=ppt/tags/tag1005.xml><?xml version="1.0" encoding="utf-8"?>
<p:tagLst xmlns:p="http://schemas.openxmlformats.org/presentationml/2006/main">
  <p:tag name="AS_UNIQUEID" val="3304"/>
</p:tagLst>
</file>

<file path=ppt/tags/tag1006.xml><?xml version="1.0" encoding="utf-8"?>
<p:tagLst xmlns:p="http://schemas.openxmlformats.org/presentationml/2006/main">
  <p:tag name="AS_UNIQUEID" val="3305"/>
</p:tagLst>
</file>

<file path=ppt/tags/tag1007.xml><?xml version="1.0" encoding="utf-8"?>
<p:tagLst xmlns:p="http://schemas.openxmlformats.org/presentationml/2006/main">
  <p:tag name="AS_UNIQUEID" val="3306"/>
</p:tagLst>
</file>

<file path=ppt/tags/tag1008.xml><?xml version="1.0" encoding="utf-8"?>
<p:tagLst xmlns:p="http://schemas.openxmlformats.org/presentationml/2006/main">
  <p:tag name="AS_UNIQUEID" val="3307"/>
</p:tagLst>
</file>

<file path=ppt/tags/tag1009.xml><?xml version="1.0" encoding="utf-8"?>
<p:tagLst xmlns:p="http://schemas.openxmlformats.org/presentationml/2006/main">
  <p:tag name="AS_UNIQUEID" val="3308"/>
</p:tagLst>
</file>

<file path=ppt/tags/tag101.xml><?xml version="1.0" encoding="utf-8"?>
<p:tagLst xmlns:p="http://schemas.openxmlformats.org/presentationml/2006/main">
  <p:tag name="KSO_WM_BEAUTIFY_FLAG" val=""/>
</p:tagLst>
</file>

<file path=ppt/tags/tag1010.xml><?xml version="1.0" encoding="utf-8"?>
<p:tagLst xmlns:p="http://schemas.openxmlformats.org/presentationml/2006/main">
  <p:tag name="AS_UNIQUEID" val="3309"/>
</p:tagLst>
</file>

<file path=ppt/tags/tag1011.xml><?xml version="1.0" encoding="utf-8"?>
<p:tagLst xmlns:p="http://schemas.openxmlformats.org/presentationml/2006/main">
  <p:tag name="AS_UNIQUEID" val="3310"/>
</p:tagLst>
</file>

<file path=ppt/tags/tag1012.xml><?xml version="1.0" encoding="utf-8"?>
<p:tagLst xmlns:p="http://schemas.openxmlformats.org/presentationml/2006/main">
  <p:tag name="AS_UNIQUEID" val="3311"/>
</p:tagLst>
</file>

<file path=ppt/tags/tag1013.xml><?xml version="1.0" encoding="utf-8"?>
<p:tagLst xmlns:p="http://schemas.openxmlformats.org/presentationml/2006/main">
  <p:tag name="AS_UNIQUEID" val="3312"/>
</p:tagLst>
</file>

<file path=ppt/tags/tag1014.xml><?xml version="1.0" encoding="utf-8"?>
<p:tagLst xmlns:p="http://schemas.openxmlformats.org/presentationml/2006/main">
  <p:tag name="AS_UNIQUEID" val="3313"/>
</p:tagLst>
</file>

<file path=ppt/tags/tag1015.xml><?xml version="1.0" encoding="utf-8"?>
<p:tagLst xmlns:p="http://schemas.openxmlformats.org/presentationml/2006/main">
  <p:tag name="AS_UNIQUEID" val="277"/>
</p:tagLst>
</file>

<file path=ppt/tags/tag1016.xml><?xml version="1.0" encoding="utf-8"?>
<p:tagLst xmlns:p="http://schemas.openxmlformats.org/presentationml/2006/main">
  <p:tag name="AS_UNIQUEID" val="462"/>
</p:tagLst>
</file>

<file path=ppt/tags/tag1017.xml><?xml version="1.0" encoding="utf-8"?>
<p:tagLst xmlns:p="http://schemas.openxmlformats.org/presentationml/2006/main">
  <p:tag name="AS_UNIQUEID" val="1380"/>
</p:tagLst>
</file>

<file path=ppt/tags/tag1018.xml><?xml version="1.0" encoding="utf-8"?>
<p:tagLst xmlns:p="http://schemas.openxmlformats.org/presentationml/2006/main">
  <p:tag name="AS_UNIQUEID" val="1401"/>
</p:tagLst>
</file>

<file path=ppt/tags/tag1019.xml><?xml version="1.0" encoding="utf-8"?>
<p:tagLst xmlns:p="http://schemas.openxmlformats.org/presentationml/2006/main">
  <p:tag name="AS_UNIQUEID" val="1403"/>
</p:tagLst>
</file>

<file path=ppt/tags/tag102.xml><?xml version="1.0" encoding="utf-8"?>
<p:tagLst xmlns:p="http://schemas.openxmlformats.org/presentationml/2006/main">
  <p:tag name="KSO_WM_BEAUTIFY_FLAG" val=""/>
</p:tagLst>
</file>

<file path=ppt/tags/tag1020.xml><?xml version="1.0" encoding="utf-8"?>
<p:tagLst xmlns:p="http://schemas.openxmlformats.org/presentationml/2006/main">
  <p:tag name="AS_UNIQUEID" val="1306"/>
</p:tagLst>
</file>

<file path=ppt/tags/tag1021.xml><?xml version="1.0" encoding="utf-8"?>
<p:tagLst xmlns:p="http://schemas.openxmlformats.org/presentationml/2006/main">
  <p:tag name="KSO_WM_UNIT_PLACING_PICTURE_USER_VIEWPORT" val="{&quot;height&quot;:4960,&quot;width&quot;:6400}"/>
</p:tagLst>
</file>

<file path=ppt/tags/tag1022.xml><?xml version="1.0" encoding="utf-8"?>
<p:tagLst xmlns:p="http://schemas.openxmlformats.org/presentationml/2006/main">
  <p:tag name="AS_UNIQUEID" val="1508"/>
</p:tagLst>
</file>

<file path=ppt/tags/tag1023.xml><?xml version="1.0" encoding="utf-8"?>
<p:tagLst xmlns:p="http://schemas.openxmlformats.org/presentationml/2006/main">
  <p:tag name="AS_UNIQUEID" val="1511"/>
</p:tagLst>
</file>

<file path=ppt/tags/tag1024.xml><?xml version="1.0" encoding="utf-8"?>
<p:tagLst xmlns:p="http://schemas.openxmlformats.org/presentationml/2006/main">
  <p:tag name="AS_UNIQUEID" val="1513"/>
</p:tagLst>
</file>

<file path=ppt/tags/tag1025.xml><?xml version="1.0" encoding="utf-8"?>
<p:tagLst xmlns:p="http://schemas.openxmlformats.org/presentationml/2006/main">
  <p:tag name="AS_UNIQUEID" val="1515"/>
</p:tagLst>
</file>

<file path=ppt/tags/tag1026.xml><?xml version="1.0" encoding="utf-8"?>
<p:tagLst xmlns:p="http://schemas.openxmlformats.org/presentationml/2006/main">
  <p:tag name="AS_UNIQUEID" val="1516"/>
</p:tagLst>
</file>

<file path=ppt/tags/tag1027.xml><?xml version="1.0" encoding="utf-8"?>
<p:tagLst xmlns:p="http://schemas.openxmlformats.org/presentationml/2006/main">
  <p:tag name="AS_UNIQUEID" val="1517"/>
</p:tagLst>
</file>

<file path=ppt/tags/tag1028.xml><?xml version="1.0" encoding="utf-8"?>
<p:tagLst xmlns:p="http://schemas.openxmlformats.org/presentationml/2006/main">
  <p:tag name="AS_UNIQUEID" val="1518"/>
</p:tagLst>
</file>

<file path=ppt/tags/tag1029.xml><?xml version="1.0" encoding="utf-8"?>
<p:tagLst xmlns:p="http://schemas.openxmlformats.org/presentationml/2006/main">
  <p:tag name="AS_UNIQUEID" val="1519"/>
</p:tagLst>
</file>

<file path=ppt/tags/tag103.xml><?xml version="1.0" encoding="utf-8"?>
<p:tagLst xmlns:p="http://schemas.openxmlformats.org/presentationml/2006/main">
  <p:tag name="KSO_WM_BEAUTIFY_FLAG" val=""/>
</p:tagLst>
</file>

<file path=ppt/tags/tag1030.xml><?xml version="1.0" encoding="utf-8"?>
<p:tagLst xmlns:p="http://schemas.openxmlformats.org/presentationml/2006/main">
  <p:tag name="AS_UNIQUEID" val="1520"/>
</p:tagLst>
</file>

<file path=ppt/tags/tag1031.xml><?xml version="1.0" encoding="utf-8"?>
<p:tagLst xmlns:p="http://schemas.openxmlformats.org/presentationml/2006/main">
  <p:tag name="AS_UNIQUEID" val="1521"/>
</p:tagLst>
</file>

<file path=ppt/tags/tag1032.xml><?xml version="1.0" encoding="utf-8"?>
<p:tagLst xmlns:p="http://schemas.openxmlformats.org/presentationml/2006/main">
  <p:tag name="AS_UNIQUEID" val="1522"/>
</p:tagLst>
</file>

<file path=ppt/tags/tag1033.xml><?xml version="1.0" encoding="utf-8"?>
<p:tagLst xmlns:p="http://schemas.openxmlformats.org/presentationml/2006/main">
  <p:tag name="AS_UNIQUEID" val="4172"/>
</p:tagLst>
</file>

<file path=ppt/tags/tag1034.xml><?xml version="1.0" encoding="utf-8"?>
<p:tagLst xmlns:p="http://schemas.openxmlformats.org/presentationml/2006/main">
  <p:tag name="AS_UNIQUEID" val="5316"/>
  <p:tag name="KSO_WM_BEAUTIFY_FLAG" val=""/>
</p:tagLst>
</file>

<file path=ppt/tags/tag1035.xml><?xml version="1.0" encoding="utf-8"?>
<p:tagLst xmlns:p="http://schemas.openxmlformats.org/presentationml/2006/main">
  <p:tag name="AS_UNIQUEID" val="3409"/>
</p:tagLst>
</file>

<file path=ppt/tags/tag1036.xml><?xml version="1.0" encoding="utf-8"?>
<p:tagLst xmlns:p="http://schemas.openxmlformats.org/presentationml/2006/main">
  <p:tag name="AS_UNIQUEID" val="3410"/>
</p:tagLst>
</file>

<file path=ppt/tags/tag1037.xml><?xml version="1.0" encoding="utf-8"?>
<p:tagLst xmlns:p="http://schemas.openxmlformats.org/presentationml/2006/main">
  <p:tag name="AS_UNIQUEID" val="3413"/>
</p:tagLst>
</file>

<file path=ppt/tags/tag1038.xml><?xml version="1.0" encoding="utf-8"?>
<p:tagLst xmlns:p="http://schemas.openxmlformats.org/presentationml/2006/main">
  <p:tag name="AS_UNIQUEID" val="3414"/>
</p:tagLst>
</file>

<file path=ppt/tags/tag1039.xml><?xml version="1.0" encoding="utf-8"?>
<p:tagLst xmlns:p="http://schemas.openxmlformats.org/presentationml/2006/main">
  <p:tag name="AS_UNIQUEID" val="3415"/>
</p:tagLst>
</file>

<file path=ppt/tags/tag104.xml><?xml version="1.0" encoding="utf-8"?>
<p:tagLst xmlns:p="http://schemas.openxmlformats.org/presentationml/2006/main">
  <p:tag name="KSO_WM_BEAUTIFY_FLAG" val=""/>
</p:tagLst>
</file>

<file path=ppt/tags/tag1040.xml><?xml version="1.0" encoding="utf-8"?>
<p:tagLst xmlns:p="http://schemas.openxmlformats.org/presentationml/2006/main">
  <p:tag name="AS_UNIQUEID" val="3416"/>
</p:tagLst>
</file>

<file path=ppt/tags/tag1041.xml><?xml version="1.0" encoding="utf-8"?>
<p:tagLst xmlns:p="http://schemas.openxmlformats.org/presentationml/2006/main">
  <p:tag name="AS_UNIQUEID" val="3417"/>
</p:tagLst>
</file>

<file path=ppt/tags/tag1042.xml><?xml version="1.0" encoding="utf-8"?>
<p:tagLst xmlns:p="http://schemas.openxmlformats.org/presentationml/2006/main">
  <p:tag name="AS_UNIQUEID" val="3418"/>
</p:tagLst>
</file>

<file path=ppt/tags/tag1043.xml><?xml version="1.0" encoding="utf-8"?>
<p:tagLst xmlns:p="http://schemas.openxmlformats.org/presentationml/2006/main">
  <p:tag name="AS_UNIQUEID" val="3419"/>
</p:tagLst>
</file>

<file path=ppt/tags/tag1044.xml><?xml version="1.0" encoding="utf-8"?>
<p:tagLst xmlns:p="http://schemas.openxmlformats.org/presentationml/2006/main">
  <p:tag name="AS_UNIQUEID" val="3420"/>
</p:tagLst>
</file>

<file path=ppt/tags/tag1045.xml><?xml version="1.0" encoding="utf-8"?>
<p:tagLst xmlns:p="http://schemas.openxmlformats.org/presentationml/2006/main">
  <p:tag name="AS_UNIQUEID" val="3421"/>
</p:tagLst>
</file>

<file path=ppt/tags/tag1046.xml><?xml version="1.0" encoding="utf-8"?>
<p:tagLst xmlns:p="http://schemas.openxmlformats.org/presentationml/2006/main">
  <p:tag name="AS_UNIQUEID" val="3422"/>
</p:tagLst>
</file>

<file path=ppt/tags/tag1047.xml><?xml version="1.0" encoding="utf-8"?>
<p:tagLst xmlns:p="http://schemas.openxmlformats.org/presentationml/2006/main">
  <p:tag name="AS_UNIQUEID" val="3423"/>
</p:tagLst>
</file>

<file path=ppt/tags/tag1048.xml><?xml version="1.0" encoding="utf-8"?>
<p:tagLst xmlns:p="http://schemas.openxmlformats.org/presentationml/2006/main">
  <p:tag name="AS_UNIQUEID" val="3424"/>
</p:tagLst>
</file>

<file path=ppt/tags/tag1049.xml><?xml version="1.0" encoding="utf-8"?>
<p:tagLst xmlns:p="http://schemas.openxmlformats.org/presentationml/2006/main">
  <p:tag name="AS_UNIQUEID" val="3425"/>
</p:tagLst>
</file>

<file path=ppt/tags/tag105.xml><?xml version="1.0" encoding="utf-8"?>
<p:tagLst xmlns:p="http://schemas.openxmlformats.org/presentationml/2006/main">
  <p:tag name="KSO_WM_BEAUTIFY_FLAG" val=""/>
</p:tagLst>
</file>

<file path=ppt/tags/tag1050.xml><?xml version="1.0" encoding="utf-8"?>
<p:tagLst xmlns:p="http://schemas.openxmlformats.org/presentationml/2006/main">
  <p:tag name="AS_UNIQUEID" val="3411"/>
</p:tagLst>
</file>

<file path=ppt/tags/tag1051.xml><?xml version="1.0" encoding="utf-8"?>
<p:tagLst xmlns:p="http://schemas.openxmlformats.org/presentationml/2006/main">
  <p:tag name="AS_UNIQUEID" val="1327"/>
</p:tagLst>
</file>

<file path=ppt/tags/tag1052.xml><?xml version="1.0" encoding="utf-8"?>
<p:tagLst xmlns:p="http://schemas.openxmlformats.org/presentationml/2006/main">
  <p:tag name="AS_UNIQUEID" val="1328"/>
</p:tagLst>
</file>

<file path=ppt/tags/tag1053.xml><?xml version="1.0" encoding="utf-8"?>
<p:tagLst xmlns:p="http://schemas.openxmlformats.org/presentationml/2006/main">
  <p:tag name="AS_UNIQUEID" val="1329"/>
</p:tagLst>
</file>

<file path=ppt/tags/tag1054.xml><?xml version="1.0" encoding="utf-8"?>
<p:tagLst xmlns:p="http://schemas.openxmlformats.org/presentationml/2006/main">
  <p:tag name="AS_UNIQUEID" val="1330"/>
</p:tagLst>
</file>

<file path=ppt/tags/tag1055.xml><?xml version="1.0" encoding="utf-8"?>
<p:tagLst xmlns:p="http://schemas.openxmlformats.org/presentationml/2006/main">
  <p:tag name="AS_UNIQUEID" val="1331"/>
</p:tagLst>
</file>

<file path=ppt/tags/tag1056.xml><?xml version="1.0" encoding="utf-8"?>
<p:tagLst xmlns:p="http://schemas.openxmlformats.org/presentationml/2006/main">
  <p:tag name="AS_UNIQUEID" val="1332"/>
</p:tagLst>
</file>

<file path=ppt/tags/tag1057.xml><?xml version="1.0" encoding="utf-8"?>
<p:tagLst xmlns:p="http://schemas.openxmlformats.org/presentationml/2006/main">
  <p:tag name="AS_UNIQUEID" val="1333"/>
</p:tagLst>
</file>

<file path=ppt/tags/tag1058.xml><?xml version="1.0" encoding="utf-8"?>
<p:tagLst xmlns:p="http://schemas.openxmlformats.org/presentationml/2006/main">
  <p:tag name="AS_UNIQUEID" val="1334"/>
</p:tagLst>
</file>

<file path=ppt/tags/tag1059.xml><?xml version="1.0" encoding="utf-8"?>
<p:tagLst xmlns:p="http://schemas.openxmlformats.org/presentationml/2006/main">
  <p:tag name="AS_UNIQUEID" val="1335"/>
</p:tagLst>
</file>

<file path=ppt/tags/tag106.xml><?xml version="1.0" encoding="utf-8"?>
<p:tagLst xmlns:p="http://schemas.openxmlformats.org/presentationml/2006/main">
  <p:tag name="KSO_WM_BEAUTIFY_FLAG" val=""/>
</p:tagLst>
</file>

<file path=ppt/tags/tag1060.xml><?xml version="1.0" encoding="utf-8"?>
<p:tagLst xmlns:p="http://schemas.openxmlformats.org/presentationml/2006/main">
  <p:tag name="AS_UNIQUEID" val="1336"/>
</p:tagLst>
</file>

<file path=ppt/tags/tag1061.xml><?xml version="1.0" encoding="utf-8"?>
<p:tagLst xmlns:p="http://schemas.openxmlformats.org/presentationml/2006/main">
  <p:tag name="AS_UNIQUEID" val="1337"/>
</p:tagLst>
</file>

<file path=ppt/tags/tag1062.xml><?xml version="1.0" encoding="utf-8"?>
<p:tagLst xmlns:p="http://schemas.openxmlformats.org/presentationml/2006/main">
  <p:tag name="AS_UNIQUEID" val="1338"/>
</p:tagLst>
</file>

<file path=ppt/tags/tag1063.xml><?xml version="1.0" encoding="utf-8"?>
<p:tagLst xmlns:p="http://schemas.openxmlformats.org/presentationml/2006/main">
  <p:tag name="AS_UNIQUEID" val="1339"/>
</p:tagLst>
</file>

<file path=ppt/tags/tag1064.xml><?xml version="1.0" encoding="utf-8"?>
<p:tagLst xmlns:p="http://schemas.openxmlformats.org/presentationml/2006/main">
  <p:tag name="AS_UNIQUEID" val="1340"/>
</p:tagLst>
</file>

<file path=ppt/tags/tag1065.xml><?xml version="1.0" encoding="utf-8"?>
<p:tagLst xmlns:p="http://schemas.openxmlformats.org/presentationml/2006/main">
  <p:tag name="AS_UNIQUEID" val="1341"/>
</p:tagLst>
</file>

<file path=ppt/tags/tag1066.xml><?xml version="1.0" encoding="utf-8"?>
<p:tagLst xmlns:p="http://schemas.openxmlformats.org/presentationml/2006/main">
  <p:tag name="AS_UNIQUEID" val="1342"/>
</p:tagLst>
</file>

<file path=ppt/tags/tag1067.xml><?xml version="1.0" encoding="utf-8"?>
<p:tagLst xmlns:p="http://schemas.openxmlformats.org/presentationml/2006/main">
  <p:tag name="AS_UNIQUEID" val="1343"/>
</p:tagLst>
</file>

<file path=ppt/tags/tag1068.xml><?xml version="1.0" encoding="utf-8"?>
<p:tagLst xmlns:p="http://schemas.openxmlformats.org/presentationml/2006/main">
  <p:tag name="AS_UNIQUEID" val="1344"/>
</p:tagLst>
</file>

<file path=ppt/tags/tag1069.xml><?xml version="1.0" encoding="utf-8"?>
<p:tagLst xmlns:p="http://schemas.openxmlformats.org/presentationml/2006/main">
  <p:tag name="AS_UNIQUEID" val="1345"/>
</p:tagLst>
</file>

<file path=ppt/tags/tag107.xml><?xml version="1.0" encoding="utf-8"?>
<p:tagLst xmlns:p="http://schemas.openxmlformats.org/presentationml/2006/main">
  <p:tag name="KSO_WM_BEAUTIFY_FLAG" val=""/>
</p:tagLst>
</file>

<file path=ppt/tags/tag1070.xml><?xml version="1.0" encoding="utf-8"?>
<p:tagLst xmlns:p="http://schemas.openxmlformats.org/presentationml/2006/main">
  <p:tag name="AS_UNIQUEID" val="1346"/>
</p:tagLst>
</file>

<file path=ppt/tags/tag1071.xml><?xml version="1.0" encoding="utf-8"?>
<p:tagLst xmlns:p="http://schemas.openxmlformats.org/presentationml/2006/main">
  <p:tag name="AS_UNIQUEID" val="1349"/>
</p:tagLst>
</file>

<file path=ppt/tags/tag1072.xml><?xml version="1.0" encoding="utf-8"?>
<p:tagLst xmlns:p="http://schemas.openxmlformats.org/presentationml/2006/main">
  <p:tag name="AS_UNIQUEID" val="4170"/>
</p:tagLst>
</file>

<file path=ppt/tags/tag1073.xml><?xml version="1.0" encoding="utf-8"?>
<p:tagLst xmlns:p="http://schemas.openxmlformats.org/presentationml/2006/main">
  <p:tag name="AS_UNIQUEID" val="4172"/>
</p:tagLst>
</file>

<file path=ppt/tags/tag1074.xml><?xml version="1.0" encoding="utf-8"?>
<p:tagLst xmlns:p="http://schemas.openxmlformats.org/presentationml/2006/main">
  <p:tag name="AS_UNIQUEID" val="5484"/>
</p:tagLst>
</file>

<file path=ppt/tags/tag1075.xml><?xml version="1.0" encoding="utf-8"?>
<p:tagLst xmlns:p="http://schemas.openxmlformats.org/presentationml/2006/main">
  <p:tag name="AS_UNIQUEID" val="5715"/>
</p:tagLst>
</file>

<file path=ppt/tags/tag1076.xml><?xml version="1.0" encoding="utf-8"?>
<p:tagLst xmlns:p="http://schemas.openxmlformats.org/presentationml/2006/main">
  <p:tag name="AS_UNIQUEID" val="5716"/>
</p:tagLst>
</file>

<file path=ppt/tags/tag1077.xml><?xml version="1.0" encoding="utf-8"?>
<p:tagLst xmlns:p="http://schemas.openxmlformats.org/presentationml/2006/main">
  <p:tag name="AS_UNIQUEID" val="5717"/>
</p:tagLst>
</file>

<file path=ppt/tags/tag1078.xml><?xml version="1.0" encoding="utf-8"?>
<p:tagLst xmlns:p="http://schemas.openxmlformats.org/presentationml/2006/main">
  <p:tag name="AS_UNIQUEID" val="5718"/>
</p:tagLst>
</file>

<file path=ppt/tags/tag1079.xml><?xml version="1.0" encoding="utf-8"?>
<p:tagLst xmlns:p="http://schemas.openxmlformats.org/presentationml/2006/main">
  <p:tag name="AS_UNIQUEID" val="5719"/>
</p:tagLst>
</file>

<file path=ppt/tags/tag108.xml><?xml version="1.0" encoding="utf-8"?>
<p:tagLst xmlns:p="http://schemas.openxmlformats.org/presentationml/2006/main">
  <p:tag name="KSO_WM_BEAUTIFY_FLAG" val=""/>
</p:tagLst>
</file>

<file path=ppt/tags/tag1080.xml><?xml version="1.0" encoding="utf-8"?>
<p:tagLst xmlns:p="http://schemas.openxmlformats.org/presentationml/2006/main">
  <p:tag name="AS_UNIQUEID" val="5720"/>
</p:tagLst>
</file>

<file path=ppt/tags/tag1081.xml><?xml version="1.0" encoding="utf-8"?>
<p:tagLst xmlns:p="http://schemas.openxmlformats.org/presentationml/2006/main">
  <p:tag name="AS_UNIQUEID" val="5484"/>
</p:tagLst>
</file>

<file path=ppt/tags/tag1082.xml><?xml version="1.0" encoding="utf-8"?>
<p:tagLst xmlns:p="http://schemas.openxmlformats.org/presentationml/2006/main">
  <p:tag name="AS_UNIQUEID" val="5487"/>
  <p:tag name="KSO_WM_BEAUTIFY_FLAG" val=""/>
</p:tagLst>
</file>

<file path=ppt/tags/tag1083.xml><?xml version="1.0" encoding="utf-8"?>
<p:tagLst xmlns:p="http://schemas.openxmlformats.org/presentationml/2006/main">
  <p:tag name="AS_UNIQUEID" val="5721"/>
</p:tagLst>
</file>

<file path=ppt/tags/tag1084.xml><?xml version="1.0" encoding="utf-8"?>
<p:tagLst xmlns:p="http://schemas.openxmlformats.org/presentationml/2006/main">
  <p:tag name="AS_UNIQUEID" val="5711"/>
</p:tagLst>
</file>

<file path=ppt/tags/tag1085.xml><?xml version="1.0" encoding="utf-8"?>
<p:tagLst xmlns:p="http://schemas.openxmlformats.org/presentationml/2006/main">
  <p:tag name="AS_UNIQUEID" val="5712"/>
</p:tagLst>
</file>

<file path=ppt/tags/tag1086.xml><?xml version="1.0" encoding="utf-8"?>
<p:tagLst xmlns:p="http://schemas.openxmlformats.org/presentationml/2006/main">
  <p:tag name="AS_UNIQUEID" val="5713"/>
</p:tagLst>
</file>

<file path=ppt/tags/tag1087.xml><?xml version="1.0" encoding="utf-8"?>
<p:tagLst xmlns:p="http://schemas.openxmlformats.org/presentationml/2006/main">
  <p:tag name="AS_UNIQUEID" val="5484"/>
</p:tagLst>
</file>

<file path=ppt/tags/tag1088.xml><?xml version="1.0" encoding="utf-8"?>
<p:tagLst xmlns:p="http://schemas.openxmlformats.org/presentationml/2006/main">
  <p:tag name="AS_UNIQUEID" val="5727"/>
</p:tagLst>
</file>

<file path=ppt/tags/tag1089.xml><?xml version="1.0" encoding="utf-8"?>
<p:tagLst xmlns:p="http://schemas.openxmlformats.org/presentationml/2006/main">
  <p:tag name="AS_UNIQUEID" val="5728"/>
</p:tagLst>
</file>

<file path=ppt/tags/tag109.xml><?xml version="1.0" encoding="utf-8"?>
<p:tagLst xmlns:p="http://schemas.openxmlformats.org/presentationml/2006/main">
  <p:tag name="KSO_WM_BEAUTIFY_FLAG" val=""/>
</p:tagLst>
</file>

<file path=ppt/tags/tag1090.xml><?xml version="1.0" encoding="utf-8"?>
<p:tagLst xmlns:p="http://schemas.openxmlformats.org/presentationml/2006/main">
  <p:tag name="AS_UNIQUEID" val="5729"/>
</p:tagLst>
</file>

<file path=ppt/tags/tag1091.xml><?xml version="1.0" encoding="utf-8"?>
<p:tagLst xmlns:p="http://schemas.openxmlformats.org/presentationml/2006/main">
  <p:tag name="AS_UNIQUEID" val="5730"/>
</p:tagLst>
</file>

<file path=ppt/tags/tag1092.xml><?xml version="1.0" encoding="utf-8"?>
<p:tagLst xmlns:p="http://schemas.openxmlformats.org/presentationml/2006/main">
  <p:tag name="AS_UNIQUEID" val="5731"/>
</p:tagLst>
</file>

<file path=ppt/tags/tag1093.xml><?xml version="1.0" encoding="utf-8"?>
<p:tagLst xmlns:p="http://schemas.openxmlformats.org/presentationml/2006/main">
  <p:tag name="AS_UNIQUEID" val="5732"/>
</p:tagLst>
</file>

<file path=ppt/tags/tag1094.xml><?xml version="1.0" encoding="utf-8"?>
<p:tagLst xmlns:p="http://schemas.openxmlformats.org/presentationml/2006/main">
  <p:tag name="AS_UNIQUEID" val="5484"/>
</p:tagLst>
</file>

<file path=ppt/tags/tag1095.xml><?xml version="1.0" encoding="utf-8"?>
<p:tagLst xmlns:p="http://schemas.openxmlformats.org/presentationml/2006/main">
  <p:tag name="AS_UNIQUEID" val="5487"/>
  <p:tag name="KSO_WM_BEAUTIFY_FLAG" val=""/>
</p:tagLst>
</file>

<file path=ppt/tags/tag1096.xml><?xml version="1.0" encoding="utf-8"?>
<p:tagLst xmlns:p="http://schemas.openxmlformats.org/presentationml/2006/main">
  <p:tag name="AS_UNIQUEID" val="5733"/>
</p:tagLst>
</file>

<file path=ppt/tags/tag1097.xml><?xml version="1.0" encoding="utf-8"?>
<p:tagLst xmlns:p="http://schemas.openxmlformats.org/presentationml/2006/main">
  <p:tag name="AS_UNIQUEID" val="5723"/>
</p:tagLst>
</file>

<file path=ppt/tags/tag1098.xml><?xml version="1.0" encoding="utf-8"?>
<p:tagLst xmlns:p="http://schemas.openxmlformats.org/presentationml/2006/main">
  <p:tag name="AS_UNIQUEID" val="5724"/>
</p:tagLst>
</file>

<file path=ppt/tags/tag1099.xml><?xml version="1.0" encoding="utf-8"?>
<p:tagLst xmlns:p="http://schemas.openxmlformats.org/presentationml/2006/main">
  <p:tag name="AS_UNIQUEID" val="5725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00.xml><?xml version="1.0" encoding="utf-8"?>
<p:tagLst xmlns:p="http://schemas.openxmlformats.org/presentationml/2006/main">
  <p:tag name="AS_UNIQUEID" val="5739"/>
</p:tagLst>
</file>

<file path=ppt/tags/tag1101.xml><?xml version="1.0" encoding="utf-8"?>
<p:tagLst xmlns:p="http://schemas.openxmlformats.org/presentationml/2006/main">
  <p:tag name="AS_UNIQUEID" val="5484"/>
</p:tagLst>
</file>

<file path=ppt/tags/tag1102.xml><?xml version="1.0" encoding="utf-8"?>
<p:tagLst xmlns:p="http://schemas.openxmlformats.org/presentationml/2006/main">
  <p:tag name="AS_UNIQUEID" val="5740"/>
</p:tagLst>
</file>

<file path=ppt/tags/tag1103.xml><?xml version="1.0" encoding="utf-8"?>
<p:tagLst xmlns:p="http://schemas.openxmlformats.org/presentationml/2006/main">
  <p:tag name="AS_UNIQUEID" val="5741"/>
</p:tagLst>
</file>

<file path=ppt/tags/tag1104.xml><?xml version="1.0" encoding="utf-8"?>
<p:tagLst xmlns:p="http://schemas.openxmlformats.org/presentationml/2006/main">
  <p:tag name="AS_UNIQUEID" val="5742"/>
</p:tagLst>
</file>

<file path=ppt/tags/tag1105.xml><?xml version="1.0" encoding="utf-8"?>
<p:tagLst xmlns:p="http://schemas.openxmlformats.org/presentationml/2006/main">
  <p:tag name="AS_UNIQUEID" val="5743"/>
</p:tagLst>
</file>

<file path=ppt/tags/tag1106.xml><?xml version="1.0" encoding="utf-8"?>
<p:tagLst xmlns:p="http://schemas.openxmlformats.org/presentationml/2006/main">
  <p:tag name="AS_UNIQUEID" val="5744"/>
</p:tagLst>
</file>

<file path=ppt/tags/tag1107.xml><?xml version="1.0" encoding="utf-8"?>
<p:tagLst xmlns:p="http://schemas.openxmlformats.org/presentationml/2006/main">
  <p:tag name="AS_UNIQUEID" val="5745"/>
</p:tagLst>
</file>

<file path=ppt/tags/tag1108.xml><?xml version="1.0" encoding="utf-8"?>
<p:tagLst xmlns:p="http://schemas.openxmlformats.org/presentationml/2006/main">
  <p:tag name="AS_UNIQUEID" val="5484"/>
</p:tagLst>
</file>

<file path=ppt/tags/tag1109.xml><?xml version="1.0" encoding="utf-8"?>
<p:tagLst xmlns:p="http://schemas.openxmlformats.org/presentationml/2006/main">
  <p:tag name="AS_UNIQUEID" val="5487"/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10.xml><?xml version="1.0" encoding="utf-8"?>
<p:tagLst xmlns:p="http://schemas.openxmlformats.org/presentationml/2006/main">
  <p:tag name="AS_UNIQUEID" val="5487"/>
  <p:tag name="KSO_WM_BEAUTIFY_FLAG" val=""/>
</p:tagLst>
</file>

<file path=ppt/tags/tag1111.xml><?xml version="1.0" encoding="utf-8"?>
<p:tagLst xmlns:p="http://schemas.openxmlformats.org/presentationml/2006/main">
  <p:tag name="AS_UNIQUEID" val="5735"/>
</p:tagLst>
</file>

<file path=ppt/tags/tag1112.xml><?xml version="1.0" encoding="utf-8"?>
<p:tagLst xmlns:p="http://schemas.openxmlformats.org/presentationml/2006/main">
  <p:tag name="AS_UNIQUEID" val="5736"/>
</p:tagLst>
</file>

<file path=ppt/tags/tag1113.xml><?xml version="1.0" encoding="utf-8"?>
<p:tagLst xmlns:p="http://schemas.openxmlformats.org/presentationml/2006/main">
  <p:tag name="AS_UNIQUEID" val="5737"/>
</p:tagLst>
</file>

<file path=ppt/tags/tag1114.xml><?xml version="1.0" encoding="utf-8"?>
<p:tagLst xmlns:p="http://schemas.openxmlformats.org/presentationml/2006/main">
  <p:tag name="COMMONDATA" val="eyJoZGlkIjoiMzJiNDg2ODVlNWIyMTkxMmQ2ZWU5NzA2N2FhODczMDgifQ=="/>
  <p:tag name="KSO_WPP_MARK_KEY" val="4536cd7f-ce06-4004-a084-8e8ac0a9b7d3"/>
  <p:tag name="commondata" val="eyJoZGlkIjoiYmQ3NjQxYmZmN2ZkODIxYWNiNTEzMzQyMTZmNzQ1MmMifQ==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AS_UNIQUEID" val="956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AS_UNIQUEID" val="956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61_1*i*1"/>
  <p:tag name="KSO_WM_TEMPLATE_CATEGORY" val="crop"/>
  <p:tag name="KSO_WM_TEMPLATE_INDEX" val="20194961"/>
  <p:tag name="KSO_WM_UNIT_LAYERLEVEL" val="1"/>
  <p:tag name="KSO_WM_TAG_VERSION" val="1.0"/>
  <p:tag name="KSO_WM_BEAUTIFY_FLAG" val="#wm#"/>
</p:tagLst>
</file>

<file path=ppt/tags/tag454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185*536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1"/>
  <p:tag name="KSO_WM_UNIT_ID" val="crop20194961_1*ζ_h_d*1_1_1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64"/>
  <p:tag name="KSO_WM_BLIP_RECT_RIGHT" val="-243"/>
  <p:tag name="KSO_WM_BLIP_RECT_TOP" val="0"/>
  <p:tag name="KSO_WM_BLIP_RECT_BOTTOM" val="-742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55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81*944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2"/>
  <p:tag name="KSO_WM_UNIT_ID" val="crop20194961_1*ζ_h_d*1_1_2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50"/>
  <p:tag name="KSO_WM_BLIP_RECT_RIGHT" val="-138"/>
  <p:tag name="KSO_WM_BLIP_RECT_TOP" val="0"/>
  <p:tag name="KSO_WM_BLIP_RECT_BOTTOM" val="-99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56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572*318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3"/>
  <p:tag name="KSO_WM_UNIT_ID" val="crop20194961_1*ζ_h_d*1_1_3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49"/>
  <p:tag name="KSO_WM_BLIP_RECT_RIGHT" val="-603"/>
  <p:tag name="KSO_WM_BLIP_RECT_TOP" val="-60"/>
  <p:tag name="KSO_WM_BLIP_RECT_BOTTOM" val="-112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57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4"/>
  <p:tag name="KSO_WM_UNIT_ID" val="crop20194961_1*ζ_h_d*1_1_4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48"/>
  <p:tag name="KSO_WM_BLIP_RECT_RIGHT" val="-52"/>
  <p:tag name="KSO_WM_BLIP_RECT_TOP" val="-5"/>
  <p:tag name="KSO_WM_BLIP_RECT_BOTTOM" val="-92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58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5"/>
  <p:tag name="KSO_WM_UNIT_ID" val="crop20194961_1*ζ_h_d*1_1_5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47"/>
  <p:tag name="KSO_WM_BLIP_RECT_RIGHT" val="-54"/>
  <p:tag name="KSO_WM_BLIP_RECT_TOP" val="-78"/>
  <p:tag name="KSO_WM_BLIP_RECT_BOTTOM" val="-18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59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6"/>
  <p:tag name="KSO_WM_UNIT_ID" val="crop20194961_1*ζ_h_d*1_1_6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81"/>
  <p:tag name="KSO_WM_BLIP_RECT_RIGHT" val="-119"/>
  <p:tag name="KSO_WM_BLIP_RECT_TOP" val="-97"/>
  <p:tag name="KSO_WM_BLIP_RECT_BOTTOM" val="0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6.xml><?xml version="1.0" encoding="utf-8"?>
<p:tagLst xmlns:p="http://schemas.openxmlformats.org/presentationml/2006/main">
  <p:tag name="KSO_WM_BEAUTIFY_FLAG" val="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UNIT_PLACING_PICTURE_USER_VIEWPORT" val="{&quot;height&quot;:4505,&quot;width&quot;:4505}"/>
</p:tagLst>
</file>

<file path=ppt/tags/tag516.xml><?xml version="1.0" encoding="utf-8"?>
<p:tagLst xmlns:p="http://schemas.openxmlformats.org/presentationml/2006/main">
  <p:tag name="KSO_WM_UNIT_PLACING_PICTURE_USER_VIEWPORT" val="{&quot;height&quot;:581.6251968503936,&quot;width&quot;:3562.4535433070864}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AS_UNIQUEID" val="956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80.xml><?xml version="1.0" encoding="utf-8"?>
<p:tagLst xmlns:p="http://schemas.openxmlformats.org/presentationml/2006/main">
  <p:tag name="AS_UNIQUEID" val="5489"/>
</p:tagLst>
</file>

<file path=ppt/tags/tag581.xml><?xml version="1.0" encoding="utf-8"?>
<p:tagLst xmlns:p="http://schemas.openxmlformats.org/presentationml/2006/main">
  <p:tag name="AS_UNIQUEID" val="5490"/>
</p:tagLst>
</file>

<file path=ppt/tags/tag582.xml><?xml version="1.0" encoding="utf-8"?>
<p:tagLst xmlns:p="http://schemas.openxmlformats.org/presentationml/2006/main">
  <p:tag name="AS_UNIQUEID" val="5491"/>
</p:tagLst>
</file>

<file path=ppt/tags/tag583.xml><?xml version="1.0" encoding="utf-8"?>
<p:tagLst xmlns:p="http://schemas.openxmlformats.org/presentationml/2006/main">
  <p:tag name="AS_UNIQUEID" val="5492"/>
</p:tagLst>
</file>

<file path=ppt/tags/tag584.xml><?xml version="1.0" encoding="utf-8"?>
<p:tagLst xmlns:p="http://schemas.openxmlformats.org/presentationml/2006/main">
  <p:tag name="AS_UNIQUEID" val="5493"/>
</p:tagLst>
</file>

<file path=ppt/tags/tag585.xml><?xml version="1.0" encoding="utf-8"?>
<p:tagLst xmlns:p="http://schemas.openxmlformats.org/presentationml/2006/main">
  <p:tag name="AS_UNIQUEID" val="5495"/>
</p:tagLst>
</file>

<file path=ppt/tags/tag586.xml><?xml version="1.0" encoding="utf-8"?>
<p:tagLst xmlns:p="http://schemas.openxmlformats.org/presentationml/2006/main">
  <p:tag name="AS_UNIQUEID" val="5496"/>
</p:tagLst>
</file>

<file path=ppt/tags/tag587.xml><?xml version="1.0" encoding="utf-8"?>
<p:tagLst xmlns:p="http://schemas.openxmlformats.org/presentationml/2006/main">
  <p:tag name="AS_UNIQUEID" val="5497"/>
</p:tagLst>
</file>

<file path=ppt/tags/tag588.xml><?xml version="1.0" encoding="utf-8"?>
<p:tagLst xmlns:p="http://schemas.openxmlformats.org/presentationml/2006/main">
  <p:tag name="AS_UNIQUEID" val="5498"/>
</p:tagLst>
</file>

<file path=ppt/tags/tag589.xml><?xml version="1.0" encoding="utf-8"?>
<p:tagLst xmlns:p="http://schemas.openxmlformats.org/presentationml/2006/main">
  <p:tag name="AS_UNIQUEID" val="5499"/>
</p:tagLst>
</file>

<file path=ppt/tags/tag59.xml><?xml version="1.0" encoding="utf-8"?>
<p:tagLst xmlns:p="http://schemas.openxmlformats.org/presentationml/2006/main">
  <p:tag name="KSO_WM_BEAUTIFY_FLAG" val=""/>
</p:tagLst>
</file>

<file path=ppt/tags/tag590.xml><?xml version="1.0" encoding="utf-8"?>
<p:tagLst xmlns:p="http://schemas.openxmlformats.org/presentationml/2006/main">
  <p:tag name="AS_UNIQUEID" val="5501"/>
</p:tagLst>
</file>

<file path=ppt/tags/tag591.xml><?xml version="1.0" encoding="utf-8"?>
<p:tagLst xmlns:p="http://schemas.openxmlformats.org/presentationml/2006/main">
  <p:tag name="AS_UNIQUEID" val="5502"/>
</p:tagLst>
</file>

<file path=ppt/tags/tag592.xml><?xml version="1.0" encoding="utf-8"?>
<p:tagLst xmlns:p="http://schemas.openxmlformats.org/presentationml/2006/main">
  <p:tag name="AS_UNIQUEID" val="5503"/>
</p:tagLst>
</file>

<file path=ppt/tags/tag593.xml><?xml version="1.0" encoding="utf-8"?>
<p:tagLst xmlns:p="http://schemas.openxmlformats.org/presentationml/2006/main">
  <p:tag name="AS_UNIQUEID" val="5504"/>
</p:tagLst>
</file>

<file path=ppt/tags/tag594.xml><?xml version="1.0" encoding="utf-8"?>
<p:tagLst xmlns:p="http://schemas.openxmlformats.org/presentationml/2006/main">
  <p:tag name="AS_UNIQUEID" val="5505"/>
</p:tagLst>
</file>

<file path=ppt/tags/tag595.xml><?xml version="1.0" encoding="utf-8"?>
<p:tagLst xmlns:p="http://schemas.openxmlformats.org/presentationml/2006/main">
  <p:tag name="AS_UNIQUEID" val="5507"/>
</p:tagLst>
</file>

<file path=ppt/tags/tag596.xml><?xml version="1.0" encoding="utf-8"?>
<p:tagLst xmlns:p="http://schemas.openxmlformats.org/presentationml/2006/main">
  <p:tag name="AS_UNIQUEID" val="5508"/>
</p:tagLst>
</file>

<file path=ppt/tags/tag597.xml><?xml version="1.0" encoding="utf-8"?>
<p:tagLst xmlns:p="http://schemas.openxmlformats.org/presentationml/2006/main">
  <p:tag name="AS_UNIQUEID" val="5509"/>
</p:tagLst>
</file>

<file path=ppt/tags/tag598.xml><?xml version="1.0" encoding="utf-8"?>
<p:tagLst xmlns:p="http://schemas.openxmlformats.org/presentationml/2006/main">
  <p:tag name="AS_UNIQUEID" val="5510"/>
</p:tagLst>
</file>

<file path=ppt/tags/tag599.xml><?xml version="1.0" encoding="utf-8"?>
<p:tagLst xmlns:p="http://schemas.openxmlformats.org/presentationml/2006/main">
  <p:tag name="AS_UNIQUEID" val="5511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00.xml><?xml version="1.0" encoding="utf-8"?>
<p:tagLst xmlns:p="http://schemas.openxmlformats.org/presentationml/2006/main">
  <p:tag name="AS_UNIQUEID" val="5512"/>
</p:tagLst>
</file>

<file path=ppt/tags/tag601.xml><?xml version="1.0" encoding="utf-8"?>
<p:tagLst xmlns:p="http://schemas.openxmlformats.org/presentationml/2006/main">
  <p:tag name="AS_UNIQUEID" val="5514"/>
</p:tagLst>
</file>

<file path=ppt/tags/tag602.xml><?xml version="1.0" encoding="utf-8"?>
<p:tagLst xmlns:p="http://schemas.openxmlformats.org/presentationml/2006/main">
  <p:tag name="AS_UNIQUEID" val="5515"/>
</p:tagLst>
</file>

<file path=ppt/tags/tag603.xml><?xml version="1.0" encoding="utf-8"?>
<p:tagLst xmlns:p="http://schemas.openxmlformats.org/presentationml/2006/main">
  <p:tag name="AS_UNIQUEID" val="5516"/>
</p:tagLst>
</file>

<file path=ppt/tags/tag604.xml><?xml version="1.0" encoding="utf-8"?>
<p:tagLst xmlns:p="http://schemas.openxmlformats.org/presentationml/2006/main">
  <p:tag name="AS_UNIQUEID" val="5517"/>
</p:tagLst>
</file>

<file path=ppt/tags/tag605.xml><?xml version="1.0" encoding="utf-8"?>
<p:tagLst xmlns:p="http://schemas.openxmlformats.org/presentationml/2006/main">
  <p:tag name="AS_UNIQUEID" val="5518"/>
</p:tagLst>
</file>

<file path=ppt/tags/tag606.xml><?xml version="1.0" encoding="utf-8"?>
<p:tagLst xmlns:p="http://schemas.openxmlformats.org/presentationml/2006/main">
  <p:tag name="AS_UNIQUEID" val="5519"/>
</p:tagLst>
</file>

<file path=ppt/tags/tag607.xml><?xml version="1.0" encoding="utf-8"?>
<p:tagLst xmlns:p="http://schemas.openxmlformats.org/presentationml/2006/main">
  <p:tag name="AS_UNIQUEID" val="5520"/>
</p:tagLst>
</file>

<file path=ppt/tags/tag608.xml><?xml version="1.0" encoding="utf-8"?>
<p:tagLst xmlns:p="http://schemas.openxmlformats.org/presentationml/2006/main">
  <p:tag name="AS_UNIQUEID" val="5521"/>
</p:tagLst>
</file>

<file path=ppt/tags/tag609.xml><?xml version="1.0" encoding="utf-8"?>
<p:tagLst xmlns:p="http://schemas.openxmlformats.org/presentationml/2006/main">
  <p:tag name="AS_UNIQUEID" val="5523"/>
</p:tagLst>
</file>

<file path=ppt/tags/tag61.xml><?xml version="1.0" encoding="utf-8"?>
<p:tagLst xmlns:p="http://schemas.openxmlformats.org/presentationml/2006/main">
  <p:tag name="KSO_WM_BEAUTIFY_FLAG" val=""/>
</p:tagLst>
</file>

<file path=ppt/tags/tag610.xml><?xml version="1.0" encoding="utf-8"?>
<p:tagLst xmlns:p="http://schemas.openxmlformats.org/presentationml/2006/main">
  <p:tag name="AS_UNIQUEID" val="5524"/>
</p:tagLst>
</file>

<file path=ppt/tags/tag611.xml><?xml version="1.0" encoding="utf-8"?>
<p:tagLst xmlns:p="http://schemas.openxmlformats.org/presentationml/2006/main">
  <p:tag name="AS_UNIQUEID" val="5525"/>
</p:tagLst>
</file>

<file path=ppt/tags/tag612.xml><?xml version="1.0" encoding="utf-8"?>
<p:tagLst xmlns:p="http://schemas.openxmlformats.org/presentationml/2006/main">
  <p:tag name="AS_UNIQUEID" val="5526"/>
</p:tagLst>
</file>

<file path=ppt/tags/tag613.xml><?xml version="1.0" encoding="utf-8"?>
<p:tagLst xmlns:p="http://schemas.openxmlformats.org/presentationml/2006/main">
  <p:tag name="AS_UNIQUEID" val="5528"/>
</p:tagLst>
</file>

<file path=ppt/tags/tag614.xml><?xml version="1.0" encoding="utf-8"?>
<p:tagLst xmlns:p="http://schemas.openxmlformats.org/presentationml/2006/main">
  <p:tag name="AS_UNIQUEID" val="5529"/>
</p:tagLst>
</file>

<file path=ppt/tags/tag615.xml><?xml version="1.0" encoding="utf-8"?>
<p:tagLst xmlns:p="http://schemas.openxmlformats.org/presentationml/2006/main">
  <p:tag name="AS_UNIQUEID" val="5530"/>
</p:tagLst>
</file>

<file path=ppt/tags/tag616.xml><?xml version="1.0" encoding="utf-8"?>
<p:tagLst xmlns:p="http://schemas.openxmlformats.org/presentationml/2006/main">
  <p:tag name="AS_UNIQUEID" val="5532"/>
</p:tagLst>
</file>

<file path=ppt/tags/tag617.xml><?xml version="1.0" encoding="utf-8"?>
<p:tagLst xmlns:p="http://schemas.openxmlformats.org/presentationml/2006/main">
  <p:tag name="AS_UNIQUEID" val="5533"/>
</p:tagLst>
</file>

<file path=ppt/tags/tag618.xml><?xml version="1.0" encoding="utf-8"?>
<p:tagLst xmlns:p="http://schemas.openxmlformats.org/presentationml/2006/main">
  <p:tag name="AS_UNIQUEID" val="5534"/>
</p:tagLst>
</file>

<file path=ppt/tags/tag619.xml><?xml version="1.0" encoding="utf-8"?>
<p:tagLst xmlns:p="http://schemas.openxmlformats.org/presentationml/2006/main">
  <p:tag name="AS_UNIQUEID" val="5535"/>
</p:tagLst>
</file>

<file path=ppt/tags/tag62.xml><?xml version="1.0" encoding="utf-8"?>
<p:tagLst xmlns:p="http://schemas.openxmlformats.org/presentationml/2006/main">
  <p:tag name="KSO_WM_BEAUTIFY_FLAG" val=""/>
</p:tagLst>
</file>

<file path=ppt/tags/tag620.xml><?xml version="1.0" encoding="utf-8"?>
<p:tagLst xmlns:p="http://schemas.openxmlformats.org/presentationml/2006/main">
  <p:tag name="AS_UNIQUEID" val="5536"/>
</p:tagLst>
</file>

<file path=ppt/tags/tag621.xml><?xml version="1.0" encoding="utf-8"?>
<p:tagLst xmlns:p="http://schemas.openxmlformats.org/presentationml/2006/main">
  <p:tag name="AS_UNIQUEID" val="5537"/>
</p:tagLst>
</file>

<file path=ppt/tags/tag622.xml><?xml version="1.0" encoding="utf-8"?>
<p:tagLst xmlns:p="http://schemas.openxmlformats.org/presentationml/2006/main">
  <p:tag name="AS_UNIQUEID" val="5539"/>
</p:tagLst>
</file>

<file path=ppt/tags/tag623.xml><?xml version="1.0" encoding="utf-8"?>
<p:tagLst xmlns:p="http://schemas.openxmlformats.org/presentationml/2006/main">
  <p:tag name="AS_UNIQUEID" val="5540"/>
</p:tagLst>
</file>

<file path=ppt/tags/tag624.xml><?xml version="1.0" encoding="utf-8"?>
<p:tagLst xmlns:p="http://schemas.openxmlformats.org/presentationml/2006/main">
  <p:tag name="AS_UNIQUEID" val="5541"/>
</p:tagLst>
</file>

<file path=ppt/tags/tag625.xml><?xml version="1.0" encoding="utf-8"?>
<p:tagLst xmlns:p="http://schemas.openxmlformats.org/presentationml/2006/main">
  <p:tag name="AS_UNIQUEID" val="5542"/>
</p:tagLst>
</file>

<file path=ppt/tags/tag626.xml><?xml version="1.0" encoding="utf-8"?>
<p:tagLst xmlns:p="http://schemas.openxmlformats.org/presentationml/2006/main">
  <p:tag name="AS_UNIQUEID" val="5543"/>
</p:tagLst>
</file>

<file path=ppt/tags/tag627.xml><?xml version="1.0" encoding="utf-8"?>
<p:tagLst xmlns:p="http://schemas.openxmlformats.org/presentationml/2006/main">
  <p:tag name="AS_UNIQUEID" val="5544"/>
</p:tagLst>
</file>

<file path=ppt/tags/tag628.xml><?xml version="1.0" encoding="utf-8"?>
<p:tagLst xmlns:p="http://schemas.openxmlformats.org/presentationml/2006/main">
  <p:tag name="AS_UNIQUEID" val="5546"/>
</p:tagLst>
</file>

<file path=ppt/tags/tag629.xml><?xml version="1.0" encoding="utf-8"?>
<p:tagLst xmlns:p="http://schemas.openxmlformats.org/presentationml/2006/main">
  <p:tag name="AS_UNIQUEID" val="5547"/>
</p:tagLst>
</file>

<file path=ppt/tags/tag63.xml><?xml version="1.0" encoding="utf-8"?>
<p:tagLst xmlns:p="http://schemas.openxmlformats.org/presentationml/2006/main">
  <p:tag name="KSO_WM_BEAUTIFY_FLAG" val=""/>
</p:tagLst>
</file>

<file path=ppt/tags/tag630.xml><?xml version="1.0" encoding="utf-8"?>
<p:tagLst xmlns:p="http://schemas.openxmlformats.org/presentationml/2006/main">
  <p:tag name="AS_UNIQUEID" val="5548"/>
</p:tagLst>
</file>

<file path=ppt/tags/tag631.xml><?xml version="1.0" encoding="utf-8"?>
<p:tagLst xmlns:p="http://schemas.openxmlformats.org/presentationml/2006/main">
  <p:tag name="AS_UNIQUEID" val="5549"/>
</p:tagLst>
</file>

<file path=ppt/tags/tag632.xml><?xml version="1.0" encoding="utf-8"?>
<p:tagLst xmlns:p="http://schemas.openxmlformats.org/presentationml/2006/main">
  <p:tag name="AS_UNIQUEID" val="5550"/>
</p:tagLst>
</file>

<file path=ppt/tags/tag633.xml><?xml version="1.0" encoding="utf-8"?>
<p:tagLst xmlns:p="http://schemas.openxmlformats.org/presentationml/2006/main">
  <p:tag name="AS_UNIQUEID" val="5552"/>
</p:tagLst>
</file>

<file path=ppt/tags/tag634.xml><?xml version="1.0" encoding="utf-8"?>
<p:tagLst xmlns:p="http://schemas.openxmlformats.org/presentationml/2006/main">
  <p:tag name="AS_UNIQUEID" val="5553"/>
</p:tagLst>
</file>

<file path=ppt/tags/tag635.xml><?xml version="1.0" encoding="utf-8"?>
<p:tagLst xmlns:p="http://schemas.openxmlformats.org/presentationml/2006/main">
  <p:tag name="AS_UNIQUEID" val="5554"/>
</p:tagLst>
</file>

<file path=ppt/tags/tag636.xml><?xml version="1.0" encoding="utf-8"?>
<p:tagLst xmlns:p="http://schemas.openxmlformats.org/presentationml/2006/main">
  <p:tag name="AS_UNIQUEID" val="5555"/>
</p:tagLst>
</file>

<file path=ppt/tags/tag637.xml><?xml version="1.0" encoding="utf-8"?>
<p:tagLst xmlns:p="http://schemas.openxmlformats.org/presentationml/2006/main">
  <p:tag name="AS_UNIQUEID" val="5556"/>
</p:tagLst>
</file>

<file path=ppt/tags/tag638.xml><?xml version="1.0" encoding="utf-8"?>
<p:tagLst xmlns:p="http://schemas.openxmlformats.org/presentationml/2006/main">
  <p:tag name="AS_UNIQUEID" val="3283"/>
</p:tagLst>
</file>

<file path=ppt/tags/tag639.xml><?xml version="1.0" encoding="utf-8"?>
<p:tagLst xmlns:p="http://schemas.openxmlformats.org/presentationml/2006/main">
  <p:tag name="AS_UNIQUEID" val="3284"/>
</p:tagLst>
</file>

<file path=ppt/tags/tag64.xml><?xml version="1.0" encoding="utf-8"?>
<p:tagLst xmlns:p="http://schemas.openxmlformats.org/presentationml/2006/main">
  <p:tag name="KSO_WM_BEAUTIFY_FLAG" val=""/>
</p:tagLst>
</file>

<file path=ppt/tags/tag640.xml><?xml version="1.0" encoding="utf-8"?>
<p:tagLst xmlns:p="http://schemas.openxmlformats.org/presentationml/2006/main">
  <p:tag name="AS_UNIQUEID" val="3285"/>
</p:tagLst>
</file>

<file path=ppt/tags/tag641.xml><?xml version="1.0" encoding="utf-8"?>
<p:tagLst xmlns:p="http://schemas.openxmlformats.org/presentationml/2006/main">
  <p:tag name="AS_UNIQUEID" val="3286"/>
</p:tagLst>
</file>

<file path=ppt/tags/tag642.xml><?xml version="1.0" encoding="utf-8"?>
<p:tagLst xmlns:p="http://schemas.openxmlformats.org/presentationml/2006/main">
  <p:tag name="AS_UNIQUEID" val="3287"/>
</p:tagLst>
</file>

<file path=ppt/tags/tag643.xml><?xml version="1.0" encoding="utf-8"?>
<p:tagLst xmlns:p="http://schemas.openxmlformats.org/presentationml/2006/main">
  <p:tag name="AS_UNIQUEID" val="3288"/>
</p:tagLst>
</file>

<file path=ppt/tags/tag644.xml><?xml version="1.0" encoding="utf-8"?>
<p:tagLst xmlns:p="http://schemas.openxmlformats.org/presentationml/2006/main">
  <p:tag name="AS_UNIQUEID" val="3289"/>
</p:tagLst>
</file>

<file path=ppt/tags/tag645.xml><?xml version="1.0" encoding="utf-8"?>
<p:tagLst xmlns:p="http://schemas.openxmlformats.org/presentationml/2006/main">
  <p:tag name="AS_UNIQUEID" val="3290"/>
</p:tagLst>
</file>

<file path=ppt/tags/tag646.xml><?xml version="1.0" encoding="utf-8"?>
<p:tagLst xmlns:p="http://schemas.openxmlformats.org/presentationml/2006/main">
  <p:tag name="AS_UNIQUEID" val="3291"/>
</p:tagLst>
</file>

<file path=ppt/tags/tag647.xml><?xml version="1.0" encoding="utf-8"?>
<p:tagLst xmlns:p="http://schemas.openxmlformats.org/presentationml/2006/main">
  <p:tag name="AS_UNIQUEID" val="3292"/>
</p:tagLst>
</file>

<file path=ppt/tags/tag648.xml><?xml version="1.0" encoding="utf-8"?>
<p:tagLst xmlns:p="http://schemas.openxmlformats.org/presentationml/2006/main">
  <p:tag name="AS_UNIQUEID" val="3293"/>
</p:tagLst>
</file>

<file path=ppt/tags/tag649.xml><?xml version="1.0" encoding="utf-8"?>
<p:tagLst xmlns:p="http://schemas.openxmlformats.org/presentationml/2006/main">
  <p:tag name="AS_UNIQUEID" val="3294"/>
</p:tagLst>
</file>

<file path=ppt/tags/tag65.xml><?xml version="1.0" encoding="utf-8"?>
<p:tagLst xmlns:p="http://schemas.openxmlformats.org/presentationml/2006/main">
  <p:tag name="KSO_WM_BEAUTIFY_FLAG" val=""/>
</p:tagLst>
</file>

<file path=ppt/tags/tag650.xml><?xml version="1.0" encoding="utf-8"?>
<p:tagLst xmlns:p="http://schemas.openxmlformats.org/presentationml/2006/main">
  <p:tag name="AS_UNIQUEID" val="3295"/>
</p:tagLst>
</file>

<file path=ppt/tags/tag651.xml><?xml version="1.0" encoding="utf-8"?>
<p:tagLst xmlns:p="http://schemas.openxmlformats.org/presentationml/2006/main">
  <p:tag name="AS_UNIQUEID" val="3296"/>
</p:tagLst>
</file>

<file path=ppt/tags/tag652.xml><?xml version="1.0" encoding="utf-8"?>
<p:tagLst xmlns:p="http://schemas.openxmlformats.org/presentationml/2006/main">
  <p:tag name="AS_UNIQUEID" val="3297"/>
</p:tagLst>
</file>

<file path=ppt/tags/tag653.xml><?xml version="1.0" encoding="utf-8"?>
<p:tagLst xmlns:p="http://schemas.openxmlformats.org/presentationml/2006/main">
  <p:tag name="AS_UNIQUEID" val="3298"/>
</p:tagLst>
</file>

<file path=ppt/tags/tag654.xml><?xml version="1.0" encoding="utf-8"?>
<p:tagLst xmlns:p="http://schemas.openxmlformats.org/presentationml/2006/main">
  <p:tag name="AS_UNIQUEID" val="3299"/>
</p:tagLst>
</file>

<file path=ppt/tags/tag655.xml><?xml version="1.0" encoding="utf-8"?>
<p:tagLst xmlns:p="http://schemas.openxmlformats.org/presentationml/2006/main">
  <p:tag name="AS_UNIQUEID" val="3300"/>
</p:tagLst>
</file>

<file path=ppt/tags/tag656.xml><?xml version="1.0" encoding="utf-8"?>
<p:tagLst xmlns:p="http://schemas.openxmlformats.org/presentationml/2006/main">
  <p:tag name="AS_UNIQUEID" val="3301"/>
</p:tagLst>
</file>

<file path=ppt/tags/tag657.xml><?xml version="1.0" encoding="utf-8"?>
<p:tagLst xmlns:p="http://schemas.openxmlformats.org/presentationml/2006/main">
  <p:tag name="AS_UNIQUEID" val="3302"/>
</p:tagLst>
</file>

<file path=ppt/tags/tag658.xml><?xml version="1.0" encoding="utf-8"?>
<p:tagLst xmlns:p="http://schemas.openxmlformats.org/presentationml/2006/main">
  <p:tag name="AS_UNIQUEID" val="3303"/>
</p:tagLst>
</file>

<file path=ppt/tags/tag659.xml><?xml version="1.0" encoding="utf-8"?>
<p:tagLst xmlns:p="http://schemas.openxmlformats.org/presentationml/2006/main">
  <p:tag name="AS_UNIQUEID" val="3304"/>
</p:tagLst>
</file>

<file path=ppt/tags/tag66.xml><?xml version="1.0" encoding="utf-8"?>
<p:tagLst xmlns:p="http://schemas.openxmlformats.org/presentationml/2006/main">
  <p:tag name="KSO_WM_BEAUTIFY_FLAG" val=""/>
</p:tagLst>
</file>

<file path=ppt/tags/tag660.xml><?xml version="1.0" encoding="utf-8"?>
<p:tagLst xmlns:p="http://schemas.openxmlformats.org/presentationml/2006/main">
  <p:tag name="AS_UNIQUEID" val="3305"/>
</p:tagLst>
</file>

<file path=ppt/tags/tag661.xml><?xml version="1.0" encoding="utf-8"?>
<p:tagLst xmlns:p="http://schemas.openxmlformats.org/presentationml/2006/main">
  <p:tag name="AS_UNIQUEID" val="3306"/>
</p:tagLst>
</file>

<file path=ppt/tags/tag662.xml><?xml version="1.0" encoding="utf-8"?>
<p:tagLst xmlns:p="http://schemas.openxmlformats.org/presentationml/2006/main">
  <p:tag name="AS_UNIQUEID" val="3307"/>
</p:tagLst>
</file>

<file path=ppt/tags/tag663.xml><?xml version="1.0" encoding="utf-8"?>
<p:tagLst xmlns:p="http://schemas.openxmlformats.org/presentationml/2006/main">
  <p:tag name="AS_UNIQUEID" val="3308"/>
</p:tagLst>
</file>

<file path=ppt/tags/tag664.xml><?xml version="1.0" encoding="utf-8"?>
<p:tagLst xmlns:p="http://schemas.openxmlformats.org/presentationml/2006/main">
  <p:tag name="AS_UNIQUEID" val="3309"/>
</p:tagLst>
</file>

<file path=ppt/tags/tag665.xml><?xml version="1.0" encoding="utf-8"?>
<p:tagLst xmlns:p="http://schemas.openxmlformats.org/presentationml/2006/main">
  <p:tag name="AS_UNIQUEID" val="3310"/>
</p:tagLst>
</file>

<file path=ppt/tags/tag666.xml><?xml version="1.0" encoding="utf-8"?>
<p:tagLst xmlns:p="http://schemas.openxmlformats.org/presentationml/2006/main">
  <p:tag name="AS_UNIQUEID" val="3311"/>
</p:tagLst>
</file>

<file path=ppt/tags/tag667.xml><?xml version="1.0" encoding="utf-8"?>
<p:tagLst xmlns:p="http://schemas.openxmlformats.org/presentationml/2006/main">
  <p:tag name="AS_UNIQUEID" val="3312"/>
</p:tagLst>
</file>

<file path=ppt/tags/tag668.xml><?xml version="1.0" encoding="utf-8"?>
<p:tagLst xmlns:p="http://schemas.openxmlformats.org/presentationml/2006/main">
  <p:tag name="AS_UNIQUEID" val="3313"/>
</p:tagLst>
</file>

<file path=ppt/tags/tag669.xml><?xml version="1.0" encoding="utf-8"?>
<p:tagLst xmlns:p="http://schemas.openxmlformats.org/presentationml/2006/main">
  <p:tag name="AS_UNIQUEID" val="3314"/>
</p:tagLst>
</file>

<file path=ppt/tags/tag67.xml><?xml version="1.0" encoding="utf-8"?>
<p:tagLst xmlns:p="http://schemas.openxmlformats.org/presentationml/2006/main">
  <p:tag name="KSO_WM_BEAUTIFY_FLAG" val=""/>
</p:tagLst>
</file>

<file path=ppt/tags/tag670.xml><?xml version="1.0" encoding="utf-8"?>
<p:tagLst xmlns:p="http://schemas.openxmlformats.org/presentationml/2006/main">
  <p:tag name="AS_UNIQUEID" val="3315"/>
</p:tagLst>
</file>

<file path=ppt/tags/tag671.xml><?xml version="1.0" encoding="utf-8"?>
<p:tagLst xmlns:p="http://schemas.openxmlformats.org/presentationml/2006/main">
  <p:tag name="AS_UNIQUEID" val="3316"/>
</p:tagLst>
</file>

<file path=ppt/tags/tag672.xml><?xml version="1.0" encoding="utf-8"?>
<p:tagLst xmlns:p="http://schemas.openxmlformats.org/presentationml/2006/main">
  <p:tag name="AS_UNIQUEID" val="3317"/>
</p:tagLst>
</file>

<file path=ppt/tags/tag673.xml><?xml version="1.0" encoding="utf-8"?>
<p:tagLst xmlns:p="http://schemas.openxmlformats.org/presentationml/2006/main">
  <p:tag name="AS_UNIQUEID" val="3318"/>
</p:tagLst>
</file>

<file path=ppt/tags/tag674.xml><?xml version="1.0" encoding="utf-8"?>
<p:tagLst xmlns:p="http://schemas.openxmlformats.org/presentationml/2006/main">
  <p:tag name="AS_UNIQUEID" val="3319"/>
</p:tagLst>
</file>

<file path=ppt/tags/tag675.xml><?xml version="1.0" encoding="utf-8"?>
<p:tagLst xmlns:p="http://schemas.openxmlformats.org/presentationml/2006/main">
  <p:tag name="AS_UNIQUEID" val="3320"/>
</p:tagLst>
</file>

<file path=ppt/tags/tag676.xml><?xml version="1.0" encoding="utf-8"?>
<p:tagLst xmlns:p="http://schemas.openxmlformats.org/presentationml/2006/main">
  <p:tag name="AS_UNIQUEID" val="3321"/>
</p:tagLst>
</file>

<file path=ppt/tags/tag677.xml><?xml version="1.0" encoding="utf-8"?>
<p:tagLst xmlns:p="http://schemas.openxmlformats.org/presentationml/2006/main">
  <p:tag name="AS_UNIQUEID" val="3322"/>
</p:tagLst>
</file>

<file path=ppt/tags/tag678.xml><?xml version="1.0" encoding="utf-8"?>
<p:tagLst xmlns:p="http://schemas.openxmlformats.org/presentationml/2006/main">
  <p:tag name="AS_UNIQUEID" val="3323"/>
</p:tagLst>
</file>

<file path=ppt/tags/tag679.xml><?xml version="1.0" encoding="utf-8"?>
<p:tagLst xmlns:p="http://schemas.openxmlformats.org/presentationml/2006/main">
  <p:tag name="AS_UNIQUEID" val="3324"/>
</p:tagLst>
</file>

<file path=ppt/tags/tag68.xml><?xml version="1.0" encoding="utf-8"?>
<p:tagLst xmlns:p="http://schemas.openxmlformats.org/presentationml/2006/main">
  <p:tag name="KSO_WM_BEAUTIFY_FLAG" val=""/>
</p:tagLst>
</file>

<file path=ppt/tags/tag680.xml><?xml version="1.0" encoding="utf-8"?>
<p:tagLst xmlns:p="http://schemas.openxmlformats.org/presentationml/2006/main">
  <p:tag name="AS_UNIQUEID" val="3325"/>
</p:tagLst>
</file>

<file path=ppt/tags/tag681.xml><?xml version="1.0" encoding="utf-8"?>
<p:tagLst xmlns:p="http://schemas.openxmlformats.org/presentationml/2006/main">
  <p:tag name="AS_UNIQUEID" val="3326"/>
</p:tagLst>
</file>

<file path=ppt/tags/tag682.xml><?xml version="1.0" encoding="utf-8"?>
<p:tagLst xmlns:p="http://schemas.openxmlformats.org/presentationml/2006/main">
  <p:tag name="AS_UNIQUEID" val="3327"/>
</p:tagLst>
</file>

<file path=ppt/tags/tag683.xml><?xml version="1.0" encoding="utf-8"?>
<p:tagLst xmlns:p="http://schemas.openxmlformats.org/presentationml/2006/main">
  <p:tag name="AS_UNIQUEID" val="3328"/>
</p:tagLst>
</file>

<file path=ppt/tags/tag684.xml><?xml version="1.0" encoding="utf-8"?>
<p:tagLst xmlns:p="http://schemas.openxmlformats.org/presentationml/2006/main">
  <p:tag name="AS_UNIQUEID" val="3329"/>
</p:tagLst>
</file>

<file path=ppt/tags/tag685.xml><?xml version="1.0" encoding="utf-8"?>
<p:tagLst xmlns:p="http://schemas.openxmlformats.org/presentationml/2006/main">
  <p:tag name="AS_UNIQUEID" val="3330"/>
</p:tagLst>
</file>

<file path=ppt/tags/tag686.xml><?xml version="1.0" encoding="utf-8"?>
<p:tagLst xmlns:p="http://schemas.openxmlformats.org/presentationml/2006/main">
  <p:tag name="AS_UNIQUEID" val="3331"/>
</p:tagLst>
</file>

<file path=ppt/tags/tag687.xml><?xml version="1.0" encoding="utf-8"?>
<p:tagLst xmlns:p="http://schemas.openxmlformats.org/presentationml/2006/main">
  <p:tag name="AS_UNIQUEID" val="3332"/>
</p:tagLst>
</file>

<file path=ppt/tags/tag688.xml><?xml version="1.0" encoding="utf-8"?>
<p:tagLst xmlns:p="http://schemas.openxmlformats.org/presentationml/2006/main">
  <p:tag name="AS_UNIQUEID" val="3333"/>
</p:tagLst>
</file>

<file path=ppt/tags/tag689.xml><?xml version="1.0" encoding="utf-8"?>
<p:tagLst xmlns:p="http://schemas.openxmlformats.org/presentationml/2006/main">
  <p:tag name="AS_UNIQUEID" val="3334"/>
</p:tagLst>
</file>

<file path=ppt/tags/tag69.xml><?xml version="1.0" encoding="utf-8"?>
<p:tagLst xmlns:p="http://schemas.openxmlformats.org/presentationml/2006/main">
  <p:tag name="KSO_WM_BEAUTIFY_FLAG" val=""/>
</p:tagLst>
</file>

<file path=ppt/tags/tag690.xml><?xml version="1.0" encoding="utf-8"?>
<p:tagLst xmlns:p="http://schemas.openxmlformats.org/presentationml/2006/main">
  <p:tag name="AS_UNIQUEID" val="3335"/>
</p:tagLst>
</file>

<file path=ppt/tags/tag691.xml><?xml version="1.0" encoding="utf-8"?>
<p:tagLst xmlns:p="http://schemas.openxmlformats.org/presentationml/2006/main">
  <p:tag name="AS_UNIQUEID" val="3336"/>
</p:tagLst>
</file>

<file path=ppt/tags/tag692.xml><?xml version="1.0" encoding="utf-8"?>
<p:tagLst xmlns:p="http://schemas.openxmlformats.org/presentationml/2006/main">
  <p:tag name="AS_UNIQUEID" val="3337"/>
</p:tagLst>
</file>

<file path=ppt/tags/tag693.xml><?xml version="1.0" encoding="utf-8"?>
<p:tagLst xmlns:p="http://schemas.openxmlformats.org/presentationml/2006/main">
  <p:tag name="AS_UNIQUEID" val="3338"/>
</p:tagLst>
</file>

<file path=ppt/tags/tag694.xml><?xml version="1.0" encoding="utf-8"?>
<p:tagLst xmlns:p="http://schemas.openxmlformats.org/presentationml/2006/main">
  <p:tag name="AS_UNIQUEID" val="3339"/>
</p:tagLst>
</file>

<file path=ppt/tags/tag695.xml><?xml version="1.0" encoding="utf-8"?>
<p:tagLst xmlns:p="http://schemas.openxmlformats.org/presentationml/2006/main">
  <p:tag name="AS_UNIQUEID" val="3340"/>
</p:tagLst>
</file>

<file path=ppt/tags/tag696.xml><?xml version="1.0" encoding="utf-8"?>
<p:tagLst xmlns:p="http://schemas.openxmlformats.org/presentationml/2006/main">
  <p:tag name="AS_UNIQUEID" val="3341"/>
</p:tagLst>
</file>

<file path=ppt/tags/tag697.xml><?xml version="1.0" encoding="utf-8"?>
<p:tagLst xmlns:p="http://schemas.openxmlformats.org/presentationml/2006/main">
  <p:tag name="AS_UNIQUEID" val="3342"/>
</p:tagLst>
</file>

<file path=ppt/tags/tag698.xml><?xml version="1.0" encoding="utf-8"?>
<p:tagLst xmlns:p="http://schemas.openxmlformats.org/presentationml/2006/main">
  <p:tag name="AS_UNIQUEID" val="3343"/>
</p:tagLst>
</file>

<file path=ppt/tags/tag699.xml><?xml version="1.0" encoding="utf-8"?>
<p:tagLst xmlns:p="http://schemas.openxmlformats.org/presentationml/2006/main">
  <p:tag name="AS_UNIQUEID" val="3344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00.xml><?xml version="1.0" encoding="utf-8"?>
<p:tagLst xmlns:p="http://schemas.openxmlformats.org/presentationml/2006/main">
  <p:tag name="AS_UNIQUEID" val="3345"/>
</p:tagLst>
</file>

<file path=ppt/tags/tag701.xml><?xml version="1.0" encoding="utf-8"?>
<p:tagLst xmlns:p="http://schemas.openxmlformats.org/presentationml/2006/main">
  <p:tag name="AS_UNIQUEID" val="3346"/>
</p:tagLst>
</file>

<file path=ppt/tags/tag702.xml><?xml version="1.0" encoding="utf-8"?>
<p:tagLst xmlns:p="http://schemas.openxmlformats.org/presentationml/2006/main">
  <p:tag name="AS_UNIQUEID" val="3347"/>
</p:tagLst>
</file>

<file path=ppt/tags/tag703.xml><?xml version="1.0" encoding="utf-8"?>
<p:tagLst xmlns:p="http://schemas.openxmlformats.org/presentationml/2006/main">
  <p:tag name="AS_UNIQUEID" val="3348"/>
</p:tagLst>
</file>

<file path=ppt/tags/tag704.xml><?xml version="1.0" encoding="utf-8"?>
<p:tagLst xmlns:p="http://schemas.openxmlformats.org/presentationml/2006/main">
  <p:tag name="AS_UNIQUEID" val="3349"/>
</p:tagLst>
</file>

<file path=ppt/tags/tag705.xml><?xml version="1.0" encoding="utf-8"?>
<p:tagLst xmlns:p="http://schemas.openxmlformats.org/presentationml/2006/main">
  <p:tag name="AS_UNIQUEID" val="3350"/>
</p:tagLst>
</file>

<file path=ppt/tags/tag706.xml><?xml version="1.0" encoding="utf-8"?>
<p:tagLst xmlns:p="http://schemas.openxmlformats.org/presentationml/2006/main">
  <p:tag name="AS_UNIQUEID" val="3351"/>
</p:tagLst>
</file>

<file path=ppt/tags/tag707.xml><?xml version="1.0" encoding="utf-8"?>
<p:tagLst xmlns:p="http://schemas.openxmlformats.org/presentationml/2006/main">
  <p:tag name="AS_UNIQUEID" val="3352"/>
</p:tagLst>
</file>

<file path=ppt/tags/tag708.xml><?xml version="1.0" encoding="utf-8"?>
<p:tagLst xmlns:p="http://schemas.openxmlformats.org/presentationml/2006/main">
  <p:tag name="AS_UNIQUEID" val="3353"/>
</p:tagLst>
</file>

<file path=ppt/tags/tag709.xml><?xml version="1.0" encoding="utf-8"?>
<p:tagLst xmlns:p="http://schemas.openxmlformats.org/presentationml/2006/main">
  <p:tag name="AS_UNIQUEID" val="3354"/>
</p:tagLst>
</file>

<file path=ppt/tags/tag71.xml><?xml version="1.0" encoding="utf-8"?>
<p:tagLst xmlns:p="http://schemas.openxmlformats.org/presentationml/2006/main">
  <p:tag name="KSO_WM_BEAUTIFY_FLAG" val=""/>
</p:tagLst>
</file>

<file path=ppt/tags/tag710.xml><?xml version="1.0" encoding="utf-8"?>
<p:tagLst xmlns:p="http://schemas.openxmlformats.org/presentationml/2006/main">
  <p:tag name="AS_UNIQUEID" val="3355"/>
</p:tagLst>
</file>

<file path=ppt/tags/tag711.xml><?xml version="1.0" encoding="utf-8"?>
<p:tagLst xmlns:p="http://schemas.openxmlformats.org/presentationml/2006/main">
  <p:tag name="AS_UNIQUEID" val="3356"/>
</p:tagLst>
</file>

<file path=ppt/tags/tag712.xml><?xml version="1.0" encoding="utf-8"?>
<p:tagLst xmlns:p="http://schemas.openxmlformats.org/presentationml/2006/main">
  <p:tag name="AS_UNIQUEID" val="3357"/>
</p:tagLst>
</file>

<file path=ppt/tags/tag713.xml><?xml version="1.0" encoding="utf-8"?>
<p:tagLst xmlns:p="http://schemas.openxmlformats.org/presentationml/2006/main">
  <p:tag name="AS_UNIQUEID" val="3358"/>
</p:tagLst>
</file>

<file path=ppt/tags/tag714.xml><?xml version="1.0" encoding="utf-8"?>
<p:tagLst xmlns:p="http://schemas.openxmlformats.org/presentationml/2006/main">
  <p:tag name="AS_UNIQUEID" val="3359"/>
</p:tagLst>
</file>

<file path=ppt/tags/tag715.xml><?xml version="1.0" encoding="utf-8"?>
<p:tagLst xmlns:p="http://schemas.openxmlformats.org/presentationml/2006/main">
  <p:tag name="AS_UNIQUEID" val="3360"/>
</p:tagLst>
</file>

<file path=ppt/tags/tag716.xml><?xml version="1.0" encoding="utf-8"?>
<p:tagLst xmlns:p="http://schemas.openxmlformats.org/presentationml/2006/main">
  <p:tag name="AS_UNIQUEID" val="3361"/>
</p:tagLst>
</file>

<file path=ppt/tags/tag717.xml><?xml version="1.0" encoding="utf-8"?>
<p:tagLst xmlns:p="http://schemas.openxmlformats.org/presentationml/2006/main">
  <p:tag name="AS_UNIQUEID" val="3362"/>
</p:tagLst>
</file>

<file path=ppt/tags/tag718.xml><?xml version="1.0" encoding="utf-8"?>
<p:tagLst xmlns:p="http://schemas.openxmlformats.org/presentationml/2006/main">
  <p:tag name="AS_UNIQUEID" val="3363"/>
</p:tagLst>
</file>

<file path=ppt/tags/tag719.xml><?xml version="1.0" encoding="utf-8"?>
<p:tagLst xmlns:p="http://schemas.openxmlformats.org/presentationml/2006/main">
  <p:tag name="AS_UNIQUEID" val="3364"/>
</p:tagLst>
</file>

<file path=ppt/tags/tag72.xml><?xml version="1.0" encoding="utf-8"?>
<p:tagLst xmlns:p="http://schemas.openxmlformats.org/presentationml/2006/main">
  <p:tag name="KSO_WM_BEAUTIFY_FLAG" val=""/>
</p:tagLst>
</file>

<file path=ppt/tags/tag720.xml><?xml version="1.0" encoding="utf-8"?>
<p:tagLst xmlns:p="http://schemas.openxmlformats.org/presentationml/2006/main">
  <p:tag name="AS_UNIQUEID" val="3365"/>
</p:tagLst>
</file>

<file path=ppt/tags/tag721.xml><?xml version="1.0" encoding="utf-8"?>
<p:tagLst xmlns:p="http://schemas.openxmlformats.org/presentationml/2006/main">
  <p:tag name="AS_UNIQUEID" val="3366"/>
</p:tagLst>
</file>

<file path=ppt/tags/tag722.xml><?xml version="1.0" encoding="utf-8"?>
<p:tagLst xmlns:p="http://schemas.openxmlformats.org/presentationml/2006/main">
  <p:tag name="AS_UNIQUEID" val="3367"/>
</p:tagLst>
</file>

<file path=ppt/tags/tag723.xml><?xml version="1.0" encoding="utf-8"?>
<p:tagLst xmlns:p="http://schemas.openxmlformats.org/presentationml/2006/main">
  <p:tag name="AS_UNIQUEID" val="3368"/>
</p:tagLst>
</file>

<file path=ppt/tags/tag724.xml><?xml version="1.0" encoding="utf-8"?>
<p:tagLst xmlns:p="http://schemas.openxmlformats.org/presentationml/2006/main">
  <p:tag name="AS_UNIQUEID" val="3369"/>
</p:tagLst>
</file>

<file path=ppt/tags/tag725.xml><?xml version="1.0" encoding="utf-8"?>
<p:tagLst xmlns:p="http://schemas.openxmlformats.org/presentationml/2006/main">
  <p:tag name="AS_UNIQUEID" val="3370"/>
</p:tagLst>
</file>

<file path=ppt/tags/tag726.xml><?xml version="1.0" encoding="utf-8"?>
<p:tagLst xmlns:p="http://schemas.openxmlformats.org/presentationml/2006/main">
  <p:tag name="AS_UNIQUEID" val="3371"/>
</p:tagLst>
</file>

<file path=ppt/tags/tag727.xml><?xml version="1.0" encoding="utf-8"?>
<p:tagLst xmlns:p="http://schemas.openxmlformats.org/presentationml/2006/main">
  <p:tag name="AS_UNIQUEID" val="3372"/>
</p:tagLst>
</file>

<file path=ppt/tags/tag728.xml><?xml version="1.0" encoding="utf-8"?>
<p:tagLst xmlns:p="http://schemas.openxmlformats.org/presentationml/2006/main">
  <p:tag name="AS_UNIQUEID" val="3373"/>
</p:tagLst>
</file>

<file path=ppt/tags/tag729.xml><?xml version="1.0" encoding="utf-8"?>
<p:tagLst xmlns:p="http://schemas.openxmlformats.org/presentationml/2006/main">
  <p:tag name="AS_UNIQUEID" val="3374"/>
</p:tagLst>
</file>

<file path=ppt/tags/tag73.xml><?xml version="1.0" encoding="utf-8"?>
<p:tagLst xmlns:p="http://schemas.openxmlformats.org/presentationml/2006/main">
  <p:tag name="KSO_WM_BEAUTIFY_FLAG" val=""/>
</p:tagLst>
</file>

<file path=ppt/tags/tag730.xml><?xml version="1.0" encoding="utf-8"?>
<p:tagLst xmlns:p="http://schemas.openxmlformats.org/presentationml/2006/main">
  <p:tag name="AS_UNIQUEID" val="3375"/>
</p:tagLst>
</file>

<file path=ppt/tags/tag731.xml><?xml version="1.0" encoding="utf-8"?>
<p:tagLst xmlns:p="http://schemas.openxmlformats.org/presentationml/2006/main">
  <p:tag name="AS_UNIQUEID" val="3376"/>
</p:tagLst>
</file>

<file path=ppt/tags/tag732.xml><?xml version="1.0" encoding="utf-8"?>
<p:tagLst xmlns:p="http://schemas.openxmlformats.org/presentationml/2006/main">
  <p:tag name="AS_UNIQUEID" val="3377"/>
</p:tagLst>
</file>

<file path=ppt/tags/tag733.xml><?xml version="1.0" encoding="utf-8"?>
<p:tagLst xmlns:p="http://schemas.openxmlformats.org/presentationml/2006/main">
  <p:tag name="AS_UNIQUEID" val="3378"/>
</p:tagLst>
</file>

<file path=ppt/tags/tag734.xml><?xml version="1.0" encoding="utf-8"?>
<p:tagLst xmlns:p="http://schemas.openxmlformats.org/presentationml/2006/main">
  <p:tag name="AS_UNIQUEID" val="3379"/>
</p:tagLst>
</file>

<file path=ppt/tags/tag735.xml><?xml version="1.0" encoding="utf-8"?>
<p:tagLst xmlns:p="http://schemas.openxmlformats.org/presentationml/2006/main">
  <p:tag name="AS_UNIQUEID" val="3380"/>
</p:tagLst>
</file>

<file path=ppt/tags/tag736.xml><?xml version="1.0" encoding="utf-8"?>
<p:tagLst xmlns:p="http://schemas.openxmlformats.org/presentationml/2006/main">
  <p:tag name="AS_UNIQUEID" val="3381"/>
</p:tagLst>
</file>

<file path=ppt/tags/tag737.xml><?xml version="1.0" encoding="utf-8"?>
<p:tagLst xmlns:p="http://schemas.openxmlformats.org/presentationml/2006/main">
  <p:tag name="AS_UNIQUEID" val="3382"/>
</p:tagLst>
</file>

<file path=ppt/tags/tag738.xml><?xml version="1.0" encoding="utf-8"?>
<p:tagLst xmlns:p="http://schemas.openxmlformats.org/presentationml/2006/main">
  <p:tag name="AS_UNIQUEID" val="3383"/>
</p:tagLst>
</file>

<file path=ppt/tags/tag739.xml><?xml version="1.0" encoding="utf-8"?>
<p:tagLst xmlns:p="http://schemas.openxmlformats.org/presentationml/2006/main">
  <p:tag name="AS_UNIQUEID" val="3384"/>
</p:tagLst>
</file>

<file path=ppt/tags/tag74.xml><?xml version="1.0" encoding="utf-8"?>
<p:tagLst xmlns:p="http://schemas.openxmlformats.org/presentationml/2006/main">
  <p:tag name="KSO_WM_BEAUTIFY_FLAG" val=""/>
</p:tagLst>
</file>

<file path=ppt/tags/tag740.xml><?xml version="1.0" encoding="utf-8"?>
<p:tagLst xmlns:p="http://schemas.openxmlformats.org/presentationml/2006/main">
  <p:tag name="AS_UNIQUEID" val="3385"/>
</p:tagLst>
</file>

<file path=ppt/tags/tag741.xml><?xml version="1.0" encoding="utf-8"?>
<p:tagLst xmlns:p="http://schemas.openxmlformats.org/presentationml/2006/main">
  <p:tag name="AS_UNIQUEID" val="3386"/>
</p:tagLst>
</file>

<file path=ppt/tags/tag742.xml><?xml version="1.0" encoding="utf-8"?>
<p:tagLst xmlns:p="http://schemas.openxmlformats.org/presentationml/2006/main">
  <p:tag name="AS_UNIQUEID" val="3387"/>
</p:tagLst>
</file>

<file path=ppt/tags/tag743.xml><?xml version="1.0" encoding="utf-8"?>
<p:tagLst xmlns:p="http://schemas.openxmlformats.org/presentationml/2006/main">
  <p:tag name="AS_UNIQUEID" val="3388"/>
</p:tagLst>
</file>

<file path=ppt/tags/tag744.xml><?xml version="1.0" encoding="utf-8"?>
<p:tagLst xmlns:p="http://schemas.openxmlformats.org/presentationml/2006/main">
  <p:tag name="AS_UNIQUEID" val="3389"/>
</p:tagLst>
</file>

<file path=ppt/tags/tag745.xml><?xml version="1.0" encoding="utf-8"?>
<p:tagLst xmlns:p="http://schemas.openxmlformats.org/presentationml/2006/main">
  <p:tag name="AS_UNIQUEID" val="3390"/>
</p:tagLst>
</file>

<file path=ppt/tags/tag746.xml><?xml version="1.0" encoding="utf-8"?>
<p:tagLst xmlns:p="http://schemas.openxmlformats.org/presentationml/2006/main">
  <p:tag name="AS_UNIQUEID" val="3391"/>
</p:tagLst>
</file>

<file path=ppt/tags/tag747.xml><?xml version="1.0" encoding="utf-8"?>
<p:tagLst xmlns:p="http://schemas.openxmlformats.org/presentationml/2006/main">
  <p:tag name="AS_UNIQUEID" val="3392"/>
</p:tagLst>
</file>

<file path=ppt/tags/tag748.xml><?xml version="1.0" encoding="utf-8"?>
<p:tagLst xmlns:p="http://schemas.openxmlformats.org/presentationml/2006/main">
  <p:tag name="AS_UNIQUEID" val="3393"/>
</p:tagLst>
</file>

<file path=ppt/tags/tag749.xml><?xml version="1.0" encoding="utf-8"?>
<p:tagLst xmlns:p="http://schemas.openxmlformats.org/presentationml/2006/main">
  <p:tag name="AS_UNIQUEID" val="3394"/>
</p:tagLst>
</file>

<file path=ppt/tags/tag75.xml><?xml version="1.0" encoding="utf-8"?>
<p:tagLst xmlns:p="http://schemas.openxmlformats.org/presentationml/2006/main">
  <p:tag name="KSO_WM_BEAUTIFY_FLAG" val=""/>
</p:tagLst>
</file>

<file path=ppt/tags/tag750.xml><?xml version="1.0" encoding="utf-8"?>
<p:tagLst xmlns:p="http://schemas.openxmlformats.org/presentationml/2006/main">
  <p:tag name="AS_UNIQUEID" val="3395"/>
</p:tagLst>
</file>

<file path=ppt/tags/tag751.xml><?xml version="1.0" encoding="utf-8"?>
<p:tagLst xmlns:p="http://schemas.openxmlformats.org/presentationml/2006/main">
  <p:tag name="AS_UNIQUEID" val="3396"/>
</p:tagLst>
</file>

<file path=ppt/tags/tag752.xml><?xml version="1.0" encoding="utf-8"?>
<p:tagLst xmlns:p="http://schemas.openxmlformats.org/presentationml/2006/main">
  <p:tag name="AS_UNIQUEID" val="3397"/>
</p:tagLst>
</file>

<file path=ppt/tags/tag753.xml><?xml version="1.0" encoding="utf-8"?>
<p:tagLst xmlns:p="http://schemas.openxmlformats.org/presentationml/2006/main">
  <p:tag name="AS_UNIQUEID" val="3398"/>
</p:tagLst>
</file>

<file path=ppt/tags/tag754.xml><?xml version="1.0" encoding="utf-8"?>
<p:tagLst xmlns:p="http://schemas.openxmlformats.org/presentationml/2006/main">
  <p:tag name="AS_UNIQUEID" val="3399"/>
</p:tagLst>
</file>

<file path=ppt/tags/tag755.xml><?xml version="1.0" encoding="utf-8"?>
<p:tagLst xmlns:p="http://schemas.openxmlformats.org/presentationml/2006/main">
  <p:tag name="AS_UNIQUEID" val="3400"/>
</p:tagLst>
</file>

<file path=ppt/tags/tag756.xml><?xml version="1.0" encoding="utf-8"?>
<p:tagLst xmlns:p="http://schemas.openxmlformats.org/presentationml/2006/main">
  <p:tag name="AS_UNIQUEID" val="3401"/>
</p:tagLst>
</file>

<file path=ppt/tags/tag757.xml><?xml version="1.0" encoding="utf-8"?>
<p:tagLst xmlns:p="http://schemas.openxmlformats.org/presentationml/2006/main">
  <p:tag name="AS_UNIQUEID" val="3402"/>
</p:tagLst>
</file>

<file path=ppt/tags/tag758.xml><?xml version="1.0" encoding="utf-8"?>
<p:tagLst xmlns:p="http://schemas.openxmlformats.org/presentationml/2006/main">
  <p:tag name="AS_UNIQUEID" val="3403"/>
</p:tagLst>
</file>

<file path=ppt/tags/tag759.xml><?xml version="1.0" encoding="utf-8"?>
<p:tagLst xmlns:p="http://schemas.openxmlformats.org/presentationml/2006/main">
  <p:tag name="AS_UNIQUEID" val="3404"/>
</p:tagLst>
</file>

<file path=ppt/tags/tag76.xml><?xml version="1.0" encoding="utf-8"?>
<p:tagLst xmlns:p="http://schemas.openxmlformats.org/presentationml/2006/main">
  <p:tag name="KSO_WM_BEAUTIFY_FLAG" val=""/>
</p:tagLst>
</file>

<file path=ppt/tags/tag760.xml><?xml version="1.0" encoding="utf-8"?>
<p:tagLst xmlns:p="http://schemas.openxmlformats.org/presentationml/2006/main">
  <p:tag name="AS_UNIQUEID" val="3405"/>
</p:tagLst>
</file>

<file path=ppt/tags/tag761.xml><?xml version="1.0" encoding="utf-8"?>
<p:tagLst xmlns:p="http://schemas.openxmlformats.org/presentationml/2006/main">
  <p:tag name="AS_UNIQUEID" val="3406"/>
</p:tagLst>
</file>

<file path=ppt/tags/tag762.xml><?xml version="1.0" encoding="utf-8"?>
<p:tagLst xmlns:p="http://schemas.openxmlformats.org/presentationml/2006/main">
  <p:tag name="AS_UNIQUEID" val="3407"/>
</p:tagLst>
</file>

<file path=ppt/tags/tag763.xml><?xml version="1.0" encoding="utf-8"?>
<p:tagLst xmlns:p="http://schemas.openxmlformats.org/presentationml/2006/main">
  <p:tag name="AS_UNIQUEID" val="3408"/>
</p:tagLst>
</file>

<file path=ppt/tags/tag764.xml><?xml version="1.0" encoding="utf-8"?>
<p:tagLst xmlns:p="http://schemas.openxmlformats.org/presentationml/2006/main">
  <p:tag name="AS_UNIQUEID" val="3409"/>
</p:tagLst>
</file>

<file path=ppt/tags/tag765.xml><?xml version="1.0" encoding="utf-8"?>
<p:tagLst xmlns:p="http://schemas.openxmlformats.org/presentationml/2006/main">
  <p:tag name="AS_UNIQUEID" val="3410"/>
</p:tagLst>
</file>

<file path=ppt/tags/tag766.xml><?xml version="1.0" encoding="utf-8"?>
<p:tagLst xmlns:p="http://schemas.openxmlformats.org/presentationml/2006/main">
  <p:tag name="AS_UNIQUEID" val="3411"/>
</p:tagLst>
</file>

<file path=ppt/tags/tag767.xml><?xml version="1.0" encoding="utf-8"?>
<p:tagLst xmlns:p="http://schemas.openxmlformats.org/presentationml/2006/main">
  <p:tag name="AS_UNIQUEID" val="3412"/>
</p:tagLst>
</file>

<file path=ppt/tags/tag768.xml><?xml version="1.0" encoding="utf-8"?>
<p:tagLst xmlns:p="http://schemas.openxmlformats.org/presentationml/2006/main">
  <p:tag name="AS_UNIQUEID" val="3413"/>
</p:tagLst>
</file>

<file path=ppt/tags/tag769.xml><?xml version="1.0" encoding="utf-8"?>
<p:tagLst xmlns:p="http://schemas.openxmlformats.org/presentationml/2006/main">
  <p:tag name="AS_UNIQUEID" val="3414"/>
</p:tagLst>
</file>

<file path=ppt/tags/tag77.xml><?xml version="1.0" encoding="utf-8"?>
<p:tagLst xmlns:p="http://schemas.openxmlformats.org/presentationml/2006/main">
  <p:tag name="KSO_WM_BEAUTIFY_FLAG" val=""/>
</p:tagLst>
</file>

<file path=ppt/tags/tag770.xml><?xml version="1.0" encoding="utf-8"?>
<p:tagLst xmlns:p="http://schemas.openxmlformats.org/presentationml/2006/main">
  <p:tag name="AS_UNIQUEID" val="3415"/>
</p:tagLst>
</file>

<file path=ppt/tags/tag771.xml><?xml version="1.0" encoding="utf-8"?>
<p:tagLst xmlns:p="http://schemas.openxmlformats.org/presentationml/2006/main">
  <p:tag name="AS_UNIQUEID" val="3416"/>
</p:tagLst>
</file>

<file path=ppt/tags/tag772.xml><?xml version="1.0" encoding="utf-8"?>
<p:tagLst xmlns:p="http://schemas.openxmlformats.org/presentationml/2006/main">
  <p:tag name="AS_UNIQUEID" val="3417"/>
</p:tagLst>
</file>

<file path=ppt/tags/tag773.xml><?xml version="1.0" encoding="utf-8"?>
<p:tagLst xmlns:p="http://schemas.openxmlformats.org/presentationml/2006/main">
  <p:tag name="AS_UNIQUEID" val="3418"/>
</p:tagLst>
</file>

<file path=ppt/tags/tag774.xml><?xml version="1.0" encoding="utf-8"?>
<p:tagLst xmlns:p="http://schemas.openxmlformats.org/presentationml/2006/main">
  <p:tag name="AS_UNIQUEID" val="3419"/>
</p:tagLst>
</file>

<file path=ppt/tags/tag775.xml><?xml version="1.0" encoding="utf-8"?>
<p:tagLst xmlns:p="http://schemas.openxmlformats.org/presentationml/2006/main">
  <p:tag name="AS_UNIQUEID" val="3420"/>
</p:tagLst>
</file>

<file path=ppt/tags/tag776.xml><?xml version="1.0" encoding="utf-8"?>
<p:tagLst xmlns:p="http://schemas.openxmlformats.org/presentationml/2006/main">
  <p:tag name="AS_UNIQUEID" val="3421"/>
</p:tagLst>
</file>

<file path=ppt/tags/tag777.xml><?xml version="1.0" encoding="utf-8"?>
<p:tagLst xmlns:p="http://schemas.openxmlformats.org/presentationml/2006/main">
  <p:tag name="AS_UNIQUEID" val="3422"/>
</p:tagLst>
</file>

<file path=ppt/tags/tag778.xml><?xml version="1.0" encoding="utf-8"?>
<p:tagLst xmlns:p="http://schemas.openxmlformats.org/presentationml/2006/main">
  <p:tag name="AS_UNIQUEID" val="3423"/>
</p:tagLst>
</file>

<file path=ppt/tags/tag779.xml><?xml version="1.0" encoding="utf-8"?>
<p:tagLst xmlns:p="http://schemas.openxmlformats.org/presentationml/2006/main">
  <p:tag name="AS_UNIQUEID" val="3424"/>
</p:tagLst>
</file>

<file path=ppt/tags/tag78.xml><?xml version="1.0" encoding="utf-8"?>
<p:tagLst xmlns:p="http://schemas.openxmlformats.org/presentationml/2006/main">
  <p:tag name="KSO_WM_BEAUTIFY_FLAG" val=""/>
</p:tagLst>
</file>

<file path=ppt/tags/tag780.xml><?xml version="1.0" encoding="utf-8"?>
<p:tagLst xmlns:p="http://schemas.openxmlformats.org/presentationml/2006/main">
  <p:tag name="AS_UNIQUEID" val="3425"/>
</p:tagLst>
</file>

<file path=ppt/tags/tag781.xml><?xml version="1.0" encoding="utf-8"?>
<p:tagLst xmlns:p="http://schemas.openxmlformats.org/presentationml/2006/main">
  <p:tag name="AS_UNIQUEID" val="3426"/>
</p:tagLst>
</file>

<file path=ppt/tags/tag782.xml><?xml version="1.0" encoding="utf-8"?>
<p:tagLst xmlns:p="http://schemas.openxmlformats.org/presentationml/2006/main">
  <p:tag name="AS_UNIQUEID" val="3427"/>
</p:tagLst>
</file>

<file path=ppt/tags/tag783.xml><?xml version="1.0" encoding="utf-8"?>
<p:tagLst xmlns:p="http://schemas.openxmlformats.org/presentationml/2006/main">
  <p:tag name="AS_UNIQUEID" val="3428"/>
</p:tagLst>
</file>

<file path=ppt/tags/tag784.xml><?xml version="1.0" encoding="utf-8"?>
<p:tagLst xmlns:p="http://schemas.openxmlformats.org/presentationml/2006/main">
  <p:tag name="AS_UNIQUEID" val="3429"/>
</p:tagLst>
</file>

<file path=ppt/tags/tag785.xml><?xml version="1.0" encoding="utf-8"?>
<p:tagLst xmlns:p="http://schemas.openxmlformats.org/presentationml/2006/main">
  <p:tag name="AS_UNIQUEID" val="3430"/>
</p:tagLst>
</file>

<file path=ppt/tags/tag786.xml><?xml version="1.0" encoding="utf-8"?>
<p:tagLst xmlns:p="http://schemas.openxmlformats.org/presentationml/2006/main">
  <p:tag name="AS_UNIQUEID" val="3431"/>
</p:tagLst>
</file>

<file path=ppt/tags/tag787.xml><?xml version="1.0" encoding="utf-8"?>
<p:tagLst xmlns:p="http://schemas.openxmlformats.org/presentationml/2006/main">
  <p:tag name="AS_UNIQUEID" val="3432"/>
</p:tagLst>
</file>

<file path=ppt/tags/tag788.xml><?xml version="1.0" encoding="utf-8"?>
<p:tagLst xmlns:p="http://schemas.openxmlformats.org/presentationml/2006/main">
  <p:tag name="AS_UNIQUEID" val="3433"/>
</p:tagLst>
</file>

<file path=ppt/tags/tag789.xml><?xml version="1.0" encoding="utf-8"?>
<p:tagLst xmlns:p="http://schemas.openxmlformats.org/presentationml/2006/main">
  <p:tag name="AS_UNIQUEID" val="3434"/>
</p:tagLst>
</file>

<file path=ppt/tags/tag79.xml><?xml version="1.0" encoding="utf-8"?>
<p:tagLst xmlns:p="http://schemas.openxmlformats.org/presentationml/2006/main">
  <p:tag name="KSO_WM_BEAUTIFY_FLAG" val=""/>
</p:tagLst>
</file>

<file path=ppt/tags/tag790.xml><?xml version="1.0" encoding="utf-8"?>
<p:tagLst xmlns:p="http://schemas.openxmlformats.org/presentationml/2006/main">
  <p:tag name="AS_UNIQUEID" val="3435"/>
</p:tagLst>
</file>

<file path=ppt/tags/tag791.xml><?xml version="1.0" encoding="utf-8"?>
<p:tagLst xmlns:p="http://schemas.openxmlformats.org/presentationml/2006/main">
  <p:tag name="AS_UNIQUEID" val="3436"/>
</p:tagLst>
</file>

<file path=ppt/tags/tag792.xml><?xml version="1.0" encoding="utf-8"?>
<p:tagLst xmlns:p="http://schemas.openxmlformats.org/presentationml/2006/main">
  <p:tag name="AS_UNIQUEID" val="3437"/>
</p:tagLst>
</file>

<file path=ppt/tags/tag793.xml><?xml version="1.0" encoding="utf-8"?>
<p:tagLst xmlns:p="http://schemas.openxmlformats.org/presentationml/2006/main">
  <p:tag name="AS_UNIQUEID" val="3438"/>
</p:tagLst>
</file>

<file path=ppt/tags/tag794.xml><?xml version="1.0" encoding="utf-8"?>
<p:tagLst xmlns:p="http://schemas.openxmlformats.org/presentationml/2006/main">
  <p:tag name="AS_UNIQUEID" val="3439"/>
</p:tagLst>
</file>

<file path=ppt/tags/tag795.xml><?xml version="1.0" encoding="utf-8"?>
<p:tagLst xmlns:p="http://schemas.openxmlformats.org/presentationml/2006/main">
  <p:tag name="AS_UNIQUEID" val="3440"/>
</p:tagLst>
</file>

<file path=ppt/tags/tag796.xml><?xml version="1.0" encoding="utf-8"?>
<p:tagLst xmlns:p="http://schemas.openxmlformats.org/presentationml/2006/main">
  <p:tag name="AS_UNIQUEID" val="3441"/>
</p:tagLst>
</file>

<file path=ppt/tags/tag797.xml><?xml version="1.0" encoding="utf-8"?>
<p:tagLst xmlns:p="http://schemas.openxmlformats.org/presentationml/2006/main">
  <p:tag name="AS_UNIQUEID" val="3442"/>
</p:tagLst>
</file>

<file path=ppt/tags/tag798.xml><?xml version="1.0" encoding="utf-8"?>
<p:tagLst xmlns:p="http://schemas.openxmlformats.org/presentationml/2006/main">
  <p:tag name="AS_UNIQUEID" val="3443"/>
</p:tagLst>
</file>

<file path=ppt/tags/tag799.xml><?xml version="1.0" encoding="utf-8"?>
<p:tagLst xmlns:p="http://schemas.openxmlformats.org/presentationml/2006/main">
  <p:tag name="AS_UNIQUEID" val="3444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00.xml><?xml version="1.0" encoding="utf-8"?>
<p:tagLst xmlns:p="http://schemas.openxmlformats.org/presentationml/2006/main">
  <p:tag name="AS_UNIQUEID" val="3445"/>
</p:tagLst>
</file>

<file path=ppt/tags/tag801.xml><?xml version="1.0" encoding="utf-8"?>
<p:tagLst xmlns:p="http://schemas.openxmlformats.org/presentationml/2006/main">
  <p:tag name="AS_UNIQUEID" val="3446"/>
</p:tagLst>
</file>

<file path=ppt/tags/tag802.xml><?xml version="1.0" encoding="utf-8"?>
<p:tagLst xmlns:p="http://schemas.openxmlformats.org/presentationml/2006/main">
  <p:tag name="AS_UNIQUEID" val="3447"/>
</p:tagLst>
</file>

<file path=ppt/tags/tag803.xml><?xml version="1.0" encoding="utf-8"?>
<p:tagLst xmlns:p="http://schemas.openxmlformats.org/presentationml/2006/main">
  <p:tag name="AS_UNIQUEID" val="3448"/>
</p:tagLst>
</file>

<file path=ppt/tags/tag804.xml><?xml version="1.0" encoding="utf-8"?>
<p:tagLst xmlns:p="http://schemas.openxmlformats.org/presentationml/2006/main">
  <p:tag name="AS_UNIQUEID" val="3449"/>
</p:tagLst>
</file>

<file path=ppt/tags/tag805.xml><?xml version="1.0" encoding="utf-8"?>
<p:tagLst xmlns:p="http://schemas.openxmlformats.org/presentationml/2006/main">
  <p:tag name="AS_UNIQUEID" val="3450"/>
</p:tagLst>
</file>

<file path=ppt/tags/tag806.xml><?xml version="1.0" encoding="utf-8"?>
<p:tagLst xmlns:p="http://schemas.openxmlformats.org/presentationml/2006/main">
  <p:tag name="AS_UNIQUEID" val="3451"/>
</p:tagLst>
</file>

<file path=ppt/tags/tag807.xml><?xml version="1.0" encoding="utf-8"?>
<p:tagLst xmlns:p="http://schemas.openxmlformats.org/presentationml/2006/main">
  <p:tag name="AS_UNIQUEID" val="3452"/>
</p:tagLst>
</file>

<file path=ppt/tags/tag808.xml><?xml version="1.0" encoding="utf-8"?>
<p:tagLst xmlns:p="http://schemas.openxmlformats.org/presentationml/2006/main">
  <p:tag name="AS_UNIQUEID" val="3453"/>
</p:tagLst>
</file>

<file path=ppt/tags/tag809.xml><?xml version="1.0" encoding="utf-8"?>
<p:tagLst xmlns:p="http://schemas.openxmlformats.org/presentationml/2006/main">
  <p:tag name="AS_UNIQUEID" val="3454"/>
</p:tagLst>
</file>

<file path=ppt/tags/tag81.xml><?xml version="1.0" encoding="utf-8"?>
<p:tagLst xmlns:p="http://schemas.openxmlformats.org/presentationml/2006/main">
  <p:tag name="KSO_WM_BEAUTIFY_FLAG" val=""/>
</p:tagLst>
</file>

<file path=ppt/tags/tag810.xml><?xml version="1.0" encoding="utf-8"?>
<p:tagLst xmlns:p="http://schemas.openxmlformats.org/presentationml/2006/main">
  <p:tag name="AS_UNIQUEID" val="3455"/>
</p:tagLst>
</file>

<file path=ppt/tags/tag811.xml><?xml version="1.0" encoding="utf-8"?>
<p:tagLst xmlns:p="http://schemas.openxmlformats.org/presentationml/2006/main">
  <p:tag name="AS_UNIQUEID" val="3456"/>
</p:tagLst>
</file>

<file path=ppt/tags/tag812.xml><?xml version="1.0" encoding="utf-8"?>
<p:tagLst xmlns:p="http://schemas.openxmlformats.org/presentationml/2006/main">
  <p:tag name="AS_UNIQUEID" val="3457"/>
</p:tagLst>
</file>

<file path=ppt/tags/tag813.xml><?xml version="1.0" encoding="utf-8"?>
<p:tagLst xmlns:p="http://schemas.openxmlformats.org/presentationml/2006/main">
  <p:tag name="AS_UNIQUEID" val="3458"/>
</p:tagLst>
</file>

<file path=ppt/tags/tag814.xml><?xml version="1.0" encoding="utf-8"?>
<p:tagLst xmlns:p="http://schemas.openxmlformats.org/presentationml/2006/main">
  <p:tag name="AS_UNIQUEID" val="3459"/>
</p:tagLst>
</file>

<file path=ppt/tags/tag815.xml><?xml version="1.0" encoding="utf-8"?>
<p:tagLst xmlns:p="http://schemas.openxmlformats.org/presentationml/2006/main">
  <p:tag name="AS_UNIQUEID" val="3460"/>
</p:tagLst>
</file>

<file path=ppt/tags/tag816.xml><?xml version="1.0" encoding="utf-8"?>
<p:tagLst xmlns:p="http://schemas.openxmlformats.org/presentationml/2006/main">
  <p:tag name="AS_UNIQUEID" val="3461"/>
</p:tagLst>
</file>

<file path=ppt/tags/tag817.xml><?xml version="1.0" encoding="utf-8"?>
<p:tagLst xmlns:p="http://schemas.openxmlformats.org/presentationml/2006/main">
  <p:tag name="AS_UNIQUEID" val="3462"/>
</p:tagLst>
</file>

<file path=ppt/tags/tag818.xml><?xml version="1.0" encoding="utf-8"?>
<p:tagLst xmlns:p="http://schemas.openxmlformats.org/presentationml/2006/main">
  <p:tag name="AS_UNIQUEID" val="3463"/>
</p:tagLst>
</file>

<file path=ppt/tags/tag819.xml><?xml version="1.0" encoding="utf-8"?>
<p:tagLst xmlns:p="http://schemas.openxmlformats.org/presentationml/2006/main">
  <p:tag name="AS_UNIQUEID" val="3464"/>
</p:tagLst>
</file>

<file path=ppt/tags/tag82.xml><?xml version="1.0" encoding="utf-8"?>
<p:tagLst xmlns:p="http://schemas.openxmlformats.org/presentationml/2006/main">
  <p:tag name="KSO_WM_BEAUTIFY_FLAG" val=""/>
</p:tagLst>
</file>

<file path=ppt/tags/tag820.xml><?xml version="1.0" encoding="utf-8"?>
<p:tagLst xmlns:p="http://schemas.openxmlformats.org/presentationml/2006/main">
  <p:tag name="AS_UNIQUEID" val="3465"/>
</p:tagLst>
</file>

<file path=ppt/tags/tag821.xml><?xml version="1.0" encoding="utf-8"?>
<p:tagLst xmlns:p="http://schemas.openxmlformats.org/presentationml/2006/main">
  <p:tag name="AS_UNIQUEID" val="3466"/>
</p:tagLst>
</file>

<file path=ppt/tags/tag822.xml><?xml version="1.0" encoding="utf-8"?>
<p:tagLst xmlns:p="http://schemas.openxmlformats.org/presentationml/2006/main">
  <p:tag name="AS_UNIQUEID" val="3467"/>
</p:tagLst>
</file>

<file path=ppt/tags/tag823.xml><?xml version="1.0" encoding="utf-8"?>
<p:tagLst xmlns:p="http://schemas.openxmlformats.org/presentationml/2006/main">
  <p:tag name="AS_UNIQUEID" val="3468"/>
</p:tagLst>
</file>

<file path=ppt/tags/tag824.xml><?xml version="1.0" encoding="utf-8"?>
<p:tagLst xmlns:p="http://schemas.openxmlformats.org/presentationml/2006/main">
  <p:tag name="AS_UNIQUEID" val="3469"/>
</p:tagLst>
</file>

<file path=ppt/tags/tag825.xml><?xml version="1.0" encoding="utf-8"?>
<p:tagLst xmlns:p="http://schemas.openxmlformats.org/presentationml/2006/main">
  <p:tag name="AS_UNIQUEID" val="3470"/>
</p:tagLst>
</file>

<file path=ppt/tags/tag826.xml><?xml version="1.0" encoding="utf-8"?>
<p:tagLst xmlns:p="http://schemas.openxmlformats.org/presentationml/2006/main">
  <p:tag name="AS_UNIQUEID" val="3471"/>
</p:tagLst>
</file>

<file path=ppt/tags/tag827.xml><?xml version="1.0" encoding="utf-8"?>
<p:tagLst xmlns:p="http://schemas.openxmlformats.org/presentationml/2006/main">
  <p:tag name="AS_UNIQUEID" val="3472"/>
</p:tagLst>
</file>

<file path=ppt/tags/tag828.xml><?xml version="1.0" encoding="utf-8"?>
<p:tagLst xmlns:p="http://schemas.openxmlformats.org/presentationml/2006/main">
  <p:tag name="AS_UNIQUEID" val="3473"/>
</p:tagLst>
</file>

<file path=ppt/tags/tag829.xml><?xml version="1.0" encoding="utf-8"?>
<p:tagLst xmlns:p="http://schemas.openxmlformats.org/presentationml/2006/main">
  <p:tag name="AS_UNIQUEID" val="3474"/>
</p:tagLst>
</file>

<file path=ppt/tags/tag83.xml><?xml version="1.0" encoding="utf-8"?>
<p:tagLst xmlns:p="http://schemas.openxmlformats.org/presentationml/2006/main">
  <p:tag name="KSO_WM_BEAUTIFY_FLAG" val=""/>
</p:tagLst>
</file>

<file path=ppt/tags/tag830.xml><?xml version="1.0" encoding="utf-8"?>
<p:tagLst xmlns:p="http://schemas.openxmlformats.org/presentationml/2006/main">
  <p:tag name="AS_UNIQUEID" val="3475"/>
</p:tagLst>
</file>

<file path=ppt/tags/tag831.xml><?xml version="1.0" encoding="utf-8"?>
<p:tagLst xmlns:p="http://schemas.openxmlformats.org/presentationml/2006/main">
  <p:tag name="AS_UNIQUEID" val="3476"/>
</p:tagLst>
</file>

<file path=ppt/tags/tag832.xml><?xml version="1.0" encoding="utf-8"?>
<p:tagLst xmlns:p="http://schemas.openxmlformats.org/presentationml/2006/main">
  <p:tag name="AS_UNIQUEID" val="3477"/>
</p:tagLst>
</file>

<file path=ppt/tags/tag833.xml><?xml version="1.0" encoding="utf-8"?>
<p:tagLst xmlns:p="http://schemas.openxmlformats.org/presentationml/2006/main">
  <p:tag name="AS_UNIQUEID" val="3478"/>
</p:tagLst>
</file>

<file path=ppt/tags/tag834.xml><?xml version="1.0" encoding="utf-8"?>
<p:tagLst xmlns:p="http://schemas.openxmlformats.org/presentationml/2006/main">
  <p:tag name="AS_UNIQUEID" val="3479"/>
</p:tagLst>
</file>

<file path=ppt/tags/tag835.xml><?xml version="1.0" encoding="utf-8"?>
<p:tagLst xmlns:p="http://schemas.openxmlformats.org/presentationml/2006/main">
  <p:tag name="AS_UNIQUEID" val="3480"/>
</p:tagLst>
</file>

<file path=ppt/tags/tag836.xml><?xml version="1.0" encoding="utf-8"?>
<p:tagLst xmlns:p="http://schemas.openxmlformats.org/presentationml/2006/main">
  <p:tag name="AS_UNIQUEID" val="3481"/>
</p:tagLst>
</file>

<file path=ppt/tags/tag837.xml><?xml version="1.0" encoding="utf-8"?>
<p:tagLst xmlns:p="http://schemas.openxmlformats.org/presentationml/2006/main">
  <p:tag name="AS_UNIQUEID" val="3482"/>
</p:tagLst>
</file>

<file path=ppt/tags/tag838.xml><?xml version="1.0" encoding="utf-8"?>
<p:tagLst xmlns:p="http://schemas.openxmlformats.org/presentationml/2006/main">
  <p:tag name="AS_UNIQUEID" val="3483"/>
</p:tagLst>
</file>

<file path=ppt/tags/tag839.xml><?xml version="1.0" encoding="utf-8"?>
<p:tagLst xmlns:p="http://schemas.openxmlformats.org/presentationml/2006/main">
  <p:tag name="AS_UNIQUEID" val="3484"/>
</p:tagLst>
</file>

<file path=ppt/tags/tag84.xml><?xml version="1.0" encoding="utf-8"?>
<p:tagLst xmlns:p="http://schemas.openxmlformats.org/presentationml/2006/main">
  <p:tag name="KSO_WM_BEAUTIFY_FLAG" val=""/>
</p:tagLst>
</file>

<file path=ppt/tags/tag840.xml><?xml version="1.0" encoding="utf-8"?>
<p:tagLst xmlns:p="http://schemas.openxmlformats.org/presentationml/2006/main">
  <p:tag name="AS_UNIQUEID" val="3485"/>
</p:tagLst>
</file>

<file path=ppt/tags/tag841.xml><?xml version="1.0" encoding="utf-8"?>
<p:tagLst xmlns:p="http://schemas.openxmlformats.org/presentationml/2006/main">
  <p:tag name="AS_UNIQUEID" val="3486"/>
</p:tagLst>
</file>

<file path=ppt/tags/tag842.xml><?xml version="1.0" encoding="utf-8"?>
<p:tagLst xmlns:p="http://schemas.openxmlformats.org/presentationml/2006/main">
  <p:tag name="AS_UNIQUEID" val="3487"/>
</p:tagLst>
</file>

<file path=ppt/tags/tag843.xml><?xml version="1.0" encoding="utf-8"?>
<p:tagLst xmlns:p="http://schemas.openxmlformats.org/presentationml/2006/main">
  <p:tag name="AS_UNIQUEID" val="3488"/>
</p:tagLst>
</file>

<file path=ppt/tags/tag844.xml><?xml version="1.0" encoding="utf-8"?>
<p:tagLst xmlns:p="http://schemas.openxmlformats.org/presentationml/2006/main">
  <p:tag name="AS_UNIQUEID" val="3489"/>
</p:tagLst>
</file>

<file path=ppt/tags/tag845.xml><?xml version="1.0" encoding="utf-8"?>
<p:tagLst xmlns:p="http://schemas.openxmlformats.org/presentationml/2006/main">
  <p:tag name="AS_UNIQUEID" val="3490"/>
</p:tagLst>
</file>

<file path=ppt/tags/tag846.xml><?xml version="1.0" encoding="utf-8"?>
<p:tagLst xmlns:p="http://schemas.openxmlformats.org/presentationml/2006/main">
  <p:tag name="AS_UNIQUEID" val="3491"/>
</p:tagLst>
</file>

<file path=ppt/tags/tag847.xml><?xml version="1.0" encoding="utf-8"?>
<p:tagLst xmlns:p="http://schemas.openxmlformats.org/presentationml/2006/main">
  <p:tag name="AS_UNIQUEID" val="3492"/>
</p:tagLst>
</file>

<file path=ppt/tags/tag848.xml><?xml version="1.0" encoding="utf-8"?>
<p:tagLst xmlns:p="http://schemas.openxmlformats.org/presentationml/2006/main">
  <p:tag name="AS_UNIQUEID" val="3493"/>
</p:tagLst>
</file>

<file path=ppt/tags/tag849.xml><?xml version="1.0" encoding="utf-8"?>
<p:tagLst xmlns:p="http://schemas.openxmlformats.org/presentationml/2006/main">
  <p:tag name="AS_UNIQUEID" val="3494"/>
</p:tagLst>
</file>

<file path=ppt/tags/tag85.xml><?xml version="1.0" encoding="utf-8"?>
<p:tagLst xmlns:p="http://schemas.openxmlformats.org/presentationml/2006/main">
  <p:tag name="KSO_WM_BEAUTIFY_FLAG" val=""/>
</p:tagLst>
</file>

<file path=ppt/tags/tag850.xml><?xml version="1.0" encoding="utf-8"?>
<p:tagLst xmlns:p="http://schemas.openxmlformats.org/presentationml/2006/main">
  <p:tag name="AS_UNIQUEID" val="3495"/>
</p:tagLst>
</file>

<file path=ppt/tags/tag851.xml><?xml version="1.0" encoding="utf-8"?>
<p:tagLst xmlns:p="http://schemas.openxmlformats.org/presentationml/2006/main">
  <p:tag name="AS_UNIQUEID" val="3496"/>
</p:tagLst>
</file>

<file path=ppt/tags/tag852.xml><?xml version="1.0" encoding="utf-8"?>
<p:tagLst xmlns:p="http://schemas.openxmlformats.org/presentationml/2006/main">
  <p:tag name="AS_UNIQUEID" val="3497"/>
</p:tagLst>
</file>

<file path=ppt/tags/tag853.xml><?xml version="1.0" encoding="utf-8"?>
<p:tagLst xmlns:p="http://schemas.openxmlformats.org/presentationml/2006/main">
  <p:tag name="AS_UNIQUEID" val="3498"/>
</p:tagLst>
</file>

<file path=ppt/tags/tag854.xml><?xml version="1.0" encoding="utf-8"?>
<p:tagLst xmlns:p="http://schemas.openxmlformats.org/presentationml/2006/main">
  <p:tag name="AS_UNIQUEID" val="3499"/>
</p:tagLst>
</file>

<file path=ppt/tags/tag855.xml><?xml version="1.0" encoding="utf-8"?>
<p:tagLst xmlns:p="http://schemas.openxmlformats.org/presentationml/2006/main">
  <p:tag name="AS_UNIQUEID" val="3500"/>
</p:tagLst>
</file>

<file path=ppt/tags/tag856.xml><?xml version="1.0" encoding="utf-8"?>
<p:tagLst xmlns:p="http://schemas.openxmlformats.org/presentationml/2006/main">
  <p:tag name="AS_UNIQUEID" val="3501"/>
</p:tagLst>
</file>

<file path=ppt/tags/tag857.xml><?xml version="1.0" encoding="utf-8"?>
<p:tagLst xmlns:p="http://schemas.openxmlformats.org/presentationml/2006/main">
  <p:tag name="AS_UNIQUEID" val="3502"/>
</p:tagLst>
</file>

<file path=ppt/tags/tag858.xml><?xml version="1.0" encoding="utf-8"?>
<p:tagLst xmlns:p="http://schemas.openxmlformats.org/presentationml/2006/main">
  <p:tag name="AS_UNIQUEID" val="3503"/>
</p:tagLst>
</file>

<file path=ppt/tags/tag859.xml><?xml version="1.0" encoding="utf-8"?>
<p:tagLst xmlns:p="http://schemas.openxmlformats.org/presentationml/2006/main">
  <p:tag name="AS_UNIQUEID" val="3504"/>
</p:tagLst>
</file>

<file path=ppt/tags/tag86.xml><?xml version="1.0" encoding="utf-8"?>
<p:tagLst xmlns:p="http://schemas.openxmlformats.org/presentationml/2006/main">
  <p:tag name="KSO_WM_BEAUTIFY_FLAG" val=""/>
</p:tagLst>
</file>

<file path=ppt/tags/tag860.xml><?xml version="1.0" encoding="utf-8"?>
<p:tagLst xmlns:p="http://schemas.openxmlformats.org/presentationml/2006/main">
  <p:tag name="AS_UNIQUEID" val="3505"/>
</p:tagLst>
</file>

<file path=ppt/tags/tag861.xml><?xml version="1.0" encoding="utf-8"?>
<p:tagLst xmlns:p="http://schemas.openxmlformats.org/presentationml/2006/main">
  <p:tag name="AS_UNIQUEID" val="3506"/>
</p:tagLst>
</file>

<file path=ppt/tags/tag862.xml><?xml version="1.0" encoding="utf-8"?>
<p:tagLst xmlns:p="http://schemas.openxmlformats.org/presentationml/2006/main">
  <p:tag name="AS_UNIQUEID" val="3507"/>
</p:tagLst>
</file>

<file path=ppt/tags/tag863.xml><?xml version="1.0" encoding="utf-8"?>
<p:tagLst xmlns:p="http://schemas.openxmlformats.org/presentationml/2006/main">
  <p:tag name="AS_UNIQUEID" val="3508"/>
</p:tagLst>
</file>

<file path=ppt/tags/tag864.xml><?xml version="1.0" encoding="utf-8"?>
<p:tagLst xmlns:p="http://schemas.openxmlformats.org/presentationml/2006/main">
  <p:tag name="AS_UNIQUEID" val="3509"/>
</p:tagLst>
</file>

<file path=ppt/tags/tag865.xml><?xml version="1.0" encoding="utf-8"?>
<p:tagLst xmlns:p="http://schemas.openxmlformats.org/presentationml/2006/main">
  <p:tag name="AS_UNIQUEID" val="3510"/>
</p:tagLst>
</file>

<file path=ppt/tags/tag866.xml><?xml version="1.0" encoding="utf-8"?>
<p:tagLst xmlns:p="http://schemas.openxmlformats.org/presentationml/2006/main">
  <p:tag name="AS_UNIQUEID" val="3511"/>
</p:tagLst>
</file>

<file path=ppt/tags/tag867.xml><?xml version="1.0" encoding="utf-8"?>
<p:tagLst xmlns:p="http://schemas.openxmlformats.org/presentationml/2006/main">
  <p:tag name="AS_UNIQUEID" val="3512"/>
</p:tagLst>
</file>

<file path=ppt/tags/tag868.xml><?xml version="1.0" encoding="utf-8"?>
<p:tagLst xmlns:p="http://schemas.openxmlformats.org/presentationml/2006/main">
  <p:tag name="AS_UNIQUEID" val="3513"/>
</p:tagLst>
</file>

<file path=ppt/tags/tag869.xml><?xml version="1.0" encoding="utf-8"?>
<p:tagLst xmlns:p="http://schemas.openxmlformats.org/presentationml/2006/main">
  <p:tag name="AS_UNIQUEID" val="3514"/>
</p:tagLst>
</file>

<file path=ppt/tags/tag87.xml><?xml version="1.0" encoding="utf-8"?>
<p:tagLst xmlns:p="http://schemas.openxmlformats.org/presentationml/2006/main">
  <p:tag name="KSO_WM_BEAUTIFY_FLAG" val=""/>
</p:tagLst>
</file>

<file path=ppt/tags/tag870.xml><?xml version="1.0" encoding="utf-8"?>
<p:tagLst xmlns:p="http://schemas.openxmlformats.org/presentationml/2006/main">
  <p:tag name="AS_UNIQUEID" val="3515"/>
</p:tagLst>
</file>

<file path=ppt/tags/tag871.xml><?xml version="1.0" encoding="utf-8"?>
<p:tagLst xmlns:p="http://schemas.openxmlformats.org/presentationml/2006/main">
  <p:tag name="AS_UNIQUEID" val="3516"/>
</p:tagLst>
</file>

<file path=ppt/tags/tag872.xml><?xml version="1.0" encoding="utf-8"?>
<p:tagLst xmlns:p="http://schemas.openxmlformats.org/presentationml/2006/main">
  <p:tag name="AS_UNIQUEID" val="3517"/>
</p:tagLst>
</file>

<file path=ppt/tags/tag873.xml><?xml version="1.0" encoding="utf-8"?>
<p:tagLst xmlns:p="http://schemas.openxmlformats.org/presentationml/2006/main">
  <p:tag name="AS_UNIQUEID" val="3518"/>
</p:tagLst>
</file>

<file path=ppt/tags/tag874.xml><?xml version="1.0" encoding="utf-8"?>
<p:tagLst xmlns:p="http://schemas.openxmlformats.org/presentationml/2006/main">
  <p:tag name="AS_UNIQUEID" val="3519"/>
</p:tagLst>
</file>

<file path=ppt/tags/tag875.xml><?xml version="1.0" encoding="utf-8"?>
<p:tagLst xmlns:p="http://schemas.openxmlformats.org/presentationml/2006/main">
  <p:tag name="AS_UNIQUEID" val="3520"/>
</p:tagLst>
</file>

<file path=ppt/tags/tag876.xml><?xml version="1.0" encoding="utf-8"?>
<p:tagLst xmlns:p="http://schemas.openxmlformats.org/presentationml/2006/main">
  <p:tag name="AS_UNIQUEID" val="3521"/>
</p:tagLst>
</file>

<file path=ppt/tags/tag877.xml><?xml version="1.0" encoding="utf-8"?>
<p:tagLst xmlns:p="http://schemas.openxmlformats.org/presentationml/2006/main">
  <p:tag name="AS_UNIQUEID" val="3522"/>
</p:tagLst>
</file>

<file path=ppt/tags/tag878.xml><?xml version="1.0" encoding="utf-8"?>
<p:tagLst xmlns:p="http://schemas.openxmlformats.org/presentationml/2006/main">
  <p:tag name="AS_UNIQUEID" val="3523"/>
</p:tagLst>
</file>

<file path=ppt/tags/tag879.xml><?xml version="1.0" encoding="utf-8"?>
<p:tagLst xmlns:p="http://schemas.openxmlformats.org/presentationml/2006/main">
  <p:tag name="AS_UNIQUEID" val="3524"/>
</p:tagLst>
</file>

<file path=ppt/tags/tag88.xml><?xml version="1.0" encoding="utf-8"?>
<p:tagLst xmlns:p="http://schemas.openxmlformats.org/presentationml/2006/main">
  <p:tag name="KSO_WM_BEAUTIFY_FLAG" val=""/>
</p:tagLst>
</file>

<file path=ppt/tags/tag880.xml><?xml version="1.0" encoding="utf-8"?>
<p:tagLst xmlns:p="http://schemas.openxmlformats.org/presentationml/2006/main">
  <p:tag name="AS_UNIQUEID" val="3525"/>
</p:tagLst>
</file>

<file path=ppt/tags/tag881.xml><?xml version="1.0" encoding="utf-8"?>
<p:tagLst xmlns:p="http://schemas.openxmlformats.org/presentationml/2006/main">
  <p:tag name="AS_UNIQUEID" val="3526"/>
</p:tagLst>
</file>

<file path=ppt/tags/tag882.xml><?xml version="1.0" encoding="utf-8"?>
<p:tagLst xmlns:p="http://schemas.openxmlformats.org/presentationml/2006/main">
  <p:tag name="AS_UNIQUEID" val="3527"/>
</p:tagLst>
</file>

<file path=ppt/tags/tag883.xml><?xml version="1.0" encoding="utf-8"?>
<p:tagLst xmlns:p="http://schemas.openxmlformats.org/presentationml/2006/main">
  <p:tag name="AS_UNIQUEID" val="3528"/>
</p:tagLst>
</file>

<file path=ppt/tags/tag884.xml><?xml version="1.0" encoding="utf-8"?>
<p:tagLst xmlns:p="http://schemas.openxmlformats.org/presentationml/2006/main">
  <p:tag name="AS_UNIQUEID" val="3529"/>
</p:tagLst>
</file>

<file path=ppt/tags/tag885.xml><?xml version="1.0" encoding="utf-8"?>
<p:tagLst xmlns:p="http://schemas.openxmlformats.org/presentationml/2006/main">
  <p:tag name="AS_UNIQUEID" val="3530"/>
</p:tagLst>
</file>

<file path=ppt/tags/tag886.xml><?xml version="1.0" encoding="utf-8"?>
<p:tagLst xmlns:p="http://schemas.openxmlformats.org/presentationml/2006/main">
  <p:tag name="AS_UNIQUEID" val="3531"/>
</p:tagLst>
</file>

<file path=ppt/tags/tag887.xml><?xml version="1.0" encoding="utf-8"?>
<p:tagLst xmlns:p="http://schemas.openxmlformats.org/presentationml/2006/main">
  <p:tag name="AS_UNIQUEID" val="3532"/>
</p:tagLst>
</file>

<file path=ppt/tags/tag888.xml><?xml version="1.0" encoding="utf-8"?>
<p:tagLst xmlns:p="http://schemas.openxmlformats.org/presentationml/2006/main">
  <p:tag name="AS_UNIQUEID" val="3533"/>
</p:tagLst>
</file>

<file path=ppt/tags/tag889.xml><?xml version="1.0" encoding="utf-8"?>
<p:tagLst xmlns:p="http://schemas.openxmlformats.org/presentationml/2006/main">
  <p:tag name="AS_UNIQUEID" val="3534"/>
</p:tagLst>
</file>

<file path=ppt/tags/tag89.xml><?xml version="1.0" encoding="utf-8"?>
<p:tagLst xmlns:p="http://schemas.openxmlformats.org/presentationml/2006/main">
  <p:tag name="KSO_WM_BEAUTIFY_FLAG" val=""/>
</p:tagLst>
</file>

<file path=ppt/tags/tag890.xml><?xml version="1.0" encoding="utf-8"?>
<p:tagLst xmlns:p="http://schemas.openxmlformats.org/presentationml/2006/main">
  <p:tag name="AS_UNIQUEID" val="3535"/>
</p:tagLst>
</file>

<file path=ppt/tags/tag891.xml><?xml version="1.0" encoding="utf-8"?>
<p:tagLst xmlns:p="http://schemas.openxmlformats.org/presentationml/2006/main">
  <p:tag name="AS_UNIQUEID" val="3536"/>
</p:tagLst>
</file>

<file path=ppt/tags/tag892.xml><?xml version="1.0" encoding="utf-8"?>
<p:tagLst xmlns:p="http://schemas.openxmlformats.org/presentationml/2006/main">
  <p:tag name="AS_UNIQUEID" val="3537"/>
</p:tagLst>
</file>

<file path=ppt/tags/tag893.xml><?xml version="1.0" encoding="utf-8"?>
<p:tagLst xmlns:p="http://schemas.openxmlformats.org/presentationml/2006/main">
  <p:tag name="AS_UNIQUEID" val="3538"/>
</p:tagLst>
</file>

<file path=ppt/tags/tag894.xml><?xml version="1.0" encoding="utf-8"?>
<p:tagLst xmlns:p="http://schemas.openxmlformats.org/presentationml/2006/main">
  <p:tag name="AS_UNIQUEID" val="3539"/>
</p:tagLst>
</file>

<file path=ppt/tags/tag895.xml><?xml version="1.0" encoding="utf-8"?>
<p:tagLst xmlns:p="http://schemas.openxmlformats.org/presentationml/2006/main">
  <p:tag name="AS_UNIQUEID" val="3540"/>
</p:tagLst>
</file>

<file path=ppt/tags/tag896.xml><?xml version="1.0" encoding="utf-8"?>
<p:tagLst xmlns:p="http://schemas.openxmlformats.org/presentationml/2006/main">
  <p:tag name="AS_UNIQUEID" val="3541"/>
</p:tagLst>
</file>

<file path=ppt/tags/tag897.xml><?xml version="1.0" encoding="utf-8"?>
<p:tagLst xmlns:p="http://schemas.openxmlformats.org/presentationml/2006/main">
  <p:tag name="AS_UNIQUEID" val="3542"/>
</p:tagLst>
</file>

<file path=ppt/tags/tag898.xml><?xml version="1.0" encoding="utf-8"?>
<p:tagLst xmlns:p="http://schemas.openxmlformats.org/presentationml/2006/main">
  <p:tag name="AS_UNIQUEID" val="3543"/>
</p:tagLst>
</file>

<file path=ppt/tags/tag899.xml><?xml version="1.0" encoding="utf-8"?>
<p:tagLst xmlns:p="http://schemas.openxmlformats.org/presentationml/2006/main">
  <p:tag name="AS_UNIQUEID" val="3544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00.xml><?xml version="1.0" encoding="utf-8"?>
<p:tagLst xmlns:p="http://schemas.openxmlformats.org/presentationml/2006/main">
  <p:tag name="AS_UNIQUEID" val="3545"/>
</p:tagLst>
</file>

<file path=ppt/tags/tag901.xml><?xml version="1.0" encoding="utf-8"?>
<p:tagLst xmlns:p="http://schemas.openxmlformats.org/presentationml/2006/main">
  <p:tag name="AS_UNIQUEID" val="3546"/>
</p:tagLst>
</file>

<file path=ppt/tags/tag902.xml><?xml version="1.0" encoding="utf-8"?>
<p:tagLst xmlns:p="http://schemas.openxmlformats.org/presentationml/2006/main">
  <p:tag name="AS_UNIQUEID" val="3547"/>
</p:tagLst>
</file>

<file path=ppt/tags/tag903.xml><?xml version="1.0" encoding="utf-8"?>
<p:tagLst xmlns:p="http://schemas.openxmlformats.org/presentationml/2006/main">
  <p:tag name="AS_UNIQUEID" val="3548"/>
</p:tagLst>
</file>

<file path=ppt/tags/tag904.xml><?xml version="1.0" encoding="utf-8"?>
<p:tagLst xmlns:p="http://schemas.openxmlformats.org/presentationml/2006/main">
  <p:tag name="AS_UNIQUEID" val="3549"/>
</p:tagLst>
</file>

<file path=ppt/tags/tag905.xml><?xml version="1.0" encoding="utf-8"?>
<p:tagLst xmlns:p="http://schemas.openxmlformats.org/presentationml/2006/main">
  <p:tag name="AS_UNIQUEID" val="3550"/>
</p:tagLst>
</file>

<file path=ppt/tags/tag906.xml><?xml version="1.0" encoding="utf-8"?>
<p:tagLst xmlns:p="http://schemas.openxmlformats.org/presentationml/2006/main">
  <p:tag name="AS_UNIQUEID" val="3551"/>
</p:tagLst>
</file>

<file path=ppt/tags/tag907.xml><?xml version="1.0" encoding="utf-8"?>
<p:tagLst xmlns:p="http://schemas.openxmlformats.org/presentationml/2006/main">
  <p:tag name="AS_UNIQUEID" val="3552"/>
</p:tagLst>
</file>

<file path=ppt/tags/tag908.xml><?xml version="1.0" encoding="utf-8"?>
<p:tagLst xmlns:p="http://schemas.openxmlformats.org/presentationml/2006/main">
  <p:tag name="AS_UNIQUEID" val="3553"/>
</p:tagLst>
</file>

<file path=ppt/tags/tag909.xml><?xml version="1.0" encoding="utf-8"?>
<p:tagLst xmlns:p="http://schemas.openxmlformats.org/presentationml/2006/main">
  <p:tag name="AS_UNIQUEID" val="3554"/>
</p:tagLst>
</file>

<file path=ppt/tags/tag91.xml><?xml version="1.0" encoding="utf-8"?>
<p:tagLst xmlns:p="http://schemas.openxmlformats.org/presentationml/2006/main">
  <p:tag name="KSO_WM_BEAUTIFY_FLAG" val=""/>
</p:tagLst>
</file>

<file path=ppt/tags/tag910.xml><?xml version="1.0" encoding="utf-8"?>
<p:tagLst xmlns:p="http://schemas.openxmlformats.org/presentationml/2006/main">
  <p:tag name="AS_UNIQUEID" val="3555"/>
</p:tagLst>
</file>

<file path=ppt/tags/tag911.xml><?xml version="1.0" encoding="utf-8"?>
<p:tagLst xmlns:p="http://schemas.openxmlformats.org/presentationml/2006/main">
  <p:tag name="AS_UNIQUEID" val="3556"/>
</p:tagLst>
</file>

<file path=ppt/tags/tag912.xml><?xml version="1.0" encoding="utf-8"?>
<p:tagLst xmlns:p="http://schemas.openxmlformats.org/presentationml/2006/main">
  <p:tag name="AS_UNIQUEID" val="3557"/>
</p:tagLst>
</file>

<file path=ppt/tags/tag913.xml><?xml version="1.0" encoding="utf-8"?>
<p:tagLst xmlns:p="http://schemas.openxmlformats.org/presentationml/2006/main">
  <p:tag name="AS_UNIQUEID" val="3558"/>
</p:tagLst>
</file>

<file path=ppt/tags/tag914.xml><?xml version="1.0" encoding="utf-8"?>
<p:tagLst xmlns:p="http://schemas.openxmlformats.org/presentationml/2006/main">
  <p:tag name="AS_UNIQUEID" val="3559"/>
</p:tagLst>
</file>

<file path=ppt/tags/tag915.xml><?xml version="1.0" encoding="utf-8"?>
<p:tagLst xmlns:p="http://schemas.openxmlformats.org/presentationml/2006/main">
  <p:tag name="AS_UNIQUEID" val="3560"/>
</p:tagLst>
</file>

<file path=ppt/tags/tag916.xml><?xml version="1.0" encoding="utf-8"?>
<p:tagLst xmlns:p="http://schemas.openxmlformats.org/presentationml/2006/main">
  <p:tag name="AS_UNIQUEID" val="3561"/>
</p:tagLst>
</file>

<file path=ppt/tags/tag917.xml><?xml version="1.0" encoding="utf-8"?>
<p:tagLst xmlns:p="http://schemas.openxmlformats.org/presentationml/2006/main">
  <p:tag name="AS_UNIQUEID" val="3562"/>
</p:tagLst>
</file>

<file path=ppt/tags/tag918.xml><?xml version="1.0" encoding="utf-8"?>
<p:tagLst xmlns:p="http://schemas.openxmlformats.org/presentationml/2006/main">
  <p:tag name="AS_UNIQUEID" val="3563"/>
</p:tagLst>
</file>

<file path=ppt/tags/tag919.xml><?xml version="1.0" encoding="utf-8"?>
<p:tagLst xmlns:p="http://schemas.openxmlformats.org/presentationml/2006/main">
  <p:tag name="AS_UNIQUEID" val="3564"/>
</p:tagLst>
</file>

<file path=ppt/tags/tag92.xml><?xml version="1.0" encoding="utf-8"?>
<p:tagLst xmlns:p="http://schemas.openxmlformats.org/presentationml/2006/main">
  <p:tag name="KSO_WM_BEAUTIFY_FLAG" val=""/>
</p:tagLst>
</file>

<file path=ppt/tags/tag920.xml><?xml version="1.0" encoding="utf-8"?>
<p:tagLst xmlns:p="http://schemas.openxmlformats.org/presentationml/2006/main">
  <p:tag name="AS_UNIQUEID" val="3565"/>
</p:tagLst>
</file>

<file path=ppt/tags/tag921.xml><?xml version="1.0" encoding="utf-8"?>
<p:tagLst xmlns:p="http://schemas.openxmlformats.org/presentationml/2006/main">
  <p:tag name="AS_UNIQUEID" val="5561"/>
</p:tagLst>
</file>

<file path=ppt/tags/tag922.xml><?xml version="1.0" encoding="utf-8"?>
<p:tagLst xmlns:p="http://schemas.openxmlformats.org/presentationml/2006/main">
  <p:tag name="AS_UNIQUEID" val="5562"/>
</p:tagLst>
</file>

<file path=ppt/tags/tag923.xml><?xml version="1.0" encoding="utf-8"?>
<p:tagLst xmlns:p="http://schemas.openxmlformats.org/presentationml/2006/main">
  <p:tag name="AS_UNIQUEID" val="5563"/>
</p:tagLst>
</file>

<file path=ppt/tags/tag924.xml><?xml version="1.0" encoding="utf-8"?>
<p:tagLst xmlns:p="http://schemas.openxmlformats.org/presentationml/2006/main">
  <p:tag name="AS_UNIQUEID" val="5564"/>
</p:tagLst>
</file>

<file path=ppt/tags/tag925.xml><?xml version="1.0" encoding="utf-8"?>
<p:tagLst xmlns:p="http://schemas.openxmlformats.org/presentationml/2006/main">
  <p:tag name="AS_UNIQUEID" val="5565"/>
</p:tagLst>
</file>

<file path=ppt/tags/tag926.xml><?xml version="1.0" encoding="utf-8"?>
<p:tagLst xmlns:p="http://schemas.openxmlformats.org/presentationml/2006/main">
  <p:tag name="AS_UNIQUEID" val="5566"/>
</p:tagLst>
</file>

<file path=ppt/tags/tag927.xml><?xml version="1.0" encoding="utf-8"?>
<p:tagLst xmlns:p="http://schemas.openxmlformats.org/presentationml/2006/main">
  <p:tag name="AS_UNIQUEID" val="1305"/>
</p:tagLst>
</file>

<file path=ppt/tags/tag928.xml><?xml version="1.0" encoding="utf-8"?>
<p:tagLst xmlns:p="http://schemas.openxmlformats.org/presentationml/2006/main">
  <p:tag name="AS_UNIQUEID" val="1306"/>
</p:tagLst>
</file>

<file path=ppt/tags/tag929.xml><?xml version="1.0" encoding="utf-8"?>
<p:tagLst xmlns:p="http://schemas.openxmlformats.org/presentationml/2006/main">
  <p:tag name="AS_UNIQUEID" val="1760"/>
</p:tagLst>
</file>

<file path=ppt/tags/tag93.xml><?xml version="1.0" encoding="utf-8"?>
<p:tagLst xmlns:p="http://schemas.openxmlformats.org/presentationml/2006/main">
  <p:tag name="KSO_WM_BEAUTIFY_FLAG" val=""/>
</p:tagLst>
</file>

<file path=ppt/tags/tag930.xml><?xml version="1.0" encoding="utf-8"?>
<p:tagLst xmlns:p="http://schemas.openxmlformats.org/presentationml/2006/main">
  <p:tag name="AS_UNIQUEID" val="1765"/>
</p:tagLst>
</file>

<file path=ppt/tags/tag931.xml><?xml version="1.0" encoding="utf-8"?>
<p:tagLst xmlns:p="http://schemas.openxmlformats.org/presentationml/2006/main">
  <p:tag name="AS_UNIQUEID" val="1766"/>
</p:tagLst>
</file>

<file path=ppt/tags/tag932.xml><?xml version="1.0" encoding="utf-8"?>
<p:tagLst xmlns:p="http://schemas.openxmlformats.org/presentationml/2006/main">
  <p:tag name="AS_UNIQUEID" val="1767"/>
</p:tagLst>
</file>

<file path=ppt/tags/tag933.xml><?xml version="1.0" encoding="utf-8"?>
<p:tagLst xmlns:p="http://schemas.openxmlformats.org/presentationml/2006/main">
  <p:tag name="AS_UNIQUEID" val="1768"/>
</p:tagLst>
</file>

<file path=ppt/tags/tag934.xml><?xml version="1.0" encoding="utf-8"?>
<p:tagLst xmlns:p="http://schemas.openxmlformats.org/presentationml/2006/main">
  <p:tag name="AS_UNIQUEID" val="1769"/>
</p:tagLst>
</file>

<file path=ppt/tags/tag935.xml><?xml version="1.0" encoding="utf-8"?>
<p:tagLst xmlns:p="http://schemas.openxmlformats.org/presentationml/2006/main">
  <p:tag name="AS_UNIQUEID" val="1770"/>
</p:tagLst>
</file>

<file path=ppt/tags/tag936.xml><?xml version="1.0" encoding="utf-8"?>
<p:tagLst xmlns:p="http://schemas.openxmlformats.org/presentationml/2006/main">
  <p:tag name="AS_UNIQUEID" val="1771"/>
</p:tagLst>
</file>

<file path=ppt/tags/tag937.xml><?xml version="1.0" encoding="utf-8"?>
<p:tagLst xmlns:p="http://schemas.openxmlformats.org/presentationml/2006/main">
  <p:tag name="AS_UNIQUEID" val="1772"/>
</p:tagLst>
</file>

<file path=ppt/tags/tag938.xml><?xml version="1.0" encoding="utf-8"?>
<p:tagLst xmlns:p="http://schemas.openxmlformats.org/presentationml/2006/main">
  <p:tag name="AS_UNIQUEID" val="1773"/>
</p:tagLst>
</file>

<file path=ppt/tags/tag939.xml><?xml version="1.0" encoding="utf-8"?>
<p:tagLst xmlns:p="http://schemas.openxmlformats.org/presentationml/2006/main">
  <p:tag name="AS_UNIQUEID" val="1774"/>
</p:tagLst>
</file>

<file path=ppt/tags/tag94.xml><?xml version="1.0" encoding="utf-8"?>
<p:tagLst xmlns:p="http://schemas.openxmlformats.org/presentationml/2006/main">
  <p:tag name="KSO_WM_BEAUTIFY_FLAG" val=""/>
</p:tagLst>
</file>

<file path=ppt/tags/tag940.xml><?xml version="1.0" encoding="utf-8"?>
<p:tagLst xmlns:p="http://schemas.openxmlformats.org/presentationml/2006/main">
  <p:tag name="AS_UNIQUEID" val="1775"/>
</p:tagLst>
</file>

<file path=ppt/tags/tag941.xml><?xml version="1.0" encoding="utf-8"?>
<p:tagLst xmlns:p="http://schemas.openxmlformats.org/presentationml/2006/main">
  <p:tag name="AS_UNIQUEID" val="1777"/>
</p:tagLst>
</file>

<file path=ppt/tags/tag942.xml><?xml version="1.0" encoding="utf-8"?>
<p:tagLst xmlns:p="http://schemas.openxmlformats.org/presentationml/2006/main">
  <p:tag name="AS_UNIQUEID" val="1764"/>
</p:tagLst>
</file>

<file path=ppt/tags/tag943.xml><?xml version="1.0" encoding="utf-8"?>
<p:tagLst xmlns:p="http://schemas.openxmlformats.org/presentationml/2006/main">
  <p:tag name="AS_UNIQUEID" val="2602"/>
</p:tagLst>
</file>

<file path=ppt/tags/tag944.xml><?xml version="1.0" encoding="utf-8"?>
<p:tagLst xmlns:p="http://schemas.openxmlformats.org/presentationml/2006/main">
  <p:tag name="AS_UNIQUEID" val="1797"/>
</p:tagLst>
</file>

<file path=ppt/tags/tag945.xml><?xml version="1.0" encoding="utf-8"?>
<p:tagLst xmlns:p="http://schemas.openxmlformats.org/presentationml/2006/main">
  <p:tag name="AS_UNIQUEID" val="1799"/>
</p:tagLst>
</file>

<file path=ppt/tags/tag946.xml><?xml version="1.0" encoding="utf-8"?>
<p:tagLst xmlns:p="http://schemas.openxmlformats.org/presentationml/2006/main">
  <p:tag name="AS_UNIQUEID" val="1800"/>
</p:tagLst>
</file>

<file path=ppt/tags/tag947.xml><?xml version="1.0" encoding="utf-8"?>
<p:tagLst xmlns:p="http://schemas.openxmlformats.org/presentationml/2006/main">
  <p:tag name="AS_UNIQUEID" val="1801"/>
</p:tagLst>
</file>

<file path=ppt/tags/tag948.xml><?xml version="1.0" encoding="utf-8"?>
<p:tagLst xmlns:p="http://schemas.openxmlformats.org/presentationml/2006/main">
  <p:tag name="AS_UNIQUEID" val="1802"/>
</p:tagLst>
</file>

<file path=ppt/tags/tag949.xml><?xml version="1.0" encoding="utf-8"?>
<p:tagLst xmlns:p="http://schemas.openxmlformats.org/presentationml/2006/main">
  <p:tag name="AS_UNIQUEID" val="1803"/>
</p:tagLst>
</file>

<file path=ppt/tags/tag95.xml><?xml version="1.0" encoding="utf-8"?>
<p:tagLst xmlns:p="http://schemas.openxmlformats.org/presentationml/2006/main">
  <p:tag name="KSO_WM_BEAUTIFY_FLAG" val=""/>
</p:tagLst>
</file>

<file path=ppt/tags/tag950.xml><?xml version="1.0" encoding="utf-8"?>
<p:tagLst xmlns:p="http://schemas.openxmlformats.org/presentationml/2006/main">
  <p:tag name="AS_UNIQUEID" val="1804"/>
</p:tagLst>
</file>

<file path=ppt/tags/tag951.xml><?xml version="1.0" encoding="utf-8"?>
<p:tagLst xmlns:p="http://schemas.openxmlformats.org/presentationml/2006/main">
  <p:tag name="AS_UNIQUEID" val="1805"/>
</p:tagLst>
</file>

<file path=ppt/tags/tag952.xml><?xml version="1.0" encoding="utf-8"?>
<p:tagLst xmlns:p="http://schemas.openxmlformats.org/presentationml/2006/main">
  <p:tag name="AS_UNIQUEID" val="1806"/>
</p:tagLst>
</file>

<file path=ppt/tags/tag953.xml><?xml version="1.0" encoding="utf-8"?>
<p:tagLst xmlns:p="http://schemas.openxmlformats.org/presentationml/2006/main">
  <p:tag name="AS_UNIQUEID" val="1807"/>
</p:tagLst>
</file>

<file path=ppt/tags/tag954.xml><?xml version="1.0" encoding="utf-8"?>
<p:tagLst xmlns:p="http://schemas.openxmlformats.org/presentationml/2006/main">
  <p:tag name="AS_UNIQUEID" val="1808"/>
</p:tagLst>
</file>

<file path=ppt/tags/tag955.xml><?xml version="1.0" encoding="utf-8"?>
<p:tagLst xmlns:p="http://schemas.openxmlformats.org/presentationml/2006/main">
  <p:tag name="AS_UNIQUEID" val="1809"/>
</p:tagLst>
</file>

<file path=ppt/tags/tag956.xml><?xml version="1.0" encoding="utf-8"?>
<p:tagLst xmlns:p="http://schemas.openxmlformats.org/presentationml/2006/main">
  <p:tag name="AS_UNIQUEID" val="1810"/>
</p:tagLst>
</file>

<file path=ppt/tags/tag957.xml><?xml version="1.0" encoding="utf-8"?>
<p:tagLst xmlns:p="http://schemas.openxmlformats.org/presentationml/2006/main">
  <p:tag name="AS_UNIQUEID" val="1811"/>
</p:tagLst>
</file>

<file path=ppt/tags/tag958.xml><?xml version="1.0" encoding="utf-8"?>
<p:tagLst xmlns:p="http://schemas.openxmlformats.org/presentationml/2006/main">
  <p:tag name="AS_UNIQUEID" val="1812"/>
</p:tagLst>
</file>

<file path=ppt/tags/tag959.xml><?xml version="1.0" encoding="utf-8"?>
<p:tagLst xmlns:p="http://schemas.openxmlformats.org/presentationml/2006/main">
  <p:tag name="AS_UNIQUEID" val="1813"/>
</p:tagLst>
</file>

<file path=ppt/tags/tag96.xml><?xml version="1.0" encoding="utf-8"?>
<p:tagLst xmlns:p="http://schemas.openxmlformats.org/presentationml/2006/main">
  <p:tag name="KSO_WM_BEAUTIFY_FLAG" val=""/>
</p:tagLst>
</file>

<file path=ppt/tags/tag960.xml><?xml version="1.0" encoding="utf-8"?>
<p:tagLst xmlns:p="http://schemas.openxmlformats.org/presentationml/2006/main">
  <p:tag name="AS_UNIQUEID" val="1814"/>
</p:tagLst>
</file>

<file path=ppt/tags/tag961.xml><?xml version="1.0" encoding="utf-8"?>
<p:tagLst xmlns:p="http://schemas.openxmlformats.org/presentationml/2006/main">
  <p:tag name="AS_UNIQUEID" val="1815"/>
</p:tagLst>
</file>

<file path=ppt/tags/tag962.xml><?xml version="1.0" encoding="utf-8"?>
<p:tagLst xmlns:p="http://schemas.openxmlformats.org/presentationml/2006/main">
  <p:tag name="AS_UNIQUEID" val="1816"/>
</p:tagLst>
</file>

<file path=ppt/tags/tag963.xml><?xml version="1.0" encoding="utf-8"?>
<p:tagLst xmlns:p="http://schemas.openxmlformats.org/presentationml/2006/main">
  <p:tag name="AS_UNIQUEID" val="2607"/>
</p:tagLst>
</file>

<file path=ppt/tags/tag964.xml><?xml version="1.0" encoding="utf-8"?>
<p:tagLst xmlns:p="http://schemas.openxmlformats.org/presentationml/2006/main">
  <p:tag name="AS_UNIQUEID" val="2323"/>
</p:tagLst>
</file>

<file path=ppt/tags/tag965.xml><?xml version="1.0" encoding="utf-8"?>
<p:tagLst xmlns:p="http://schemas.openxmlformats.org/presentationml/2006/main">
  <p:tag name="AS_UNIQUEID" val="4172"/>
</p:tagLst>
</file>

<file path=ppt/tags/tag966.xml><?xml version="1.0" encoding="utf-8"?>
<p:tagLst xmlns:p="http://schemas.openxmlformats.org/presentationml/2006/main">
  <p:tag name="AS_UNIQUEID" val="5316"/>
  <p:tag name="KSO_WM_BEAUTIFY_FLAG" val=""/>
</p:tagLst>
</file>

<file path=ppt/tags/tag967.xml><?xml version="1.0" encoding="utf-8"?>
<p:tagLst xmlns:p="http://schemas.openxmlformats.org/presentationml/2006/main">
  <p:tag name="AS_UNIQUEID" val="1740"/>
</p:tagLst>
</file>

<file path=ppt/tags/tag968.xml><?xml version="1.0" encoding="utf-8"?>
<p:tagLst xmlns:p="http://schemas.openxmlformats.org/presentationml/2006/main">
  <p:tag name="AS_UNIQUEID" val="1741"/>
</p:tagLst>
</file>

<file path=ppt/tags/tag969.xml><?xml version="1.0" encoding="utf-8"?>
<p:tagLst xmlns:p="http://schemas.openxmlformats.org/presentationml/2006/main">
  <p:tag name="AS_UNIQUEID" val="1742"/>
</p:tagLst>
</file>

<file path=ppt/tags/tag97.xml><?xml version="1.0" encoding="utf-8"?>
<p:tagLst xmlns:p="http://schemas.openxmlformats.org/presentationml/2006/main">
  <p:tag name="KSO_WM_BEAUTIFY_FLAG" val=""/>
</p:tagLst>
</file>

<file path=ppt/tags/tag970.xml><?xml version="1.0" encoding="utf-8"?>
<p:tagLst xmlns:p="http://schemas.openxmlformats.org/presentationml/2006/main">
  <p:tag name="AS_UNIQUEID" val="1743"/>
</p:tagLst>
</file>

<file path=ppt/tags/tag971.xml><?xml version="1.0" encoding="utf-8"?>
<p:tagLst xmlns:p="http://schemas.openxmlformats.org/presentationml/2006/main">
  <p:tag name="AS_UNIQUEID" val="1744"/>
</p:tagLst>
</file>

<file path=ppt/tags/tag972.xml><?xml version="1.0" encoding="utf-8"?>
<p:tagLst xmlns:p="http://schemas.openxmlformats.org/presentationml/2006/main">
  <p:tag name="AS_UNIQUEID" val="1745"/>
</p:tagLst>
</file>

<file path=ppt/tags/tag973.xml><?xml version="1.0" encoding="utf-8"?>
<p:tagLst xmlns:p="http://schemas.openxmlformats.org/presentationml/2006/main">
  <p:tag name="AS_UNIQUEID" val="1746"/>
</p:tagLst>
</file>

<file path=ppt/tags/tag974.xml><?xml version="1.0" encoding="utf-8"?>
<p:tagLst xmlns:p="http://schemas.openxmlformats.org/presentationml/2006/main">
  <p:tag name="AS_UNIQUEID" val="1748"/>
</p:tagLst>
</file>

<file path=ppt/tags/tag975.xml><?xml version="1.0" encoding="utf-8"?>
<p:tagLst xmlns:p="http://schemas.openxmlformats.org/presentationml/2006/main">
  <p:tag name="AS_UNIQUEID" val="1747"/>
</p:tagLst>
</file>

<file path=ppt/tags/tag976.xml><?xml version="1.0" encoding="utf-8"?>
<p:tagLst xmlns:p="http://schemas.openxmlformats.org/presentationml/2006/main">
  <p:tag name="AS_UNIQUEID" val="5634"/>
</p:tagLst>
</file>

<file path=ppt/tags/tag977.xml><?xml version="1.0" encoding="utf-8"?>
<p:tagLst xmlns:p="http://schemas.openxmlformats.org/presentationml/2006/main">
  <p:tag name="AS_UNIQUEID" val="5630"/>
</p:tagLst>
</file>

<file path=ppt/tags/tag978.xml><?xml version="1.0" encoding="utf-8"?>
<p:tagLst xmlns:p="http://schemas.openxmlformats.org/presentationml/2006/main">
  <p:tag name="AS_UNIQUEID" val="5631"/>
</p:tagLst>
</file>

<file path=ppt/tags/tag979.xml><?xml version="1.0" encoding="utf-8"?>
<p:tagLst xmlns:p="http://schemas.openxmlformats.org/presentationml/2006/main">
  <p:tag name="AS_UNIQUEID" val="5632"/>
</p:tagLst>
</file>

<file path=ppt/tags/tag98.xml><?xml version="1.0" encoding="utf-8"?>
<p:tagLst xmlns:p="http://schemas.openxmlformats.org/presentationml/2006/main">
  <p:tag name="KSO_WM_BEAUTIFY_FLAG" val=""/>
</p:tagLst>
</file>

<file path=ppt/tags/tag980.xml><?xml version="1.0" encoding="utf-8"?>
<p:tagLst xmlns:p="http://schemas.openxmlformats.org/presentationml/2006/main">
  <p:tag name="AS_UNIQUEID" val="625"/>
</p:tagLst>
</file>

<file path=ppt/tags/tag981.xml><?xml version="1.0" encoding="utf-8"?>
<p:tagLst xmlns:p="http://schemas.openxmlformats.org/presentationml/2006/main">
  <p:tag name="AS_UNIQUEID" val="1411"/>
</p:tagLst>
</file>

<file path=ppt/tags/tag982.xml><?xml version="1.0" encoding="utf-8"?>
<p:tagLst xmlns:p="http://schemas.openxmlformats.org/presentationml/2006/main">
  <p:tag name="AS_UNIQUEID" val="904"/>
</p:tagLst>
</file>

<file path=ppt/tags/tag983.xml><?xml version="1.0" encoding="utf-8"?>
<p:tagLst xmlns:p="http://schemas.openxmlformats.org/presentationml/2006/main">
  <p:tag name="AS_UNIQUEID" val="1305"/>
</p:tagLst>
</file>

<file path=ppt/tags/tag984.xml><?xml version="1.0" encoding="utf-8"?>
<p:tagLst xmlns:p="http://schemas.openxmlformats.org/presentationml/2006/main">
  <p:tag name="AS_UNIQUEID" val="1306"/>
</p:tagLst>
</file>

<file path=ppt/tags/tag985.xml><?xml version="1.0" encoding="utf-8"?>
<p:tagLst xmlns:p="http://schemas.openxmlformats.org/presentationml/2006/main">
  <p:tag name="AS_UNIQUEID" val="1489"/>
</p:tagLst>
</file>

<file path=ppt/tags/tag986.xml><?xml version="1.0" encoding="utf-8"?>
<p:tagLst xmlns:p="http://schemas.openxmlformats.org/presentationml/2006/main">
  <p:tag name="AS_UNIQUEID" val="4595"/>
  <p:tag name="KSO_WM_BEAUTIFY_FLAG" val=""/>
</p:tagLst>
</file>

<file path=ppt/tags/tag987.xml><?xml version="1.0" encoding="utf-8"?>
<p:tagLst xmlns:p="http://schemas.openxmlformats.org/presentationml/2006/main">
  <p:tag name="AS_UNIQUEID" val="4172"/>
</p:tagLst>
</file>

<file path=ppt/tags/tag988.xml><?xml version="1.0" encoding="utf-8"?>
<p:tagLst xmlns:p="http://schemas.openxmlformats.org/presentationml/2006/main">
  <p:tag name="AS_UNIQUEID" val="3315"/>
</p:tagLst>
</file>

<file path=ppt/tags/tag989.xml><?xml version="1.0" encoding="utf-8"?>
<p:tagLst xmlns:p="http://schemas.openxmlformats.org/presentationml/2006/main">
  <p:tag name="AS_UNIQUEID" val="3316"/>
</p:tagLst>
</file>

<file path=ppt/tags/tag99.xml><?xml version="1.0" encoding="utf-8"?>
<p:tagLst xmlns:p="http://schemas.openxmlformats.org/presentationml/2006/main">
  <p:tag name="KSO_WM_BEAUTIFY_FLAG" val=""/>
</p:tagLst>
</file>

<file path=ppt/tags/tag990.xml><?xml version="1.0" encoding="utf-8"?>
<p:tagLst xmlns:p="http://schemas.openxmlformats.org/presentationml/2006/main">
  <p:tag name="AS_UNIQUEID" val="3317"/>
</p:tagLst>
</file>

<file path=ppt/tags/tag991.xml><?xml version="1.0" encoding="utf-8"?>
<p:tagLst xmlns:p="http://schemas.openxmlformats.org/presentationml/2006/main">
  <p:tag name="AS_UNIQUEID" val="3318"/>
</p:tagLst>
</file>

<file path=ppt/tags/tag992.xml><?xml version="1.0" encoding="utf-8"?>
<p:tagLst xmlns:p="http://schemas.openxmlformats.org/presentationml/2006/main">
  <p:tag name="AS_UNIQUEID" val="3319"/>
</p:tagLst>
</file>

<file path=ppt/tags/tag993.xml><?xml version="1.0" encoding="utf-8"?>
<p:tagLst xmlns:p="http://schemas.openxmlformats.org/presentationml/2006/main">
  <p:tag name="AS_UNIQUEID" val="3320"/>
</p:tagLst>
</file>

<file path=ppt/tags/tag994.xml><?xml version="1.0" encoding="utf-8"?>
<p:tagLst xmlns:p="http://schemas.openxmlformats.org/presentationml/2006/main">
  <p:tag name="AS_UNIQUEID" val="3321"/>
</p:tagLst>
</file>

<file path=ppt/tags/tag995.xml><?xml version="1.0" encoding="utf-8"?>
<p:tagLst xmlns:p="http://schemas.openxmlformats.org/presentationml/2006/main">
  <p:tag name="AS_UNIQUEID" val="3322"/>
</p:tagLst>
</file>

<file path=ppt/tags/tag996.xml><?xml version="1.0" encoding="utf-8"?>
<p:tagLst xmlns:p="http://schemas.openxmlformats.org/presentationml/2006/main">
  <p:tag name="AS_UNIQUEID" val="3323"/>
</p:tagLst>
</file>

<file path=ppt/tags/tag997.xml><?xml version="1.0" encoding="utf-8"?>
<p:tagLst xmlns:p="http://schemas.openxmlformats.org/presentationml/2006/main">
  <p:tag name="AS_UNIQUEID" val="3324"/>
</p:tagLst>
</file>

<file path=ppt/tags/tag998.xml><?xml version="1.0" encoding="utf-8"?>
<p:tagLst xmlns:p="http://schemas.openxmlformats.org/presentationml/2006/main">
  <p:tag name="AS_UNIQUEID" val="3325"/>
</p:tagLst>
</file>

<file path=ppt/tags/tag999.xml><?xml version="1.0" encoding="utf-8"?>
<p:tagLst xmlns:p="http://schemas.openxmlformats.org/presentationml/2006/main">
  <p:tag name="AS_UNIQUEID" val="3326"/>
</p:tagLst>
</file>

<file path=ppt/theme/theme1.xml><?xml version="1.0" encoding="utf-8"?>
<a:theme xmlns:a="http://schemas.openxmlformats.org/drawingml/2006/main" name="自定义设计方案">
  <a:themeElements>
    <a:clrScheme name="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:wpsdc="http://www.wps.cn/officeDocument/2017/drawingmlCustomData" underline="false"/>
      </a:ext>
    </a:extLst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2185</Words>
  <Application>WPS 演示</Application>
  <PresentationFormat>宽屏</PresentationFormat>
  <Paragraphs>352</Paragraphs>
  <Slides>19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汉仪黑方简</vt:lpstr>
      <vt:lpstr>黑体</vt:lpstr>
      <vt:lpstr>Kozuka Gothic Pro H</vt:lpstr>
      <vt:lpstr>Yu Gothic UI Semibold</vt:lpstr>
      <vt:lpstr>Bradley Hand ITC</vt:lpstr>
      <vt:lpstr>Calibri</vt:lpstr>
      <vt:lpstr>Roboto Regular</vt:lpstr>
      <vt:lpstr>汉仪颜楷简</vt:lpstr>
      <vt:lpstr>微软雅黑 Light</vt:lpstr>
      <vt:lpstr>楷体</vt:lpstr>
      <vt:lpstr>Songti SC Bold</vt:lpstr>
      <vt:lpstr>Songti SC Regular</vt:lpstr>
      <vt:lpstr>Open Sans</vt:lpstr>
      <vt:lpstr>Arial Unicode MS</vt:lpstr>
      <vt:lpstr>等线</vt:lpstr>
      <vt:lpstr>Arial</vt:lpstr>
      <vt:lpstr>仿宋</vt:lpstr>
      <vt:lpstr>楷体_GB2312</vt:lpstr>
      <vt:lpstr>Times New Roman</vt:lpstr>
      <vt:lpstr>Courier New</vt:lpstr>
      <vt:lpstr>等线 Light</vt:lpstr>
      <vt:lpstr>Segoe Print</vt:lpstr>
      <vt:lpstr>自定义设计方案</vt:lpstr>
      <vt:lpstr>Office 主题​​</vt:lpstr>
      <vt:lpstr>第三节    人口容量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keywords>更多模版：亮亮图文旗舰店https:/liangliangtuwen.tmall.com</cp:keywords>
  <dc:description>更多模版：亮亮图文旗舰店https://liangliangtuwen.tmall.com</dc:description>
  <cp:lastModifiedBy>杨西西</cp:lastModifiedBy>
  <cp:revision>542</cp:revision>
  <dcterms:created xsi:type="dcterms:W3CDTF">2017-11-29T02:16:00Z</dcterms:created>
  <dcterms:modified xsi:type="dcterms:W3CDTF">2025-02-14T07:32:44Z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0997D594491C4081BA4DC3F2F4874B69</vt:lpwstr>
  </property>
</Properties>
</file>