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9" r:id="rId4"/>
    <p:sldMasterId id="2147483698" r:id="rId5"/>
  </p:sldMasterIdLst>
  <p:notesMasterIdLst>
    <p:notesMasterId r:id="rId10"/>
  </p:notesMasterIdLst>
  <p:sldIdLst>
    <p:sldId id="385" r:id="rId6"/>
    <p:sldId id="278" r:id="rId7"/>
    <p:sldId id="395" r:id="rId8"/>
    <p:sldId id="396" r:id="rId9"/>
    <p:sldId id="417" r:id="rId11"/>
    <p:sldId id="381" r:id="rId12"/>
    <p:sldId id="399" r:id="rId13"/>
    <p:sldId id="353" r:id="rId14"/>
    <p:sldId id="400" r:id="rId15"/>
    <p:sldId id="420" r:id="rId16"/>
    <p:sldId id="374" r:id="rId17"/>
    <p:sldId id="415" r:id="rId18"/>
    <p:sldId id="401" r:id="rId19"/>
    <p:sldId id="382" r:id="rId20"/>
    <p:sldId id="370" r:id="rId21"/>
    <p:sldId id="371" r:id="rId22"/>
    <p:sldId id="406" r:id="rId23"/>
    <p:sldId id="304" r:id="rId24"/>
    <p:sldId id="423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3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82356-B65E-433A-BDA4-575E584F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A94D4-7081-4D8B-9D84-5D51FFD61BC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342.xml"/><Relationship Id="rId3" Type="http://schemas.openxmlformats.org/officeDocument/2006/relationships/tags" Target="../tags/tag34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DD41E7-2915-4499-9D43-F01841A418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FA7320-3A99-4E88-B449-FF7CDD0158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土楼在反映了同族齐心御敌（中华传统）的同时也体现了对传统文化的尊重与传承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FA7320-3A99-4E88-B449-FF7CDD0158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DD41E7-2915-4499-9D43-F01841A418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image" Target="../media/image2.jpeg"/><Relationship Id="rId2" Type="http://schemas.openxmlformats.org/officeDocument/2006/relationships/tags" Target="../tags/tag108.xml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image" Target="../media/image2.jpeg"/><Relationship Id="rId2" Type="http://schemas.openxmlformats.org/officeDocument/2006/relationships/tags" Target="../tags/tag133.xml"/><Relationship Id="rId10" Type="http://schemas.openxmlformats.org/officeDocument/2006/relationships/tags" Target="../tags/tag140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5" Type="http://schemas.openxmlformats.org/officeDocument/2006/relationships/tags" Target="../tags/tag154.xml"/><Relationship Id="rId14" Type="http://schemas.openxmlformats.org/officeDocument/2006/relationships/tags" Target="../tags/tag153.xml"/><Relationship Id="rId13" Type="http://schemas.openxmlformats.org/officeDocument/2006/relationships/tags" Target="../tags/tag152.xml"/><Relationship Id="rId12" Type="http://schemas.openxmlformats.org/officeDocument/2006/relationships/tags" Target="../tags/tag151.xml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7" Type="http://schemas.openxmlformats.org/officeDocument/2006/relationships/tags" Target="../tags/tag170.xml"/><Relationship Id="rId16" Type="http://schemas.openxmlformats.org/officeDocument/2006/relationships/tags" Target="../tags/tag169.xml"/><Relationship Id="rId15" Type="http://schemas.openxmlformats.org/officeDocument/2006/relationships/tags" Target="../tags/tag168.xml"/><Relationship Id="rId14" Type="http://schemas.openxmlformats.org/officeDocument/2006/relationships/tags" Target="../tags/tag167.xml"/><Relationship Id="rId13" Type="http://schemas.openxmlformats.org/officeDocument/2006/relationships/tags" Target="../tags/tag166.xml"/><Relationship Id="rId12" Type="http://schemas.openxmlformats.org/officeDocument/2006/relationships/tags" Target="../tags/tag16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image" Target="../media/image3.jpeg"/><Relationship Id="rId2" Type="http://schemas.openxmlformats.org/officeDocument/2006/relationships/tags" Target="../tags/tag171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5" Type="http://schemas.openxmlformats.org/officeDocument/2006/relationships/tags" Target="../tags/tag195.xml"/><Relationship Id="rId14" Type="http://schemas.openxmlformats.org/officeDocument/2006/relationships/tags" Target="../tags/tag194.xml"/><Relationship Id="rId13" Type="http://schemas.openxmlformats.org/officeDocument/2006/relationships/tags" Target="../tags/tag193.xml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6" Type="http://schemas.openxmlformats.org/officeDocument/2006/relationships/tags" Target="../tags/tag210.xml"/><Relationship Id="rId15" Type="http://schemas.openxmlformats.org/officeDocument/2006/relationships/tags" Target="../tags/tag209.xml"/><Relationship Id="rId14" Type="http://schemas.openxmlformats.org/officeDocument/2006/relationships/tags" Target="../tags/tag208.xml"/><Relationship Id="rId13" Type="http://schemas.openxmlformats.org/officeDocument/2006/relationships/tags" Target="../tags/tag207.xml"/><Relationship Id="rId12" Type="http://schemas.openxmlformats.org/officeDocument/2006/relationships/tags" Target="../tags/tag206.xml"/><Relationship Id="rId11" Type="http://schemas.openxmlformats.org/officeDocument/2006/relationships/tags" Target="../tags/tag205.xml"/><Relationship Id="rId10" Type="http://schemas.openxmlformats.org/officeDocument/2006/relationships/tags" Target="../tags/tag204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5" Type="http://schemas.openxmlformats.org/officeDocument/2006/relationships/tags" Target="../tags/tag224.xml"/><Relationship Id="rId14" Type="http://schemas.openxmlformats.org/officeDocument/2006/relationships/tags" Target="../tags/tag223.xml"/><Relationship Id="rId13" Type="http://schemas.openxmlformats.org/officeDocument/2006/relationships/tags" Target="../tags/tag222.xml"/><Relationship Id="rId12" Type="http://schemas.openxmlformats.org/officeDocument/2006/relationships/tags" Target="../tags/tag221.xml"/><Relationship Id="rId11" Type="http://schemas.openxmlformats.org/officeDocument/2006/relationships/tags" Target="../tags/tag220.xml"/><Relationship Id="rId10" Type="http://schemas.openxmlformats.org/officeDocument/2006/relationships/tags" Target="../tags/tag219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image" Target="../media/image4.jpeg"/><Relationship Id="rId12" Type="http://schemas.openxmlformats.org/officeDocument/2006/relationships/tags" Target="../tags/tag234.xml"/><Relationship Id="rId11" Type="http://schemas.openxmlformats.org/officeDocument/2006/relationships/tags" Target="../tags/tag233.xml"/><Relationship Id="rId10" Type="http://schemas.openxmlformats.org/officeDocument/2006/relationships/tags" Target="../tags/tag232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242.xml"/><Relationship Id="rId8" Type="http://schemas.openxmlformats.org/officeDocument/2006/relationships/tags" Target="../tags/tag241.xml"/><Relationship Id="rId7" Type="http://schemas.openxmlformats.org/officeDocument/2006/relationships/tags" Target="../tags/tag240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1" Type="http://schemas.openxmlformats.org/officeDocument/2006/relationships/tags" Target="../tags/tag244.xml"/><Relationship Id="rId10" Type="http://schemas.openxmlformats.org/officeDocument/2006/relationships/tags" Target="../tags/tag243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tags" Target="../tags/tag251.xml"/><Relationship Id="rId7" Type="http://schemas.openxmlformats.org/officeDocument/2006/relationships/tags" Target="../tags/tag250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3" Type="http://schemas.openxmlformats.org/officeDocument/2006/relationships/tags" Target="../tags/tag256.xml"/><Relationship Id="rId12" Type="http://schemas.openxmlformats.org/officeDocument/2006/relationships/tags" Target="../tags/tag255.xml"/><Relationship Id="rId11" Type="http://schemas.openxmlformats.org/officeDocument/2006/relationships/tags" Target="../tags/tag254.xml"/><Relationship Id="rId10" Type="http://schemas.openxmlformats.org/officeDocument/2006/relationships/tags" Target="../tags/tag253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264.xml"/><Relationship Id="rId8" Type="http://schemas.openxmlformats.org/officeDocument/2006/relationships/tags" Target="../tags/tag263.xml"/><Relationship Id="rId7" Type="http://schemas.openxmlformats.org/officeDocument/2006/relationships/tags" Target="../tags/tag262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4" Type="http://schemas.openxmlformats.org/officeDocument/2006/relationships/tags" Target="../tags/tag269.xml"/><Relationship Id="rId13" Type="http://schemas.openxmlformats.org/officeDocument/2006/relationships/tags" Target="../tags/tag268.xml"/><Relationship Id="rId12" Type="http://schemas.openxmlformats.org/officeDocument/2006/relationships/tags" Target="../tags/tag267.xml"/><Relationship Id="rId11" Type="http://schemas.openxmlformats.org/officeDocument/2006/relationships/tags" Target="../tags/tag266.xml"/><Relationship Id="rId10" Type="http://schemas.openxmlformats.org/officeDocument/2006/relationships/tags" Target="../tags/tag265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277.xml"/><Relationship Id="rId8" Type="http://schemas.openxmlformats.org/officeDocument/2006/relationships/tags" Target="../tags/tag276.xml"/><Relationship Id="rId7" Type="http://schemas.openxmlformats.org/officeDocument/2006/relationships/tags" Target="../tags/tag275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4" Type="http://schemas.openxmlformats.org/officeDocument/2006/relationships/tags" Target="../tags/tag282.xml"/><Relationship Id="rId13" Type="http://schemas.openxmlformats.org/officeDocument/2006/relationships/tags" Target="../tags/tag281.xml"/><Relationship Id="rId12" Type="http://schemas.openxmlformats.org/officeDocument/2006/relationships/tags" Target="../tags/tag280.xml"/><Relationship Id="rId11" Type="http://schemas.openxmlformats.org/officeDocument/2006/relationships/tags" Target="../tags/tag279.xml"/><Relationship Id="rId10" Type="http://schemas.openxmlformats.org/officeDocument/2006/relationships/tags" Target="../tags/tag278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tags" Target="../tags/tag289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4" Type="http://schemas.openxmlformats.org/officeDocument/2006/relationships/tags" Target="../tags/tag295.xml"/><Relationship Id="rId13" Type="http://schemas.openxmlformats.org/officeDocument/2006/relationships/tags" Target="../tags/tag294.xml"/><Relationship Id="rId12" Type="http://schemas.openxmlformats.org/officeDocument/2006/relationships/tags" Target="../tags/tag293.xml"/><Relationship Id="rId11" Type="http://schemas.openxmlformats.org/officeDocument/2006/relationships/tags" Target="../tags/tag292.xml"/><Relationship Id="rId10" Type="http://schemas.openxmlformats.org/officeDocument/2006/relationships/tags" Target="../tags/tag291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303.xml"/><Relationship Id="rId8" Type="http://schemas.openxmlformats.org/officeDocument/2006/relationships/tags" Target="../tags/tag302.xml"/><Relationship Id="rId7" Type="http://schemas.openxmlformats.org/officeDocument/2006/relationships/tags" Target="../tags/tag301.xml"/><Relationship Id="rId6" Type="http://schemas.openxmlformats.org/officeDocument/2006/relationships/tags" Target="../tags/tag300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1" Type="http://schemas.openxmlformats.org/officeDocument/2006/relationships/tags" Target="../tags/tag305.xml"/><Relationship Id="rId10" Type="http://schemas.openxmlformats.org/officeDocument/2006/relationships/tags" Target="../tags/tag304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313.xml"/><Relationship Id="rId8" Type="http://schemas.openxmlformats.org/officeDocument/2006/relationships/tags" Target="../tags/tag312.xml"/><Relationship Id="rId7" Type="http://schemas.openxmlformats.org/officeDocument/2006/relationships/tags" Target="../tags/tag311.xml"/><Relationship Id="rId6" Type="http://schemas.openxmlformats.org/officeDocument/2006/relationships/tags" Target="../tags/tag310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3" Type="http://schemas.openxmlformats.org/officeDocument/2006/relationships/tags" Target="../tags/tag317.xml"/><Relationship Id="rId12" Type="http://schemas.openxmlformats.org/officeDocument/2006/relationships/tags" Target="../tags/tag316.xml"/><Relationship Id="rId11" Type="http://schemas.openxmlformats.org/officeDocument/2006/relationships/tags" Target="../tags/tag315.xml"/><Relationship Id="rId10" Type="http://schemas.openxmlformats.org/officeDocument/2006/relationships/tags" Target="../tags/tag314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13" y="2130451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1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64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13" y="274664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3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spc="6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10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2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u="none" strike="noStrike" kern="1200" cap="none" spc="30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7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10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10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1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1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10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10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defTabSz="914400"/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defTabSz="914400"/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10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2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10"/>
            <a:ext cx="10852237" cy="53889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882" y="2588283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1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2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1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1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1" y="769940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1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1" y="5029203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1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1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1" y="959226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97" y="440692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9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74930"/>
            <a:ext cx="12192635" cy="6954520"/>
          </a:xfrm>
          <a:prstGeom prst="rect">
            <a:avLst/>
          </a:prstGeom>
        </p:spPr>
      </p:pic>
      <p:sp>
        <p:nvSpPr>
          <p:cNvPr id="17" name="任意多边形: 形状 16"/>
          <p:cNvSpPr/>
          <p:nvPr>
            <p:custDataLst>
              <p:tags r:id="rId4"/>
            </p:custDataLst>
          </p:nvPr>
        </p:nvSpPr>
        <p:spPr>
          <a:xfrm>
            <a:off x="-159" y="2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3118745 h 6857999"/>
              <a:gd name="connsiteX3" fmla="*/ 159 w 12192000"/>
              <a:gd name="connsiteY3" fmla="*/ 3118745 h 6857999"/>
              <a:gd name="connsiteX4" fmla="*/ 159 w 12192000"/>
              <a:gd name="connsiteY4" fmla="*/ 5070142 h 6857999"/>
              <a:gd name="connsiteX5" fmla="*/ 12192000 w 12192000"/>
              <a:gd name="connsiteY5" fmla="*/ 5070142 h 6857999"/>
              <a:gd name="connsiteX6" fmla="*/ 12192000 w 12192000"/>
              <a:gd name="connsiteY6" fmla="*/ 6857999 h 6857999"/>
              <a:gd name="connsiteX7" fmla="*/ 0 w 12192000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3118745"/>
                </a:lnTo>
                <a:lnTo>
                  <a:pt x="159" y="3118745"/>
                </a:lnTo>
                <a:lnTo>
                  <a:pt x="159" y="5070142"/>
                </a:lnTo>
                <a:lnTo>
                  <a:pt x="12192000" y="5070142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tx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cxnSp>
        <p:nvCxnSpPr>
          <p:cNvPr id="9" name="直接连接符 8"/>
          <p:cNvCxnSpPr/>
          <p:nvPr>
            <p:custDataLst>
              <p:tags r:id="rId5"/>
            </p:custDataLst>
          </p:nvPr>
        </p:nvCxnSpPr>
        <p:spPr>
          <a:xfrm>
            <a:off x="1418573" y="654265"/>
            <a:ext cx="935485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6"/>
            </p:custDataLst>
          </p:nvPr>
        </p:nvCxnSpPr>
        <p:spPr>
          <a:xfrm>
            <a:off x="1418573" y="2334840"/>
            <a:ext cx="935485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01" name="副标题 2"/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670720" y="2344356"/>
            <a:ext cx="10850563" cy="558799"/>
          </a:xfrm>
        </p:spPr>
        <p:txBody>
          <a:bodyPr lIns="90000" tIns="46800" rIns="90000" bIns="46800" anchor="ctr">
            <a:normAutofit/>
          </a:bodyPr>
          <a:lstStyle>
            <a:lvl1pPr marL="0" indent="0" algn="ctr">
              <a:lnSpc>
                <a:spcPct val="130000"/>
              </a:lnSpc>
              <a:buNone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9802" name="标题 1"/>
          <p:cNvSpPr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670833" y="663780"/>
            <a:ext cx="10850337" cy="1680576"/>
          </a:xfrm>
        </p:spPr>
        <p:txBody>
          <a:bodyPr lIns="90000" tIns="46800" rIns="90000" bIns="46800" anchor="ctr">
            <a:normAutofit/>
          </a:bodyPr>
          <a:lstStyle>
            <a:lvl1pPr algn="ctr">
              <a:lnSpc>
                <a:spcPct val="130000"/>
              </a:lnSpc>
              <a:defRPr sz="8800" spc="2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866074" y="5428343"/>
            <a:ext cx="2459854" cy="396000"/>
          </a:xfrm>
        </p:spPr>
        <p:txBody>
          <a:bodyPr vert="horz" lIns="90000" tIns="46800" rIns="90000" bIns="46800" anchor="ctr">
            <a:normAutofit/>
          </a:bodyPr>
          <a:lstStyle>
            <a:lvl1pPr marL="0" indent="0" algn="ctr">
              <a:lnSpc>
                <a:spcPct val="130000"/>
              </a:lnSpc>
              <a:buNone/>
              <a:defRPr sz="1800" b="0" spc="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/>
              <a:t>单击此处编辑文本</a:t>
            </a:r>
            <a:endParaRPr lang="en-US" altLang="zh-CN"/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 hasCustomPrompt="1"/>
            <p:custDataLst>
              <p:tags r:id="rId10"/>
            </p:custDataLst>
          </p:nvPr>
        </p:nvSpPr>
        <p:spPr>
          <a:xfrm>
            <a:off x="4865620" y="5837652"/>
            <a:ext cx="2459854" cy="396000"/>
          </a:xfrm>
        </p:spPr>
        <p:txBody>
          <a:bodyPr vert="horz" lIns="90000" tIns="46800" rIns="90000" bIns="46800" anchor="ctr">
            <a:normAutofit/>
          </a:bodyPr>
          <a:lstStyle>
            <a:lvl1pPr marL="0" indent="0" algn="ctr">
              <a:lnSpc>
                <a:spcPct val="130000"/>
              </a:lnSpc>
              <a:buNone/>
              <a:defRPr sz="1800" b="0" spc="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2"/>
            <p:custDataLst>
              <p:tags r:id="rId11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3"/>
            <p:custDataLst>
              <p:tags r:id="rId12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4"/>
            <p:custDataLst>
              <p:tags r:id="rId13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KSO_TEMPLATE" hidden="1"/>
          <p:cNvSpPr/>
          <p:nvPr>
            <p:custDataLst>
              <p:tags r:id="rId14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1" y="0"/>
            <a:ext cx="12192000" cy="6858000"/>
            <a:chOff x="0" y="0"/>
            <a:chExt cx="12192000" cy="6858000"/>
          </a:xfrm>
        </p:grpSpPr>
        <p:grpSp>
          <p:nvGrpSpPr>
            <p:cNvPr id="12" name="组合 11"/>
            <p:cNvGrpSpPr/>
            <p:nvPr userDrawn="1">
              <p:custDataLst>
                <p:tags r:id="rId3"/>
              </p:custDataLst>
            </p:nvPr>
          </p:nvGrpSpPr>
          <p:grpSpPr>
            <a:xfrm flipH="1">
              <a:off x="7874600" y="5845392"/>
              <a:ext cx="4317400" cy="1012608"/>
              <a:chOff x="0" y="5362847"/>
              <a:chExt cx="6374800" cy="1495153"/>
            </a:xfrm>
          </p:grpSpPr>
          <p:sp>
            <p:nvSpPr>
              <p:cNvPr id="16" name="等腰三角形 15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0" y="5898776"/>
                <a:ext cx="6374800" cy="959224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  <p:sp>
            <p:nvSpPr>
              <p:cNvPr id="17" name="等腰三角形 16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0" y="5362847"/>
                <a:ext cx="2908300" cy="1495153"/>
              </a:xfrm>
              <a:prstGeom prst="triangle">
                <a:avLst>
                  <a:gd name="adj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</p:grpSp>
        <p:grpSp>
          <p:nvGrpSpPr>
            <p:cNvPr id="13" name="组合 12"/>
            <p:cNvGrpSpPr/>
            <p:nvPr userDrawn="1">
              <p:custDataLst>
                <p:tags r:id="rId6"/>
              </p:custDataLst>
            </p:nvPr>
          </p:nvGrpSpPr>
          <p:grpSpPr>
            <a:xfrm rot="10800000" flipH="1">
              <a:off x="0" y="0"/>
              <a:ext cx="4317400" cy="1012608"/>
              <a:chOff x="0" y="5362847"/>
              <a:chExt cx="6374800" cy="1495153"/>
            </a:xfrm>
          </p:grpSpPr>
          <p:sp>
            <p:nvSpPr>
              <p:cNvPr id="14" name="等腰三角形 13"/>
              <p:cNvSpPr/>
              <p:nvPr userDrawn="1">
                <p:custDataLst>
                  <p:tags r:id="rId7"/>
                </p:custDataLst>
              </p:nvPr>
            </p:nvSpPr>
            <p:spPr>
              <a:xfrm>
                <a:off x="0" y="5898776"/>
                <a:ext cx="6374800" cy="959224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  <p:sp>
            <p:nvSpPr>
              <p:cNvPr id="15" name="等腰三角形 14"/>
              <p:cNvSpPr/>
              <p:nvPr userDrawn="1">
                <p:custDataLst>
                  <p:tags r:id="rId8"/>
                </p:custDataLst>
              </p:nvPr>
            </p:nvSpPr>
            <p:spPr>
              <a:xfrm>
                <a:off x="0" y="5362847"/>
                <a:ext cx="2908300" cy="1495153"/>
              </a:xfrm>
              <a:prstGeom prst="triangle">
                <a:avLst>
                  <a:gd name="adj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552062"/>
            <a:ext cx="10852237" cy="841870"/>
          </a:xfrm>
        </p:spPr>
        <p:txBody>
          <a:bodyPr vert="horz" lIns="101600" tIns="38100" rIns="76200" bIns="3810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669882" y="1631093"/>
            <a:ext cx="10852237" cy="4710323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KSO_TEMPLATE" hidden="1"/>
          <p:cNvSpPr/>
          <p:nvPr>
            <p:custDataLst>
              <p:tags r:id="rId14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74930"/>
            <a:ext cx="12192635" cy="6954520"/>
          </a:xfrm>
          <a:prstGeom prst="rect">
            <a:avLst/>
          </a:prstGeom>
        </p:spPr>
      </p:pic>
      <p:sp>
        <p:nvSpPr>
          <p:cNvPr id="4" name="矩形 3"/>
          <p:cNvSpPr/>
          <p:nvPr userDrawn="1">
            <p:custDataLst>
              <p:tags r:id="rId4"/>
            </p:custDataLst>
          </p:nvPr>
        </p:nvSpPr>
        <p:spPr>
          <a:xfrm>
            <a:off x="-12223" y="-8255"/>
            <a:ext cx="12192000" cy="68579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090063" y="3452296"/>
            <a:ext cx="5673313" cy="1166315"/>
          </a:xfrm>
        </p:spPr>
        <p:txBody>
          <a:bodyPr lIns="90000" tIns="46800" rIns="90000" bIns="46800" anchor="b">
            <a:normAutofit/>
          </a:bodyPr>
          <a:lstStyle>
            <a:lvl1pPr algn="l">
              <a:lnSpc>
                <a:spcPct val="130000"/>
              </a:lnSpc>
              <a:defRPr sz="4800" b="1" spc="2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90063" y="4669682"/>
            <a:ext cx="5673313" cy="970933"/>
          </a:xfrm>
        </p:spPr>
        <p:txBody>
          <a:bodyPr lIns="90000" tIns="46800" rIns="90000" bIns="4680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KSO_TEMPLATE" hidden="1"/>
          <p:cNvSpPr/>
          <p:nvPr userDrawn="1">
            <p:custDataLst>
              <p:tags r:id="rId10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" y="0"/>
            <a:ext cx="12192000" cy="6858000"/>
            <a:chOff x="0" y="0"/>
            <a:chExt cx="12192000" cy="6858000"/>
          </a:xfrm>
        </p:grpSpPr>
        <p:grpSp>
          <p:nvGrpSpPr>
            <p:cNvPr id="10" name="组合 9"/>
            <p:cNvGrpSpPr/>
            <p:nvPr userDrawn="1">
              <p:custDataLst>
                <p:tags r:id="rId3"/>
              </p:custDataLst>
            </p:nvPr>
          </p:nvGrpSpPr>
          <p:grpSpPr>
            <a:xfrm flipH="1">
              <a:off x="7874600" y="5845392"/>
              <a:ext cx="4317400" cy="1012608"/>
              <a:chOff x="0" y="5362847"/>
              <a:chExt cx="6374800" cy="1495153"/>
            </a:xfrm>
          </p:grpSpPr>
          <p:sp>
            <p:nvSpPr>
              <p:cNvPr id="14" name="等腰三角形 13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0" y="5898776"/>
                <a:ext cx="6374800" cy="959224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  <p:sp>
            <p:nvSpPr>
              <p:cNvPr id="15" name="等腰三角形 14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0" y="5362847"/>
                <a:ext cx="2908300" cy="1495153"/>
              </a:xfrm>
              <a:prstGeom prst="triangle">
                <a:avLst>
                  <a:gd name="adj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</p:grpSp>
        <p:grpSp>
          <p:nvGrpSpPr>
            <p:cNvPr id="11" name="组合 10"/>
            <p:cNvGrpSpPr/>
            <p:nvPr userDrawn="1">
              <p:custDataLst>
                <p:tags r:id="rId6"/>
              </p:custDataLst>
            </p:nvPr>
          </p:nvGrpSpPr>
          <p:grpSpPr>
            <a:xfrm rot="10800000" flipH="1">
              <a:off x="0" y="0"/>
              <a:ext cx="4317400" cy="1012608"/>
              <a:chOff x="0" y="5362847"/>
              <a:chExt cx="6374800" cy="1495153"/>
            </a:xfrm>
          </p:grpSpPr>
          <p:sp>
            <p:nvSpPr>
              <p:cNvPr id="12" name="等腰三角形 11"/>
              <p:cNvSpPr/>
              <p:nvPr userDrawn="1">
                <p:custDataLst>
                  <p:tags r:id="rId7"/>
                </p:custDataLst>
              </p:nvPr>
            </p:nvSpPr>
            <p:spPr>
              <a:xfrm>
                <a:off x="0" y="5898776"/>
                <a:ext cx="6374800" cy="959224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  <p:sp>
            <p:nvSpPr>
              <p:cNvPr id="13" name="等腰三角形 12"/>
              <p:cNvSpPr/>
              <p:nvPr userDrawn="1">
                <p:custDataLst>
                  <p:tags r:id="rId8"/>
                </p:custDataLst>
              </p:nvPr>
            </p:nvSpPr>
            <p:spPr>
              <a:xfrm>
                <a:off x="0" y="5362847"/>
                <a:ext cx="2908300" cy="1495153"/>
              </a:xfrm>
              <a:prstGeom prst="triangle">
                <a:avLst>
                  <a:gd name="adj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669930" y="952510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238877" y="952510"/>
            <a:ext cx="5283242" cy="5388907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KSO_TEMPLATE" hidden="1"/>
          <p:cNvSpPr/>
          <p:nvPr>
            <p:custDataLst>
              <p:tags r:id="rId15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1" y="0"/>
            <a:ext cx="12192000" cy="6858000"/>
            <a:chOff x="0" y="0"/>
            <a:chExt cx="12192000" cy="6858000"/>
          </a:xfrm>
        </p:grpSpPr>
        <p:grpSp>
          <p:nvGrpSpPr>
            <p:cNvPr id="12" name="组合 11"/>
            <p:cNvGrpSpPr/>
            <p:nvPr userDrawn="1">
              <p:custDataLst>
                <p:tags r:id="rId3"/>
              </p:custDataLst>
            </p:nvPr>
          </p:nvGrpSpPr>
          <p:grpSpPr>
            <a:xfrm flipH="1">
              <a:off x="7874600" y="5845392"/>
              <a:ext cx="4317400" cy="1012608"/>
              <a:chOff x="0" y="5362847"/>
              <a:chExt cx="6374800" cy="1495153"/>
            </a:xfrm>
          </p:grpSpPr>
          <p:sp>
            <p:nvSpPr>
              <p:cNvPr id="16" name="等腰三角形 15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0" y="5898776"/>
                <a:ext cx="6374800" cy="959224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  <p:sp>
            <p:nvSpPr>
              <p:cNvPr id="17" name="等腰三角形 16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0" y="5362847"/>
                <a:ext cx="2908300" cy="1495153"/>
              </a:xfrm>
              <a:prstGeom prst="triangle">
                <a:avLst>
                  <a:gd name="adj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</p:grpSp>
        <p:grpSp>
          <p:nvGrpSpPr>
            <p:cNvPr id="13" name="组合 12"/>
            <p:cNvGrpSpPr/>
            <p:nvPr userDrawn="1">
              <p:custDataLst>
                <p:tags r:id="rId6"/>
              </p:custDataLst>
            </p:nvPr>
          </p:nvGrpSpPr>
          <p:grpSpPr>
            <a:xfrm rot="10800000" flipH="1">
              <a:off x="0" y="0"/>
              <a:ext cx="4317400" cy="1012608"/>
              <a:chOff x="0" y="5362847"/>
              <a:chExt cx="6374800" cy="1495153"/>
            </a:xfrm>
          </p:grpSpPr>
          <p:sp>
            <p:nvSpPr>
              <p:cNvPr id="14" name="等腰三角形 13"/>
              <p:cNvSpPr/>
              <p:nvPr userDrawn="1">
                <p:custDataLst>
                  <p:tags r:id="rId7"/>
                </p:custDataLst>
              </p:nvPr>
            </p:nvSpPr>
            <p:spPr>
              <a:xfrm>
                <a:off x="0" y="5898776"/>
                <a:ext cx="6374800" cy="959224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  <p:sp>
            <p:nvSpPr>
              <p:cNvPr id="15" name="等腰三角形 14"/>
              <p:cNvSpPr/>
              <p:nvPr userDrawn="1">
                <p:custDataLst>
                  <p:tags r:id="rId8"/>
                </p:custDataLst>
              </p:nvPr>
            </p:nvSpPr>
            <p:spPr>
              <a:xfrm>
                <a:off x="0" y="5362847"/>
                <a:ext cx="2908300" cy="1495153"/>
              </a:xfrm>
              <a:prstGeom prst="triangle">
                <a:avLst>
                  <a:gd name="adj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669930" y="95251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6235750" y="95251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KSO_TEMPLATE" hidden="1"/>
          <p:cNvSpPr/>
          <p:nvPr>
            <p:custDataLst>
              <p:tags r:id="rId17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03196" y="-1"/>
            <a:ext cx="8388805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1" y="3"/>
            <a:ext cx="12192000" cy="68579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349625" y="443230"/>
            <a:ext cx="3230118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KSO_TEMPLATE" hidden="1"/>
          <p:cNvSpPr/>
          <p:nvPr>
            <p:custDataLst>
              <p:tags r:id="rId9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KSO_TEMPLATE" hidden="1"/>
          <p:cNvSpPr/>
          <p:nvPr>
            <p:custDataLst>
              <p:tags r:id="rId5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" y="0"/>
            <a:ext cx="12192000" cy="6858000"/>
            <a:chOff x="0" y="0"/>
            <a:chExt cx="12192000" cy="6858000"/>
          </a:xfrm>
        </p:grpSpPr>
        <p:grpSp>
          <p:nvGrpSpPr>
            <p:cNvPr id="10" name="组合 9"/>
            <p:cNvGrpSpPr/>
            <p:nvPr userDrawn="1">
              <p:custDataLst>
                <p:tags r:id="rId3"/>
              </p:custDataLst>
            </p:nvPr>
          </p:nvGrpSpPr>
          <p:grpSpPr>
            <a:xfrm flipH="1">
              <a:off x="7874600" y="5845392"/>
              <a:ext cx="4317400" cy="1012608"/>
              <a:chOff x="0" y="5362847"/>
              <a:chExt cx="6374800" cy="1495153"/>
            </a:xfrm>
          </p:grpSpPr>
          <p:sp>
            <p:nvSpPr>
              <p:cNvPr id="14" name="等腰三角形 13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0" y="5898776"/>
                <a:ext cx="6374800" cy="959224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  <p:sp>
            <p:nvSpPr>
              <p:cNvPr id="15" name="等腰三角形 14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0" y="5362847"/>
                <a:ext cx="2908300" cy="1495153"/>
              </a:xfrm>
              <a:prstGeom prst="triangle">
                <a:avLst>
                  <a:gd name="adj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</p:grpSp>
        <p:grpSp>
          <p:nvGrpSpPr>
            <p:cNvPr id="11" name="组合 10"/>
            <p:cNvGrpSpPr/>
            <p:nvPr userDrawn="1">
              <p:custDataLst>
                <p:tags r:id="rId6"/>
              </p:custDataLst>
            </p:nvPr>
          </p:nvGrpSpPr>
          <p:grpSpPr>
            <a:xfrm rot="10800000" flipH="1">
              <a:off x="0" y="0"/>
              <a:ext cx="4317400" cy="1012608"/>
              <a:chOff x="0" y="5362847"/>
              <a:chExt cx="6374800" cy="1495153"/>
            </a:xfrm>
          </p:grpSpPr>
          <p:sp>
            <p:nvSpPr>
              <p:cNvPr id="12" name="等腰三角形 11"/>
              <p:cNvSpPr/>
              <p:nvPr userDrawn="1">
                <p:custDataLst>
                  <p:tags r:id="rId7"/>
                </p:custDataLst>
              </p:nvPr>
            </p:nvSpPr>
            <p:spPr>
              <a:xfrm>
                <a:off x="0" y="5898776"/>
                <a:ext cx="6374800" cy="959224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  <p:sp>
            <p:nvSpPr>
              <p:cNvPr id="13" name="等腰三角形 12"/>
              <p:cNvSpPr/>
              <p:nvPr userDrawn="1">
                <p:custDataLst>
                  <p:tags r:id="rId8"/>
                </p:custDataLst>
              </p:nvPr>
            </p:nvSpPr>
            <p:spPr>
              <a:xfrm>
                <a:off x="0" y="5362847"/>
                <a:ext cx="2908300" cy="1495153"/>
              </a:xfrm>
              <a:prstGeom prst="triangle">
                <a:avLst>
                  <a:gd name="adj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669930" y="952510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6238925" y="952510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KSO_TEMPLATE" hidden="1"/>
          <p:cNvSpPr/>
          <p:nvPr>
            <p:custDataLst>
              <p:tags r:id="rId15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1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grpSp>
          <p:nvGrpSpPr>
            <p:cNvPr id="10" name="组合 9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1" name="组合 10"/>
              <p:cNvGrpSpPr/>
              <p:nvPr userDrawn="1">
                <p:custDataLst>
                  <p:tags r:id="rId5"/>
                </p:custDataLst>
              </p:nvPr>
            </p:nvGrpSpPr>
            <p:grpSpPr>
              <a:xfrm flipH="1">
                <a:off x="7874600" y="5845392"/>
                <a:ext cx="4317400" cy="1012608"/>
                <a:chOff x="0" y="5362847"/>
                <a:chExt cx="6374800" cy="1495153"/>
              </a:xfrm>
            </p:grpSpPr>
            <p:sp>
              <p:nvSpPr>
                <p:cNvPr id="15" name="等腰三角形 14"/>
                <p:cNvSpPr/>
                <p:nvPr userDrawn="1">
                  <p:custDataLst>
                    <p:tags r:id="rId6"/>
                  </p:custDataLst>
                </p:nvPr>
              </p:nvSpPr>
              <p:spPr>
                <a:xfrm>
                  <a:off x="0" y="5898776"/>
                  <a:ext cx="6374800" cy="959224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</a:endParaRPr>
                </a:p>
              </p:txBody>
            </p:sp>
            <p:sp>
              <p:nvSpPr>
                <p:cNvPr id="16" name="等腰三角形 15"/>
                <p:cNvSpPr/>
                <p:nvPr userDrawn="1">
                  <p:custDataLst>
                    <p:tags r:id="rId7"/>
                  </p:custDataLst>
                </p:nvPr>
              </p:nvSpPr>
              <p:spPr>
                <a:xfrm>
                  <a:off x="0" y="5362847"/>
                  <a:ext cx="2908300" cy="1495153"/>
                </a:xfrm>
                <a:prstGeom prst="triangle">
                  <a:avLst>
                    <a:gd name="adj" fmla="val 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</a:endParaRPr>
                </a:p>
              </p:txBody>
            </p:sp>
          </p:grpSp>
          <p:grpSp>
            <p:nvGrpSpPr>
              <p:cNvPr id="12" name="组合 11"/>
              <p:cNvGrpSpPr/>
              <p:nvPr userDrawn="1">
                <p:custDataLst>
                  <p:tags r:id="rId8"/>
                </p:custDataLst>
              </p:nvPr>
            </p:nvGrpSpPr>
            <p:grpSpPr>
              <a:xfrm rot="10800000" flipH="1">
                <a:off x="0" y="0"/>
                <a:ext cx="4317400" cy="1012608"/>
                <a:chOff x="0" y="5362847"/>
                <a:chExt cx="6374800" cy="1495153"/>
              </a:xfrm>
            </p:grpSpPr>
            <p:sp>
              <p:nvSpPr>
                <p:cNvPr id="13" name="等腰三角形 12"/>
                <p:cNvSpPr/>
                <p:nvPr userDrawn="1">
                  <p:custDataLst>
                    <p:tags r:id="rId9"/>
                  </p:custDataLst>
                </p:nvPr>
              </p:nvSpPr>
              <p:spPr>
                <a:xfrm>
                  <a:off x="0" y="5898776"/>
                  <a:ext cx="6374800" cy="959224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</a:endParaRPr>
                </a:p>
              </p:txBody>
            </p:sp>
            <p:sp>
              <p:nvSpPr>
                <p:cNvPr id="14" name="等腰三角形 13"/>
                <p:cNvSpPr/>
                <p:nvPr userDrawn="1">
                  <p:custDataLst>
                    <p:tags r:id="rId10"/>
                  </p:custDataLst>
                </p:nvPr>
              </p:nvSpPr>
              <p:spPr>
                <a:xfrm>
                  <a:off x="0" y="5362847"/>
                  <a:ext cx="2908300" cy="1495153"/>
                </a:xfrm>
                <a:prstGeom prst="triangle">
                  <a:avLst>
                    <a:gd name="adj" fmla="val 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</a:endParaRPr>
                </a:p>
              </p:txBody>
            </p:sp>
          </p:grpSp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1"/>
            </p:custDataLst>
          </p:nvPr>
        </p:nvSpPr>
        <p:spPr>
          <a:xfrm>
            <a:off x="10571135" y="952510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2"/>
            </p:custDataLst>
          </p:nvPr>
        </p:nvSpPr>
        <p:spPr>
          <a:xfrm>
            <a:off x="669925" y="952502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6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1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grpSp>
          <p:nvGrpSpPr>
            <p:cNvPr id="10" name="组合 9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1" name="组合 10"/>
              <p:cNvGrpSpPr/>
              <p:nvPr userDrawn="1">
                <p:custDataLst>
                  <p:tags r:id="rId5"/>
                </p:custDataLst>
              </p:nvPr>
            </p:nvGrpSpPr>
            <p:grpSpPr>
              <a:xfrm flipH="1">
                <a:off x="7874600" y="5845392"/>
                <a:ext cx="4317400" cy="1012608"/>
                <a:chOff x="0" y="5362847"/>
                <a:chExt cx="6374800" cy="1495153"/>
              </a:xfrm>
            </p:grpSpPr>
            <p:sp>
              <p:nvSpPr>
                <p:cNvPr id="15" name="等腰三角形 14"/>
                <p:cNvSpPr/>
                <p:nvPr userDrawn="1">
                  <p:custDataLst>
                    <p:tags r:id="rId6"/>
                  </p:custDataLst>
                </p:nvPr>
              </p:nvSpPr>
              <p:spPr>
                <a:xfrm>
                  <a:off x="0" y="5898776"/>
                  <a:ext cx="6374800" cy="959224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</a:endParaRPr>
                </a:p>
              </p:txBody>
            </p:sp>
            <p:sp>
              <p:nvSpPr>
                <p:cNvPr id="16" name="等腰三角形 15"/>
                <p:cNvSpPr/>
                <p:nvPr userDrawn="1">
                  <p:custDataLst>
                    <p:tags r:id="rId7"/>
                  </p:custDataLst>
                </p:nvPr>
              </p:nvSpPr>
              <p:spPr>
                <a:xfrm>
                  <a:off x="0" y="5362847"/>
                  <a:ext cx="2908300" cy="1495153"/>
                </a:xfrm>
                <a:prstGeom prst="triangle">
                  <a:avLst>
                    <a:gd name="adj" fmla="val 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</a:endParaRPr>
                </a:p>
              </p:txBody>
            </p:sp>
          </p:grpSp>
          <p:grpSp>
            <p:nvGrpSpPr>
              <p:cNvPr id="12" name="组合 11"/>
              <p:cNvGrpSpPr/>
              <p:nvPr userDrawn="1">
                <p:custDataLst>
                  <p:tags r:id="rId8"/>
                </p:custDataLst>
              </p:nvPr>
            </p:nvGrpSpPr>
            <p:grpSpPr>
              <a:xfrm rot="10800000" flipH="1">
                <a:off x="0" y="0"/>
                <a:ext cx="4317400" cy="1012608"/>
                <a:chOff x="0" y="5362847"/>
                <a:chExt cx="6374800" cy="1495153"/>
              </a:xfrm>
            </p:grpSpPr>
            <p:sp>
              <p:nvSpPr>
                <p:cNvPr id="13" name="等腰三角形 12"/>
                <p:cNvSpPr/>
                <p:nvPr userDrawn="1">
                  <p:custDataLst>
                    <p:tags r:id="rId9"/>
                  </p:custDataLst>
                </p:nvPr>
              </p:nvSpPr>
              <p:spPr>
                <a:xfrm>
                  <a:off x="0" y="5898776"/>
                  <a:ext cx="6374800" cy="959224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</a:endParaRPr>
                </a:p>
              </p:txBody>
            </p:sp>
            <p:sp>
              <p:nvSpPr>
                <p:cNvPr id="14" name="等腰三角形 13"/>
                <p:cNvSpPr/>
                <p:nvPr userDrawn="1">
                  <p:custDataLst>
                    <p:tags r:id="rId10"/>
                  </p:custDataLst>
                </p:nvPr>
              </p:nvSpPr>
              <p:spPr>
                <a:xfrm>
                  <a:off x="0" y="5362847"/>
                  <a:ext cx="2908300" cy="1495153"/>
                </a:xfrm>
                <a:prstGeom prst="triangle">
                  <a:avLst>
                    <a:gd name="adj" fmla="val 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Arial" panose="020B0604020202020204"/>
                  </a:endParaRPr>
                </a:p>
              </p:txBody>
            </p:sp>
          </p:grpSp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669930" y="952510"/>
            <a:ext cx="10852237" cy="538890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" name="KSO_TEMPLATE" hidden="1"/>
          <p:cNvSpPr/>
          <p:nvPr>
            <p:custDataLst>
              <p:tags r:id="rId15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1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-794" y="2"/>
            <a:ext cx="12192000" cy="6857999"/>
          </a:xfrm>
          <a:prstGeom prst="rect">
            <a:avLst/>
          </a:prstGeom>
          <a:solidFill>
            <a:schemeClr val="tx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4661757" y="6158879"/>
            <a:ext cx="2868487" cy="486816"/>
            <a:chOff x="1559889" y="1558029"/>
            <a:chExt cx="9072223" cy="991971"/>
          </a:xfrm>
        </p:grpSpPr>
        <p:cxnSp>
          <p:nvCxnSpPr>
            <p:cNvPr id="12" name="直接连接符 11"/>
            <p:cNvCxnSpPr/>
            <p:nvPr>
              <p:custDataLst>
                <p:tags r:id="rId5"/>
              </p:custDataLst>
            </p:nvPr>
          </p:nvCxnSpPr>
          <p:spPr>
            <a:xfrm>
              <a:off x="1559889" y="1558029"/>
              <a:ext cx="9072223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6"/>
              </p:custDataLst>
            </p:nvPr>
          </p:nvCxnSpPr>
          <p:spPr>
            <a:xfrm>
              <a:off x="1559889" y="2550000"/>
              <a:ext cx="9072223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673100" y="2358754"/>
            <a:ext cx="10845798" cy="1621509"/>
          </a:xfrm>
        </p:spPr>
        <p:txBody>
          <a:bodyPr lIns="90000" tIns="46800" rIns="90000" bIns="46800" anchor="b">
            <a:normAutofit/>
          </a:bodyPr>
          <a:lstStyle>
            <a:lvl1pPr marL="0" indent="0" algn="ctr">
              <a:lnSpc>
                <a:spcPct val="130000"/>
              </a:lnSpc>
              <a:buFont typeface="Arial" panose="020B0604020202020204" pitchFamily="34" charset="0"/>
              <a:buNone/>
              <a:defRPr sz="72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 useBgFill="1"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1" y="4559644"/>
            <a:ext cx="12192000" cy="13869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KSO_TEMPLATE" hidden="1"/>
          <p:cNvSpPr/>
          <p:nvPr>
            <p:custDataLst>
              <p:tags r:id="rId1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 flipH="1">
            <a:off x="7874636" y="5845177"/>
            <a:ext cx="4317365" cy="1012825"/>
            <a:chOff x="0" y="5362847"/>
            <a:chExt cx="6374800" cy="1495153"/>
          </a:xfrm>
        </p:grpSpPr>
        <p:sp>
          <p:nvSpPr>
            <p:cNvPr id="11" name="等腰三角形 10"/>
            <p:cNvSpPr/>
            <p:nvPr userDrawn="1">
              <p:custDataLst>
                <p:tags r:id="rId3"/>
              </p:custDataLst>
            </p:nvPr>
          </p:nvSpPr>
          <p:spPr>
            <a:xfrm>
              <a:off x="0" y="5898776"/>
              <a:ext cx="6374800" cy="959224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12" name="等腰三角形 11"/>
            <p:cNvSpPr/>
            <p:nvPr userDrawn="1">
              <p:custDataLst>
                <p:tags r:id="rId4"/>
              </p:custDataLst>
            </p:nvPr>
          </p:nvSpPr>
          <p:spPr>
            <a:xfrm>
              <a:off x="0" y="5362847"/>
              <a:ext cx="2908300" cy="1495153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grpSp>
        <p:nvGrpSpPr>
          <p:cNvPr id="8" name="组合 7"/>
          <p:cNvGrpSpPr/>
          <p:nvPr userDrawn="1">
            <p:custDataLst>
              <p:tags r:id="rId5"/>
            </p:custDataLst>
          </p:nvPr>
        </p:nvGrpSpPr>
        <p:grpSpPr>
          <a:xfrm rot="10800000" flipH="1">
            <a:off x="1" y="2"/>
            <a:ext cx="4317365" cy="1012825"/>
            <a:chOff x="0" y="5362847"/>
            <a:chExt cx="6374800" cy="1495153"/>
          </a:xfrm>
        </p:grpSpPr>
        <p:sp>
          <p:nvSpPr>
            <p:cNvPr id="9" name="等腰三角形 8"/>
            <p:cNvSpPr/>
            <p:nvPr userDrawn="1">
              <p:custDataLst>
                <p:tags r:id="rId6"/>
              </p:custDataLst>
            </p:nvPr>
          </p:nvSpPr>
          <p:spPr>
            <a:xfrm>
              <a:off x="0" y="5898776"/>
              <a:ext cx="6374800" cy="959224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10" name="等腰三角形 9"/>
            <p:cNvSpPr/>
            <p:nvPr userDrawn="1">
              <p:custDataLst>
                <p:tags r:id="rId7"/>
              </p:custDataLst>
            </p:nvPr>
          </p:nvSpPr>
          <p:spPr>
            <a:xfrm>
              <a:off x="0" y="5362847"/>
              <a:ext cx="2908300" cy="1495153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736" y="304165"/>
            <a:ext cx="11606530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3"/>
            </p:custDataLst>
          </p:nvPr>
        </p:nvGrpSpPr>
        <p:grpSpPr>
          <a:xfrm flipH="1">
            <a:off x="7874636" y="5845177"/>
            <a:ext cx="4317365" cy="1012825"/>
            <a:chOff x="0" y="5362847"/>
            <a:chExt cx="6374800" cy="1495153"/>
          </a:xfrm>
        </p:grpSpPr>
        <p:sp>
          <p:nvSpPr>
            <p:cNvPr id="14" name="等腰三角形 13"/>
            <p:cNvSpPr/>
            <p:nvPr userDrawn="1">
              <p:custDataLst>
                <p:tags r:id="rId4"/>
              </p:custDataLst>
            </p:nvPr>
          </p:nvSpPr>
          <p:spPr>
            <a:xfrm>
              <a:off x="0" y="5898776"/>
              <a:ext cx="6374800" cy="959224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15" name="等腰三角形 14"/>
            <p:cNvSpPr/>
            <p:nvPr userDrawn="1">
              <p:custDataLst>
                <p:tags r:id="rId5"/>
              </p:custDataLst>
            </p:nvPr>
          </p:nvSpPr>
          <p:spPr>
            <a:xfrm>
              <a:off x="0" y="5362847"/>
              <a:ext cx="2908300" cy="1495153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grpSp>
        <p:nvGrpSpPr>
          <p:cNvPr id="11" name="组合 10"/>
          <p:cNvGrpSpPr/>
          <p:nvPr userDrawn="1">
            <p:custDataLst>
              <p:tags r:id="rId6"/>
            </p:custDataLst>
          </p:nvPr>
        </p:nvGrpSpPr>
        <p:grpSpPr>
          <a:xfrm rot="10800000" flipH="1">
            <a:off x="1" y="2"/>
            <a:ext cx="4317365" cy="1012825"/>
            <a:chOff x="0" y="5362847"/>
            <a:chExt cx="6374800" cy="1495153"/>
          </a:xfrm>
        </p:grpSpPr>
        <p:sp>
          <p:nvSpPr>
            <p:cNvPr id="12" name="等腰三角形 11"/>
            <p:cNvSpPr/>
            <p:nvPr userDrawn="1">
              <p:custDataLst>
                <p:tags r:id="rId7"/>
              </p:custDataLst>
            </p:nvPr>
          </p:nvSpPr>
          <p:spPr>
            <a:xfrm>
              <a:off x="0" y="5898776"/>
              <a:ext cx="6374800" cy="959224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13" name="等腰三角形 12"/>
            <p:cNvSpPr/>
            <p:nvPr userDrawn="1">
              <p:custDataLst>
                <p:tags r:id="rId8"/>
              </p:custDataLst>
            </p:nvPr>
          </p:nvSpPr>
          <p:spPr>
            <a:xfrm>
              <a:off x="0" y="5362847"/>
              <a:ext cx="2908300" cy="1495153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lIns="90000" tIns="46800" rIns="90000" bIns="46800" anchor="ctr"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2"/>
            <a:ext cx="4823460" cy="686625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grpSp>
        <p:nvGrpSpPr>
          <p:cNvPr id="11" name="组合 10"/>
          <p:cNvGrpSpPr/>
          <p:nvPr userDrawn="1">
            <p:custDataLst>
              <p:tags r:id="rId3"/>
            </p:custDataLst>
          </p:nvPr>
        </p:nvGrpSpPr>
        <p:grpSpPr>
          <a:xfrm flipH="1">
            <a:off x="7874636" y="5845177"/>
            <a:ext cx="4317365" cy="1012825"/>
            <a:chOff x="0" y="5362847"/>
            <a:chExt cx="6374800" cy="1495153"/>
          </a:xfrm>
        </p:grpSpPr>
        <p:sp>
          <p:nvSpPr>
            <p:cNvPr id="15" name="等腰三角形 14"/>
            <p:cNvSpPr/>
            <p:nvPr userDrawn="1">
              <p:custDataLst>
                <p:tags r:id="rId4"/>
              </p:custDataLst>
            </p:nvPr>
          </p:nvSpPr>
          <p:spPr>
            <a:xfrm>
              <a:off x="0" y="5898776"/>
              <a:ext cx="6374800" cy="959224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16" name="等腰三角形 15"/>
            <p:cNvSpPr/>
            <p:nvPr userDrawn="1">
              <p:custDataLst>
                <p:tags r:id="rId5"/>
              </p:custDataLst>
            </p:nvPr>
          </p:nvSpPr>
          <p:spPr>
            <a:xfrm>
              <a:off x="0" y="5362847"/>
              <a:ext cx="2908300" cy="1495153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grpSp>
        <p:nvGrpSpPr>
          <p:cNvPr id="12" name="组合 11"/>
          <p:cNvGrpSpPr/>
          <p:nvPr userDrawn="1">
            <p:custDataLst>
              <p:tags r:id="rId6"/>
            </p:custDataLst>
          </p:nvPr>
        </p:nvGrpSpPr>
        <p:grpSpPr>
          <a:xfrm rot="10800000" flipH="1">
            <a:off x="1" y="2"/>
            <a:ext cx="4317365" cy="1012825"/>
            <a:chOff x="0" y="5362847"/>
            <a:chExt cx="6374800" cy="1495153"/>
          </a:xfrm>
        </p:grpSpPr>
        <p:sp>
          <p:nvSpPr>
            <p:cNvPr id="13" name="等腰三角形 12"/>
            <p:cNvSpPr/>
            <p:nvPr userDrawn="1">
              <p:custDataLst>
                <p:tags r:id="rId7"/>
              </p:custDataLst>
            </p:nvPr>
          </p:nvSpPr>
          <p:spPr>
            <a:xfrm>
              <a:off x="0" y="5898776"/>
              <a:ext cx="6374800" cy="959224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14" name="等腰三角形 13"/>
            <p:cNvSpPr/>
            <p:nvPr userDrawn="1">
              <p:custDataLst>
                <p:tags r:id="rId8"/>
              </p:custDataLst>
            </p:nvPr>
          </p:nvSpPr>
          <p:spPr>
            <a:xfrm>
              <a:off x="0" y="5362847"/>
              <a:ext cx="2908300" cy="1495153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583201" y="770400"/>
            <a:ext cx="3960000" cy="882000"/>
          </a:xfrm>
        </p:spPr>
        <p:txBody>
          <a:bodyPr lIns="90000" tIns="46800" rIns="90000" bIns="46800" anchor="ctr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586801" y="1764000"/>
            <a:ext cx="3956400" cy="40932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5101201" y="769940"/>
            <a:ext cx="6480000" cy="5087937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2192000" cy="2664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grpSp>
        <p:nvGrpSpPr>
          <p:cNvPr id="12" name="组合 11"/>
          <p:cNvGrpSpPr/>
          <p:nvPr userDrawn="1">
            <p:custDataLst>
              <p:tags r:id="rId3"/>
            </p:custDataLst>
          </p:nvPr>
        </p:nvGrpSpPr>
        <p:grpSpPr>
          <a:xfrm flipH="1">
            <a:off x="7874636" y="5845177"/>
            <a:ext cx="4317365" cy="1012825"/>
            <a:chOff x="0" y="5362847"/>
            <a:chExt cx="6374800" cy="1495153"/>
          </a:xfrm>
        </p:grpSpPr>
        <p:sp>
          <p:nvSpPr>
            <p:cNvPr id="16" name="等腰三角形 15"/>
            <p:cNvSpPr/>
            <p:nvPr userDrawn="1">
              <p:custDataLst>
                <p:tags r:id="rId4"/>
              </p:custDataLst>
            </p:nvPr>
          </p:nvSpPr>
          <p:spPr>
            <a:xfrm>
              <a:off x="0" y="5898776"/>
              <a:ext cx="6374800" cy="959224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17" name="等腰三角形 16"/>
            <p:cNvSpPr/>
            <p:nvPr userDrawn="1">
              <p:custDataLst>
                <p:tags r:id="rId5"/>
              </p:custDataLst>
            </p:nvPr>
          </p:nvSpPr>
          <p:spPr>
            <a:xfrm>
              <a:off x="0" y="5362847"/>
              <a:ext cx="2908300" cy="1495153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grpSp>
        <p:nvGrpSpPr>
          <p:cNvPr id="13" name="组合 12"/>
          <p:cNvGrpSpPr/>
          <p:nvPr userDrawn="1">
            <p:custDataLst>
              <p:tags r:id="rId6"/>
            </p:custDataLst>
          </p:nvPr>
        </p:nvGrpSpPr>
        <p:grpSpPr>
          <a:xfrm rot="10800000" flipH="1">
            <a:off x="1" y="2"/>
            <a:ext cx="4317365" cy="1012825"/>
            <a:chOff x="0" y="5362847"/>
            <a:chExt cx="6374800" cy="1495153"/>
          </a:xfrm>
        </p:grpSpPr>
        <p:sp>
          <p:nvSpPr>
            <p:cNvPr id="14" name="等腰三角形 13"/>
            <p:cNvSpPr/>
            <p:nvPr userDrawn="1">
              <p:custDataLst>
                <p:tags r:id="rId7"/>
              </p:custDataLst>
            </p:nvPr>
          </p:nvSpPr>
          <p:spPr>
            <a:xfrm>
              <a:off x="0" y="5898776"/>
              <a:ext cx="6374800" cy="959224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15" name="等腰三角形 14"/>
            <p:cNvSpPr/>
            <p:nvPr userDrawn="1">
              <p:custDataLst>
                <p:tags r:id="rId8"/>
              </p:custDataLst>
            </p:nvPr>
          </p:nvSpPr>
          <p:spPr>
            <a:xfrm>
              <a:off x="0" y="5362847"/>
              <a:ext cx="2908300" cy="1495153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lIns="90000" tIns="46800" rIns="90000" bIns="46800" anchor="ctr"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1" y="1659600"/>
            <a:ext cx="10975975" cy="828000"/>
          </a:xfrm>
        </p:spPr>
        <p:txBody>
          <a:bodyPr lIns="90000" tIns="46800" rIns="90000" bIns="46800"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1" y="5029203"/>
            <a:ext cx="12192000" cy="182879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 flipH="1">
            <a:off x="7874636" y="5845177"/>
            <a:ext cx="4317365" cy="1012825"/>
            <a:chOff x="0" y="5362847"/>
            <a:chExt cx="6374800" cy="1495153"/>
          </a:xfrm>
        </p:grpSpPr>
        <p:sp>
          <p:nvSpPr>
            <p:cNvPr id="15" name="等腰三角形 14"/>
            <p:cNvSpPr/>
            <p:nvPr userDrawn="1">
              <p:custDataLst>
                <p:tags r:id="rId4"/>
              </p:custDataLst>
            </p:nvPr>
          </p:nvSpPr>
          <p:spPr>
            <a:xfrm>
              <a:off x="0" y="5898776"/>
              <a:ext cx="6374800" cy="959224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16" name="等腰三角形 15"/>
            <p:cNvSpPr/>
            <p:nvPr userDrawn="1">
              <p:custDataLst>
                <p:tags r:id="rId5"/>
              </p:custDataLst>
            </p:nvPr>
          </p:nvSpPr>
          <p:spPr>
            <a:xfrm>
              <a:off x="0" y="5362847"/>
              <a:ext cx="2908300" cy="1495153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grpSp>
        <p:nvGrpSpPr>
          <p:cNvPr id="17" name="组合 16"/>
          <p:cNvGrpSpPr/>
          <p:nvPr userDrawn="1">
            <p:custDataLst>
              <p:tags r:id="rId6"/>
            </p:custDataLst>
          </p:nvPr>
        </p:nvGrpSpPr>
        <p:grpSpPr>
          <a:xfrm rot="10800000" flipH="1">
            <a:off x="1" y="2"/>
            <a:ext cx="4317365" cy="1012825"/>
            <a:chOff x="0" y="5362847"/>
            <a:chExt cx="6374800" cy="1495153"/>
          </a:xfrm>
        </p:grpSpPr>
        <p:sp>
          <p:nvSpPr>
            <p:cNvPr id="18" name="等腰三角形 17"/>
            <p:cNvSpPr/>
            <p:nvPr userDrawn="1">
              <p:custDataLst>
                <p:tags r:id="rId7"/>
              </p:custDataLst>
            </p:nvPr>
          </p:nvSpPr>
          <p:spPr>
            <a:xfrm>
              <a:off x="0" y="5898776"/>
              <a:ext cx="6374800" cy="959224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19" name="等腰三角形 18"/>
            <p:cNvSpPr/>
            <p:nvPr userDrawn="1">
              <p:custDataLst>
                <p:tags r:id="rId8"/>
              </p:custDataLst>
            </p:nvPr>
          </p:nvSpPr>
          <p:spPr>
            <a:xfrm>
              <a:off x="0" y="5362847"/>
              <a:ext cx="2908300" cy="1495153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lIns="90000" tIns="46800" rIns="90000" bIns="46800" anchor="ctr"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2192000" cy="9144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sp>
        <p:nvSpPr>
          <p:cNvPr id="14" name="等腰三角形 13"/>
          <p:cNvSpPr/>
          <p:nvPr userDrawn="1">
            <p:custDataLst>
              <p:tags r:id="rId3"/>
            </p:custDataLst>
          </p:nvPr>
        </p:nvSpPr>
        <p:spPr>
          <a:xfrm rot="10800000">
            <a:off x="10426700" y="0"/>
            <a:ext cx="1765299" cy="907538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9601" y="237600"/>
            <a:ext cx="11037600" cy="441964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1" y="1663200"/>
            <a:ext cx="5367600" cy="28944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1" y="959226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grpSp>
        <p:nvGrpSpPr>
          <p:cNvPr id="8" name="组合 7"/>
          <p:cNvGrpSpPr/>
          <p:nvPr userDrawn="1">
            <p:custDataLst>
              <p:tags r:id="rId3"/>
            </p:custDataLst>
          </p:nvPr>
        </p:nvGrpSpPr>
        <p:grpSpPr>
          <a:xfrm>
            <a:off x="1" y="5362577"/>
            <a:ext cx="6374765" cy="1495425"/>
            <a:chOff x="0" y="5362847"/>
            <a:chExt cx="6374800" cy="1495153"/>
          </a:xfrm>
        </p:grpSpPr>
        <p:sp>
          <p:nvSpPr>
            <p:cNvPr id="9" name="等腰三角形 8"/>
            <p:cNvSpPr/>
            <p:nvPr userDrawn="1">
              <p:custDataLst>
                <p:tags r:id="rId4"/>
              </p:custDataLst>
            </p:nvPr>
          </p:nvSpPr>
          <p:spPr>
            <a:xfrm>
              <a:off x="0" y="5898776"/>
              <a:ext cx="6374800" cy="959224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6" name="等腰三角形 5"/>
            <p:cNvSpPr/>
            <p:nvPr userDrawn="1">
              <p:custDataLst>
                <p:tags r:id="rId5"/>
              </p:custDataLst>
            </p:nvPr>
          </p:nvSpPr>
          <p:spPr>
            <a:xfrm>
              <a:off x="0" y="5362847"/>
              <a:ext cx="2908300" cy="1495153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grpSp>
        <p:nvGrpSpPr>
          <p:cNvPr id="11" name="组合 10"/>
          <p:cNvGrpSpPr/>
          <p:nvPr userDrawn="1">
            <p:custDataLst>
              <p:tags r:id="rId6"/>
            </p:custDataLst>
          </p:nvPr>
        </p:nvGrpSpPr>
        <p:grpSpPr>
          <a:xfrm rot="10800000">
            <a:off x="5817236" y="2"/>
            <a:ext cx="6374765" cy="1495425"/>
            <a:chOff x="0" y="5362847"/>
            <a:chExt cx="6374800" cy="1495153"/>
          </a:xfrm>
        </p:grpSpPr>
        <p:sp>
          <p:nvSpPr>
            <p:cNvPr id="12" name="等腰三角形 11"/>
            <p:cNvSpPr/>
            <p:nvPr userDrawn="1">
              <p:custDataLst>
                <p:tags r:id="rId7"/>
              </p:custDataLst>
            </p:nvPr>
          </p:nvSpPr>
          <p:spPr>
            <a:xfrm>
              <a:off x="0" y="5898776"/>
              <a:ext cx="6374800" cy="959224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13" name="等腰三角形 12"/>
            <p:cNvSpPr/>
            <p:nvPr userDrawn="1">
              <p:custDataLst>
                <p:tags r:id="rId8"/>
              </p:custDataLst>
            </p:nvPr>
          </p:nvSpPr>
          <p:spPr>
            <a:xfrm>
              <a:off x="0" y="5362847"/>
              <a:ext cx="2908300" cy="1495153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lIns="90000" tIns="46800" rIns="90000" bIns="46800"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lIns="90000" tIns="46800" rIns="90000" bIns="46800"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CCB5A904-8322-4DEF-8B92-54AF024EA4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F97F914-FF33-45EB-915E-3058737407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CCB5A904-8322-4DEF-8B92-54AF024EA4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F97F914-FF33-45EB-915E-3058737407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CCB5A904-8322-4DEF-8B92-54AF024EA4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F97F914-FF33-45EB-915E-3058737407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CCB5A904-8322-4DEF-8B92-54AF024EA4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F97F914-FF33-45EB-915E-3058737407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CCB5A904-8322-4DEF-8B92-54AF024EA4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F97F914-FF33-45EB-915E-3058737407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CCB5A904-8322-4DEF-8B92-54AF024EA4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F97F914-FF33-45EB-915E-3058737407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CCB5A904-8322-4DEF-8B92-54AF024EA4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F97F914-FF33-45EB-915E-3058737407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CCB5A904-8322-4DEF-8B92-54AF024EA4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F97F914-FF33-45EB-915E-3058737407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CCB5A904-8322-4DEF-8B92-54AF024EA4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F97F914-FF33-45EB-915E-3058737407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CCB5A904-8322-4DEF-8B92-54AF024EA4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F97F914-FF33-45EB-915E-3058737407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CCB5A904-8322-4DEF-8B92-54AF024EA4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F97F914-FF33-45EB-915E-3058737407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76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file:///D:\qq&#25991;&#20214;\712321467\Image\C2C\Image2\%7b75232B38-A165-1FB7-499C-2E1C792CACB5%7d.png" TargetMode="Externa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07.xml"/><Relationship Id="rId23" Type="http://schemas.openxmlformats.org/officeDocument/2006/relationships/tags" Target="../tags/tag106.xml"/><Relationship Id="rId22" Type="http://schemas.openxmlformats.org/officeDocument/2006/relationships/tags" Target="../tags/tag105.xml"/><Relationship Id="rId21" Type="http://schemas.openxmlformats.org/officeDocument/2006/relationships/tags" Target="../tags/tag104.xml"/><Relationship Id="rId20" Type="http://schemas.openxmlformats.org/officeDocument/2006/relationships/tags" Target="../tags/tag103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02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5" Type="http://schemas.openxmlformats.org/officeDocument/2006/relationships/theme" Target="../theme/theme3.xml"/><Relationship Id="rId24" Type="http://schemas.openxmlformats.org/officeDocument/2006/relationships/tags" Target="../tags/tag323.xml"/><Relationship Id="rId23" Type="http://schemas.openxmlformats.org/officeDocument/2006/relationships/tags" Target="../tags/tag322.xml"/><Relationship Id="rId22" Type="http://schemas.openxmlformats.org/officeDocument/2006/relationships/tags" Target="../tags/tag321.xml"/><Relationship Id="rId21" Type="http://schemas.openxmlformats.org/officeDocument/2006/relationships/tags" Target="../tags/tag320.xml"/><Relationship Id="rId20" Type="http://schemas.openxmlformats.org/officeDocument/2006/relationships/tags" Target="../tags/tag319.xml"/><Relationship Id="rId2" Type="http://schemas.openxmlformats.org/officeDocument/2006/relationships/slideLayout" Target="../slideLayouts/slideLayout31.xml"/><Relationship Id="rId19" Type="http://schemas.openxmlformats.org/officeDocument/2006/relationships/tags" Target="../tags/tag318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13" y="635637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1" y="63563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73743875" descr="D:\qq文件\712321467\Image\C2C\Image2\{75232B38-A165-1FB7-499C-2E1C792CACB5}.png"/>
          <p:cNvPicPr>
            <a:picLocks noChangeAspect="1"/>
          </p:cNvPicPr>
          <p:nvPr/>
        </p:nvPicPr>
        <p:blipFill>
          <a:blip r:embed="rId12" r:link="rId13"/>
          <a:stretch>
            <a:fillRect/>
          </a:stretch>
        </p:blipFill>
        <p:spPr>
          <a:xfrm>
            <a:off x="838310" y="365126"/>
            <a:ext cx="9526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101600" tIns="38100" rIns="76200" bIns="38100" rtlCol="0" anchor="t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10"/>
            <a:ext cx="10852237" cy="5388907"/>
          </a:xfrm>
          <a:prstGeom prst="rect">
            <a:avLst/>
          </a:prstGeom>
        </p:spPr>
        <p:txBody>
          <a:bodyPr vert="horz" wrap="square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1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1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KSO_TEMPLATE" hidden="1"/>
          <p:cNvSpPr/>
          <p:nvPr userDrawn="1">
            <p:custDataLst>
              <p:tags r:id="rId24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ransition spd="slow">
    <p:random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090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10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1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1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ransition spd="slow">
    <p:random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090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CB5A904-8322-4DEF-8B92-54AF024EA46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F97F914-FF33-45EB-915E-3058737407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6.xml"/><Relationship Id="rId4" Type="http://schemas.openxmlformats.org/officeDocument/2006/relationships/tags" Target="../tags/tag325.xml"/><Relationship Id="rId3" Type="http://schemas.openxmlformats.org/officeDocument/2006/relationships/tags" Target="../tags/tag324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58.xml"/><Relationship Id="rId8" Type="http://schemas.openxmlformats.org/officeDocument/2006/relationships/image" Target="../media/image24.svg"/><Relationship Id="rId7" Type="http://schemas.openxmlformats.org/officeDocument/2006/relationships/image" Target="../media/image23.png"/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4" Type="http://schemas.openxmlformats.org/officeDocument/2006/relationships/tags" Target="../tags/tag355.xml"/><Relationship Id="rId3" Type="http://schemas.openxmlformats.org/officeDocument/2006/relationships/tags" Target="../tags/tag354.xml"/><Relationship Id="rId2" Type="http://schemas.openxmlformats.org/officeDocument/2006/relationships/tags" Target="../tags/tag353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361.xml"/><Relationship Id="rId15" Type="http://schemas.openxmlformats.org/officeDocument/2006/relationships/tags" Target="../tags/tag360.xml"/><Relationship Id="rId14" Type="http://schemas.openxmlformats.org/officeDocument/2006/relationships/image" Target="../media/image26.png"/><Relationship Id="rId13" Type="http://schemas.openxmlformats.org/officeDocument/2006/relationships/tags" Target="../tags/tag359.xml"/><Relationship Id="rId12" Type="http://schemas.microsoft.com/office/2007/relationships/media" Target="../media/media2.mp4"/><Relationship Id="rId11" Type="http://schemas.openxmlformats.org/officeDocument/2006/relationships/video" Target="NULL" TargetMode="External"/><Relationship Id="rId10" Type="http://schemas.openxmlformats.org/officeDocument/2006/relationships/image" Target="../media/image25.jpeg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68.xml"/><Relationship Id="rId8" Type="http://schemas.openxmlformats.org/officeDocument/2006/relationships/tags" Target="../tags/tag367.xml"/><Relationship Id="rId7" Type="http://schemas.openxmlformats.org/officeDocument/2006/relationships/tags" Target="../tags/tag366.xml"/><Relationship Id="rId6" Type="http://schemas.openxmlformats.org/officeDocument/2006/relationships/tags" Target="../tags/tag365.xml"/><Relationship Id="rId5" Type="http://schemas.openxmlformats.org/officeDocument/2006/relationships/image" Target="../media/image30.png"/><Relationship Id="rId4" Type="http://schemas.openxmlformats.org/officeDocument/2006/relationships/tags" Target="../tags/tag364.xml"/><Relationship Id="rId3" Type="http://schemas.openxmlformats.org/officeDocument/2006/relationships/tags" Target="../tags/tag363.xml"/><Relationship Id="rId25" Type="http://schemas.openxmlformats.org/officeDocument/2006/relationships/notesSlide" Target="../notesSlides/notesSlide4.xml"/><Relationship Id="rId24" Type="http://schemas.openxmlformats.org/officeDocument/2006/relationships/slideLayout" Target="../slideLayouts/slideLayout18.xml"/><Relationship Id="rId23" Type="http://schemas.openxmlformats.org/officeDocument/2006/relationships/image" Target="../media/image37.png"/><Relationship Id="rId22" Type="http://schemas.microsoft.com/office/2007/relationships/media" Target="../media/media3.mp4"/><Relationship Id="rId21" Type="http://schemas.openxmlformats.org/officeDocument/2006/relationships/video" Target="../media/media3.mp4"/><Relationship Id="rId20" Type="http://schemas.openxmlformats.org/officeDocument/2006/relationships/image" Target="../media/image36.GIF"/><Relationship Id="rId2" Type="http://schemas.openxmlformats.org/officeDocument/2006/relationships/tags" Target="../tags/tag362.xml"/><Relationship Id="rId19" Type="http://schemas.microsoft.com/office/2007/relationships/hdphoto" Target="../media/image35.wdp"/><Relationship Id="rId18" Type="http://schemas.openxmlformats.org/officeDocument/2006/relationships/image" Target="../media/image34.png"/><Relationship Id="rId17" Type="http://schemas.openxmlformats.org/officeDocument/2006/relationships/tags" Target="../tags/tag373.xml"/><Relationship Id="rId16" Type="http://schemas.openxmlformats.org/officeDocument/2006/relationships/image" Target="../media/image33.png"/><Relationship Id="rId15" Type="http://schemas.openxmlformats.org/officeDocument/2006/relationships/tags" Target="../tags/tag372.xml"/><Relationship Id="rId14" Type="http://schemas.openxmlformats.org/officeDocument/2006/relationships/tags" Target="../tags/tag371.xml"/><Relationship Id="rId13" Type="http://schemas.openxmlformats.org/officeDocument/2006/relationships/image" Target="../media/image32.png"/><Relationship Id="rId12" Type="http://schemas.openxmlformats.org/officeDocument/2006/relationships/tags" Target="../tags/tag370.xml"/><Relationship Id="rId11" Type="http://schemas.openxmlformats.org/officeDocument/2006/relationships/tags" Target="../tags/tag369.xml"/><Relationship Id="rId10" Type="http://schemas.openxmlformats.org/officeDocument/2006/relationships/image" Target="../media/image31.png"/><Relationship Id="rId1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microsoft.com/office/2007/relationships/hdphoto" Target="../media/image41.wdp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1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375.xml"/><Relationship Id="rId3" Type="http://schemas.openxmlformats.org/officeDocument/2006/relationships/image" Target="../media/image49.jpeg"/><Relationship Id="rId2" Type="http://schemas.openxmlformats.org/officeDocument/2006/relationships/tags" Target="../tags/tag374.xml"/><Relationship Id="rId1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29.xml"/><Relationship Id="rId4" Type="http://schemas.openxmlformats.org/officeDocument/2006/relationships/tags" Target="../tags/tag328.xml"/><Relationship Id="rId3" Type="http://schemas.openxmlformats.org/officeDocument/2006/relationships/image" Target="../media/image10.jpeg"/><Relationship Id="rId2" Type="http://schemas.openxmlformats.org/officeDocument/2006/relationships/tags" Target="../tags/tag327.xml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37.xml"/><Relationship Id="rId8" Type="http://schemas.openxmlformats.org/officeDocument/2006/relationships/image" Target="../media/image11.jpeg"/><Relationship Id="rId7" Type="http://schemas.openxmlformats.org/officeDocument/2006/relationships/tags" Target="../tags/tag336.xml"/><Relationship Id="rId6" Type="http://schemas.openxmlformats.org/officeDocument/2006/relationships/tags" Target="../tags/tag335.xml"/><Relationship Id="rId5" Type="http://schemas.openxmlformats.org/officeDocument/2006/relationships/tags" Target="../tags/tag334.xml"/><Relationship Id="rId4" Type="http://schemas.openxmlformats.org/officeDocument/2006/relationships/tags" Target="../tags/tag333.xml"/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36.xml"/><Relationship Id="rId13" Type="http://schemas.openxmlformats.org/officeDocument/2006/relationships/tags" Target="../tags/tag340.xml"/><Relationship Id="rId12" Type="http://schemas.openxmlformats.org/officeDocument/2006/relationships/tags" Target="../tags/tag339.xml"/><Relationship Id="rId11" Type="http://schemas.openxmlformats.org/officeDocument/2006/relationships/tags" Target="../tags/tag338.xml"/><Relationship Id="rId10" Type="http://schemas.openxmlformats.org/officeDocument/2006/relationships/image" Target="../media/image12.jpeg"/><Relationship Id="rId1" Type="http://schemas.openxmlformats.org/officeDocument/2006/relationships/tags" Target="../tags/tag3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video" Target="../media/media1.mp4"/><Relationship Id="rId8" Type="http://schemas.openxmlformats.org/officeDocument/2006/relationships/image" Target="../media/image17.png"/><Relationship Id="rId7" Type="http://schemas.openxmlformats.org/officeDocument/2006/relationships/tags" Target="../tags/tag347.xml"/><Relationship Id="rId6" Type="http://schemas.openxmlformats.org/officeDocument/2006/relationships/image" Target="../media/image16.jpeg"/><Relationship Id="rId5" Type="http://schemas.openxmlformats.org/officeDocument/2006/relationships/tags" Target="../tags/tag346.xml"/><Relationship Id="rId4" Type="http://schemas.openxmlformats.org/officeDocument/2006/relationships/tags" Target="../tags/tag345.xml"/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349.xml"/><Relationship Id="rId12" Type="http://schemas.openxmlformats.org/officeDocument/2006/relationships/tags" Target="../tags/tag348.xml"/><Relationship Id="rId11" Type="http://schemas.openxmlformats.org/officeDocument/2006/relationships/image" Target="../media/image18.png"/><Relationship Id="rId10" Type="http://schemas.microsoft.com/office/2007/relationships/media" Target="../media/media1.mp4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352.xml"/><Relationship Id="rId3" Type="http://schemas.openxmlformats.org/officeDocument/2006/relationships/tags" Target="../tags/tag351.xml"/><Relationship Id="rId2" Type="http://schemas.openxmlformats.org/officeDocument/2006/relationships/tags" Target="../tags/tag350.xml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-531440"/>
            <a:ext cx="12190413" cy="791741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61798" y="4853864"/>
            <a:ext cx="12268505" cy="2004413"/>
            <a:chOff x="0" y="8200"/>
            <a:chExt cx="19200" cy="2864"/>
          </a:xfrm>
        </p:grpSpPr>
        <p:sp>
          <p:nvSpPr>
            <p:cNvPr id="3" name="矩形 2"/>
            <p:cNvSpPr/>
            <p:nvPr/>
          </p:nvSpPr>
          <p:spPr>
            <a:xfrm>
              <a:off x="0" y="8200"/>
              <a:ext cx="19200" cy="2864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" name="文本框 29"/>
            <p:cNvSpPr txBox="1"/>
            <p:nvPr/>
          </p:nvSpPr>
          <p:spPr>
            <a:xfrm>
              <a:off x="270" y="8980"/>
              <a:ext cx="18734" cy="1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lnSpc>
                  <a:spcPct val="120000"/>
                </a:lnSpc>
                <a:spcAft>
                  <a:spcPts val="800"/>
                </a:spcAft>
              </a:pPr>
              <a:r>
                <a:rPr lang="zh-CN" alt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位于智利首都以西，是南美洲太平洋东岸的重要海港城市。该城市的房屋依山而建，每一户人家都把自己的住房涂上颜色，赤橙黄绿，异彩纷呈。这种五颜六色的建筑景观与当地的地域文化有何关联？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7" r="10162"/>
          <a:stretch>
            <a:fillRect/>
          </a:stretch>
        </p:blipFill>
        <p:spPr bwMode="auto">
          <a:xfrm>
            <a:off x="221356" y="4613126"/>
            <a:ext cx="288032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0" y="1852881"/>
            <a:ext cx="12192000" cy="2037540"/>
            <a:chOff x="0" y="964605"/>
            <a:chExt cx="12192000" cy="2037540"/>
          </a:xfrm>
        </p:grpSpPr>
        <p:sp>
          <p:nvSpPr>
            <p:cNvPr id="11" name="矩形 10"/>
            <p:cNvSpPr/>
            <p:nvPr>
              <p:custDataLst>
                <p:tags r:id="rId3"/>
              </p:custDataLst>
            </p:nvPr>
          </p:nvSpPr>
          <p:spPr>
            <a:xfrm>
              <a:off x="0" y="964605"/>
              <a:ext cx="12192000" cy="203754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4"/>
              </p:custDataLst>
            </p:nvPr>
          </p:nvSpPr>
          <p:spPr>
            <a:xfrm>
              <a:off x="4371013" y="1371871"/>
              <a:ext cx="344998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altLang="zh-CN" sz="24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——</a:t>
              </a:r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第二章 第三节</a:t>
              </a:r>
              <a:r>
                <a:rPr lang="en-US" altLang="zh-CN" sz="24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——</a:t>
              </a:r>
              <a:endParaRPr lang="zh-CN" altLang="en-US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3072525" y="1832265"/>
              <a:ext cx="62202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 defTabSz="914400"/>
              <a:r>
                <a:rPr lang="zh-CN" altLang="en-US" sz="4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地域文化与城乡景观</a:t>
              </a:r>
              <a:endParaRPr lang="en-US" altLang="zh-CN" sz="4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795" y="448"/>
            <a:ext cx="12190413" cy="6857107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671266" y="1029013"/>
            <a:ext cx="108491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1281422" y="382667"/>
            <a:ext cx="9954234" cy="646346"/>
          </a:xfrm>
          <a:prstGeom prst="rect">
            <a:avLst/>
          </a:prstGeom>
        </p:spPr>
        <p:txBody>
          <a:bodyPr vert="horz" lIns="91428" tIns="45714" rIns="91428" bIns="45714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zh-CN" altLang="en-US" sz="3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lt"/>
              </a:rPr>
              <a:t>▋案例●宏村景观与地域文化</a:t>
            </a:r>
            <a:endParaRPr lang="zh-CN" altLang="en-US"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lt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4784262" y="1319170"/>
            <a:ext cx="6200603" cy="452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宏村位于皖南山区，历史上属于古徽州，因其独特的村落布局和古建筑遗存体现了徽州的地域文化，被评为世界文化遗产。整个村子的布局与</a:t>
            </a:r>
            <a:r>
              <a:rPr lang="zh-CN" altLang="en-US" sz="2400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水密不可分</a:t>
            </a:r>
            <a:r>
              <a:rPr lang="zh-CN" altLang="en-US" sz="2400" b="1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，顺地势、水势，引溪流、汇泉水，构建了别出心裁的村落水系。村落水系不仅为村民解决了消防用水，而且调节了气温，为居民生产、生活用水提供了方便，创造了一种良好的人居环境。村中有承志堂、乐叙堂等祠堂，以及南湖书院等，这些建筑组合体现着当地的</a:t>
            </a:r>
            <a:r>
              <a:rPr lang="zh-CN" altLang="en-US" sz="2400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Wingdings" panose="05000000000000000000" charset="0"/>
              </a:rPr>
              <a:t>耕读文化。</a:t>
            </a:r>
            <a:endParaRPr lang="zh-CN" altLang="en-US" sz="2400" b="1" dirty="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Wingdings" panose="05000000000000000000" charset="0"/>
            </a:endParaRP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endParaRPr lang="zh-CN" altLang="en-US" sz="2400" b="1" dirty="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Wingdings" panose="05000000000000000000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8728" y="358541"/>
            <a:ext cx="670473" cy="6704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28727" y="1206156"/>
            <a:ext cx="3835536" cy="4776483"/>
          </a:xfrm>
          <a:prstGeom prst="rect">
            <a:avLst/>
          </a:prstGeom>
        </p:spPr>
      </p:pic>
      <p:pic>
        <p:nvPicPr>
          <p:cNvPr id="10" name="人教版2.3大黄山宏村水系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>
                  <p14:trim end="10721.000000"/>
                </p14:media>
              </p:ext>
            </p:extLst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256241" y="5379371"/>
            <a:ext cx="2372281" cy="1206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10"/>
          <p:cNvSpPr/>
          <p:nvPr>
            <p:custDataLst>
              <p:tags r:id="rId15"/>
            </p:custDataLst>
          </p:nvPr>
        </p:nvSpPr>
        <p:spPr>
          <a:xfrm>
            <a:off x="8016730" y="6460120"/>
            <a:ext cx="2903807" cy="369332"/>
          </a:xfrm>
          <a:prstGeom prst="rect">
            <a:avLst/>
          </a:prstGeom>
          <a:solidFill>
            <a:schemeClr val="tx1">
              <a:lumMod val="85000"/>
              <a:lumOff val="15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安徽</a:t>
            </a:r>
            <a:r>
              <a:rPr lang="zh-CN" altLang="en-US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   </a:t>
            </a: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•   </a:t>
            </a:r>
            <a:r>
              <a:rPr lang="zh-CN" altLang="en-US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宏村</a:t>
            </a:r>
            <a:endParaRPr lang="en-US" altLang="zh-CN" b="1" dirty="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6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8"/>
          <a:stretch>
            <a:fillRect/>
          </a:stretch>
        </p:blipFill>
        <p:spPr>
          <a:xfrm>
            <a:off x="794" y="-1"/>
            <a:ext cx="12240716" cy="688540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77294" y="5229077"/>
            <a:ext cx="12268505" cy="1656327"/>
            <a:chOff x="0" y="8066"/>
            <a:chExt cx="19200" cy="2864"/>
          </a:xfrm>
        </p:grpSpPr>
        <p:sp>
          <p:nvSpPr>
            <p:cNvPr id="3" name="矩形 2"/>
            <p:cNvSpPr/>
            <p:nvPr/>
          </p:nvSpPr>
          <p:spPr>
            <a:xfrm>
              <a:off x="0" y="8066"/>
              <a:ext cx="19200" cy="2864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文本框 29"/>
            <p:cNvSpPr txBox="1"/>
            <p:nvPr/>
          </p:nvSpPr>
          <p:spPr>
            <a:xfrm>
              <a:off x="242" y="9424"/>
              <a:ext cx="18734" cy="1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CN" alt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徽派建筑最初源于古徽州，是江南建筑的典型代表。</a:t>
              </a:r>
              <a:endParaRPr lang="en-US" altLang="zh-CN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CN" alt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历史上徽商在扬州、苏州等地经营，徽派建筑对当地建筑风格亦产生了相当大的影响。</a:t>
              </a:r>
              <a:endParaRPr lang="zh-CN" alt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</p:grp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345" y="5085184"/>
            <a:ext cx="8175625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6121152" y="116633"/>
            <a:ext cx="37672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C0504D"/>
                </a:solidFill>
                <a:latin typeface="楷体" panose="02010609060101010101" charset="-122"/>
                <a:ea typeface="楷体" panose="02010609060101010101" charset="-122"/>
                <a:cs typeface="Arial" panose="020B0604020202020204"/>
              </a:rPr>
              <a:t>白墙黛瓦马头墙，回廊挂落花格窗。梦里水乡芳绿野，玉谪伯虎慰苏杭。</a:t>
            </a:r>
            <a:endParaRPr lang="zh-CN" altLang="en-US" sz="3200" b="1" dirty="0">
              <a:solidFill>
                <a:srgbClr val="C0504D"/>
              </a:solidFill>
              <a:latin typeface="楷体" panose="02010609060101010101" charset="-122"/>
              <a:ea typeface="楷体" panose="02010609060101010101" charset="-122"/>
              <a:cs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163" y="4341347"/>
            <a:ext cx="2589650" cy="251277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>
            <a:off x="8047605" y="4372290"/>
            <a:ext cx="2570865" cy="352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2260" indent="-302260">
              <a:buFont typeface="Wingdings" panose="05000000000000000000" pitchFamily="2" charset="2"/>
              <a:buChar char="n"/>
            </a:pPr>
            <a:r>
              <a:rPr lang="zh-CN" altLang="en-US" sz="1695" dirty="0">
                <a:solidFill>
                  <a:srgbClr val="000000">
                    <a:lumMod val="85000"/>
                    <a:lumOff val="15000"/>
                  </a:srgb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sz="1695" dirty="0">
                <a:solidFill>
                  <a:srgbClr val="000000">
                    <a:lumMod val="85000"/>
                    <a:lumOff val="15000"/>
                  </a:srgb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2.35  </a:t>
            </a:r>
            <a:r>
              <a:rPr lang="zh-CN" altLang="en-US" sz="1695" dirty="0">
                <a:solidFill>
                  <a:srgbClr val="000000">
                    <a:lumMod val="85000"/>
                    <a:lumOff val="15000"/>
                  </a:srgb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福建永定土楼</a:t>
            </a:r>
            <a:endParaRPr lang="zh-CN" altLang="en-US" sz="1695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390023" y="255099"/>
            <a:ext cx="6190455" cy="9389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385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lt"/>
              </a:rPr>
              <a:t>体现当地人们的</a:t>
            </a:r>
            <a:endParaRPr lang="en-US" altLang="zh-CN" sz="3385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lt"/>
            </a:endParaRPr>
          </a:p>
          <a:p>
            <a:pPr algn="ctr">
              <a:defRPr/>
            </a:pPr>
            <a:r>
              <a:rPr lang="zh-CN" altLang="en-US" sz="211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lt"/>
              </a:rPr>
              <a:t>社会组织形态</a:t>
            </a:r>
            <a:r>
              <a:rPr lang="zh-CN" altLang="en-US" sz="2115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lt"/>
              </a:rPr>
              <a:t>、</a:t>
            </a:r>
            <a:r>
              <a:rPr lang="zh-CN" altLang="en-US" sz="2115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lt"/>
              </a:rPr>
              <a:t>精神追求</a:t>
            </a:r>
            <a:endParaRPr lang="en-US" altLang="zh-CN" sz="2115" b="1" dirty="0">
              <a:solidFill>
                <a:srgbClr val="FFC000"/>
              </a:solidFill>
              <a:latin typeface="Stencil" panose="040409050D0802020404" pitchFamily="82" charset="0"/>
              <a:ea typeface="微软雅黑" panose="020B0503020204020204" charset="-122"/>
              <a:cs typeface="Arial" panose="020B0604020202020204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6744072" y="255099"/>
            <a:ext cx="5291864" cy="4018731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418203" y="2063546"/>
            <a:ext cx="6162274" cy="4523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1000"/>
              </a:lnSpc>
            </a:pPr>
            <a:r>
              <a:rPr lang="zh-CN" altLang="en-US" sz="2115" b="1" dirty="0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土楼围合而居的特色反映了怎样的地域文化特点？</a:t>
            </a:r>
            <a:endParaRPr lang="en-US" altLang="zh-CN" sz="2115" b="1" dirty="0"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35" name="组合 34"/>
          <p:cNvGrpSpPr/>
          <p:nvPr>
            <p:custDataLst>
              <p:tags r:id="rId7"/>
            </p:custDataLst>
          </p:nvPr>
        </p:nvGrpSpPr>
        <p:grpSpPr>
          <a:xfrm>
            <a:off x="418204" y="1408840"/>
            <a:ext cx="637237" cy="587187"/>
            <a:chOff x="1912712" y="1598765"/>
            <a:chExt cx="523220" cy="523220"/>
          </a:xfrm>
        </p:grpSpPr>
        <p:sp>
          <p:nvSpPr>
            <p:cNvPr id="36" name="椭圆 35"/>
            <p:cNvSpPr/>
            <p:nvPr>
              <p:custDataLst>
                <p:tags r:id="rId8"/>
              </p:custDataLst>
            </p:nvPr>
          </p:nvSpPr>
          <p:spPr>
            <a:xfrm>
              <a:off x="1912712" y="1598765"/>
              <a:ext cx="523220" cy="5232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5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cs typeface="Arial" panose="020B0604020202020204"/>
              </a:endParaRPr>
            </a:p>
          </p:txBody>
        </p:sp>
        <p:pic>
          <p:nvPicPr>
            <p:cNvPr id="37" name="内容占位符 3" descr="图片包含 游戏机&#10;&#10;描述已自动生成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98527" y="1650101"/>
              <a:ext cx="334729" cy="398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矩形 38"/>
          <p:cNvSpPr/>
          <p:nvPr>
            <p:custDataLst>
              <p:tags r:id="rId11"/>
            </p:custDataLst>
          </p:nvPr>
        </p:nvSpPr>
        <p:spPr>
          <a:xfrm>
            <a:off x="119337" y="1459150"/>
            <a:ext cx="4901179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905" b="1" spc="317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Futura Condensed Medium" charset="0"/>
              </a:rPr>
              <a:t>思    考：</a:t>
            </a:r>
            <a:endParaRPr lang="zh-CN" altLang="en-US" sz="1905" b="1" spc="317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Futura Condensed Medium" charset="0"/>
            </a:endParaRPr>
          </a:p>
        </p:txBody>
      </p:sp>
      <p:pic>
        <p:nvPicPr>
          <p:cNvPr id="52" name="图片 5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49" y="255098"/>
            <a:ext cx="5322620" cy="4018731"/>
          </a:xfrm>
          <a:prstGeom prst="rect">
            <a:avLst/>
          </a:prstGeom>
        </p:spPr>
      </p:pic>
      <p:sp>
        <p:nvSpPr>
          <p:cNvPr id="53" name="矩形 52"/>
          <p:cNvSpPr/>
          <p:nvPr>
            <p:custDataLst>
              <p:tags r:id="rId14"/>
            </p:custDataLst>
          </p:nvPr>
        </p:nvSpPr>
        <p:spPr>
          <a:xfrm>
            <a:off x="6722962" y="3419744"/>
            <a:ext cx="5312974" cy="79579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prstClr val="white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/>
              </a:rPr>
              <a:t>永定土楼中最大的土楼直径达七八十米，高四五层，内有四五百间住房，可住七八百人</a:t>
            </a:r>
            <a:endParaRPr lang="zh-CN" altLang="en-US" sz="1600" dirty="0">
              <a:solidFill>
                <a:prstClr val="white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/>
            </a:endParaRPr>
          </a:p>
        </p:txBody>
      </p:sp>
      <p:sp>
        <p:nvSpPr>
          <p:cNvPr id="54" name="矩形 53"/>
          <p:cNvSpPr/>
          <p:nvPr>
            <p:custDataLst>
              <p:tags r:id="rId15"/>
            </p:custDataLst>
          </p:nvPr>
        </p:nvSpPr>
        <p:spPr>
          <a:xfrm>
            <a:off x="7768406" y="4362421"/>
            <a:ext cx="3243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福建永定土楼内部建筑景观</a:t>
            </a:r>
            <a:endParaRPr lang="zh-CN" altLang="en-US" sz="16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33640" y="244597"/>
            <a:ext cx="5302297" cy="4014674"/>
          </a:xfrm>
          <a:prstGeom prst="rect">
            <a:avLst/>
          </a:prstGeom>
        </p:spPr>
      </p:pic>
      <p:sp>
        <p:nvSpPr>
          <p:cNvPr id="57" name="矩形 56"/>
          <p:cNvSpPr/>
          <p:nvPr>
            <p:custDataLst>
              <p:tags r:id="rId17"/>
            </p:custDataLst>
          </p:nvPr>
        </p:nvSpPr>
        <p:spPr>
          <a:xfrm>
            <a:off x="7460630" y="4347863"/>
            <a:ext cx="38587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dist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Times New Roman" panose="02020603050405020304" pitchFamily="18" charset="0"/>
              </a:rPr>
              <a:t>福建永定土楼</a:t>
            </a: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/>
              </a:rPr>
              <a:t>建筑结构与防御体系</a:t>
            </a:r>
            <a:endParaRPr lang="en-US" altLang="zh-CN" sz="1600" dirty="0">
              <a:solidFill>
                <a:srgbClr val="000000">
                  <a:lumMod val="85000"/>
                  <a:lumOff val="15000"/>
                </a:srgbClr>
              </a:solidFill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3" y="3790604"/>
            <a:ext cx="2296479" cy="3067396"/>
          </a:xfrm>
          <a:prstGeom prst="rect">
            <a:avLst/>
          </a:prstGeom>
          <a:ln w="3175">
            <a:noFill/>
          </a:ln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376" y="4347863"/>
            <a:ext cx="2616430" cy="25101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土楼">
            <a:hlinkClick r:id="" action="ppaction://media"/>
          </p:cNvPr>
          <p:cNvPicPr>
            <a:picLocks noChangeAspect="1"/>
          </p:cNvPicPr>
          <p:nvPr>
            <a:vide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400256" y="4941168"/>
            <a:ext cx="3097120" cy="174213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1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0" grpId="0"/>
      <p:bldP spid="53" grpId="0" animBg="1"/>
      <p:bldP spid="54" grpId="0"/>
      <p:bldP spid="54" grpId="1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294" y="3710171"/>
            <a:ext cx="471805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-24680" y="-22077"/>
            <a:ext cx="12279963" cy="690747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77294" y="1"/>
            <a:ext cx="12268505" cy="936123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323" y="-68514"/>
            <a:ext cx="1125378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椭圆 1"/>
          <p:cNvSpPr/>
          <p:nvPr/>
        </p:nvSpPr>
        <p:spPr>
          <a:xfrm>
            <a:off x="2567608" y="174798"/>
            <a:ext cx="504056" cy="51789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77294" y="5157193"/>
            <a:ext cx="12268505" cy="1728211"/>
            <a:chOff x="0" y="8066"/>
            <a:chExt cx="19200" cy="2864"/>
          </a:xfrm>
        </p:grpSpPr>
        <p:sp>
          <p:nvSpPr>
            <p:cNvPr id="5" name="矩形 4"/>
            <p:cNvSpPr/>
            <p:nvPr/>
          </p:nvSpPr>
          <p:spPr>
            <a:xfrm>
              <a:off x="0" y="8066"/>
              <a:ext cx="19200" cy="2864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" name="文本框 29"/>
            <p:cNvSpPr txBox="1"/>
            <p:nvPr/>
          </p:nvSpPr>
          <p:spPr>
            <a:xfrm>
              <a:off x="168" y="8779"/>
              <a:ext cx="18734" cy="1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CN" alt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我国南方传统土楼是一种大型民居建筑，以圆楼和方楼最常见，适宜</a:t>
              </a:r>
              <a:r>
                <a:rPr lang="zh-CN" alt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聚族而居</a:t>
              </a:r>
              <a:r>
                <a:rPr lang="zh-CN" alt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的生活和</a:t>
              </a:r>
              <a:r>
                <a:rPr lang="zh-CN" alt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共御外敌</a:t>
              </a:r>
              <a:r>
                <a:rPr lang="zh-CN" alt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的要求，体现了</a:t>
              </a:r>
              <a:r>
                <a:rPr lang="zh-CN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御外凝内</a:t>
              </a:r>
              <a:r>
                <a:rPr lang="zh-CN" alt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的集体精神。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 b="15278"/>
          <a:stretch>
            <a:fillRect/>
          </a:stretch>
        </p:blipFill>
        <p:spPr>
          <a:xfrm>
            <a:off x="794" y="0"/>
            <a:ext cx="12192000" cy="6858000"/>
          </a:xfrm>
          <a:prstGeom prst="rect">
            <a:avLst/>
          </a:prstGeom>
        </p:spPr>
      </p:pic>
      <p:sp>
        <p:nvSpPr>
          <p:cNvPr id="76" name="矩形 75"/>
          <p:cNvSpPr/>
          <p:nvPr/>
        </p:nvSpPr>
        <p:spPr>
          <a:xfrm>
            <a:off x="806" y="1809750"/>
            <a:ext cx="5303107" cy="23241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35361" y="2636913"/>
            <a:ext cx="4824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   </a:t>
            </a:r>
            <a:r>
              <a:rPr lang="zh-CN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地域文化</a:t>
            </a:r>
            <a:r>
              <a:rPr lang="zh-CN" altLang="en-US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同样体现在</a:t>
            </a:r>
            <a:r>
              <a:rPr lang="zh-CN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城镇景观</a:t>
            </a:r>
            <a:r>
              <a:rPr lang="zh-CN" altLang="en-US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中，相比很多现代城镇都是</a:t>
            </a:r>
            <a:r>
              <a:rPr lang="zh-CN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钢筋混凝土、玻璃</a:t>
            </a:r>
            <a:r>
              <a:rPr lang="zh-CN" altLang="en-US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之类的灰色调，有一些城镇因其深厚的</a:t>
            </a:r>
            <a:r>
              <a:rPr lang="zh-CN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文化底蕴</a:t>
            </a:r>
            <a:r>
              <a:rPr lang="zh-CN" altLang="en-US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，会有自己的色调、色彩。</a:t>
            </a:r>
            <a:endParaRPr lang="zh-CN" altLang="en-US" sz="20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734" y="1628801"/>
            <a:ext cx="439578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>
          <a:xfrm>
            <a:off x="1806" y="838"/>
            <a:ext cx="12190510" cy="685716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77294" y="5229077"/>
            <a:ext cx="12268505" cy="1985973"/>
            <a:chOff x="0" y="8066"/>
            <a:chExt cx="19200" cy="3434"/>
          </a:xfrm>
        </p:grpSpPr>
        <p:sp>
          <p:nvSpPr>
            <p:cNvPr id="3" name="矩形 2"/>
            <p:cNvSpPr/>
            <p:nvPr/>
          </p:nvSpPr>
          <p:spPr>
            <a:xfrm>
              <a:off x="0" y="8066"/>
              <a:ext cx="19200" cy="2864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文本框 29"/>
            <p:cNvSpPr txBox="1"/>
            <p:nvPr/>
          </p:nvSpPr>
          <p:spPr>
            <a:xfrm>
              <a:off x="242" y="9424"/>
              <a:ext cx="18734" cy="2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CN" alt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发展历史短</a:t>
              </a:r>
              <a:r>
                <a:rPr lang="en-US" altLang="zh-CN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,</a:t>
              </a:r>
              <a:r>
                <a:rPr lang="zh-CN" alt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受移民影响大</a:t>
              </a:r>
              <a:r>
                <a:rPr lang="en-US" altLang="zh-CN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,</a:t>
              </a:r>
              <a:r>
                <a:rPr lang="zh-CN" alt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接受了欧洲崇尚自由的精神传统</a:t>
              </a:r>
              <a:r>
                <a:rPr lang="en-US" altLang="zh-CN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;</a:t>
              </a:r>
              <a:r>
                <a:rPr lang="zh-CN" alt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经济发展快。</a:t>
              </a:r>
              <a:endParaRPr lang="zh-CN" alt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CN" alt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城市中心区摩天大楼高耸入云</a:t>
              </a:r>
              <a:r>
                <a:rPr lang="en-US" altLang="zh-CN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,</a:t>
              </a:r>
              <a:r>
                <a:rPr lang="zh-CN" alt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四周建筑物错落其间。</a:t>
              </a:r>
              <a:endParaRPr lang="zh-CN" alt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  <a:p>
              <a:pPr marL="342900" indent="-342900">
                <a:buFont typeface="Wingdings" panose="05000000000000000000" pitchFamily="2" charset="2"/>
                <a:buChar char="l"/>
              </a:pPr>
              <a:endParaRPr lang="zh-CN" alt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8760296" y="292586"/>
            <a:ext cx="2880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美国芝加哥城市景观</a:t>
            </a:r>
            <a:endParaRPr lang="zh-CN" altLang="en-US" sz="20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345" y="5085184"/>
            <a:ext cx="5438775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37869" r="73" b="19150"/>
          <a:stretch>
            <a:fillRect/>
          </a:stretch>
        </p:blipFill>
        <p:spPr>
          <a:xfrm>
            <a:off x="-789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77294" y="5229077"/>
            <a:ext cx="12268505" cy="1985973"/>
            <a:chOff x="0" y="8066"/>
            <a:chExt cx="19200" cy="3434"/>
          </a:xfrm>
        </p:grpSpPr>
        <p:sp>
          <p:nvSpPr>
            <p:cNvPr id="3" name="矩形 2"/>
            <p:cNvSpPr/>
            <p:nvPr/>
          </p:nvSpPr>
          <p:spPr>
            <a:xfrm>
              <a:off x="0" y="8066"/>
              <a:ext cx="19200" cy="2864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文本框 29"/>
            <p:cNvSpPr txBox="1"/>
            <p:nvPr/>
          </p:nvSpPr>
          <p:spPr>
            <a:xfrm>
              <a:off x="242" y="9424"/>
              <a:ext cx="18734" cy="2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CN" alt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发展历史悠久</a:t>
              </a:r>
              <a:r>
                <a:rPr lang="en-US" altLang="zh-CN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,</a:t>
              </a:r>
              <a:r>
                <a:rPr lang="zh-CN" alt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城市格局与主体建筑风格已经形成</a:t>
              </a:r>
              <a:r>
                <a:rPr lang="en-US" altLang="zh-CN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;</a:t>
              </a:r>
              <a:r>
                <a:rPr lang="zh-CN" alt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重视文化传统</a:t>
              </a:r>
              <a:endParaRPr lang="zh-CN" alt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CN" alt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城市中心区很少建造现代化高楼</a:t>
              </a:r>
              <a:r>
                <a:rPr lang="en-US" altLang="zh-CN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,</a:t>
              </a:r>
              <a:r>
                <a:rPr lang="zh-CN" alt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高大楼群聚集的情况更为少见</a:t>
              </a:r>
              <a:endParaRPr lang="zh-CN" alt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  <a:p>
              <a:pPr marL="342900" indent="-342900">
                <a:buFont typeface="Wingdings" panose="05000000000000000000" pitchFamily="2" charset="2"/>
                <a:buChar char="l"/>
              </a:pPr>
              <a:endParaRPr lang="zh-CN" alt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8851" y="2214429"/>
            <a:ext cx="4276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伦敦城市格局与主体建筑风格</a:t>
            </a:r>
            <a:endParaRPr lang="en-US" altLang="zh-CN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345" y="5085184"/>
            <a:ext cx="5438775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-2159" b="-1810"/>
          <a:stretch>
            <a:fillRect/>
          </a:stretch>
        </p:blipFill>
        <p:spPr>
          <a:xfrm>
            <a:off x="350795" y="1229011"/>
            <a:ext cx="3178396" cy="2199989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94" y="0"/>
            <a:ext cx="12189778" cy="1076185"/>
          </a:xfrm>
          <a:prstGeom prst="rect">
            <a:avLst/>
          </a:prstGeom>
          <a:solidFill>
            <a:schemeClr val="accent1">
              <a:lumMod val="50000"/>
              <a:alpha val="43000"/>
            </a:schemeClr>
          </a:solidFill>
        </p:spPr>
        <p:txBody>
          <a:bodyPr wrap="square" rtlCol="0" anchor="t">
            <a:spAutoFit/>
          </a:bodyPr>
          <a:lstStyle/>
          <a:p>
            <a:pPr defTabSz="914400"/>
            <a:r>
              <a:rPr lang="zh-CN" altLang="en-US" sz="3200" b="1" spc="50">
                <a:ln w="3175">
                  <a:noFill/>
                  <a:prstDash val="dash"/>
                </a:ln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北京老城的四合院以北房为尊，两厢次之，倒座为宾，杂物为附，体现了</a:t>
            </a:r>
            <a:r>
              <a:rPr lang="zh-CN" altLang="en-US" sz="3200" b="1" spc="50">
                <a:ln w="3175">
                  <a:noFill/>
                  <a:prstDash val="dash"/>
                </a:ln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长幼有序</a:t>
            </a:r>
            <a:r>
              <a:rPr lang="zh-CN" altLang="en-US" sz="3200" b="1" spc="50">
                <a:ln w="3175">
                  <a:noFill/>
                  <a:prstDash val="dash"/>
                </a:ln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的家庭文化。</a:t>
            </a:r>
            <a:endParaRPr lang="zh-CN" altLang="en-US" sz="3200" b="1" spc="50">
              <a:ln w="3175">
                <a:noFill/>
                <a:prstDash val="dash"/>
              </a:ln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9" b="45405"/>
          <a:stretch>
            <a:fillRect/>
          </a:stretch>
        </p:blipFill>
        <p:spPr>
          <a:xfrm>
            <a:off x="0" y="2080883"/>
            <a:ext cx="12191999" cy="382918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74812" y="934483"/>
            <a:ext cx="11604811" cy="97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400" spc="3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在城镇景观的设计中，如何融合地域文化，体现尊重自然、追求社会公平、增加社会福利、创造灿烂文化，已经成为设计者们共同的追求。</a:t>
            </a:r>
            <a:endParaRPr lang="zh-CN" altLang="en-US" sz="2400" spc="300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74812" y="165150"/>
            <a:ext cx="1980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spc="3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城镇规划</a:t>
            </a:r>
            <a:endParaRPr lang="zh-CN" altLang="en-US" sz="3200" b="1" spc="3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313773" y="796205"/>
            <a:ext cx="1118796" cy="45719"/>
          </a:xfrm>
          <a:prstGeom prst="roundRect">
            <a:avLst/>
          </a:prstGeom>
          <a:solidFill>
            <a:srgbClr val="FF7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5105986" y="714427"/>
            <a:ext cx="1980029" cy="676774"/>
            <a:chOff x="5577074" y="714427"/>
            <a:chExt cx="1980029" cy="676774"/>
          </a:xfrm>
        </p:grpSpPr>
        <p:sp>
          <p:nvSpPr>
            <p:cNvPr id="17" name="矩形 16"/>
            <p:cNvSpPr/>
            <p:nvPr/>
          </p:nvSpPr>
          <p:spPr>
            <a:xfrm>
              <a:off x="5577074" y="714427"/>
              <a:ext cx="198002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 spc="3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知识总结</a:t>
              </a:r>
              <a:endParaRPr lang="zh-CN" altLang="en-US" sz="3200" b="1" spc="300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6007690" y="1345482"/>
              <a:ext cx="1118796" cy="45719"/>
            </a:xfrm>
            <a:prstGeom prst="roundRect">
              <a:avLst/>
            </a:prstGeom>
            <a:solidFill>
              <a:srgbClr val="FF7E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913550" y="2354713"/>
            <a:ext cx="9483695" cy="2148574"/>
            <a:chOff x="2082130" y="2352248"/>
            <a:chExt cx="9483695" cy="2148574"/>
          </a:xfrm>
        </p:grpSpPr>
        <p:cxnSp>
          <p:nvCxnSpPr>
            <p:cNvPr id="3" name="直接箭头连接符 2"/>
            <p:cNvCxnSpPr/>
            <p:nvPr/>
          </p:nvCxnSpPr>
          <p:spPr>
            <a:xfrm flipH="1">
              <a:off x="4293812" y="3448617"/>
              <a:ext cx="892648" cy="0"/>
            </a:xfrm>
            <a:prstGeom prst="straightConnector1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箭头连接符 3"/>
            <p:cNvCxnSpPr/>
            <p:nvPr/>
          </p:nvCxnSpPr>
          <p:spPr>
            <a:xfrm flipH="1">
              <a:off x="3822408" y="2766465"/>
              <a:ext cx="460714" cy="0"/>
            </a:xfrm>
            <a:prstGeom prst="straightConnector1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箭头连接符 4"/>
            <p:cNvCxnSpPr/>
            <p:nvPr/>
          </p:nvCxnSpPr>
          <p:spPr>
            <a:xfrm flipH="1">
              <a:off x="3833098" y="3448617"/>
              <a:ext cx="460714" cy="0"/>
            </a:xfrm>
            <a:prstGeom prst="straightConnector1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/>
          </p:nvCxnSpPr>
          <p:spPr>
            <a:xfrm flipV="1">
              <a:off x="4293812" y="2766465"/>
              <a:ext cx="0" cy="1373829"/>
            </a:xfrm>
            <a:prstGeom prst="straightConnector1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>
              <a:endCxn id="15" idx="3"/>
            </p:cNvCxnSpPr>
            <p:nvPr/>
          </p:nvCxnSpPr>
          <p:spPr>
            <a:xfrm flipH="1">
              <a:off x="7005540" y="3425631"/>
              <a:ext cx="538414" cy="0"/>
            </a:xfrm>
            <a:prstGeom prst="straightConnector1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 flipH="1">
              <a:off x="7543953" y="2628566"/>
              <a:ext cx="354423" cy="0"/>
            </a:xfrm>
            <a:prstGeom prst="straightConnector1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 flipV="1">
              <a:off x="7543953" y="2628566"/>
              <a:ext cx="0" cy="1640104"/>
            </a:xfrm>
            <a:prstGeom prst="straightConnector1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圆角矩形 59"/>
            <p:cNvSpPr/>
            <p:nvPr/>
          </p:nvSpPr>
          <p:spPr bwMode="auto">
            <a:xfrm>
              <a:off x="7898375" y="2352248"/>
              <a:ext cx="3667450" cy="498012"/>
            </a:xfrm>
            <a:prstGeom prst="roundRect">
              <a:avLst/>
            </a:prstGeom>
            <a:solidFill>
              <a:srgbClr val="EA6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2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8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4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80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6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2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8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hangingPunct="1"/>
              <a:r>
                <a:rPr lang="zh-CN" altLang="en-US" sz="2800" dirty="0">
                  <a:solidFill>
                    <a:prstClr val="white"/>
                  </a:solidFill>
                  <a:latin typeface="+mn-ea"/>
                </a:rPr>
                <a:t>在乡村景观上的体现</a:t>
              </a:r>
              <a:endParaRPr lang="zh-CN" altLang="en-US" sz="2800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2" name="圆角矩形 60"/>
            <p:cNvSpPr/>
            <p:nvPr/>
          </p:nvSpPr>
          <p:spPr bwMode="auto">
            <a:xfrm>
              <a:off x="7946177" y="4007741"/>
              <a:ext cx="3571847" cy="493081"/>
            </a:xfrm>
            <a:prstGeom prst="roundRect">
              <a:avLst/>
            </a:prstGeom>
            <a:solidFill>
              <a:srgbClr val="EA6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2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8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4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80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6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2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8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hangingPunct="1"/>
              <a:r>
                <a:rPr lang="zh-CN" altLang="en-US" sz="2800" dirty="0">
                  <a:solidFill>
                    <a:prstClr val="white"/>
                  </a:solidFill>
                  <a:latin typeface="+mn-ea"/>
                </a:rPr>
                <a:t>在城市景观上的体现</a:t>
              </a:r>
              <a:endParaRPr lang="zh-CN" altLang="en-US" sz="2800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3" name="圆角矩形 62"/>
            <p:cNvSpPr/>
            <p:nvPr/>
          </p:nvSpPr>
          <p:spPr bwMode="auto">
            <a:xfrm>
              <a:off x="2879598" y="2519925"/>
              <a:ext cx="942810" cy="493081"/>
            </a:xfrm>
            <a:prstGeom prst="roundRect">
              <a:avLst/>
            </a:prstGeom>
            <a:solidFill>
              <a:srgbClr val="EA6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2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8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4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80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6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2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8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hangingPunct="1"/>
              <a:r>
                <a:rPr lang="zh-CN" altLang="en-US" sz="2800" dirty="0">
                  <a:solidFill>
                    <a:prstClr val="white"/>
                  </a:solidFill>
                  <a:latin typeface="+mn-ea"/>
                </a:rPr>
                <a:t>含义</a:t>
              </a:r>
              <a:endParaRPr lang="zh-CN" altLang="en-US" sz="2800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15" name="圆角矩形 19"/>
            <p:cNvSpPr/>
            <p:nvPr/>
          </p:nvSpPr>
          <p:spPr bwMode="auto">
            <a:xfrm>
              <a:off x="5186460" y="3202077"/>
              <a:ext cx="1819080" cy="493081"/>
            </a:xfrm>
            <a:prstGeom prst="roundRect">
              <a:avLst/>
            </a:prstGeom>
            <a:solidFill>
              <a:srgbClr val="EA6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2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8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4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80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6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2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8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hangingPunct="1"/>
              <a:r>
                <a:rPr lang="zh-CN" altLang="en-US" sz="2800" spc="300" dirty="0">
                  <a:solidFill>
                    <a:prstClr val="white"/>
                  </a:solidFill>
                  <a:latin typeface="+mn-ea"/>
                </a:rPr>
                <a:t>地域文化</a:t>
              </a:r>
              <a:endParaRPr lang="zh-CN" altLang="en-US" sz="2800" spc="300" dirty="0">
                <a:solidFill>
                  <a:prstClr val="white"/>
                </a:solidFill>
                <a:latin typeface="+mn-ea"/>
              </a:endParaRPr>
            </a:p>
          </p:txBody>
        </p:sp>
        <p:cxnSp>
          <p:nvCxnSpPr>
            <p:cNvPr id="20" name="直接箭头连接符 19"/>
            <p:cNvCxnSpPr/>
            <p:nvPr/>
          </p:nvCxnSpPr>
          <p:spPr>
            <a:xfrm flipH="1">
              <a:off x="3822408" y="4143155"/>
              <a:ext cx="460714" cy="0"/>
            </a:xfrm>
            <a:prstGeom prst="straightConnector1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圆角矩形 62"/>
            <p:cNvSpPr/>
            <p:nvPr/>
          </p:nvSpPr>
          <p:spPr bwMode="auto">
            <a:xfrm>
              <a:off x="2092819" y="3893754"/>
              <a:ext cx="1740278" cy="493081"/>
            </a:xfrm>
            <a:prstGeom prst="roundRect">
              <a:avLst/>
            </a:prstGeom>
            <a:solidFill>
              <a:srgbClr val="EA6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2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8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4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80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6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2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8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hangingPunct="1"/>
              <a:r>
                <a:rPr lang="zh-CN" altLang="en-US" sz="2800" dirty="0">
                  <a:solidFill>
                    <a:prstClr val="white"/>
                  </a:solidFill>
                  <a:latin typeface="+mn-ea"/>
                </a:rPr>
                <a:t>人文景观</a:t>
              </a:r>
              <a:endParaRPr lang="zh-CN" altLang="en-US" sz="2800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23" name="圆角矩形 62"/>
            <p:cNvSpPr/>
            <p:nvPr/>
          </p:nvSpPr>
          <p:spPr bwMode="auto">
            <a:xfrm>
              <a:off x="2082130" y="3206840"/>
              <a:ext cx="1740278" cy="493081"/>
            </a:xfrm>
            <a:prstGeom prst="roundRect">
              <a:avLst/>
            </a:prstGeom>
            <a:solidFill>
              <a:srgbClr val="EA6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2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8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4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80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6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2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800" algn="l" defTabSz="1218565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hangingPunct="1"/>
              <a:r>
                <a:rPr lang="zh-CN" altLang="en-US" sz="2800" dirty="0">
                  <a:solidFill>
                    <a:prstClr val="white"/>
                  </a:solidFill>
                  <a:latin typeface="+mn-ea"/>
                </a:rPr>
                <a:t>自然景观</a:t>
              </a:r>
              <a:endParaRPr lang="zh-CN" altLang="en-US" sz="2800" dirty="0">
                <a:solidFill>
                  <a:prstClr val="white"/>
                </a:solidFill>
                <a:latin typeface="+mn-ea"/>
              </a:endParaRPr>
            </a:p>
          </p:txBody>
        </p:sp>
        <p:cxnSp>
          <p:nvCxnSpPr>
            <p:cNvPr id="28" name="直接箭头连接符 27"/>
            <p:cNvCxnSpPr/>
            <p:nvPr/>
          </p:nvCxnSpPr>
          <p:spPr>
            <a:xfrm flipH="1">
              <a:off x="7543953" y="4254281"/>
              <a:ext cx="402224" cy="0"/>
            </a:xfrm>
            <a:prstGeom prst="straightConnector1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flipH="1">
            <a:off x="-24671" y="0"/>
            <a:ext cx="4464487" cy="6885384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7353" y="1707429"/>
            <a:ext cx="3960439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地域文化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是指一个地区的人们在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生产生活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社会制度组织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精神活动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中体现的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价值观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和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审美情趣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en-US" altLang="zh-CN" sz="28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文化具有地域性，它可以是</a:t>
            </a:r>
            <a:r>
              <a:rPr lang="zh-CN" alt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物质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方面的，也可以</a:t>
            </a:r>
            <a:r>
              <a:rPr lang="zh-CN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</a:t>
            </a:r>
            <a:r>
              <a:rPr lang="zh-CN" alt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非物质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方面的。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114" y="189778"/>
            <a:ext cx="41036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6"/>
          <a:stretch>
            <a:fillRect/>
          </a:stretch>
        </p:blipFill>
        <p:spPr>
          <a:xfrm>
            <a:off x="4439839" y="0"/>
            <a:ext cx="85725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94" y="3910903"/>
            <a:ext cx="12190413" cy="2957445"/>
          </a:xfrm>
          <a:prstGeom prst="rect">
            <a:avLst/>
          </a:prstGeom>
        </p:spPr>
      </p:pic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1429" y="3910269"/>
            <a:ext cx="12189778" cy="2946651"/>
          </a:xfrm>
          <a:prstGeom prst="rect">
            <a:avLst/>
          </a:prstGeom>
          <a:solidFill>
            <a:schemeClr val="tx1">
              <a:alpha val="2000"/>
            </a:schemeClr>
          </a:solidFill>
          <a:ln w="3175">
            <a:noFill/>
            <a:prstDash val="dash"/>
          </a:ln>
        </p:spPr>
        <p:txBody>
          <a:bodyPr wrap="square" lIns="63492" tIns="25397" rIns="63492" bIns="25397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ctr" defTabSz="913765">
              <a:lnSpc>
                <a:spcPct val="120000"/>
              </a:lnSpc>
              <a:spcAft>
                <a:spcPts val="800"/>
              </a:spcAft>
            </a:pPr>
            <a:r>
              <a:rPr lang="zh-CN" altLang="en-US" sz="2200" spc="140" dirty="0">
                <a:ln w="3175">
                  <a:noFill/>
                  <a:prstDash val="dash"/>
                </a:ln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上海外滩</a:t>
            </a:r>
            <a:r>
              <a:rPr lang="zh-CN" altLang="en-US" sz="2200" spc="140" dirty="0">
                <a:ln w="3175">
                  <a:noFill/>
                  <a:prstDash val="dash"/>
                </a:ln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，一段长约1500米的江边大道，汇集了50多座风格各异的中西建筑，被称为“万国建筑博览'.这里是上海这座城市中西文化交融的见证。</a:t>
            </a:r>
            <a:endParaRPr lang="zh-CN" altLang="en-US" sz="2200" spc="140" dirty="0">
              <a:ln w="3175">
                <a:noFill/>
                <a:prstDash val="dash"/>
              </a:ln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1"/>
            </p:custDataLst>
          </p:nvPr>
        </p:nvGrpSpPr>
        <p:grpSpPr>
          <a:xfrm flipH="1">
            <a:off x="7874405" y="5844862"/>
            <a:ext cx="4316803" cy="1012693"/>
            <a:chOff x="0" y="5362847"/>
            <a:chExt cx="6374800" cy="1495153"/>
          </a:xfrm>
        </p:grpSpPr>
        <p:sp>
          <p:nvSpPr>
            <p:cNvPr id="14" name="等腰三角形 13"/>
            <p:cNvSpPr/>
            <p:nvPr userDrawn="1">
              <p:custDataLst>
                <p:tags r:id="rId2"/>
              </p:custDataLst>
            </p:nvPr>
          </p:nvSpPr>
          <p:spPr>
            <a:xfrm>
              <a:off x="0" y="5898776"/>
              <a:ext cx="6374800" cy="959224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15" name="等腰三角形 14"/>
            <p:cNvSpPr/>
            <p:nvPr userDrawn="1">
              <p:custDataLst>
                <p:tags r:id="rId3"/>
              </p:custDataLst>
            </p:nvPr>
          </p:nvSpPr>
          <p:spPr>
            <a:xfrm>
              <a:off x="0" y="5362847"/>
              <a:ext cx="2908300" cy="1495153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grpSp>
        <p:nvGrpSpPr>
          <p:cNvPr id="9" name="组合 8"/>
          <p:cNvGrpSpPr/>
          <p:nvPr userDrawn="1">
            <p:custDataLst>
              <p:tags r:id="rId4"/>
            </p:custDataLst>
          </p:nvPr>
        </p:nvGrpSpPr>
        <p:grpSpPr>
          <a:xfrm rot="10800000" flipH="1">
            <a:off x="795" y="448"/>
            <a:ext cx="4316803" cy="1012693"/>
            <a:chOff x="0" y="5362847"/>
            <a:chExt cx="6374800" cy="1495153"/>
          </a:xfrm>
        </p:grpSpPr>
        <p:sp>
          <p:nvSpPr>
            <p:cNvPr id="10" name="等腰三角形 9"/>
            <p:cNvSpPr/>
            <p:nvPr userDrawn="1">
              <p:custDataLst>
                <p:tags r:id="rId5"/>
              </p:custDataLst>
            </p:nvPr>
          </p:nvSpPr>
          <p:spPr>
            <a:xfrm>
              <a:off x="0" y="5898776"/>
              <a:ext cx="6374800" cy="959224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12" name="等腰三角形 11"/>
            <p:cNvSpPr/>
            <p:nvPr userDrawn="1">
              <p:custDataLst>
                <p:tags r:id="rId6"/>
              </p:custDataLst>
            </p:nvPr>
          </p:nvSpPr>
          <p:spPr>
            <a:xfrm>
              <a:off x="0" y="5362847"/>
              <a:ext cx="2908300" cy="1495153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9483" b="9483"/>
          <a:stretch>
            <a:fillRect/>
          </a:stretch>
        </p:blipFill>
        <p:spPr>
          <a:xfrm>
            <a:off x="746" y="420"/>
            <a:ext cx="6095253" cy="335238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600" h="5280">
                <a:moveTo>
                  <a:pt x="0" y="0"/>
                </a:moveTo>
                <a:lnTo>
                  <a:pt x="9600" y="0"/>
                </a:lnTo>
                <a:lnTo>
                  <a:pt x="9600" y="5280"/>
                </a:lnTo>
                <a:lnTo>
                  <a:pt x="0" y="52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9594" b="9594"/>
          <a:stretch>
            <a:fillRect/>
          </a:stretch>
        </p:blipFill>
        <p:spPr>
          <a:xfrm>
            <a:off x="6096002" y="3352808"/>
            <a:ext cx="6095253" cy="35047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600" h="5280">
                <a:moveTo>
                  <a:pt x="0" y="0"/>
                </a:moveTo>
                <a:lnTo>
                  <a:pt x="9600" y="0"/>
                </a:lnTo>
                <a:lnTo>
                  <a:pt x="9600" y="5280"/>
                </a:lnTo>
                <a:lnTo>
                  <a:pt x="0" y="52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11"/>
            </p:custDataLst>
          </p:nvPr>
        </p:nvSpPr>
        <p:spPr>
          <a:xfrm>
            <a:off x="6413029" y="609947"/>
            <a:ext cx="5320988" cy="213333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28" tIns="45714" rIns="91428" bIns="45714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defTabSz="913765">
              <a:lnSpc>
                <a:spcPct val="130000"/>
              </a:lnSpc>
              <a:spcAft>
                <a:spcPts val="800"/>
              </a:spcAft>
            </a:pPr>
            <a:r>
              <a:rPr lang="zh-CN" altLang="en-US" sz="1800" spc="200">
                <a:ln w="3175">
                  <a:noFill/>
                  <a:prstDash val="dash"/>
                </a:ln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charset="0"/>
              </a:rPr>
              <a:t></a:t>
            </a:r>
            <a:r>
              <a:rPr lang="zh-CN" altLang="en-US" sz="1800" spc="200">
                <a:ln w="3175">
                  <a:noFill/>
                  <a:prstDash val="dash"/>
                </a:ln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深圳街头</a:t>
            </a:r>
            <a:r>
              <a:rPr lang="zh-CN" altLang="en-US" sz="1800" spc="200">
                <a:ln w="3175">
                  <a:noFill/>
                  <a:prstDash val="dash"/>
                </a:ln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的《拓荒牛》雕塑。正是有了“拓荒牛”精神和进取、创新的文化，才有了深圳从小渔村到大都市的沧桑巨变。</a:t>
            </a:r>
            <a:endParaRPr lang="zh-CN" altLang="en-US" sz="1800" spc="200">
              <a:ln w="3175">
                <a:noFill/>
                <a:prstDash val="dash"/>
              </a:ln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itle 6"/>
          <p:cNvSpPr txBox="1"/>
          <p:nvPr>
            <p:custDataLst>
              <p:tags r:id="rId12"/>
            </p:custDataLst>
          </p:nvPr>
        </p:nvSpPr>
        <p:spPr>
          <a:xfrm>
            <a:off x="610271" y="4114718"/>
            <a:ext cx="4876203" cy="213333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28" tIns="45714" rIns="91428" bIns="45714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defTabSz="913765">
              <a:lnSpc>
                <a:spcPct val="130000"/>
              </a:lnSpc>
              <a:spcAft>
                <a:spcPts val="800"/>
              </a:spcAft>
            </a:pPr>
            <a:r>
              <a:rPr lang="en-US" altLang="zh-CN" sz="1800" spc="200">
                <a:ln w="3175">
                  <a:noFill/>
                  <a:prstDash val="dash"/>
                </a:ln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charset="0"/>
              </a:rPr>
              <a:t></a:t>
            </a:r>
            <a:r>
              <a:rPr lang="en-US" altLang="zh-CN" sz="1800" spc="200">
                <a:ln w="3175">
                  <a:noFill/>
                  <a:prstDash val="dash"/>
                </a:ln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“小桥、流水、人家”，江苏昆山</a:t>
            </a:r>
            <a:r>
              <a:rPr lang="en-US" altLang="zh-CN" sz="1800" spc="200">
                <a:ln w="3175">
                  <a:noFill/>
                  <a:prstDash val="dash"/>
                </a:ln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周庄</a:t>
            </a:r>
            <a:r>
              <a:rPr lang="en-US" altLang="zh-CN" sz="1800" spc="200">
                <a:ln w="3175">
                  <a:noFill/>
                  <a:prstDash val="dash"/>
                </a:ln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独特的水乡氛围，浓郁的江南文化气息，为人们展示了一幅人与自然和谐共处的图景。</a:t>
            </a:r>
            <a:endParaRPr lang="en-US" altLang="zh-CN" sz="1800" spc="200">
              <a:ln w="3175">
                <a:noFill/>
                <a:prstDash val="dash"/>
              </a:ln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3"/>
    </p:custDataLst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28304" y="243769"/>
            <a:ext cx="5162251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400"/>
            <a:r>
              <a:rPr lang="zh-CN" altLang="en-US" sz="2800" b="1" dirty="0">
                <a:solidFill>
                  <a:prstClr val="black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地域文化与城乡景观</a:t>
            </a:r>
            <a:endParaRPr lang="zh-CN" altLang="en-US" sz="2800" b="1" dirty="0">
              <a:solidFill>
                <a:prstClr val="black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0187" y="1708631"/>
            <a:ext cx="924554" cy="7077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性质分类</a:t>
            </a:r>
            <a:endParaRPr lang="en-US" altLang="zh-CN" sz="20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8" name="连接符: 肘形 7"/>
          <p:cNvCxnSpPr>
            <a:stCxn id="18" idx="0"/>
            <a:endCxn id="7" idx="1"/>
          </p:cNvCxnSpPr>
          <p:nvPr/>
        </p:nvCxnSpPr>
        <p:spPr>
          <a:xfrm rot="5400000" flipH="1" flipV="1">
            <a:off x="467303" y="2541374"/>
            <a:ext cx="1311729" cy="354041"/>
          </a:xfrm>
          <a:prstGeom prst="bentConnector2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连接符: 肘形 9"/>
          <p:cNvCxnSpPr>
            <a:stCxn id="7" idx="3"/>
            <a:endCxn id="11" idx="1"/>
          </p:cNvCxnSpPr>
          <p:nvPr/>
        </p:nvCxnSpPr>
        <p:spPr>
          <a:xfrm flipV="1">
            <a:off x="2224741" y="1684361"/>
            <a:ext cx="523188" cy="378168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747929" y="1453559"/>
            <a:ext cx="1820206" cy="46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2400" dirty="0">
                <a:solidFill>
                  <a:prstClr val="black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自然景观</a:t>
            </a:r>
            <a:endParaRPr lang="en-US" altLang="zh-CN" sz="2400" dirty="0">
              <a:solidFill>
                <a:prstClr val="black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747930" y="2160599"/>
            <a:ext cx="1805027" cy="46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2400" dirty="0">
                <a:solidFill>
                  <a:prstClr val="black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人文景观</a:t>
            </a:r>
            <a:endParaRPr lang="en-US" altLang="zh-CN" sz="2400" dirty="0">
              <a:solidFill>
                <a:prstClr val="black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cxnSp>
        <p:nvCxnSpPr>
          <p:cNvPr id="17" name="连接符: 肘形 16"/>
          <p:cNvCxnSpPr>
            <a:stCxn id="7" idx="3"/>
            <a:endCxn id="14" idx="1"/>
          </p:cNvCxnSpPr>
          <p:nvPr/>
        </p:nvCxnSpPr>
        <p:spPr>
          <a:xfrm>
            <a:off x="2224741" y="2062529"/>
            <a:ext cx="523188" cy="328872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86930" y="3374259"/>
            <a:ext cx="1118434" cy="6462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3600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景观</a:t>
            </a:r>
            <a:endParaRPr lang="zh-CN" altLang="en-US" sz="3600" dirty="0">
              <a:solidFill>
                <a:srgbClr val="FF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05436" y="2150321"/>
            <a:ext cx="1820206" cy="4616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2400" dirty="0">
                <a:solidFill>
                  <a:prstClr val="black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文化景观</a:t>
            </a:r>
            <a:endParaRPr lang="en-US" altLang="zh-CN" sz="2400" dirty="0">
              <a:solidFill>
                <a:prstClr val="black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96158" y="5024418"/>
            <a:ext cx="924554" cy="7077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地缘分类</a:t>
            </a:r>
            <a:endParaRPr lang="en-US" altLang="zh-CN" sz="20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21" name="连接符: 肘形 20"/>
          <p:cNvCxnSpPr>
            <a:stCxn id="18" idx="2"/>
            <a:endCxn id="20" idx="1"/>
          </p:cNvCxnSpPr>
          <p:nvPr/>
        </p:nvCxnSpPr>
        <p:spPr>
          <a:xfrm rot="16200000" flipH="1">
            <a:off x="442247" y="4524405"/>
            <a:ext cx="1357811" cy="350011"/>
          </a:xfrm>
          <a:prstGeom prst="bentConnector2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连接符: 肘形 21"/>
          <p:cNvCxnSpPr>
            <a:stCxn id="20" idx="3"/>
            <a:endCxn id="23" idx="1"/>
          </p:cNvCxnSpPr>
          <p:nvPr/>
        </p:nvCxnSpPr>
        <p:spPr>
          <a:xfrm flipV="1">
            <a:off x="2220711" y="4561680"/>
            <a:ext cx="509732" cy="816637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2730444" y="4146235"/>
            <a:ext cx="1022876" cy="8308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2400" dirty="0">
                <a:solidFill>
                  <a:prstClr val="black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乡村景观</a:t>
            </a:r>
            <a:endParaRPr lang="en-US" altLang="zh-CN" sz="2400" dirty="0">
              <a:solidFill>
                <a:prstClr val="black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731256" y="5684164"/>
            <a:ext cx="1001991" cy="8308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2400" dirty="0">
                <a:solidFill>
                  <a:prstClr val="black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城镇景观</a:t>
            </a:r>
            <a:endParaRPr lang="en-US" altLang="zh-CN" sz="2400" dirty="0">
              <a:solidFill>
                <a:prstClr val="black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cxnSp>
        <p:nvCxnSpPr>
          <p:cNvPr id="25" name="连接符: 肘形 24"/>
          <p:cNvCxnSpPr>
            <a:stCxn id="20" idx="3"/>
            <a:endCxn id="24" idx="1"/>
          </p:cNvCxnSpPr>
          <p:nvPr/>
        </p:nvCxnSpPr>
        <p:spPr>
          <a:xfrm>
            <a:off x="2220711" y="5378315"/>
            <a:ext cx="510544" cy="721292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箭头: 下 25"/>
          <p:cNvSpPr/>
          <p:nvPr/>
        </p:nvSpPr>
        <p:spPr>
          <a:xfrm rot="16200000">
            <a:off x="4965209" y="1920832"/>
            <a:ext cx="109554" cy="94113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026991" y="1755885"/>
            <a:ext cx="1805027" cy="4616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2400" dirty="0">
                <a:solidFill>
                  <a:prstClr val="black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物质文化</a:t>
            </a:r>
            <a:endParaRPr lang="en-US" altLang="zh-CN" sz="2400" dirty="0">
              <a:solidFill>
                <a:prstClr val="black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cxnSp>
        <p:nvCxnSpPr>
          <p:cNvPr id="28" name="直接箭头连接符 27"/>
          <p:cNvCxnSpPr>
            <a:stCxn id="31" idx="1"/>
            <a:endCxn id="19" idx="3"/>
          </p:cNvCxnSpPr>
          <p:nvPr/>
        </p:nvCxnSpPr>
        <p:spPr>
          <a:xfrm flipH="1">
            <a:off x="7325642" y="2380245"/>
            <a:ext cx="1113842" cy="879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10006446" y="2502071"/>
            <a:ext cx="1805027" cy="4616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2400" dirty="0">
                <a:solidFill>
                  <a:prstClr val="black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非物质文化</a:t>
            </a:r>
            <a:endParaRPr lang="en-US" altLang="zh-CN" sz="2400" dirty="0">
              <a:solidFill>
                <a:prstClr val="black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30" name="右大括号 29"/>
          <p:cNvSpPr/>
          <p:nvPr/>
        </p:nvSpPr>
        <p:spPr>
          <a:xfrm rot="10800000">
            <a:off x="9564560" y="1778778"/>
            <a:ext cx="449457" cy="1164541"/>
          </a:xfrm>
          <a:prstGeom prst="rightBrac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439484" y="2087895"/>
            <a:ext cx="1118434" cy="584699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3200" dirty="0">
                <a:solidFill>
                  <a:prstClr val="black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文化</a:t>
            </a:r>
            <a:endParaRPr lang="zh-CN" altLang="en-US" sz="3200" dirty="0">
              <a:solidFill>
                <a:prstClr val="black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cxnSp>
        <p:nvCxnSpPr>
          <p:cNvPr id="32" name="直接箭头连接符 31"/>
          <p:cNvCxnSpPr>
            <a:stCxn id="31" idx="2"/>
          </p:cNvCxnSpPr>
          <p:nvPr/>
        </p:nvCxnSpPr>
        <p:spPr>
          <a:xfrm>
            <a:off x="8998701" y="2672594"/>
            <a:ext cx="0" cy="1620503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8444672" y="2984032"/>
            <a:ext cx="1218418" cy="4000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地域性</a:t>
            </a:r>
            <a:endParaRPr lang="en-US" altLang="zh-CN" sz="20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329530" y="4293096"/>
            <a:ext cx="1815161" cy="1938992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6000" dirty="0">
                <a:solidFill>
                  <a:srgbClr val="70AD47">
                    <a:lumMod val="60000"/>
                    <a:lumOff val="40000"/>
                  </a:srgb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地域文化</a:t>
            </a:r>
            <a:endParaRPr lang="zh-CN" altLang="en-US" sz="6000" dirty="0">
              <a:solidFill>
                <a:srgbClr val="70AD47">
                  <a:lumMod val="60000"/>
                  <a:lumOff val="40000"/>
                </a:srgb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cxnSp>
        <p:nvCxnSpPr>
          <p:cNvPr id="53" name="直接箭头连接符 52"/>
          <p:cNvCxnSpPr>
            <a:stCxn id="23" idx="3"/>
            <a:endCxn id="34" idx="1"/>
          </p:cNvCxnSpPr>
          <p:nvPr/>
        </p:nvCxnSpPr>
        <p:spPr>
          <a:xfrm flipV="1">
            <a:off x="3753320" y="4556020"/>
            <a:ext cx="4580992" cy="5659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5710373" y="4248379"/>
            <a:ext cx="666886" cy="1650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8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？</a:t>
            </a:r>
            <a:endParaRPr lang="en-US" altLang="zh-CN" sz="80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 flipV="1">
            <a:off x="3753320" y="6100288"/>
            <a:ext cx="4580992" cy="5659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3" grpId="0" animBg="1"/>
      <p:bldP spid="34" grpId="0" animBg="1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-1086407"/>
            <a:ext cx="12190413" cy="7961311"/>
          </a:xfrm>
          <a:prstGeom prst="rect">
            <a:avLst/>
          </a:prstGeom>
        </p:spPr>
      </p:pic>
      <p:sp>
        <p:nvSpPr>
          <p:cNvPr id="76" name="矩形 75"/>
          <p:cNvSpPr/>
          <p:nvPr/>
        </p:nvSpPr>
        <p:spPr>
          <a:xfrm>
            <a:off x="806" y="1809750"/>
            <a:ext cx="5087089" cy="23241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35361" y="2780929"/>
            <a:ext cx="4608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乡村的主要</a:t>
            </a:r>
            <a:r>
              <a:rPr lang="zh-CN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经济活动与自然的关系</a:t>
            </a:r>
            <a:r>
              <a:rPr lang="zh-CN" altLang="en-US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更为直接，其景观所体现的</a:t>
            </a:r>
            <a:r>
              <a:rPr lang="zh-CN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人地和谐理念</a:t>
            </a:r>
            <a:r>
              <a:rPr lang="zh-CN" altLang="en-US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更为鲜明。</a:t>
            </a:r>
            <a:endParaRPr lang="zh-CN" altLang="en-US" sz="20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874" y="1768005"/>
            <a:ext cx="439578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795" y="448"/>
            <a:ext cx="12190413" cy="6857107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 defTabSz="91440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671266" y="1029013"/>
            <a:ext cx="108491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635194" y="373290"/>
            <a:ext cx="9954234" cy="646346"/>
          </a:xfrm>
          <a:prstGeom prst="rect">
            <a:avLst/>
          </a:prstGeom>
        </p:spPr>
        <p:txBody>
          <a:bodyPr vert="horz" lIns="91428" tIns="45714" rIns="91428" bIns="45714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 defTabSz="914400"/>
            <a:r>
              <a:rPr lang="zh-CN" altLang="en-US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lt"/>
              </a:rPr>
              <a:t>活动●理解红河哈尼梯田所蕴含的地域文化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44" r="839"/>
          <a:stretch>
            <a:fillRect/>
          </a:stretch>
        </p:blipFill>
        <p:spPr>
          <a:xfrm>
            <a:off x="7120123" y="1216313"/>
            <a:ext cx="4434897" cy="494346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640" h="8880">
                <a:moveTo>
                  <a:pt x="0" y="0"/>
                </a:moveTo>
                <a:lnTo>
                  <a:pt x="8640" y="0"/>
                </a:lnTo>
                <a:lnTo>
                  <a:pt x="8640" y="8880"/>
                </a:lnTo>
                <a:lnTo>
                  <a:pt x="0" y="88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875075" y="2375673"/>
            <a:ext cx="56425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charset="0"/>
              </a:rPr>
              <a:t>红河</a:t>
            </a: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charset="0"/>
              </a:rPr>
              <a:t>哈尼族彝族</a:t>
            </a: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charset="0"/>
              </a:rPr>
              <a:t>自治州位于云南省东南部，地处横断山区，</a:t>
            </a: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地形崎岖</a:t>
            </a: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charset="0"/>
              </a:rPr>
              <a:t>。</a:t>
            </a: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哈尼族居民种植水稻的梯田层层叠叠，村寨则多修筑在山上。</a:t>
            </a: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charset="0"/>
              </a:rPr>
              <a:t>2013年红河哈尼梯田被评为世界文化遗产。每年秋收以后到次年春播以前的休耕时节，是这里的旅游旺季。层层水田映照着蓝天白云，宛如一幅幅油画，吸引了无数游客。</a:t>
            </a:r>
            <a:endParaRPr lang="zh-CN" altLang="en-US" sz="2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37" y="1182512"/>
            <a:ext cx="758348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昂玛突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16200000">
            <a:off x="4157707" y="4215165"/>
            <a:ext cx="1497946" cy="266192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1543804" y="6295098"/>
            <a:ext cx="9387672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观看视频，找到红河哈尼梯田所处的乡村地区有哪些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文化景观？</a:t>
            </a:r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？</a:t>
            </a:r>
            <a:endParaRPr lang="en-US" altLang="zh-CN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20000"/>
              </a:lnSpc>
              <a:defRPr/>
            </a:pPr>
            <a:endParaRPr lang="en-US" altLang="zh-CN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20000"/>
              </a:lnSpc>
              <a:defRPr/>
            </a:pPr>
            <a:endParaRPr lang="en-US" altLang="zh-CN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20000"/>
              </a:lnSpc>
              <a:defRPr/>
            </a:pPr>
            <a:endParaRPr lang="en-US" altLang="zh-CN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609600" algn="just">
              <a:lnSpc>
                <a:spcPct val="120000"/>
              </a:lnSpc>
              <a:defRPr/>
            </a:pPr>
            <a:endParaRPr lang="zh-CN" altLang="en-US" sz="2400" b="1" dirty="0">
              <a:solidFill>
                <a:srgbClr val="0099A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 fullScrn="1">
              <p:cMediaNode vol="80000">
                <p:cTn id="2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内容占位符 4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2924945"/>
            <a:ext cx="10081120" cy="3080647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695399" y="332659"/>
            <a:ext cx="1431273" cy="370143"/>
          </a:xfrm>
          <a:prstGeom prst="roundRect">
            <a:avLst/>
          </a:prstGeom>
          <a:solidFill>
            <a:srgbClr val="00B0F0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Arial" panose="020B0604020202020204"/>
              </a:rPr>
              <a:t>议一议</a:t>
            </a:r>
            <a:endParaRPr lang="zh-CN" alt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Arial" panose="020B0604020202020204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50984" y="333469"/>
            <a:ext cx="762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阅读材料及图示，探究和感受红河哈尼梯田文化景观所蕴含的地域文化。</a:t>
            </a:r>
            <a:endParaRPr lang="zh-CN" altLang="en-US" b="1">
              <a:solidFill>
                <a:prstClr val="black"/>
              </a:solidFill>
              <a:latin typeface="幼圆" panose="02010509060101010101" pitchFamily="49" charset="-122"/>
              <a:ea typeface="幼圆" panose="02010509060101010101" pitchFamily="49" charset="-122"/>
              <a:cs typeface="Arial" panose="020B0604020202020204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51384" y="908720"/>
            <a:ext cx="1130525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材料一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：一千多年前，生活在这里的</a:t>
            </a:r>
            <a:r>
              <a:rPr lang="zh-CN" altLang="en-US" sz="2000" b="1" dirty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哈尼族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等民族就</a:t>
            </a:r>
            <a:r>
              <a:rPr lang="zh-CN" altLang="en-US" sz="2000" b="1" dirty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开辟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了</a:t>
            </a:r>
            <a:r>
              <a:rPr lang="zh-CN" altLang="en-US" sz="2000" b="1" dirty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梯田，种植水稻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。稻田的灌溉依赖山泉溪流。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幼圆" panose="02010509060101010101" pitchFamily="49" charset="-122"/>
              <a:ea typeface="幼圆" panose="02010509060101010101" pitchFamily="49" charset="-122"/>
              <a:cs typeface="Arial" panose="020B0604020202020204"/>
            </a:endParaRPr>
          </a:p>
          <a:p>
            <a:pPr algn="just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材料二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：经长时间摸索，人们发现</a:t>
            </a:r>
            <a:r>
              <a:rPr lang="zh-CN" altLang="en-US" sz="2000" b="1" dirty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森林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是涵养水源的宝库，必须保证山上的森林面积足够大，水源才能常年不枯，于是民间规定特定范围的森林不得砍伐。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幼圆" panose="02010509060101010101" pitchFamily="49" charset="-122"/>
              <a:ea typeface="幼圆" panose="02010509060101010101" pitchFamily="49" charset="-122"/>
              <a:cs typeface="Arial" panose="020B0604020202020204"/>
            </a:endParaRPr>
          </a:p>
          <a:p>
            <a:pPr algn="just">
              <a:lnSpc>
                <a:spcPct val="125000"/>
              </a:lnSpc>
              <a:defRPr/>
            </a:pPr>
            <a:r>
              <a:rPr lang="zh-CN" alt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材料三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：这里处于季风气候区，年降水量不稳定，季节分配也不均匀。为了缓解用水矛盾，村民修筑了沟渠，连接各家的稻田。每个村都选出一位</a:t>
            </a:r>
            <a:r>
              <a:rPr lang="zh-CN" altLang="en-US" sz="2000" b="1" dirty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正直公正、责任心强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的人来担任分水官，负责分配每一田块的用水量。各村之间也有分水的约定。尤其在干旱的季节，</a:t>
            </a:r>
            <a:r>
              <a:rPr lang="zh-CN" altLang="en-US" sz="2000" b="1" dirty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分水制度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/>
              </a:rPr>
              <a:t>更为重要。这种传统一直延续至今。</a:t>
            </a:r>
            <a:endParaRPr lang="zh-CN" altLang="en-US" sz="2000" dirty="0">
              <a:solidFill>
                <a:prstClr val="black">
                  <a:lumMod val="85000"/>
                  <a:lumOff val="15000"/>
                </a:prstClr>
              </a:solidFill>
              <a:latin typeface="幼圆" panose="02010509060101010101" pitchFamily="49" charset="-122"/>
              <a:ea typeface="幼圆" panose="02010509060101010101" pitchFamily="49" charset="-122"/>
              <a:cs typeface="Arial" panose="020B0604020202020204"/>
            </a:endParaRP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zh-CN" altLang="en-US" sz="2400" dirty="0">
              <a:solidFill>
                <a:prstClr val="black">
                  <a:lumMod val="85000"/>
                  <a:lumOff val="15000"/>
                </a:prstClr>
              </a:solidFill>
              <a:latin typeface="仿宋" panose="02010609060101010101" pitchFamily="49" charset="-122"/>
              <a:ea typeface="仿宋" panose="02010609060101010101" pitchFamily="49" charset="-122"/>
              <a:cs typeface="Arial" panose="020B0604020202020204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9388" y="6151084"/>
            <a:ext cx="11547252" cy="4303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0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合作探究：森林、村庄、梯田、河流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“四素同构”</a:t>
            </a:r>
            <a:r>
              <a:rPr lang="zh-CN" altLang="en-US" sz="20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在空间中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为何自上而下依次排列</a:t>
            </a:r>
            <a:r>
              <a:rPr lang="zh-CN" altLang="en-US" sz="20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？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说明理由</a:t>
            </a:r>
            <a:endParaRPr lang="en-US" altLang="zh-CN" sz="2000" b="1" kern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背景"/>
          <p:cNvSpPr/>
          <p:nvPr>
            <p:custDataLst>
              <p:tags r:id="rId2"/>
            </p:custDataLst>
          </p:nvPr>
        </p:nvSpPr>
        <p:spPr>
          <a:xfrm>
            <a:off x="1236343" y="1434091"/>
            <a:ext cx="2970778" cy="3655219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8" name="Title 6"/>
          <p:cNvSpPr txBox="1"/>
          <p:nvPr>
            <p:custDataLst>
              <p:tags r:id="rId3"/>
            </p:custDataLst>
          </p:nvPr>
        </p:nvSpPr>
        <p:spPr>
          <a:xfrm>
            <a:off x="1424913" y="2162975"/>
            <a:ext cx="2782208" cy="219681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492" tIns="25397" rIns="63492" bIns="25397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defTabSz="913765">
              <a:lnSpc>
                <a:spcPct val="120000"/>
              </a:lnSpc>
              <a:spcAft>
                <a:spcPts val="800"/>
              </a:spcAft>
            </a:pP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江西婺源月亮湾的这种“宅高田低”的空间布局，使得高宅可避洪水、低田便于灌溉，形成了一种</a:t>
            </a: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人地和谐</a:t>
            </a:r>
            <a:r>
              <a:rPr lang="zh-CN" altLang="en-US" sz="2000" spc="100" dirty="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的乡村景观。</a:t>
            </a:r>
            <a:endParaRPr lang="zh-CN" altLang="en-US" sz="2000" spc="100" dirty="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tags/tag1.xml><?xml version="1.0" encoding="utf-8"?>
<p:tagLst xmlns:p="http://schemas.openxmlformats.org/presentationml/2006/main">
  <p:tag name="AS_UNIQUEID" val="18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AS_UNIQUEID" val="18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AS_UNIQUEID" val="1962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01.xml><?xml version="1.0" encoding="utf-8"?>
<p:tagLst xmlns:p="http://schemas.openxmlformats.org/presentationml/2006/main">
  <p:tag name="AS_UNIQUEID" val="196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02.xml><?xml version="1.0" encoding="utf-8"?>
<p:tagLst xmlns:p="http://schemas.openxmlformats.org/presentationml/2006/main">
  <p:tag name="AS_UNIQUEID" val="1965"/>
  <p:tag name="KSO_WM_BEAUTIFY_FLAG" val="#wm#"/>
  <p:tag name="KSO_WM_TAG_VERSION" val="1.0"/>
  <p:tag name="KSO_WM_TEMPLATE_CATEGORY" val="diagram"/>
  <p:tag name="KSO_WM_TEMPLATE_INDEX" val="20207344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03.xml><?xml version="1.0" encoding="utf-8"?>
<p:tagLst xmlns:p="http://schemas.openxmlformats.org/presentationml/2006/main">
  <p:tag name="AS_UNIQUEID" val="1966"/>
  <p:tag name="KSO_WM_BEAUTIFY_FLAG" val="#wm#"/>
  <p:tag name="KSO_WM_TAG_VERSION" val="1.0"/>
  <p:tag name="KSO_WM_TEMPLATE_CATEGORY" val="diagram"/>
  <p:tag name="KSO_WM_TEMPLATE_INDEX" val="20207344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04.xml><?xml version="1.0" encoding="utf-8"?>
<p:tagLst xmlns:p="http://schemas.openxmlformats.org/presentationml/2006/main">
  <p:tag name="AS_UNIQUEID" val="19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05.xml><?xml version="1.0" encoding="utf-8"?>
<p:tagLst xmlns:p="http://schemas.openxmlformats.org/presentationml/2006/main">
  <p:tag name="AS_UNIQUEID" val="19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06.xml><?xml version="1.0" encoding="utf-8"?>
<p:tagLst xmlns:p="http://schemas.openxmlformats.org/presentationml/2006/main">
  <p:tag name="AS_UNIQUEID" val="19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07.xml><?xml version="1.0" encoding="utf-8"?>
<p:tagLst xmlns:p="http://schemas.openxmlformats.org/presentationml/2006/main">
  <p:tag name="AS_UNIQUEID" val="1970"/>
  <p:tag name="KSO_WM_BEAUTIFY_FLAG" val="#wm#"/>
  <p:tag name="KSO_WM_TAG_VERSION" val="1.0"/>
  <p:tag name="KSO_WM_TEMPLATE_CATEGORY" val="diagram"/>
  <p:tag name="KSO_WM_TEMPLATE_INDEX" val="20207344"/>
</p:tagLst>
</file>

<file path=ppt/tags/tag108.xml><?xml version="1.0" encoding="utf-8"?>
<p:tagLst xmlns:p="http://schemas.openxmlformats.org/presentationml/2006/main">
  <p:tag name="AS_UNIQUEID" val="16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  <p:tag name="KSO_WM_UNIT_SUBTYPE" val="q"/>
</p:tagLst>
</file>

<file path=ppt/tags/tag109.xml><?xml version="1.0" encoding="utf-8"?>
<p:tagLst xmlns:p="http://schemas.openxmlformats.org/presentationml/2006/main">
  <p:tag name="AS_UNIQUEID" val="1612"/>
  <p:tag name="KSO_WM_BEAUTIFY_FLAG" val="#wm#"/>
  <p:tag name="KSO_WM_TAG_VERSION" val="1.0"/>
  <p:tag name="KSO_WM_UNIT_COLOR_SCHEME_PARENT_PAGE" val="2_1"/>
  <p:tag name="KSO_WM_UNIT_COLOR_SCHEME_SHAPE_ID" val="15"/>
  <p:tag name="KSO_WM_UNIT_COMPATIBLE" val="0"/>
  <p:tag name="KSO_WM_UNIT_DIAGRAM_ISNUMVISUAL" val="0"/>
  <p:tag name="KSO_WM_UNIT_DIAGRAM_ISREFERUNIT" val="0"/>
  <p:tag name="KSO_WM_UNIT_HIGHLIGHT" val="0"/>
  <p:tag name="KSO_WM_UNIT_ID" val="_1*y*3"/>
  <p:tag name="KSO_WM_UNIT_INDEX" val="3"/>
  <p:tag name="KSO_WM_UNIT_LARGE_SHAPE" val="1"/>
  <p:tag name="KSO_WM_UNIT_LAYERLEVEL" val="1"/>
  <p:tag name="KSO_WM_UNIT_TYPE" val="y"/>
</p:tagLst>
</file>

<file path=ppt/tags/tag11.xml><?xml version="1.0" encoding="utf-8"?>
<p:tagLst xmlns:p="http://schemas.openxmlformats.org/presentationml/2006/main">
  <p:tag name="AS_UNIQUEID" val="18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10.xml><?xml version="1.0" encoding="utf-8"?>
<p:tagLst xmlns:p="http://schemas.openxmlformats.org/presentationml/2006/main">
  <p:tag name="AS_UNIQUEID" val="1613"/>
  <p:tag name="KSO_WM_BEAUTIFY_FLAG" val="#wm#"/>
  <p:tag name="KSO_WM_TAG_VERSION" val="1.0"/>
  <p:tag name="KSO_WM_UNIT_COLOR_SCHEME_PARENT_PAGE" val="2_1"/>
  <p:tag name="KSO_WM_UNIT_COLOR_SCHEME_SHAPE_ID" val="9"/>
  <p:tag name="KSO_WM_UNIT_COMPATIBLE" val="0"/>
  <p:tag name="KSO_WM_UNIT_DIAGRAM_ISNUMVISUAL" val="0"/>
  <p:tag name="KSO_WM_UNIT_DIAGRAM_ISREFERUNIT" val="0"/>
  <p:tag name="KSO_WM_UNIT_HIGHLIGHT" val="0"/>
  <p:tag name="KSO_WM_UNIT_ID" val="_1*y*2"/>
  <p:tag name="KSO_WM_UNIT_INDEX" val="2"/>
  <p:tag name="KSO_WM_UNIT_LAYERLEVEL" val="1"/>
  <p:tag name="KSO_WM_UNIT_TYPE" val="y"/>
</p:tagLst>
</file>

<file path=ppt/tags/tag111.xml><?xml version="1.0" encoding="utf-8"?>
<p:tagLst xmlns:p="http://schemas.openxmlformats.org/presentationml/2006/main">
  <p:tag name="AS_UNIQUEID" val="1614"/>
  <p:tag name="KSO_WM_BEAUTIFY_FLAG" val="#wm#"/>
  <p:tag name="KSO_WM_TAG_VERSION" val="1.0"/>
  <p:tag name="KSO_WM_UNIT_COLOR_SCHEME_PARENT_PAGE" val="2_1"/>
  <p:tag name="KSO_WM_UNIT_COLOR_SCHEME_SHAPE_ID" val="10"/>
  <p:tag name="KSO_WM_UNIT_COMPATIBLE" val="0"/>
  <p:tag name="KSO_WM_UNIT_DIAGRAM_ISNUMVISUAL" val="0"/>
  <p:tag name="KSO_WM_UNIT_DIAGRAM_ISREFERUNIT" val="0"/>
  <p:tag name="KSO_WM_UNIT_HIGHLIGHT" val="0"/>
  <p:tag name="KSO_WM_UNIT_ID" val="_1*y*1"/>
  <p:tag name="KSO_WM_UNIT_INDEX" val="1"/>
  <p:tag name="KSO_WM_UNIT_LAYERLEVEL" val="1"/>
  <p:tag name="KSO_WM_UNIT_TYPE" val="y"/>
</p:tagLst>
</file>

<file path=ppt/tags/tag112.xml><?xml version="1.0" encoding="utf-8"?>
<p:tagLst xmlns:p="http://schemas.openxmlformats.org/presentationml/2006/main">
  <p:tag name="AS_UNIQUEID" val="1615"/>
  <p:tag name="KSO_WM_BEAUTIFY_FLAG" val="#wm#"/>
  <p:tag name="KSO_WM_TAG_VERSION" val="1.0"/>
  <p:tag name="KSO_WM_UNIT_COLOR_SCHEME_PARENT_PAGE" val="2_1"/>
  <p:tag name="KSO_WM_UNIT_COLOR_SCHEME_SHAPE_ID" val="9801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3.xml><?xml version="1.0" encoding="utf-8"?>
<p:tagLst xmlns:p="http://schemas.openxmlformats.org/presentationml/2006/main">
  <p:tag name="AS_UNIQUEID" val="1616"/>
  <p:tag name="KSO_WM_BEAUTIFY_FLAG" val="#wm#"/>
  <p:tag name="KSO_WM_TAG_VERSION" val="1.0"/>
  <p:tag name="KSO_WM_UNIT_COLOR_SCHEME_PARENT_PAGE" val="2_1"/>
  <p:tag name="KSO_WM_UNIT_COLOR_SCHEME_SHAPE_ID" val="9802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4.xml><?xml version="1.0" encoding="utf-8"?>
<p:tagLst xmlns:p="http://schemas.openxmlformats.org/presentationml/2006/main">
  <p:tag name="AS_UNIQUEID" val="1617"/>
  <p:tag name="KSO_WM_BEAUTIFY_FLAG" val="#wm#"/>
  <p:tag name="KSO_WM_TAG_VERSION" val="1.0"/>
  <p:tag name="KSO_WM_UNIT_COLOR_SCHEME_PARENT_PAGE" val="2_1"/>
  <p:tag name="KSO_WM_UNIT_COLOR_SCHEME_SHAPE_ID" val="12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5.xml><?xml version="1.0" encoding="utf-8"?>
<p:tagLst xmlns:p="http://schemas.openxmlformats.org/presentationml/2006/main">
  <p:tag name="AS_UNIQUEID" val="1618"/>
  <p:tag name="KSO_WM_BEAUTIFY_FLAG" val="#wm#"/>
  <p:tag name="KSO_WM_TAG_VERSION" val="1.0"/>
  <p:tag name="KSO_WM_UNIT_COLOR_SCHEME_PARENT_PAGE" val="2_1"/>
  <p:tag name="KSO_WM_UNIT_COLOR_SCHEME_SHAPE_ID" val="13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6.xml><?xml version="1.0" encoding="utf-8"?>
<p:tagLst xmlns:p="http://schemas.openxmlformats.org/presentationml/2006/main">
  <p:tag name="AS_UNIQUEID" val="1619"/>
  <p:tag name="KSO_WM_BEAUTIFY_FLAG" val="#wm#"/>
  <p:tag name="KSO_WM_TAG_VERSION" val="1.0"/>
  <p:tag name="KSO_WM_UNIT_COLOR_SCHEME_PARENT_PAGE" val="2_1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7.xml><?xml version="1.0" encoding="utf-8"?>
<p:tagLst xmlns:p="http://schemas.openxmlformats.org/presentationml/2006/main">
  <p:tag name="AS_UNIQUEID" val="1620"/>
  <p:tag name="KSO_WM_BEAUTIFY_FLAG" val="#wm#"/>
  <p:tag name="KSO_WM_TAG_VERSION" val="1.0"/>
  <p:tag name="KSO_WM_UNIT_COLOR_SCHEME_PARENT_PAGE" val="2_1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8.xml><?xml version="1.0" encoding="utf-8"?>
<p:tagLst xmlns:p="http://schemas.openxmlformats.org/presentationml/2006/main">
  <p:tag name="AS_UNIQUEID" val="1621"/>
  <p:tag name="KSO_WM_BEAUTIFY_FLAG" val="#wm#"/>
  <p:tag name="KSO_WM_TAG_VERSION" val="1.0"/>
  <p:tag name="KSO_WM_UNIT_COLOR_SCHEME_PARENT_PAGE" val="2_1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9.xml><?xml version="1.0" encoding="utf-8"?>
<p:tagLst xmlns:p="http://schemas.openxmlformats.org/presentationml/2006/main">
  <p:tag name="AS_UNIQUEID" val="1622"/>
  <p:tag name="KSO_WM_BEAUTIFY_FLAG" val="#wm#"/>
  <p:tag name="KSO_WM_SLIDE_BACKGROUND_SUBSTITUTE_COLOR" val="0"/>
  <p:tag name="KSO_WM_SLIDE_COLORSCHEME_VERSION" val="3.2"/>
  <p:tag name="KSO_WM_TAG_VERSION" val="1.0"/>
  <p:tag name="KSO_WM_UNIT_COLOR_SCHEME_PARENT_PAGE" val="2_1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.xml><?xml version="1.0" encoding="utf-8"?>
<p:tagLst xmlns:p="http://schemas.openxmlformats.org/presentationml/2006/main">
  <p:tag name="AS_UNIQUEID" val="18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0.xml><?xml version="1.0" encoding="utf-8"?>
<p:tagLst xmlns:p="http://schemas.openxmlformats.org/presentationml/2006/main">
  <p:tag name="AS_UNIQUEID" val="16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21.xml><?xml version="1.0" encoding="utf-8"?>
<p:tagLst xmlns:p="http://schemas.openxmlformats.org/presentationml/2006/main">
  <p:tag name="AS_UNIQUEID" val="1625"/>
</p:tagLst>
</file>

<file path=ppt/tags/tag122.xml><?xml version="1.0" encoding="utf-8"?>
<p:tagLst xmlns:p="http://schemas.openxmlformats.org/presentationml/2006/main">
  <p:tag name="AS_UNIQUEID" val="16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23.xml><?xml version="1.0" encoding="utf-8"?>
<p:tagLst xmlns:p="http://schemas.openxmlformats.org/presentationml/2006/main">
  <p:tag name="AS_UNIQUEID" val="16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24.xml><?xml version="1.0" encoding="utf-8"?>
<p:tagLst xmlns:p="http://schemas.openxmlformats.org/presentationml/2006/main">
  <p:tag name="AS_UNIQUEID" val="1628"/>
</p:tagLst>
</file>

<file path=ppt/tags/tag125.xml><?xml version="1.0" encoding="utf-8"?>
<p:tagLst xmlns:p="http://schemas.openxmlformats.org/presentationml/2006/main">
  <p:tag name="AS_UNIQUEID" val="16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26.xml><?xml version="1.0" encoding="utf-8"?>
<p:tagLst xmlns:p="http://schemas.openxmlformats.org/presentationml/2006/main">
  <p:tag name="AS_UNIQUEID" val="16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27.xml><?xml version="1.0" encoding="utf-8"?>
<p:tagLst xmlns:p="http://schemas.openxmlformats.org/presentationml/2006/main">
  <p:tag name="AS_UNIQUEID" val="1631"/>
  <p:tag name="KSO_WM_BEAUTIFY_FLAG" val="#wm#"/>
  <p:tag name="KSO_WM_TAG_VERSION" val="1.0"/>
  <p:tag name="KSO_WM_UNIT_COLOR_SCHEME_PARENT_PAGE" val="2_2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28.xml><?xml version="1.0" encoding="utf-8"?>
<p:tagLst xmlns:p="http://schemas.openxmlformats.org/presentationml/2006/main">
  <p:tag name="AS_UNIQUEID" val="1632"/>
  <p:tag name="KSO_WM_BEAUTIFY_FLAG" val="#wm#"/>
  <p:tag name="KSO_WM_TAG_VERSION" val="1.0"/>
  <p:tag name="KSO_WM_UNIT_COLOR_SCHEME_PARENT_PAGE" val="2_2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29.xml><?xml version="1.0" encoding="utf-8"?>
<p:tagLst xmlns:p="http://schemas.openxmlformats.org/presentationml/2006/main">
  <p:tag name="AS_UNIQUEID" val="1633"/>
  <p:tag name="KSO_WM_BEAUTIFY_FLAG" val="#wm#"/>
  <p:tag name="KSO_WM_TAG_VERSION" val="1.0"/>
  <p:tag name="KSO_WM_UNIT_COLOR_SCHEME_PARENT_PAGE" val="2_2"/>
  <p:tag name="KSO_WM_UNIT_COLOR_SCHEME_SHAPE_ID" val="9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3.xml><?xml version="1.0" encoding="utf-8"?>
<p:tagLst xmlns:p="http://schemas.openxmlformats.org/presentationml/2006/main">
  <p:tag name="AS_UNIQUEID" val="18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0.xml><?xml version="1.0" encoding="utf-8"?>
<p:tagLst xmlns:p="http://schemas.openxmlformats.org/presentationml/2006/main">
  <p:tag name="AS_UNIQUEID" val="1634"/>
  <p:tag name="KSO_WM_BEAUTIFY_FLAG" val="#wm#"/>
  <p:tag name="KSO_WM_TAG_VERSION" val="1.0"/>
  <p:tag name="KSO_WM_UNIT_COLOR_SCHEME_PARENT_PAGE" val="2_2"/>
  <p:tag name="KSO_WM_UNIT_COLOR_SCHEME_SHAPE_ID" val="1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31.xml><?xml version="1.0" encoding="utf-8"?>
<p:tagLst xmlns:p="http://schemas.openxmlformats.org/presentationml/2006/main">
  <p:tag name="AS_UNIQUEID" val="1635"/>
  <p:tag name="KSO_WM_BEAUTIFY_FLAG" val="#wm#"/>
  <p:tag name="KSO_WM_TAG_VERSION" val="1.0"/>
  <p:tag name="KSO_WM_UNIT_COLOR_SCHEME_PARENT_PAGE" val="2_2"/>
  <p:tag name="KSO_WM_UNIT_COLOR_SCHEME_SHAPE_ID" val="11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32.xml><?xml version="1.0" encoding="utf-8"?>
<p:tagLst xmlns:p="http://schemas.openxmlformats.org/presentationml/2006/main">
  <p:tag name="AS_UNIQUEID" val="1636"/>
  <p:tag name="KSO_WM_BEAUTIFY_FLAG" val="#wm#"/>
  <p:tag name="KSO_WM_SLIDE_COLORSCHEME_VERSION" val="3.2"/>
  <p:tag name="KSO_WM_TAG_VERSION" val="1.0"/>
  <p:tag name="KSO_WM_UNIT_COLOR_SCHEME_PARENT_PAGE" val="2_2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33.xml><?xml version="1.0" encoding="utf-8"?>
<p:tagLst xmlns:p="http://schemas.openxmlformats.org/presentationml/2006/main">
  <p:tag name="AS_UNIQUEID" val="16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i*1"/>
  <p:tag name="KSO_WM_UNIT_INDEX" val="1"/>
  <p:tag name="KSO_WM_UNIT_LAYERLEVEL" val="1"/>
  <p:tag name="KSO_WM_UNIT_SUBTYPE" val="q"/>
  <p:tag name="KSO_WM_UNIT_TYPE" val="i"/>
</p:tagLst>
</file>

<file path=ppt/tags/tag134.xml><?xml version="1.0" encoding="utf-8"?>
<p:tagLst xmlns:p="http://schemas.openxmlformats.org/presentationml/2006/main">
  <p:tag name="AS_UNIQUEID" val="1639"/>
  <p:tag name="KSO_WM_BEAUTIFY_FLAG" val="#wm#"/>
  <p:tag name="KSO_WM_TAG_VERSION" val="1.0"/>
  <p:tag name="KSO_WM_UNIT_COLOR_SCHEME_PARENT_PAGE" val="2_3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3*γ*1"/>
  <p:tag name="KSO_WM_UNIT_INDEX" val="1"/>
  <p:tag name="KSO_WM_UNIT_LARGE_SHAPE" val="1"/>
  <p:tag name="KSO_WM_UNIT_LAYERLEVEL" val="1"/>
  <p:tag name="KSO_WM_UNIT_TYPE" val="γ"/>
</p:tagLst>
</file>

<file path=ppt/tags/tag135.xml><?xml version="1.0" encoding="utf-8"?>
<p:tagLst xmlns:p="http://schemas.openxmlformats.org/presentationml/2006/main">
  <p:tag name="AS_UNIQUEID" val="1640"/>
  <p:tag name="KSO_WM_BEAUTIFY_FLAG" val="#wm#"/>
  <p:tag name="KSO_WM_TAG_VERSION" val="1.0"/>
  <p:tag name="KSO_WM_UNIT_COLOR_SCHEME_PARENT_PAGE" val="2_3"/>
  <p:tag name="KSO_WM_UNIT_COLOR_SCHEME_SHAPE_ID" val="2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6.xml><?xml version="1.0" encoding="utf-8"?>
<p:tagLst xmlns:p="http://schemas.openxmlformats.org/presentationml/2006/main">
  <p:tag name="AS_UNIQUEID" val="1641"/>
  <p:tag name="KSO_WM_BEAUTIFY_FLAG" val="#wm#"/>
  <p:tag name="KSO_WM_TAG_VERSION" val="1.0"/>
  <p:tag name="KSO_WM_UNIT_COLOR_SCHEME_PARENT_PAGE" val="2_3"/>
  <p:tag name="KSO_WM_UNIT_COLOR_SCHEME_SHAPE_ID" val="21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7.xml><?xml version="1.0" encoding="utf-8"?>
<p:tagLst xmlns:p="http://schemas.openxmlformats.org/presentationml/2006/main">
  <p:tag name="AS_UNIQUEID" val="1642"/>
  <p:tag name="KSO_WM_BEAUTIFY_FLAG" val="#wm#"/>
  <p:tag name="KSO_WM_TAG_VERSION" val="1.0"/>
  <p:tag name="KSO_WM_UNIT_COLOR_SCHEME_PARENT_PAGE" val="2_3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8.xml><?xml version="1.0" encoding="utf-8"?>
<p:tagLst xmlns:p="http://schemas.openxmlformats.org/presentationml/2006/main">
  <p:tag name="AS_UNIQUEID" val="1643"/>
  <p:tag name="KSO_WM_BEAUTIFY_FLAG" val="#wm#"/>
  <p:tag name="KSO_WM_TAG_VERSION" val="1.0"/>
  <p:tag name="KSO_WM_UNIT_COLOR_SCHEME_PARENT_PAGE" val="2_3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9.xml><?xml version="1.0" encoding="utf-8"?>
<p:tagLst xmlns:p="http://schemas.openxmlformats.org/presentationml/2006/main">
  <p:tag name="AS_UNIQUEID" val="1644"/>
  <p:tag name="KSO_WM_BEAUTIFY_FLAG" val="#wm#"/>
  <p:tag name="KSO_WM_TAG_VERSION" val="1.0"/>
  <p:tag name="KSO_WM_UNIT_COLOR_SCHEME_PARENT_PAGE" val="2_3"/>
  <p:tag name="KSO_WM_UNIT_COLOR_SCHEME_SHAPE_ID" val="8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AS_UNIQUEID" val="18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AS_UNIQUEID" val="1645"/>
  <p:tag name="KSO_WM_BEAUTIFY_FLAG" val="#wm#"/>
  <p:tag name="KSO_WM_SLIDE_BACKGROUND_SUBSTITUTE_COLOR" val="0"/>
  <p:tag name="KSO_WM_SLIDE_COLORSCHEME_VERSION" val="3.2"/>
  <p:tag name="KSO_WM_TAG_VERSION" val="1.0"/>
  <p:tag name="KSO_WM_UNIT_COLOR_SCHEME_PARENT_PAGE" val="2_3"/>
  <p:tag name="KSO_WM_UNIT_COLOR_SCHEME_SHAPE_ID" val="9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1.xml><?xml version="1.0" encoding="utf-8"?>
<p:tagLst xmlns:p="http://schemas.openxmlformats.org/presentationml/2006/main">
  <p:tag name="AS_UNIQUEID" val="16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42.xml><?xml version="1.0" encoding="utf-8"?>
<p:tagLst xmlns:p="http://schemas.openxmlformats.org/presentationml/2006/main">
  <p:tag name="AS_UNIQUEID" val="1648"/>
</p:tagLst>
</file>

<file path=ppt/tags/tag143.xml><?xml version="1.0" encoding="utf-8"?>
<p:tagLst xmlns:p="http://schemas.openxmlformats.org/presentationml/2006/main">
  <p:tag name="AS_UNIQUEID" val="16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44.xml><?xml version="1.0" encoding="utf-8"?>
<p:tagLst xmlns:p="http://schemas.openxmlformats.org/presentationml/2006/main">
  <p:tag name="AS_UNIQUEID" val="16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45.xml><?xml version="1.0" encoding="utf-8"?>
<p:tagLst xmlns:p="http://schemas.openxmlformats.org/presentationml/2006/main">
  <p:tag name="AS_UNIQUEID" val="1651"/>
</p:tagLst>
</file>

<file path=ppt/tags/tag146.xml><?xml version="1.0" encoding="utf-8"?>
<p:tagLst xmlns:p="http://schemas.openxmlformats.org/presentationml/2006/main">
  <p:tag name="AS_UNIQUEID" val="16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47.xml><?xml version="1.0" encoding="utf-8"?>
<p:tagLst xmlns:p="http://schemas.openxmlformats.org/presentationml/2006/main">
  <p:tag name="AS_UNIQUEID" val="16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48.xml><?xml version="1.0" encoding="utf-8"?>
<p:tagLst xmlns:p="http://schemas.openxmlformats.org/presentationml/2006/main">
  <p:tag name="AS_UNIQUEID" val="1654"/>
  <p:tag name="KSO_WM_BEAUTIFY_FLAG" val="#wm#"/>
  <p:tag name="KSO_WM_TAG_VERSION" val="1.0"/>
  <p:tag name="KSO_WM_UNIT_COLOR_SCHEME_PARENT_PAGE" val="2_4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49.xml><?xml version="1.0" encoding="utf-8"?>
<p:tagLst xmlns:p="http://schemas.openxmlformats.org/presentationml/2006/main">
  <p:tag name="AS_UNIQUEID" val="1655"/>
  <p:tag name="KSO_WM_BEAUTIFY_FLAG" val="#wm#"/>
  <p:tag name="KSO_WM_TAG_VERSION" val="1.0"/>
  <p:tag name="KSO_WM_UNIT_COLOR_SCHEME_PARENT_PAGE" val="2_4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5.xml><?xml version="1.0" encoding="utf-8"?>
<p:tagLst xmlns:p="http://schemas.openxmlformats.org/presentationml/2006/main">
  <p:tag name="AS_UNIQUEID" val="18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AS_UNIQUEID" val="1656"/>
  <p:tag name="KSO_WM_BEAUTIFY_FLAG" val="#wm#"/>
  <p:tag name="KSO_WM_TAG_VERSION" val="1.0"/>
  <p:tag name="KSO_WM_UNIT_COLOR_SCHEME_PARENT_PAGE" val="2_4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51.xml><?xml version="1.0" encoding="utf-8"?>
<p:tagLst xmlns:p="http://schemas.openxmlformats.org/presentationml/2006/main">
  <p:tag name="AS_UNIQUEID" val="1657"/>
  <p:tag name="KSO_WM_BEAUTIFY_FLAG" val="#wm#"/>
  <p:tag name="KSO_WM_TAG_VERSION" val="1.0"/>
  <p:tag name="KSO_WM_UNIT_COLOR_SCHEME_PARENT_PAGE" val="2_4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52.xml><?xml version="1.0" encoding="utf-8"?>
<p:tagLst xmlns:p="http://schemas.openxmlformats.org/presentationml/2006/main">
  <p:tag name="AS_UNIQUEID" val="1658"/>
  <p:tag name="KSO_WM_BEAUTIFY_FLAG" val="#wm#"/>
  <p:tag name="KSO_WM_TAG_VERSION" val="1.0"/>
  <p:tag name="KSO_WM_UNIT_COLOR_SCHEME_PARENT_PAGE" val="2_4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53.xml><?xml version="1.0" encoding="utf-8"?>
<p:tagLst xmlns:p="http://schemas.openxmlformats.org/presentationml/2006/main">
  <p:tag name="AS_UNIQUEID" val="1659"/>
  <p:tag name="KSO_WM_BEAUTIFY_FLAG" val="#wm#"/>
  <p:tag name="KSO_WM_TAG_VERSION" val="1.0"/>
  <p:tag name="KSO_WM_UNIT_COLOR_SCHEME_PARENT_PAGE" val="2_4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54.xml><?xml version="1.0" encoding="utf-8"?>
<p:tagLst xmlns:p="http://schemas.openxmlformats.org/presentationml/2006/main">
  <p:tag name="AS_UNIQUEID" val="1660"/>
  <p:tag name="KSO_WM_BEAUTIFY_FLAG" val="#wm#"/>
  <p:tag name="KSO_WM_SLIDE_COLORSCHEME_VERSION" val="3.2"/>
  <p:tag name="KSO_WM_TAG_VERSION" val="1.0"/>
  <p:tag name="KSO_WM_UNIT_COLOR_SCHEME_PARENT_PAGE" val="2_4"/>
  <p:tag name="KSO_WM_UNIT_COLOR_SCHEME_SHAPE_ID" val="8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55.xml><?xml version="1.0" encoding="utf-8"?>
<p:tagLst xmlns:p="http://schemas.openxmlformats.org/presentationml/2006/main">
  <p:tag name="AS_UNIQUEID" val="16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56.xml><?xml version="1.0" encoding="utf-8"?>
<p:tagLst xmlns:p="http://schemas.openxmlformats.org/presentationml/2006/main">
  <p:tag name="AS_UNIQUEID" val="1663"/>
</p:tagLst>
</file>

<file path=ppt/tags/tag157.xml><?xml version="1.0" encoding="utf-8"?>
<p:tagLst xmlns:p="http://schemas.openxmlformats.org/presentationml/2006/main">
  <p:tag name="AS_UNIQUEID" val="16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58.xml><?xml version="1.0" encoding="utf-8"?>
<p:tagLst xmlns:p="http://schemas.openxmlformats.org/presentationml/2006/main">
  <p:tag name="AS_UNIQUEID" val="16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59.xml><?xml version="1.0" encoding="utf-8"?>
<p:tagLst xmlns:p="http://schemas.openxmlformats.org/presentationml/2006/main">
  <p:tag name="AS_UNIQUEID" val="1666"/>
</p:tagLst>
</file>

<file path=ppt/tags/tag16.xml><?xml version="1.0" encoding="utf-8"?>
<p:tagLst xmlns:p="http://schemas.openxmlformats.org/presentationml/2006/main">
  <p:tag name="AS_UNIQUEID" val="18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0.xml><?xml version="1.0" encoding="utf-8"?>
<p:tagLst xmlns:p="http://schemas.openxmlformats.org/presentationml/2006/main">
  <p:tag name="AS_UNIQUEID" val="16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61.xml><?xml version="1.0" encoding="utf-8"?>
<p:tagLst xmlns:p="http://schemas.openxmlformats.org/presentationml/2006/main">
  <p:tag name="AS_UNIQUEID" val="16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62.xml><?xml version="1.0" encoding="utf-8"?>
<p:tagLst xmlns:p="http://schemas.openxmlformats.org/presentationml/2006/main">
  <p:tag name="AS_UNIQUEID" val="1669"/>
  <p:tag name="KSO_WM_BEAUTIFY_FLAG" val="#wm#"/>
  <p:tag name="KSO_WM_TAG_VERSION" val="1.0"/>
  <p:tag name="KSO_WM_UNIT_COLOR_SCHEME_PARENT_PAGE" val="2_5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63.xml><?xml version="1.0" encoding="utf-8"?>
<p:tagLst xmlns:p="http://schemas.openxmlformats.org/presentationml/2006/main">
  <p:tag name="AS_UNIQUEID" val="1670"/>
  <p:tag name="KSO_WM_BEAUTIFY_FLAG" val="#wm#"/>
  <p:tag name="KSO_WM_TAG_VERSION" val="1.0"/>
  <p:tag name="KSO_WM_UNIT_COLOR_SCHEME_PARENT_PAGE" val="2_5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64.xml><?xml version="1.0" encoding="utf-8"?>
<p:tagLst xmlns:p="http://schemas.openxmlformats.org/presentationml/2006/main">
  <p:tag name="AS_UNIQUEID" val="1671"/>
  <p:tag name="KSO_WM_BEAUTIFY_FLAG" val="#wm#"/>
  <p:tag name="KSO_WM_TAG_VERSION" val="1.0"/>
  <p:tag name="KSO_WM_UNIT_COLOR_SCHEME_PARENT_PAGE" val="2_5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65.xml><?xml version="1.0" encoding="utf-8"?>
<p:tagLst xmlns:p="http://schemas.openxmlformats.org/presentationml/2006/main">
  <p:tag name="AS_UNIQUEID" val="1672"/>
  <p:tag name="KSO_WM_BEAUTIFY_FLAG" val="#wm#"/>
  <p:tag name="KSO_WM_TAG_VERSION" val="1.0"/>
  <p:tag name="KSO_WM_UNIT_COLOR_SCHEME_PARENT_PAGE" val="2_5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66.xml><?xml version="1.0" encoding="utf-8"?>
<p:tagLst xmlns:p="http://schemas.openxmlformats.org/presentationml/2006/main">
  <p:tag name="AS_UNIQUEID" val="1673"/>
  <p:tag name="KSO_WM_BEAUTIFY_FLAG" val="#wm#"/>
  <p:tag name="KSO_WM_TAG_VERSION" val="1.0"/>
  <p:tag name="KSO_WM_UNIT_COLOR_SCHEME_PARENT_PAGE" val="2_5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67.xml><?xml version="1.0" encoding="utf-8"?>
<p:tagLst xmlns:p="http://schemas.openxmlformats.org/presentationml/2006/main">
  <p:tag name="AS_UNIQUEID" val="1674"/>
  <p:tag name="KSO_WM_BEAUTIFY_FLAG" val="#wm#"/>
  <p:tag name="KSO_WM_TAG_VERSION" val="1.0"/>
  <p:tag name="KSO_WM_UNIT_COLOR_SCHEME_PARENT_PAGE" val="2_5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68.xml><?xml version="1.0" encoding="utf-8"?>
<p:tagLst xmlns:p="http://schemas.openxmlformats.org/presentationml/2006/main">
  <p:tag name="AS_UNIQUEID" val="1675"/>
  <p:tag name="KSO_WM_BEAUTIFY_FLAG" val="#wm#"/>
  <p:tag name="KSO_WM_TAG_VERSION" val="1.0"/>
  <p:tag name="KSO_WM_UNIT_COLOR_SCHEME_PARENT_PAGE" val="2_5"/>
  <p:tag name="KSO_WM_UNIT_COLOR_SCHEME_SHAPE_ID" val="8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69.xml><?xml version="1.0" encoding="utf-8"?>
<p:tagLst xmlns:p="http://schemas.openxmlformats.org/presentationml/2006/main">
  <p:tag name="AS_UNIQUEID" val="1676"/>
  <p:tag name="KSO_WM_BEAUTIFY_FLAG" val="#wm#"/>
  <p:tag name="KSO_WM_TAG_VERSION" val="1.0"/>
  <p:tag name="KSO_WM_UNIT_COLOR_SCHEME_PARENT_PAGE" val="2_5"/>
  <p:tag name="KSO_WM_UNIT_COLOR_SCHEME_SHAPE_ID" val="9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.xml><?xml version="1.0" encoding="utf-8"?>
<p:tagLst xmlns:p="http://schemas.openxmlformats.org/presentationml/2006/main">
  <p:tag name="AS_UNIQUEID" val="18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0.xml><?xml version="1.0" encoding="utf-8"?>
<p:tagLst xmlns:p="http://schemas.openxmlformats.org/presentationml/2006/main">
  <p:tag name="AS_UNIQUEID" val="1677"/>
  <p:tag name="KSO_WM_BEAUTIFY_FLAG" val="#wm#"/>
  <p:tag name="KSO_WM_SLIDE_COLORSCHEME_VERSION" val="3.2"/>
  <p:tag name="KSO_WM_TAG_VERSION" val="1.0"/>
  <p:tag name="KSO_WM_UNIT_COLOR_SCHEME_PARENT_PAGE" val="2_5"/>
  <p:tag name="KSO_WM_UNIT_COLOR_SCHEME_SHAPE_ID" val="1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1.xml><?xml version="1.0" encoding="utf-8"?>
<p:tagLst xmlns:p="http://schemas.openxmlformats.org/presentationml/2006/main">
  <p:tag name="AS_UNIQUEID" val="16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72.xml><?xml version="1.0" encoding="utf-8"?>
<p:tagLst xmlns:p="http://schemas.openxmlformats.org/presentationml/2006/main">
  <p:tag name="AS_UNIQUEID" val="1680"/>
  <p:tag name="KSO_WM_BEAUTIFY_FLAG" val="#wm#"/>
  <p:tag name="KSO_WM_TAG_VERSION" val="1.0"/>
  <p:tag name="KSO_WM_UNIT_COLOR_SCHEME_PARENT_PAGE" val="2_3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RGE_SHAPE" val="1"/>
  <p:tag name="KSO_WM_UNIT_LAYERLEVEL" val="1"/>
</p:tagLst>
</file>

<file path=ppt/tags/tag173.xml><?xml version="1.0" encoding="utf-8"?>
<p:tagLst xmlns:p="http://schemas.openxmlformats.org/presentationml/2006/main">
  <p:tag name="AS_UNIQUEID" val="1681"/>
  <p:tag name="KSO_WM_BEAUTIFY_FLAG" val="#wm#"/>
  <p:tag name="KSO_WM_TAG_VERSION" val="1.0"/>
  <p:tag name="KSO_WM_UNIT_COLOR_SCHEME_PARENT_PAGE" val="2_6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74.xml><?xml version="1.0" encoding="utf-8"?>
<p:tagLst xmlns:p="http://schemas.openxmlformats.org/presentationml/2006/main">
  <p:tag name="AS_UNIQUEID" val="1682"/>
  <p:tag name="KSO_WM_BEAUTIFY_FLAG" val="#wm#"/>
  <p:tag name="KSO_WM_TAG_VERSION" val="1.0"/>
  <p:tag name="KSO_WM_UNIT_COLOR_SCHEME_PARENT_PAGE" val="2_6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75.xml><?xml version="1.0" encoding="utf-8"?>
<p:tagLst xmlns:p="http://schemas.openxmlformats.org/presentationml/2006/main">
  <p:tag name="AS_UNIQUEID" val="1683"/>
  <p:tag name="KSO_WM_BEAUTIFY_FLAG" val="#wm#"/>
  <p:tag name="KSO_WM_TAG_VERSION" val="1.0"/>
  <p:tag name="KSO_WM_UNIT_COLOR_SCHEME_PARENT_PAGE" val="2_6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76.xml><?xml version="1.0" encoding="utf-8"?>
<p:tagLst xmlns:p="http://schemas.openxmlformats.org/presentationml/2006/main">
  <p:tag name="AS_UNIQUEID" val="1684"/>
  <p:tag name="KSO_WM_BEAUTIFY_FLAG" val="#wm#"/>
  <p:tag name="KSO_WM_TAG_VERSION" val="1.0"/>
  <p:tag name="KSO_WM_UNIT_COLOR_SCHEME_PARENT_PAGE" val="2_6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77.xml><?xml version="1.0" encoding="utf-8"?>
<p:tagLst xmlns:p="http://schemas.openxmlformats.org/presentationml/2006/main">
  <p:tag name="AS_UNIQUEID" val="1685"/>
  <p:tag name="KSO_WM_BEAUTIFY_FLAG" val="#wm#"/>
  <p:tag name="KSO_WM_SLIDE_COLORSCHEME_VERSION" val="3.2"/>
  <p:tag name="KSO_WM_TAG_VERSION" val="1.0"/>
  <p:tag name="KSO_WM_UNIT_COLOR_SCHEME_PARENT_PAGE" val="2_6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78.xml><?xml version="1.0" encoding="utf-8"?>
<p:tagLst xmlns:p="http://schemas.openxmlformats.org/presentationml/2006/main">
  <p:tag name="AS_UNIQUEID" val="1687"/>
  <p:tag name="KSO_WM_BEAUTIFY_FLAG" val="#wm#"/>
  <p:tag name="KSO_WM_TAG_VERSION" val="1.0"/>
  <p:tag name="KSO_WM_UNIT_COLOR_SCHEME_PARENT_PAGE" val="2_7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79.xml><?xml version="1.0" encoding="utf-8"?>
<p:tagLst xmlns:p="http://schemas.openxmlformats.org/presentationml/2006/main">
  <p:tag name="AS_UNIQUEID" val="1688"/>
  <p:tag name="KSO_WM_BEAUTIFY_FLAG" val="#wm#"/>
  <p:tag name="KSO_WM_TAG_VERSION" val="1.0"/>
  <p:tag name="KSO_WM_UNIT_COLOR_SCHEME_PARENT_PAGE" val="2_7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8.xml><?xml version="1.0" encoding="utf-8"?>
<p:tagLst xmlns:p="http://schemas.openxmlformats.org/presentationml/2006/main">
  <p:tag name="AS_UNIQUEID" val="18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0.xml><?xml version="1.0" encoding="utf-8"?>
<p:tagLst xmlns:p="http://schemas.openxmlformats.org/presentationml/2006/main">
  <p:tag name="AS_UNIQUEID" val="1689"/>
  <p:tag name="KSO_WM_BEAUTIFY_FLAG" val="#wm#"/>
  <p:tag name="KSO_WM_TAG_VERSION" val="1.0"/>
  <p:tag name="KSO_WM_UNIT_COLOR_SCHEME_PARENT_PAGE" val="2_7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81.xml><?xml version="1.0" encoding="utf-8"?>
<p:tagLst xmlns:p="http://schemas.openxmlformats.org/presentationml/2006/main">
  <p:tag name="AS_UNIQUEID" val="1690"/>
  <p:tag name="KSO_WM_BEAUTIFY_FLAG" val="#wm#"/>
  <p:tag name="KSO_WM_SLIDE_COLORSCHEME_VERSION" val="3.2"/>
  <p:tag name="KSO_WM_TAG_VERSION" val="1.0"/>
  <p:tag name="KSO_WM_UNIT_COLOR_SCHEME_PARENT_PAGE" val="2_7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82.xml><?xml version="1.0" encoding="utf-8"?>
<p:tagLst xmlns:p="http://schemas.openxmlformats.org/presentationml/2006/main">
  <p:tag name="AS_UNIQUEID" val="16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83.xml><?xml version="1.0" encoding="utf-8"?>
<p:tagLst xmlns:p="http://schemas.openxmlformats.org/presentationml/2006/main">
  <p:tag name="AS_UNIQUEID" val="1693"/>
</p:tagLst>
</file>

<file path=ppt/tags/tag184.xml><?xml version="1.0" encoding="utf-8"?>
<p:tagLst xmlns:p="http://schemas.openxmlformats.org/presentationml/2006/main">
  <p:tag name="AS_UNIQUEID" val="16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85.xml><?xml version="1.0" encoding="utf-8"?>
<p:tagLst xmlns:p="http://schemas.openxmlformats.org/presentationml/2006/main">
  <p:tag name="AS_UNIQUEID" val="16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86.xml><?xml version="1.0" encoding="utf-8"?>
<p:tagLst xmlns:p="http://schemas.openxmlformats.org/presentationml/2006/main">
  <p:tag name="AS_UNIQUEID" val="1696"/>
</p:tagLst>
</file>

<file path=ppt/tags/tag187.xml><?xml version="1.0" encoding="utf-8"?>
<p:tagLst xmlns:p="http://schemas.openxmlformats.org/presentationml/2006/main">
  <p:tag name="AS_UNIQUEID" val="16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88.xml><?xml version="1.0" encoding="utf-8"?>
<p:tagLst xmlns:p="http://schemas.openxmlformats.org/presentationml/2006/main">
  <p:tag name="AS_UNIQUEID" val="16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89.xml><?xml version="1.0" encoding="utf-8"?>
<p:tagLst xmlns:p="http://schemas.openxmlformats.org/presentationml/2006/main">
  <p:tag name="AS_UNIQUEID" val="1699"/>
  <p:tag name="KSO_WM_BEAUTIFY_FLAG" val="#wm#"/>
  <p:tag name="KSO_WM_TAG_VERSION" val="1.0"/>
  <p:tag name="KSO_WM_UNIT_COLOR_SCHEME_PARENT_PAGE" val="2_8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.xml><?xml version="1.0" encoding="utf-8"?>
<p:tagLst xmlns:p="http://schemas.openxmlformats.org/presentationml/2006/main">
  <p:tag name="AS_UNIQUEID" val="18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0.xml><?xml version="1.0" encoding="utf-8"?>
<p:tagLst xmlns:p="http://schemas.openxmlformats.org/presentationml/2006/main">
  <p:tag name="AS_UNIQUEID" val="1700"/>
  <p:tag name="KSO_WM_BEAUTIFY_FLAG" val="#wm#"/>
  <p:tag name="KSO_WM_TAG_VERSION" val="1.0"/>
  <p:tag name="KSO_WM_UNIT_COLOR_SCHEME_PARENT_PAGE" val="2_8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1.xml><?xml version="1.0" encoding="utf-8"?>
<p:tagLst xmlns:p="http://schemas.openxmlformats.org/presentationml/2006/main">
  <p:tag name="AS_UNIQUEID" val="1701"/>
  <p:tag name="KSO_WM_BEAUTIFY_FLAG" val="#wm#"/>
  <p:tag name="KSO_WM_TAG_VERSION" val="1.0"/>
  <p:tag name="KSO_WM_UNIT_COLOR_SCHEME_PARENT_PAGE" val="2_8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2.xml><?xml version="1.0" encoding="utf-8"?>
<p:tagLst xmlns:p="http://schemas.openxmlformats.org/presentationml/2006/main">
  <p:tag name="AS_UNIQUEID" val="1702"/>
  <p:tag name="KSO_WM_BEAUTIFY_FLAG" val="#wm#"/>
  <p:tag name="KSO_WM_TAG_VERSION" val="1.0"/>
  <p:tag name="KSO_WM_UNIT_COLOR_SCHEME_PARENT_PAGE" val="2_8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3.xml><?xml version="1.0" encoding="utf-8"?>
<p:tagLst xmlns:p="http://schemas.openxmlformats.org/presentationml/2006/main">
  <p:tag name="AS_UNIQUEID" val="1703"/>
  <p:tag name="KSO_WM_BEAUTIFY_FLAG" val="#wm#"/>
  <p:tag name="KSO_WM_TAG_VERSION" val="1.0"/>
  <p:tag name="KSO_WM_UNIT_COLOR_SCHEME_PARENT_PAGE" val="2_8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4.xml><?xml version="1.0" encoding="utf-8"?>
<p:tagLst xmlns:p="http://schemas.openxmlformats.org/presentationml/2006/main">
  <p:tag name="AS_UNIQUEID" val="1704"/>
  <p:tag name="KSO_WM_BEAUTIFY_FLAG" val="#wm#"/>
  <p:tag name="KSO_WM_TAG_VERSION" val="1.0"/>
  <p:tag name="KSO_WM_UNIT_COLOR_SCHEME_PARENT_PAGE" val="2_8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5.xml><?xml version="1.0" encoding="utf-8"?>
<p:tagLst xmlns:p="http://schemas.openxmlformats.org/presentationml/2006/main">
  <p:tag name="AS_UNIQUEID" val="1705"/>
  <p:tag name="KSO_WM_BEAUTIFY_FLAG" val="#wm#"/>
  <p:tag name="KSO_WM_SLIDE_COLORSCHEME_VERSION" val="3.2"/>
  <p:tag name="KSO_WM_TAG_VERSION" val="1.0"/>
  <p:tag name="KSO_WM_UNIT_COLOR_SCHEME_PARENT_PAGE" val="2_8"/>
  <p:tag name="KSO_WM_UNIT_COLOR_SCHEME_SHAPE_ID" val="8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6.xml><?xml version="1.0" encoding="utf-8"?>
<p:tagLst xmlns:p="http://schemas.openxmlformats.org/presentationml/2006/main">
  <p:tag name="AS_UNIQUEID" val="17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97.xml><?xml version="1.0" encoding="utf-8"?>
<p:tagLst xmlns:p="http://schemas.openxmlformats.org/presentationml/2006/main">
  <p:tag name="AS_UNIQUEID" val="17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  <p:tag name="KSO_WM_UNIT_SUBTYPE" val="h"/>
</p:tagLst>
</file>

<file path=ppt/tags/tag198.xml><?xml version="1.0" encoding="utf-8"?>
<p:tagLst xmlns:p="http://schemas.openxmlformats.org/presentationml/2006/main">
  <p:tag name="AS_UNIQUEID" val="1709"/>
</p:tagLst>
</file>

<file path=ppt/tags/tag199.xml><?xml version="1.0" encoding="utf-8"?>
<p:tagLst xmlns:p="http://schemas.openxmlformats.org/presentationml/2006/main">
  <p:tag name="AS_UNIQUEID" val="1710"/>
</p:tagLst>
</file>

<file path=ppt/tags/tag2.xml><?xml version="1.0" encoding="utf-8"?>
<p:tagLst xmlns:p="http://schemas.openxmlformats.org/presentationml/2006/main">
  <p:tag name="AS_UNIQUEID" val="18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AS_UNIQUEID" val="18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0.xml><?xml version="1.0" encoding="utf-8"?>
<p:tagLst xmlns:p="http://schemas.openxmlformats.org/presentationml/2006/main">
  <p:tag name="AS_UNIQUEID" val="17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01.xml><?xml version="1.0" encoding="utf-8"?>
<p:tagLst xmlns:p="http://schemas.openxmlformats.org/presentationml/2006/main">
  <p:tag name="AS_UNIQUEID" val="17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02.xml><?xml version="1.0" encoding="utf-8"?>
<p:tagLst xmlns:p="http://schemas.openxmlformats.org/presentationml/2006/main">
  <p:tag name="AS_UNIQUEID" val="1713"/>
</p:tagLst>
</file>

<file path=ppt/tags/tag203.xml><?xml version="1.0" encoding="utf-8"?>
<p:tagLst xmlns:p="http://schemas.openxmlformats.org/presentationml/2006/main">
  <p:tag name="AS_UNIQUEID" val="17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04.xml><?xml version="1.0" encoding="utf-8"?>
<p:tagLst xmlns:p="http://schemas.openxmlformats.org/presentationml/2006/main">
  <p:tag name="AS_UNIQUEID" val="17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05.xml><?xml version="1.0" encoding="utf-8"?>
<p:tagLst xmlns:p="http://schemas.openxmlformats.org/presentationml/2006/main">
  <p:tag name="AS_UNIQUEID" val="1716"/>
  <p:tag name="KSO_WM_BEAUTIFY_FLAG" val="#wm#"/>
  <p:tag name="KSO_WM_TAG_VERSION" val="1.0"/>
  <p:tag name="KSO_WM_UNIT_COLOR_SCHEME_PARENT_PAGE" val="2_9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06.xml><?xml version="1.0" encoding="utf-8"?>
<p:tagLst xmlns:p="http://schemas.openxmlformats.org/presentationml/2006/main">
  <p:tag name="AS_UNIQUEID" val="1717"/>
  <p:tag name="KSO_WM_BEAUTIFY_FLAG" val="#wm#"/>
  <p:tag name="KSO_WM_TAG_VERSION" val="1.0"/>
  <p:tag name="KSO_WM_UNIT_COLOR_SCHEME_PARENT_PAGE" val="2_9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07.xml><?xml version="1.0" encoding="utf-8"?>
<p:tagLst xmlns:p="http://schemas.openxmlformats.org/presentationml/2006/main">
  <p:tag name="AS_UNIQUEID" val="1718"/>
  <p:tag name="KSO_WM_BEAUTIFY_FLAG" val="#wm#"/>
  <p:tag name="KSO_WM_TAG_VERSION" val="1.0"/>
  <p:tag name="KSO_WM_UNIT_COLOR_SCHEME_PARENT_PAGE" val="2_9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08.xml><?xml version="1.0" encoding="utf-8"?>
<p:tagLst xmlns:p="http://schemas.openxmlformats.org/presentationml/2006/main">
  <p:tag name="AS_UNIQUEID" val="1719"/>
  <p:tag name="KSO_WM_BEAUTIFY_FLAG" val="#wm#"/>
  <p:tag name="KSO_WM_TAG_VERSION" val="1.0"/>
  <p:tag name="KSO_WM_UNIT_COLOR_SCHEME_PARENT_PAGE" val="2_9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09.xml><?xml version="1.0" encoding="utf-8"?>
<p:tagLst xmlns:p="http://schemas.openxmlformats.org/presentationml/2006/main">
  <p:tag name="AS_UNIQUEID" val="1720"/>
  <p:tag name="KSO_WM_BEAUTIFY_FLAG" val="#wm#"/>
  <p:tag name="KSO_WM_TAG_VERSION" val="1.0"/>
  <p:tag name="KSO_WM_UNIT_COLOR_SCHEME_PARENT_PAGE" val="2_9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1.xml><?xml version="1.0" encoding="utf-8"?>
<p:tagLst xmlns:p="http://schemas.openxmlformats.org/presentationml/2006/main">
  <p:tag name="AS_UNIQUEID" val="18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0.xml><?xml version="1.0" encoding="utf-8"?>
<p:tagLst xmlns:p="http://schemas.openxmlformats.org/presentationml/2006/main">
  <p:tag name="AS_UNIQUEID" val="1721"/>
  <p:tag name="KSO_WM_BEAUTIFY_FLAG" val="#wm#"/>
  <p:tag name="KSO_WM_SLIDE_COLORSCHEME_VERSION" val="3.2"/>
  <p:tag name="KSO_WM_TAG_VERSION" val="1.0"/>
  <p:tag name="KSO_WM_UNIT_COLOR_SCHEME_PARENT_PAGE" val="2_9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11.xml><?xml version="1.0" encoding="utf-8"?>
<p:tagLst xmlns:p="http://schemas.openxmlformats.org/presentationml/2006/main">
  <p:tag name="AS_UNIQUEID" val="17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12.xml><?xml version="1.0" encoding="utf-8"?>
<p:tagLst xmlns:p="http://schemas.openxmlformats.org/presentationml/2006/main">
  <p:tag name="AS_UNIQUEID" val="17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  <p:tag name="KSO_WM_UNIT_SUBTYPE" val="h"/>
</p:tagLst>
</file>

<file path=ppt/tags/tag213.xml><?xml version="1.0" encoding="utf-8"?>
<p:tagLst xmlns:p="http://schemas.openxmlformats.org/presentationml/2006/main">
  <p:tag name="AS_UNIQUEID" val="1725"/>
</p:tagLst>
</file>

<file path=ppt/tags/tag214.xml><?xml version="1.0" encoding="utf-8"?>
<p:tagLst xmlns:p="http://schemas.openxmlformats.org/presentationml/2006/main">
  <p:tag name="AS_UNIQUEID" val="1726"/>
</p:tagLst>
</file>

<file path=ppt/tags/tag215.xml><?xml version="1.0" encoding="utf-8"?>
<p:tagLst xmlns:p="http://schemas.openxmlformats.org/presentationml/2006/main">
  <p:tag name="AS_UNIQUEID" val="17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16.xml><?xml version="1.0" encoding="utf-8"?>
<p:tagLst xmlns:p="http://schemas.openxmlformats.org/presentationml/2006/main">
  <p:tag name="AS_UNIQUEID" val="17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17.xml><?xml version="1.0" encoding="utf-8"?>
<p:tagLst xmlns:p="http://schemas.openxmlformats.org/presentationml/2006/main">
  <p:tag name="AS_UNIQUEID" val="1729"/>
</p:tagLst>
</file>

<file path=ppt/tags/tag218.xml><?xml version="1.0" encoding="utf-8"?>
<p:tagLst xmlns:p="http://schemas.openxmlformats.org/presentationml/2006/main">
  <p:tag name="AS_UNIQUEID" val="17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19.xml><?xml version="1.0" encoding="utf-8"?>
<p:tagLst xmlns:p="http://schemas.openxmlformats.org/presentationml/2006/main">
  <p:tag name="AS_UNIQUEID" val="17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2.xml><?xml version="1.0" encoding="utf-8"?>
<p:tagLst xmlns:p="http://schemas.openxmlformats.org/presentationml/2006/main">
  <p:tag name="AS_UNIQUEID" val="18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0.xml><?xml version="1.0" encoding="utf-8"?>
<p:tagLst xmlns:p="http://schemas.openxmlformats.org/presentationml/2006/main">
  <p:tag name="AS_UNIQUEID" val="1732"/>
  <p:tag name="KSO_WM_BEAUTIFY_FLAG" val="#wm#"/>
  <p:tag name="KSO_WM_TAG_VERSION" val="1.0"/>
  <p:tag name="KSO_WM_UNIT_COLOR_SCHEME_PARENT_PAGE" val="2_10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21.xml><?xml version="1.0" encoding="utf-8"?>
<p:tagLst xmlns:p="http://schemas.openxmlformats.org/presentationml/2006/main">
  <p:tag name="AS_UNIQUEID" val="1733"/>
  <p:tag name="KSO_WM_BEAUTIFY_FLAG" val="#wm#"/>
  <p:tag name="KSO_WM_TAG_VERSION" val="1.0"/>
  <p:tag name="KSO_WM_UNIT_COLOR_SCHEME_PARENT_PAGE" val="2_10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22.xml><?xml version="1.0" encoding="utf-8"?>
<p:tagLst xmlns:p="http://schemas.openxmlformats.org/presentationml/2006/main">
  <p:tag name="AS_UNIQUEID" val="1734"/>
  <p:tag name="KSO_WM_BEAUTIFY_FLAG" val="#wm#"/>
  <p:tag name="KSO_WM_TAG_VERSION" val="1.0"/>
  <p:tag name="KSO_WM_UNIT_COLOR_SCHEME_PARENT_PAGE" val="2_10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23.xml><?xml version="1.0" encoding="utf-8"?>
<p:tagLst xmlns:p="http://schemas.openxmlformats.org/presentationml/2006/main">
  <p:tag name="AS_UNIQUEID" val="1735"/>
  <p:tag name="KSO_WM_BEAUTIFY_FLAG" val="#wm#"/>
  <p:tag name="KSO_WM_TAG_VERSION" val="1.0"/>
  <p:tag name="KSO_WM_UNIT_COLOR_SCHEME_PARENT_PAGE" val="2_10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24.xml><?xml version="1.0" encoding="utf-8"?>
<p:tagLst xmlns:p="http://schemas.openxmlformats.org/presentationml/2006/main">
  <p:tag name="AS_UNIQUEID" val="1736"/>
  <p:tag name="KSO_WM_BEAUTIFY_FLAG" val="#wm#"/>
  <p:tag name="KSO_WM_SLIDE_COLORSCHEME_VERSION" val="3.2"/>
  <p:tag name="KSO_WM_TAG_VERSION" val="1.0"/>
  <p:tag name="KSO_WM_UNIT_COLOR_SCHEME_PARENT_PAGE" val="2_10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25.xml><?xml version="1.0" encoding="utf-8"?>
<p:tagLst xmlns:p="http://schemas.openxmlformats.org/presentationml/2006/main">
  <p:tag name="AS_UNIQUEID" val="1738"/>
  <p:tag name="KSO_WM_BEAUTIFY_FLAG" val="#wm#"/>
  <p:tag name="KSO_WM_TAG_VERSION" val="1.0"/>
  <p:tag name="KSO_WM_UNIT_COLOR_SCHEME_PARENT_PAGE" val="2_11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RGE_SHAPE" val="1"/>
  <p:tag name="KSO_WM_UNIT_LAYERLEVEL" val="1"/>
</p:tagLst>
</file>

<file path=ppt/tags/tag226.xml><?xml version="1.0" encoding="utf-8"?>
<p:tagLst xmlns:p="http://schemas.openxmlformats.org/presentationml/2006/main">
  <p:tag name="AS_UNIQUEID" val="1739"/>
  <p:tag name="KSO_WM_BEAUTIFY_FLAG" val="#wm#"/>
  <p:tag name="KSO_WM_TAG_VERSION" val="1.0"/>
  <p:tag name="KSO_WM_UNIT_COLOR_SCHEME_PARENT_PAGE" val="2_11"/>
  <p:tag name="KSO_WM_UNIT_COLOR_SCHEME_SHAPE_ID" val="11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27.xml><?xml version="1.0" encoding="utf-8"?>
<p:tagLst xmlns:p="http://schemas.openxmlformats.org/presentationml/2006/main">
  <p:tag name="AS_UNIQUEID" val="1740"/>
  <p:tag name="KSO_WM_BEAUTIFY_FLAG" val="#wm#"/>
  <p:tag name="KSO_WM_TAG_VERSION" val="1.0"/>
  <p:tag name="KSO_WM_UNIT_COLOR_SCHEME_PARENT_PAGE" val="2_11"/>
  <p:tag name="KSO_WM_UNIT_COLOR_SCHEME_SHAPE_ID" val="12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28.xml><?xml version="1.0" encoding="utf-8"?>
<p:tagLst xmlns:p="http://schemas.openxmlformats.org/presentationml/2006/main">
  <p:tag name="AS_UNIQUEID" val="1741"/>
  <p:tag name="KSO_WM_BEAUTIFY_FLAG" val="#wm#"/>
  <p:tag name="KSO_WM_TAG_VERSION" val="1.0"/>
  <p:tag name="KSO_WM_UNIT_COLOR_SCHEME_PARENT_PAGE" val="2_11"/>
  <p:tag name="KSO_WM_UNIT_COLOR_SCHEME_SHAPE_ID" val="14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29.xml><?xml version="1.0" encoding="utf-8"?>
<p:tagLst xmlns:p="http://schemas.openxmlformats.org/presentationml/2006/main">
  <p:tag name="AS_UNIQUEID" val="1742"/>
  <p:tag name="KSO_WM_BEAUTIFY_FLAG" val="#wm#"/>
  <p:tag name="KSO_WM_TAG_VERSION" val="1.0"/>
  <p:tag name="KSO_WM_UNIT_COLOR_SCHEME_PARENT_PAGE" val="2_11"/>
  <p:tag name="KSO_WM_UNIT_COLOR_SCHEME_SHAPE_ID" val="13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3.xml><?xml version="1.0" encoding="utf-8"?>
<p:tagLst xmlns:p="http://schemas.openxmlformats.org/presentationml/2006/main">
  <p:tag name="AS_UNIQUEID" val="18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0.xml><?xml version="1.0" encoding="utf-8"?>
<p:tagLst xmlns:p="http://schemas.openxmlformats.org/presentationml/2006/main">
  <p:tag name="AS_UNIQUEID" val="1743"/>
  <p:tag name="KSO_WM_BEAUTIFY_FLAG" val="#wm#"/>
  <p:tag name="KSO_WM_TAG_VERSION" val="1.0"/>
  <p:tag name="KSO_WM_UNIT_COLOR_SCHEME_PARENT_PAGE" val="2_11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31.xml><?xml version="1.0" encoding="utf-8"?>
<p:tagLst xmlns:p="http://schemas.openxmlformats.org/presentationml/2006/main">
  <p:tag name="AS_UNIQUEID" val="1744"/>
  <p:tag name="KSO_WM_BEAUTIFY_FLAG" val="#wm#"/>
  <p:tag name="KSO_WM_TAG_VERSION" val="1.0"/>
  <p:tag name="KSO_WM_UNIT_COLOR_SCHEME_PARENT_PAGE" val="2_11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32.xml><?xml version="1.0" encoding="utf-8"?>
<p:tagLst xmlns:p="http://schemas.openxmlformats.org/presentationml/2006/main">
  <p:tag name="AS_UNIQUEID" val="1745"/>
  <p:tag name="KSO_WM_BEAUTIFY_FLAG" val="#wm#"/>
  <p:tag name="KSO_WM_TAG_VERSION" val="1.0"/>
  <p:tag name="KSO_WM_UNIT_COLOR_SCHEME_PARENT_PAGE" val="2_11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33.xml><?xml version="1.0" encoding="utf-8"?>
<p:tagLst xmlns:p="http://schemas.openxmlformats.org/presentationml/2006/main">
  <p:tag name="AS_UNIQUEID" val="1746"/>
  <p:tag name="KSO_WM_BEAUTIFY_FLAG" val="#wm#"/>
  <p:tag name="KSO_WM_TAG_VERSION" val="1.0"/>
  <p:tag name="KSO_WM_UNIT_COLOR_SCHEME_PARENT_PAGE" val="2_11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34.xml><?xml version="1.0" encoding="utf-8"?>
<p:tagLst xmlns:p="http://schemas.openxmlformats.org/presentationml/2006/main">
  <p:tag name="AS_UNIQUEID" val="1747"/>
  <p:tag name="KSO_WM_BEAUTIFY_FLAG" val="#wm#"/>
  <p:tag name="KSO_WM_SLIDE_BACKGROUND_SUBSTITUTE_COLOR" val="0"/>
  <p:tag name="KSO_WM_SLIDE_COLORSCHEME_VERSION" val="3.2"/>
  <p:tag name="KSO_WM_TAG_VERSION" val="1.0"/>
  <p:tag name="KSO_WM_UNIT_COLOR_SCHEME_PARENT_PAGE" val="2_11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35.xml><?xml version="1.0" encoding="utf-8"?>
<p:tagLst xmlns:p="http://schemas.openxmlformats.org/presentationml/2006/main">
  <p:tag name="AS_UNIQUEID" val="1749"/>
  <p:tag name="KSO_WM_SLIDE_BACKGROUND_TYPE" val="general"/>
</p:tagLst>
</file>

<file path=ppt/tags/tag236.xml><?xml version="1.0" encoding="utf-8"?>
<p:tagLst xmlns:p="http://schemas.openxmlformats.org/presentationml/2006/main">
  <p:tag name="AS_UNIQUEID" val="1750"/>
  <p:tag name="KSO_WM_BEAUTIFY_FLAG" val="#wm#"/>
  <p:tag name="KSO_WM_SLIDE_BACKGROUND_TYPE" val="general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237.xml><?xml version="1.0" encoding="utf-8"?>
<p:tagLst xmlns:p="http://schemas.openxmlformats.org/presentationml/2006/main">
  <p:tag name="AS_UNIQUEID" val="1751"/>
  <p:tag name="KSO_WM_BEAUTIFY_FLAG" val="#wm#"/>
  <p:tag name="KSO_WM_SLIDE_BACKGROUND_TYPE" val="general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238.xml><?xml version="1.0" encoding="utf-8"?>
<p:tagLst xmlns:p="http://schemas.openxmlformats.org/presentationml/2006/main">
  <p:tag name="AS_UNIQUEID" val="1752"/>
  <p:tag name="KSO_WM_SLIDE_BACKGROUND_TYPE" val="general"/>
</p:tagLst>
</file>

<file path=ppt/tags/tag239.xml><?xml version="1.0" encoding="utf-8"?>
<p:tagLst xmlns:p="http://schemas.openxmlformats.org/presentationml/2006/main">
  <p:tag name="AS_UNIQUEID" val="1753"/>
  <p:tag name="KSO_WM_BEAUTIFY_FLAG" val="#wm#"/>
  <p:tag name="KSO_WM_SLIDE_BACKGROUND_TYPE" val="general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24.xml><?xml version="1.0" encoding="utf-8"?>
<p:tagLst xmlns:p="http://schemas.openxmlformats.org/presentationml/2006/main">
  <p:tag name="AS_UNIQUEID" val="18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0.xml><?xml version="1.0" encoding="utf-8"?>
<p:tagLst xmlns:p="http://schemas.openxmlformats.org/presentationml/2006/main">
  <p:tag name="AS_UNIQUEID" val="1754"/>
  <p:tag name="KSO_WM_BEAUTIFY_FLAG" val="#wm#"/>
  <p:tag name="KSO_WM_SLIDE_BACKGROUND_TYPE" val="general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241.xml><?xml version="1.0" encoding="utf-8"?>
<p:tagLst xmlns:p="http://schemas.openxmlformats.org/presentationml/2006/main">
  <p:tag name="AS_UNIQUEID" val="1755"/>
  <p:tag name="KSO_WM_BEAUTIFY_FLAG" val="#wm#"/>
  <p:tag name="KSO_WM_SLIDE_BACKGROUND_TYPE" val="general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242.xml><?xml version="1.0" encoding="utf-8"?>
<p:tagLst xmlns:p="http://schemas.openxmlformats.org/presentationml/2006/main">
  <p:tag name="AS_UNIQUEID" val="1756"/>
  <p:tag name="KSO_WM_BEAUTIFY_FLAG" val="#wm#"/>
  <p:tag name="KSO_WM_SLIDE_BACKGROUND_TYPE" val="general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243.xml><?xml version="1.0" encoding="utf-8"?>
<p:tagLst xmlns:p="http://schemas.openxmlformats.org/presentationml/2006/main">
  <p:tag name="AS_UNIQUEID" val="1757"/>
  <p:tag name="KSO_WM_BEAUTIFY_FLAG" val="#wm#"/>
  <p:tag name="KSO_WM_SLIDE_BACKGROUND_TYPE" val="general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244.xml><?xml version="1.0" encoding="utf-8"?>
<p:tagLst xmlns:p="http://schemas.openxmlformats.org/presentationml/2006/main">
  <p:tag name="AS_UNIQUEID" val="1758"/>
  <p:tag name="KSO_WM_BEAUTIFY_FLAG" val="#wm#"/>
  <p:tag name="KSO_WM_SLIDE_BACKGROUND_TYPE" val="general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245.xml><?xml version="1.0" encoding="utf-8"?>
<p:tagLst xmlns:p="http://schemas.openxmlformats.org/presentationml/2006/main">
  <p:tag name="AS_UNIQUEID" val="1760"/>
  <p:tag name="KSO_WM_BEAUTIFY_FLAG" val="#wm#"/>
  <p:tag name="KSO_WM_SLIDE_BACKGROUND_TYPE" val="frame"/>
  <p:tag name="KSO_WM_SLIDE_BK_DARK_LIGHT" val="1"/>
  <p:tag name="KSO_WM_TAG_VERSION" val="1.0"/>
  <p:tag name="KSO_WM_UNIT_BK_DARK_LIGHT" val="1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246.xml><?xml version="1.0" encoding="utf-8"?>
<p:tagLst xmlns:p="http://schemas.openxmlformats.org/presentationml/2006/main">
  <p:tag name="AS_UNIQUEID" val="1761"/>
  <p:tag name="KSO_WM_SLIDE_BACKGROUND_TYPE" val="frame"/>
</p:tagLst>
</file>

<file path=ppt/tags/tag247.xml><?xml version="1.0" encoding="utf-8"?>
<p:tagLst xmlns:p="http://schemas.openxmlformats.org/presentationml/2006/main">
  <p:tag name="AS_UNIQUEID" val="1762"/>
  <p:tag name="KSO_WM_BEAUTIFY_FLAG" val="#wm#"/>
  <p:tag name="KSO_WM_SLIDE_BACKGROUND_TYPE" val="frame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48.xml><?xml version="1.0" encoding="utf-8"?>
<p:tagLst xmlns:p="http://schemas.openxmlformats.org/presentationml/2006/main">
  <p:tag name="AS_UNIQUEID" val="1763"/>
  <p:tag name="KSO_WM_BEAUTIFY_FLAG" val="#wm#"/>
  <p:tag name="KSO_WM_SLIDE_BACKGROUND_TYPE" val="frame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49.xml><?xml version="1.0" encoding="utf-8"?>
<p:tagLst xmlns:p="http://schemas.openxmlformats.org/presentationml/2006/main">
  <p:tag name="AS_UNIQUEID" val="1764"/>
  <p:tag name="KSO_WM_SLIDE_BACKGROUND_TYPE" val="frame"/>
</p:tagLst>
</file>

<file path=ppt/tags/tag25.xml><?xml version="1.0" encoding="utf-8"?>
<p:tagLst xmlns:p="http://schemas.openxmlformats.org/presentationml/2006/main">
  <p:tag name="AS_UNIQUEID" val="18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0.xml><?xml version="1.0" encoding="utf-8"?>
<p:tagLst xmlns:p="http://schemas.openxmlformats.org/presentationml/2006/main">
  <p:tag name="AS_UNIQUEID" val="1765"/>
  <p:tag name="KSO_WM_BEAUTIFY_FLAG" val="#wm#"/>
  <p:tag name="KSO_WM_SLIDE_BACKGROUND_TYPE" val="frame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51.xml><?xml version="1.0" encoding="utf-8"?>
<p:tagLst xmlns:p="http://schemas.openxmlformats.org/presentationml/2006/main">
  <p:tag name="AS_UNIQUEID" val="1766"/>
  <p:tag name="KSO_WM_BEAUTIFY_FLAG" val="#wm#"/>
  <p:tag name="KSO_WM_SLIDE_BACKGROUND_TYPE" val="frame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52.xml><?xml version="1.0" encoding="utf-8"?>
<p:tagLst xmlns:p="http://schemas.openxmlformats.org/presentationml/2006/main">
  <p:tag name="AS_UNIQUEID" val="1767"/>
  <p:tag name="KSO_WM_BEAUTIFY_FLAG" val="#wm#"/>
  <p:tag name="KSO_WM_SLIDE_BACKGROUND_TYPE" val="frame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53.xml><?xml version="1.0" encoding="utf-8"?>
<p:tagLst xmlns:p="http://schemas.openxmlformats.org/presentationml/2006/main">
  <p:tag name="AS_UNIQUEID" val="1768"/>
  <p:tag name="KSO_WM_BEAUTIFY_FLAG" val="#wm#"/>
  <p:tag name="KSO_WM_SLIDE_BACKGROUND_TYPE" val="frame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54.xml><?xml version="1.0" encoding="utf-8"?>
<p:tagLst xmlns:p="http://schemas.openxmlformats.org/presentationml/2006/main">
  <p:tag name="AS_UNIQUEID" val="1769"/>
  <p:tag name="KSO_WM_BEAUTIFY_FLAG" val="#wm#"/>
  <p:tag name="KSO_WM_SLIDE_BACKGROUND_TYPE" val="frame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55.xml><?xml version="1.0" encoding="utf-8"?>
<p:tagLst xmlns:p="http://schemas.openxmlformats.org/presentationml/2006/main">
  <p:tag name="AS_UNIQUEID" val="1770"/>
  <p:tag name="KSO_WM_BEAUTIFY_FLAG" val="#wm#"/>
  <p:tag name="KSO_WM_SLIDE_BACKGROUND_TYPE" val="frame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56.xml><?xml version="1.0" encoding="utf-8"?>
<p:tagLst xmlns:p="http://schemas.openxmlformats.org/presentationml/2006/main">
  <p:tag name="AS_UNIQUEID" val="1771"/>
  <p:tag name="KSO_WM_BEAUTIFY_FLAG" val="#wm#"/>
  <p:tag name="KSO_WM_SLIDE_BACKGROUND_TYPE" val="frame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57.xml><?xml version="1.0" encoding="utf-8"?>
<p:tagLst xmlns:p="http://schemas.openxmlformats.org/presentationml/2006/main">
  <p:tag name="AS_UNIQUEID" val="1773"/>
  <p:tag name="KSO_WM_BEAUTIFY_FLAG" val="#wm#"/>
  <p:tag name="KSO_WM_SLIDE_BACKGROUND_TYPE" val="leftRight"/>
  <p:tag name="KSO_WM_SLIDE_BK_DARK_LIGHT" val="1"/>
  <p:tag name="KSO_WM_TAG_VERSION" val="1.0"/>
  <p:tag name="KSO_WM_UNIT_BK_DARK_LIGHT" val="1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258.xml><?xml version="1.0" encoding="utf-8"?>
<p:tagLst xmlns:p="http://schemas.openxmlformats.org/presentationml/2006/main">
  <p:tag name="AS_UNIQUEID" val="1774"/>
  <p:tag name="KSO_WM_SLIDE_BACKGROUND_TYPE" val="leftRight"/>
</p:tagLst>
</file>

<file path=ppt/tags/tag259.xml><?xml version="1.0" encoding="utf-8"?>
<p:tagLst xmlns:p="http://schemas.openxmlformats.org/presentationml/2006/main">
  <p:tag name="AS_UNIQUEID" val="1775"/>
  <p:tag name="KSO_WM_BEAUTIFY_FLAG" val="#wm#"/>
  <p:tag name="KSO_WM_SLIDE_BACKGROUND_TYPE" val="leftRigh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6.xml><?xml version="1.0" encoding="utf-8"?>
<p:tagLst xmlns:p="http://schemas.openxmlformats.org/presentationml/2006/main">
  <p:tag name="AS_UNIQUEID" val="18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0.xml><?xml version="1.0" encoding="utf-8"?>
<p:tagLst xmlns:p="http://schemas.openxmlformats.org/presentationml/2006/main">
  <p:tag name="AS_UNIQUEID" val="1776"/>
  <p:tag name="KSO_WM_BEAUTIFY_FLAG" val="#wm#"/>
  <p:tag name="KSO_WM_SLIDE_BACKGROUND_TYPE" val="leftRigh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61.xml><?xml version="1.0" encoding="utf-8"?>
<p:tagLst xmlns:p="http://schemas.openxmlformats.org/presentationml/2006/main">
  <p:tag name="AS_UNIQUEID" val="1777"/>
  <p:tag name="KSO_WM_SLIDE_BACKGROUND_TYPE" val="leftRight"/>
</p:tagLst>
</file>

<file path=ppt/tags/tag262.xml><?xml version="1.0" encoding="utf-8"?>
<p:tagLst xmlns:p="http://schemas.openxmlformats.org/presentationml/2006/main">
  <p:tag name="AS_UNIQUEID" val="1778"/>
  <p:tag name="KSO_WM_BEAUTIFY_FLAG" val="#wm#"/>
  <p:tag name="KSO_WM_SLIDE_BACKGROUND_TYPE" val="leftRigh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63.xml><?xml version="1.0" encoding="utf-8"?>
<p:tagLst xmlns:p="http://schemas.openxmlformats.org/presentationml/2006/main">
  <p:tag name="AS_UNIQUEID" val="1779"/>
  <p:tag name="KSO_WM_BEAUTIFY_FLAG" val="#wm#"/>
  <p:tag name="KSO_WM_SLIDE_BACKGROUND_TYPE" val="leftRigh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64.xml><?xml version="1.0" encoding="utf-8"?>
<p:tagLst xmlns:p="http://schemas.openxmlformats.org/presentationml/2006/main">
  <p:tag name="AS_UNIQUEID" val="1780"/>
  <p:tag name="KSO_WM_BEAUTIFY_FLAG" val="#wm#"/>
  <p:tag name="KSO_WM_SLIDE_BACKGROUND_TYPE" val="leftRigh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65.xml><?xml version="1.0" encoding="utf-8"?>
<p:tagLst xmlns:p="http://schemas.openxmlformats.org/presentationml/2006/main">
  <p:tag name="AS_UNIQUEID" val="1781"/>
  <p:tag name="KSO_WM_BEAUTIFY_FLAG" val="#wm#"/>
  <p:tag name="KSO_WM_SLIDE_BACKGROUND_TYPE" val="leftRigh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66.xml><?xml version="1.0" encoding="utf-8"?>
<p:tagLst xmlns:p="http://schemas.openxmlformats.org/presentationml/2006/main">
  <p:tag name="AS_UNIQUEID" val="1782"/>
  <p:tag name="KSO_WM_BEAUTIFY_FLAG" val="#wm#"/>
  <p:tag name="KSO_WM_SLIDE_BACKGROUND_TYPE" val="leftRigh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67.xml><?xml version="1.0" encoding="utf-8"?>
<p:tagLst xmlns:p="http://schemas.openxmlformats.org/presentationml/2006/main">
  <p:tag name="AS_UNIQUEID" val="1783"/>
  <p:tag name="KSO_WM_BEAUTIFY_FLAG" val="#wm#"/>
  <p:tag name="KSO_WM_SLIDE_BACKGROUND_TYPE" val="leftRigh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68.xml><?xml version="1.0" encoding="utf-8"?>
<p:tagLst xmlns:p="http://schemas.openxmlformats.org/presentationml/2006/main">
  <p:tag name="AS_UNIQUEID" val="1784"/>
  <p:tag name="KSO_WM_BEAUTIFY_FLAG" val="#wm#"/>
  <p:tag name="KSO_WM_SLIDE_BACKGROUND_TYPE" val="leftRigh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69.xml><?xml version="1.0" encoding="utf-8"?>
<p:tagLst xmlns:p="http://schemas.openxmlformats.org/presentationml/2006/main">
  <p:tag name="AS_UNIQUEID" val="1785"/>
  <p:tag name="KSO_WM_BEAUTIFY_FLAG" val="#wm#"/>
  <p:tag name="KSO_WM_SLIDE_BACKGROUND_TYPE" val="leftRigh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7.xml><?xml version="1.0" encoding="utf-8"?>
<p:tagLst xmlns:p="http://schemas.openxmlformats.org/presentationml/2006/main">
  <p:tag name="AS_UNIQUEID" val="18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0.xml><?xml version="1.0" encoding="utf-8"?>
<p:tagLst xmlns:p="http://schemas.openxmlformats.org/presentationml/2006/main">
  <p:tag name="AS_UNIQUEID" val="1787"/>
  <p:tag name="KSO_WM_BEAUTIFY_FLAG" val="#wm#"/>
  <p:tag name="KSO_WM_SLIDE_BACKGROUND_TYPE" val="topBottom"/>
  <p:tag name="KSO_WM_SLIDE_BK_DARK_LIGHT" val="1"/>
  <p:tag name="KSO_WM_TAG_VERSION" val="1.0"/>
  <p:tag name="KSO_WM_UNIT_BK_DARK_LIGHT" val="1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271.xml><?xml version="1.0" encoding="utf-8"?>
<p:tagLst xmlns:p="http://schemas.openxmlformats.org/presentationml/2006/main">
  <p:tag name="AS_UNIQUEID" val="1788"/>
  <p:tag name="KSO_WM_SLIDE_BACKGROUND_TYPE" val="topBottom"/>
</p:tagLst>
</file>

<file path=ppt/tags/tag272.xml><?xml version="1.0" encoding="utf-8"?>
<p:tagLst xmlns:p="http://schemas.openxmlformats.org/presentationml/2006/main">
  <p:tag name="AS_UNIQUEID" val="1789"/>
  <p:tag name="KSO_WM_BEAUTIFY_FLAG" val="#wm#"/>
  <p:tag name="KSO_WM_SLIDE_BACKGROUND_TYPE" val="topBottom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73.xml><?xml version="1.0" encoding="utf-8"?>
<p:tagLst xmlns:p="http://schemas.openxmlformats.org/presentationml/2006/main">
  <p:tag name="AS_UNIQUEID" val="1790"/>
  <p:tag name="KSO_WM_BEAUTIFY_FLAG" val="#wm#"/>
  <p:tag name="KSO_WM_SLIDE_BACKGROUND_TYPE" val="topBottom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74.xml><?xml version="1.0" encoding="utf-8"?>
<p:tagLst xmlns:p="http://schemas.openxmlformats.org/presentationml/2006/main">
  <p:tag name="AS_UNIQUEID" val="1791"/>
  <p:tag name="KSO_WM_SLIDE_BACKGROUND_TYPE" val="topBottom"/>
</p:tagLst>
</file>

<file path=ppt/tags/tag275.xml><?xml version="1.0" encoding="utf-8"?>
<p:tagLst xmlns:p="http://schemas.openxmlformats.org/presentationml/2006/main">
  <p:tag name="AS_UNIQUEID" val="1792"/>
  <p:tag name="KSO_WM_BEAUTIFY_FLAG" val="#wm#"/>
  <p:tag name="KSO_WM_SLIDE_BACKGROUND_TYPE" val="topBottom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76.xml><?xml version="1.0" encoding="utf-8"?>
<p:tagLst xmlns:p="http://schemas.openxmlformats.org/presentationml/2006/main">
  <p:tag name="AS_UNIQUEID" val="1793"/>
  <p:tag name="KSO_WM_BEAUTIFY_FLAG" val="#wm#"/>
  <p:tag name="KSO_WM_SLIDE_BACKGROUND_TYPE" val="topBottom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77.xml><?xml version="1.0" encoding="utf-8"?>
<p:tagLst xmlns:p="http://schemas.openxmlformats.org/presentationml/2006/main">
  <p:tag name="AS_UNIQUEID" val="1794"/>
  <p:tag name="KSO_WM_BEAUTIFY_FLAG" val="#wm#"/>
  <p:tag name="KSO_WM_SLIDE_BACKGROUND_TYPE" val="topBottom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78.xml><?xml version="1.0" encoding="utf-8"?>
<p:tagLst xmlns:p="http://schemas.openxmlformats.org/presentationml/2006/main">
  <p:tag name="AS_UNIQUEID" val="1795"/>
  <p:tag name="KSO_WM_BEAUTIFY_FLAG" val="#wm#"/>
  <p:tag name="KSO_WM_SLIDE_BACKGROUND_TYPE" val="topBottom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79.xml><?xml version="1.0" encoding="utf-8"?>
<p:tagLst xmlns:p="http://schemas.openxmlformats.org/presentationml/2006/main">
  <p:tag name="AS_UNIQUEID" val="1796"/>
  <p:tag name="KSO_WM_BEAUTIFY_FLAG" val="#wm#"/>
  <p:tag name="KSO_WM_SLIDE_BACKGROUND_TYPE" val="topBottom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8.xml><?xml version="1.0" encoding="utf-8"?>
<p:tagLst xmlns:p="http://schemas.openxmlformats.org/presentationml/2006/main">
  <p:tag name="AS_UNIQUEID" val="18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0.xml><?xml version="1.0" encoding="utf-8"?>
<p:tagLst xmlns:p="http://schemas.openxmlformats.org/presentationml/2006/main">
  <p:tag name="AS_UNIQUEID" val="1797"/>
  <p:tag name="KSO_WM_BEAUTIFY_FLAG" val="#wm#"/>
  <p:tag name="KSO_WM_SLIDE_BACKGROUND_TYPE" val="topBottom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81.xml><?xml version="1.0" encoding="utf-8"?>
<p:tagLst xmlns:p="http://schemas.openxmlformats.org/presentationml/2006/main">
  <p:tag name="AS_UNIQUEID" val="1798"/>
  <p:tag name="KSO_WM_BEAUTIFY_FLAG" val="#wm#"/>
  <p:tag name="KSO_WM_SLIDE_BACKGROUND_TYPE" val="topBottom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82.xml><?xml version="1.0" encoding="utf-8"?>
<p:tagLst xmlns:p="http://schemas.openxmlformats.org/presentationml/2006/main">
  <p:tag name="AS_UNIQUEID" val="1799"/>
  <p:tag name="KSO_WM_BEAUTIFY_FLAG" val="#wm#"/>
  <p:tag name="KSO_WM_SLIDE_BACKGROUND_TYPE" val="topBottom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83.xml><?xml version="1.0" encoding="utf-8"?>
<p:tagLst xmlns:p="http://schemas.openxmlformats.org/presentationml/2006/main">
  <p:tag name="AS_UNIQUEID" val="1801"/>
  <p:tag name="KSO_WM_BEAUTIFY_FLAG" val="#wm#"/>
  <p:tag name="KSO_WM_SLIDE_BACKGROUND_TYPE" val="bottomTop"/>
  <p:tag name="KSO_WM_SLIDE_BK_DARK_LIGHT" val="1"/>
  <p:tag name="KSO_WM_TAG_VERSION" val="1.0"/>
  <p:tag name="KSO_WM_UNIT_BK_DARK_LIGHT" val="1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284.xml><?xml version="1.0" encoding="utf-8"?>
<p:tagLst xmlns:p="http://schemas.openxmlformats.org/presentationml/2006/main">
  <p:tag name="AS_UNIQUEID" val="1802"/>
  <p:tag name="KSO_WM_SLIDE_BACKGROUND_TYPE" val="bottomTop"/>
</p:tagLst>
</file>

<file path=ppt/tags/tag285.xml><?xml version="1.0" encoding="utf-8"?>
<p:tagLst xmlns:p="http://schemas.openxmlformats.org/presentationml/2006/main">
  <p:tag name="AS_UNIQUEID" val="1803"/>
  <p:tag name="KSO_WM_BEAUTIFY_FLAG" val="#wm#"/>
  <p:tag name="KSO_WM_SLIDE_BACKGROUND_TYPE" val="bottomTop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86.xml><?xml version="1.0" encoding="utf-8"?>
<p:tagLst xmlns:p="http://schemas.openxmlformats.org/presentationml/2006/main">
  <p:tag name="AS_UNIQUEID" val="1804"/>
  <p:tag name="KSO_WM_BEAUTIFY_FLAG" val="#wm#"/>
  <p:tag name="KSO_WM_SLIDE_BACKGROUND_TYPE" val="bottomTop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87.xml><?xml version="1.0" encoding="utf-8"?>
<p:tagLst xmlns:p="http://schemas.openxmlformats.org/presentationml/2006/main">
  <p:tag name="AS_UNIQUEID" val="1805"/>
  <p:tag name="KSO_WM_SLIDE_BACKGROUND_TYPE" val="bottomTop"/>
</p:tagLst>
</file>

<file path=ppt/tags/tag288.xml><?xml version="1.0" encoding="utf-8"?>
<p:tagLst xmlns:p="http://schemas.openxmlformats.org/presentationml/2006/main">
  <p:tag name="AS_UNIQUEID" val="1806"/>
  <p:tag name="KSO_WM_BEAUTIFY_FLAG" val="#wm#"/>
  <p:tag name="KSO_WM_SLIDE_BACKGROUND_TYPE" val="bottomTop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89.xml><?xml version="1.0" encoding="utf-8"?>
<p:tagLst xmlns:p="http://schemas.openxmlformats.org/presentationml/2006/main">
  <p:tag name="AS_UNIQUEID" val="1807"/>
  <p:tag name="KSO_WM_BEAUTIFY_FLAG" val="#wm#"/>
  <p:tag name="KSO_WM_SLIDE_BACKGROUND_TYPE" val="bottomTop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9.xml><?xml version="1.0" encoding="utf-8"?>
<p:tagLst xmlns:p="http://schemas.openxmlformats.org/presentationml/2006/main">
  <p:tag name="AS_UNIQUEID" val="18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0.xml><?xml version="1.0" encoding="utf-8"?>
<p:tagLst xmlns:p="http://schemas.openxmlformats.org/presentationml/2006/main">
  <p:tag name="AS_UNIQUEID" val="1808"/>
  <p:tag name="KSO_WM_BEAUTIFY_FLAG" val="#wm#"/>
  <p:tag name="KSO_WM_SLIDE_BACKGROUND_TYPE" val="bottomTop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91.xml><?xml version="1.0" encoding="utf-8"?>
<p:tagLst xmlns:p="http://schemas.openxmlformats.org/presentationml/2006/main">
  <p:tag name="AS_UNIQUEID" val="1809"/>
  <p:tag name="KSO_WM_BEAUTIFY_FLAG" val="#wm#"/>
  <p:tag name="KSO_WM_SLIDE_BACKGROUND_TYPE" val="bottomTop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92.xml><?xml version="1.0" encoding="utf-8"?>
<p:tagLst xmlns:p="http://schemas.openxmlformats.org/presentationml/2006/main">
  <p:tag name="AS_UNIQUEID" val="1810"/>
  <p:tag name="KSO_WM_BEAUTIFY_FLAG" val="#wm#"/>
  <p:tag name="KSO_WM_SLIDE_BACKGROUND_TYPE" val="bottomTop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93.xml><?xml version="1.0" encoding="utf-8"?>
<p:tagLst xmlns:p="http://schemas.openxmlformats.org/presentationml/2006/main">
  <p:tag name="AS_UNIQUEID" val="1811"/>
  <p:tag name="KSO_WM_BEAUTIFY_FLAG" val="#wm#"/>
  <p:tag name="KSO_WM_SLIDE_BACKGROUND_TYPE" val="bottomTop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94.xml><?xml version="1.0" encoding="utf-8"?>
<p:tagLst xmlns:p="http://schemas.openxmlformats.org/presentationml/2006/main">
  <p:tag name="AS_UNIQUEID" val="1812"/>
  <p:tag name="KSO_WM_BEAUTIFY_FLAG" val="#wm#"/>
  <p:tag name="KSO_WM_SLIDE_BACKGROUND_TYPE" val="bottomTop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95.xml><?xml version="1.0" encoding="utf-8"?>
<p:tagLst xmlns:p="http://schemas.openxmlformats.org/presentationml/2006/main">
  <p:tag name="AS_UNIQUEID" val="1813"/>
  <p:tag name="KSO_WM_BEAUTIFY_FLAG" val="#wm#"/>
  <p:tag name="KSO_WM_SLIDE_BACKGROUND_TYPE" val="bottomTop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96.xml><?xml version="1.0" encoding="utf-8"?>
<p:tagLst xmlns:p="http://schemas.openxmlformats.org/presentationml/2006/main">
  <p:tag name="AS_UNIQUEID" val="1815"/>
  <p:tag name="KSO_WM_BEAUTIFY_FLAG" val="#wm#"/>
  <p:tag name="KSO_WM_SLIDE_BACKGROUND_TYPE" val="navigation"/>
  <p:tag name="KSO_WM_SLIDE_BK_DARK_LIGHT" val="1"/>
  <p:tag name="KSO_WM_TAG_VERSION" val="1.0"/>
  <p:tag name="KSO_WM_UNIT_BK_DARK_LIGHT" val="1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297.xml><?xml version="1.0" encoding="utf-8"?>
<p:tagLst xmlns:p="http://schemas.openxmlformats.org/presentationml/2006/main">
  <p:tag name="AS_UNIQUEID" val="1816"/>
  <p:tag name="KSO_WM_BEAUTIFY_FLAG" val="#wm#"/>
  <p:tag name="KSO_WM_SLIDE_BACKGROUND_TYPE" val="navigation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98.xml><?xml version="1.0" encoding="utf-8"?>
<p:tagLst xmlns:p="http://schemas.openxmlformats.org/presentationml/2006/main">
  <p:tag name="AS_UNIQUEID" val="1817"/>
  <p:tag name="KSO_WM_BEAUTIFY_FLAG" val="#wm#"/>
  <p:tag name="KSO_WM_SLIDE_BACKGROUND_TYPE" val="navigation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99.xml><?xml version="1.0" encoding="utf-8"?>
<p:tagLst xmlns:p="http://schemas.openxmlformats.org/presentationml/2006/main">
  <p:tag name="AS_UNIQUEID" val="1818"/>
  <p:tag name="KSO_WM_BEAUTIFY_FLAG" val="#wm#"/>
  <p:tag name="KSO_WM_SLIDE_BACKGROUND_TYPE" val="navigation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.xml><?xml version="1.0" encoding="utf-8"?>
<p:tagLst xmlns:p="http://schemas.openxmlformats.org/presentationml/2006/main">
  <p:tag name="AS_UNIQUEID" val="18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AS_UNIQUEID" val="18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00.xml><?xml version="1.0" encoding="utf-8"?>
<p:tagLst xmlns:p="http://schemas.openxmlformats.org/presentationml/2006/main">
  <p:tag name="AS_UNIQUEID" val="1819"/>
  <p:tag name="KSO_WM_BEAUTIFY_FLAG" val="#wm#"/>
  <p:tag name="KSO_WM_SLIDE_BACKGROUND_TYPE" val="navigation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01.xml><?xml version="1.0" encoding="utf-8"?>
<p:tagLst xmlns:p="http://schemas.openxmlformats.org/presentationml/2006/main">
  <p:tag name="AS_UNIQUEID" val="1820"/>
  <p:tag name="KSO_WM_BEAUTIFY_FLAG" val="#wm#"/>
  <p:tag name="KSO_WM_SLIDE_BACKGROUND_TYPE" val="navigation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02.xml><?xml version="1.0" encoding="utf-8"?>
<p:tagLst xmlns:p="http://schemas.openxmlformats.org/presentationml/2006/main">
  <p:tag name="AS_UNIQUEID" val="1821"/>
  <p:tag name="KSO_WM_BEAUTIFY_FLAG" val="#wm#"/>
  <p:tag name="KSO_WM_SLIDE_BACKGROUND_TYPE" val="navigation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03.xml><?xml version="1.0" encoding="utf-8"?>
<p:tagLst xmlns:p="http://schemas.openxmlformats.org/presentationml/2006/main">
  <p:tag name="AS_UNIQUEID" val="1822"/>
  <p:tag name="KSO_WM_BEAUTIFY_FLAG" val="#wm#"/>
  <p:tag name="KSO_WM_SLIDE_BACKGROUND_TYPE" val="navigation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04.xml><?xml version="1.0" encoding="utf-8"?>
<p:tagLst xmlns:p="http://schemas.openxmlformats.org/presentationml/2006/main">
  <p:tag name="AS_UNIQUEID" val="1823"/>
  <p:tag name="KSO_WM_BEAUTIFY_FLAG" val="#wm#"/>
  <p:tag name="KSO_WM_SLIDE_BACKGROUND_TYPE" val="navigation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05.xml><?xml version="1.0" encoding="utf-8"?>
<p:tagLst xmlns:p="http://schemas.openxmlformats.org/presentationml/2006/main">
  <p:tag name="AS_UNIQUEID" val="1824"/>
  <p:tag name="KSO_WM_BEAUTIFY_FLAG" val="#wm#"/>
  <p:tag name="KSO_WM_SLIDE_BACKGROUND_TYPE" val="navigation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06.xml><?xml version="1.0" encoding="utf-8"?>
<p:tagLst xmlns:p="http://schemas.openxmlformats.org/presentationml/2006/main">
  <p:tag name="AS_UNIQUEID" val="1826"/>
  <p:tag name="KSO_WM_BEAUTIFY_FLAG" val="#wm#"/>
  <p:tag name="KSO_WM_SLIDE_BACKGROUND_TYPE" val="belt"/>
  <p:tag name="KSO_WM_SLIDE_BK_DARK_LIGHT" val="1"/>
  <p:tag name="KSO_WM_TAG_VERSION" val="1.0"/>
  <p:tag name="KSO_WM_UNIT_BK_DARK_LIGHT" val="1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307.xml><?xml version="1.0" encoding="utf-8"?>
<p:tagLst xmlns:p="http://schemas.openxmlformats.org/presentationml/2006/main">
  <p:tag name="AS_UNIQUEID" val="1827"/>
  <p:tag name="KSO_WM_SLIDE_BACKGROUND_TYPE" val="belt"/>
</p:tagLst>
</file>

<file path=ppt/tags/tag308.xml><?xml version="1.0" encoding="utf-8"?>
<p:tagLst xmlns:p="http://schemas.openxmlformats.org/presentationml/2006/main">
  <p:tag name="AS_UNIQUEID" val="1828"/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09.xml><?xml version="1.0" encoding="utf-8"?>
<p:tagLst xmlns:p="http://schemas.openxmlformats.org/presentationml/2006/main">
  <p:tag name="AS_UNIQUEID" val="1829"/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1.xml><?xml version="1.0" encoding="utf-8"?>
<p:tagLst xmlns:p="http://schemas.openxmlformats.org/presentationml/2006/main">
  <p:tag name="AS_UNIQUEID" val="18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0.xml><?xml version="1.0" encoding="utf-8"?>
<p:tagLst xmlns:p="http://schemas.openxmlformats.org/presentationml/2006/main">
  <p:tag name="AS_UNIQUEID" val="1830"/>
  <p:tag name="KSO_WM_SLIDE_BACKGROUND_TYPE" val="belt"/>
</p:tagLst>
</file>

<file path=ppt/tags/tag311.xml><?xml version="1.0" encoding="utf-8"?>
<p:tagLst xmlns:p="http://schemas.openxmlformats.org/presentationml/2006/main">
  <p:tag name="AS_UNIQUEID" val="1831"/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12.xml><?xml version="1.0" encoding="utf-8"?>
<p:tagLst xmlns:p="http://schemas.openxmlformats.org/presentationml/2006/main">
  <p:tag name="AS_UNIQUEID" val="1832"/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13.xml><?xml version="1.0" encoding="utf-8"?>
<p:tagLst xmlns:p="http://schemas.openxmlformats.org/presentationml/2006/main">
  <p:tag name="AS_UNIQUEID" val="1833"/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14.xml><?xml version="1.0" encoding="utf-8"?>
<p:tagLst xmlns:p="http://schemas.openxmlformats.org/presentationml/2006/main">
  <p:tag name="AS_UNIQUEID" val="1834"/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15.xml><?xml version="1.0" encoding="utf-8"?>
<p:tagLst xmlns:p="http://schemas.openxmlformats.org/presentationml/2006/main">
  <p:tag name="AS_UNIQUEID" val="1835"/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16.xml><?xml version="1.0" encoding="utf-8"?>
<p:tagLst xmlns:p="http://schemas.openxmlformats.org/presentationml/2006/main">
  <p:tag name="AS_UNIQUEID" val="1836"/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17.xml><?xml version="1.0" encoding="utf-8"?>
<p:tagLst xmlns:p="http://schemas.openxmlformats.org/presentationml/2006/main">
  <p:tag name="AS_UNIQUEID" val="1837"/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18.xml><?xml version="1.0" encoding="utf-8"?>
<p:tagLst xmlns:p="http://schemas.openxmlformats.org/presentationml/2006/main">
  <p:tag name="AS_UNIQUEID" val="1839"/>
  <p:tag name="KSO_WM_BEAUTIFY_FLAG" val="#wm#"/>
  <p:tag name="KSO_WM_TAG_VERSION" val="1.0"/>
  <p:tag name="KSO_WM_TEMPLATE_CATEGORY" val="custom"/>
  <p:tag name="KSO_WM_TEMPLATE_INDEX" val="20191906"/>
  <p:tag name="KSO_WM_UNIT_COLOR_SCHEME_PARENT_PAGE" val="1_1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19.xml><?xml version="1.0" encoding="utf-8"?>
<p:tagLst xmlns:p="http://schemas.openxmlformats.org/presentationml/2006/main">
  <p:tag name="AS_UNIQUEID" val="1840"/>
  <p:tag name="KSO_WM_BEAUTIFY_FLAG" val="#wm#"/>
  <p:tag name="KSO_WM_TAG_VERSION" val="1.0"/>
  <p:tag name="KSO_WM_TEMPLATE_CATEGORY" val="custom"/>
  <p:tag name="KSO_WM_TEMPLATE_INDEX" val="20191906"/>
  <p:tag name="KSO_WM_UNIT_COLOR_SCHEME_PARENT_PAGE" val="1_1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2.xml><?xml version="1.0" encoding="utf-8"?>
<p:tagLst xmlns:p="http://schemas.openxmlformats.org/presentationml/2006/main">
  <p:tag name="AS_UNIQUEID" val="18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0.xml><?xml version="1.0" encoding="utf-8"?>
<p:tagLst xmlns:p="http://schemas.openxmlformats.org/presentationml/2006/main">
  <p:tag name="AS_UNIQUEID" val="1841"/>
  <p:tag name="KSO_WM_BEAUTIFY_FLAG" val="#wm#"/>
  <p:tag name="KSO_WM_TAG_VERSION" val="1.0"/>
  <p:tag name="KSO_WM_UNIT_COLOR_SCHEME_PARENT_PAGE" val="1_1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21.xml><?xml version="1.0" encoding="utf-8"?>
<p:tagLst xmlns:p="http://schemas.openxmlformats.org/presentationml/2006/main">
  <p:tag name="AS_UNIQUEID" val="1842"/>
  <p:tag name="KSO_WM_BEAUTIFY_FLAG" val="#wm#"/>
  <p:tag name="KSO_WM_TAG_VERSION" val="1.0"/>
  <p:tag name="KSO_WM_UNIT_COLOR_SCHEME_PARENT_PAGE" val="1_1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22.xml><?xml version="1.0" encoding="utf-8"?>
<p:tagLst xmlns:p="http://schemas.openxmlformats.org/presentationml/2006/main">
  <p:tag name="AS_UNIQUEID" val="1843"/>
  <p:tag name="KSO_WM_BEAUTIFY_FLAG" val="#wm#"/>
  <p:tag name="KSO_WM_TAG_VERSION" val="1.0"/>
  <p:tag name="KSO_WM_UNIT_COLOR_SCHEME_PARENT_PAGE" val="1_1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23.xml><?xml version="1.0" encoding="utf-8"?>
<p:tagLst xmlns:p="http://schemas.openxmlformats.org/presentationml/2006/main">
  <p:tag name="AS_UNIQUEID" val="1844"/>
  <p:tag name="KSO_WM_BEAUTIFY_FLAG" val="#wm#"/>
  <p:tag name="KSO_WM_SLIDE_COLORSCHEME_VERSION" val="3.2"/>
  <p:tag name="KSO_WM_TAG_VERSION" val="1.0"/>
  <p:tag name="KSO_WM_TEMPLATE_CATEGORY" val="custom"/>
  <p:tag name="KSO_WM_TEMPLATE_COLOR_TYPE" val="0"/>
  <p:tag name="KSO_WM_TEMPLATE_INDEX" val="20191906"/>
  <p:tag name="KSO_WM_TEMPLATE_MASTER_TYPE" val="1"/>
  <p:tag name="KSO_WM_TEMPLATE_SUBCATEGORY" val="0"/>
  <p:tag name="KSO_WM_TEMPLATE_THUMBS_INDEX" val="1、5、7、8、9、10、11、12、13、15"/>
  <p:tag name="KSO_WM_UNIT_COLOR_SCHEME_PARENT_PAGE" val="1_1"/>
  <p:tag name="KSO_WM_UNIT_COLOR_SCHEME_SHAPE_ID" val="7"/>
  <p:tag name="KSO_WM_UNIT_SHOW_EDIT_AREA_INDICATION" val="0"/>
</p:tagLst>
</file>

<file path=ppt/tags/tag324.xml><?xml version="1.0" encoding="utf-8"?>
<p:tagLst xmlns:p="http://schemas.openxmlformats.org/presentationml/2006/main">
  <p:tag name="AS_UNIQUEID" val="1532"/>
</p:tagLst>
</file>

<file path=ppt/tags/tag325.xml><?xml version="1.0" encoding="utf-8"?>
<p:tagLst xmlns:p="http://schemas.openxmlformats.org/presentationml/2006/main">
  <p:tag name="AS_UNIQUEID" val="1534"/>
</p:tagLst>
</file>

<file path=ppt/tags/tag326.xml><?xml version="1.0" encoding="utf-8"?>
<p:tagLst xmlns:p="http://schemas.openxmlformats.org/presentationml/2006/main">
  <p:tag name="AS_UNIQUEID" val="1535"/>
</p:tagLst>
</file>

<file path=ppt/tags/tag327.xml><?xml version="1.0" encoding="utf-8"?>
<p:tagLst xmlns:p="http://schemas.openxmlformats.org/presentationml/2006/main">
  <p:tag name="AS_UNIQUEID" val="2095"/>
</p:tagLst>
</file>

<file path=ppt/tags/tag328.xml><?xml version="1.0" encoding="utf-8"?>
<p:tagLst xmlns:p="http://schemas.openxmlformats.org/presentationml/2006/main">
  <p:tag name="AS_UNIQUEID" val="2096"/>
  <p:tag name="KSO_WM_ASSEMBLE_CHIP_INDEX" val="535fd999bb5f4f00ad313a99d89a62bd"/>
  <p:tag name="KSO_WM_BEAUTIFY_FLAG" val="#wm#"/>
  <p:tag name="KSO_WM_CHIP_FILLAREA_FILL_RULE" val="{&quot;fill_align&quot;:&quot;lm&quot;,&quot;fill_mode&quot;:&quot;full&quot;,&quot;sacle_strategy&quot;:&quot;smart&quot;}"/>
  <p:tag name="KSO_WM_CHIP_GROUPID" val="5e6b05596848fb12bee65ac8"/>
  <p:tag name="KSO_WM_CHIP_XID" val="5e6b05596848fb12bee65aca"/>
  <p:tag name="KSO_WM_TAG_VERSION" val="1.0"/>
  <p:tag name="KSO_WM_TEMPLATE_ASSEMBLE_GROUPID" val="6065706b4054ed1e2fb814ff"/>
  <p:tag name="KSO_WM_TEMPLATE_ASSEMBLE_XID" val="6065706b4054ed1e2fb814ff"/>
  <p:tag name="KSO_WM_TEMPLATE_CATEGORY" val="diagram"/>
  <p:tag name="KSO_WM_TEMPLATE_INDEX" val="20217145"/>
  <p:tag name="KSO_WM_UNIT_BLOCK" val="0"/>
  <p:tag name="KSO_WM_UNIT_COMPATIBLE" val="0"/>
  <p:tag name="KSO_WM_UNIT_DEC_AREA_ID" val="11c7bd8b21ba4dde81857cb7fc53f56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14;20;2"/>
  <p:tag name="KSO_WM_UNIT_DIAGRAM_ISNUMVISUAL" val="0"/>
  <p:tag name="KSO_WM_UNIT_DIAGRAM_ISREFERUNIT" val="0"/>
  <p:tag name="KSO_WM_UNIT_HIGHLIGHT" val="0"/>
  <p:tag name="KSO_WM_UNIT_ID" val="diagram20217145_1*f*1"/>
  <p:tag name="KSO_WM_UNIT_INDEX" val="1"/>
  <p:tag name="KSO_WM_UNIT_LAYERLEVEL" val="1"/>
  <p:tag name="KSO_WM_UNIT_NOCLEAR" val="0"/>
  <p:tag name="KSO_WM_UNIT_PRESET_TEXT" val="单击此处添加正文，文字是您思想的提炼，为了演示发布的良好效果，请言简意赅的阐述您的观点。"/>
  <p:tag name="KSO_WM_UNIT_SHOW_EDIT_AREA_INDICATION" val="1"/>
  <p:tag name="KSO_WM_UNIT_SM_LIMIT_TYPE" val="2"/>
  <p:tag name="KSO_WM_UNIT_SUBTYPE" val="a"/>
  <p:tag name="KSO_WM_UNIT_SUPPORT_BIG_FONT" val="1"/>
  <p:tag name="KSO_WM_UNIT_TEXT_FILL_FORE_SCHEMECOLOR_INDEX" val="13"/>
  <p:tag name="KSO_WM_UNIT_TEXT_FILL_FORE_SCHEMECOLOR_INDEX_BRIGHTNESS" val="0.25"/>
  <p:tag name="KSO_WM_UNIT_TEXT_FILL_TYPE" val="1"/>
  <p:tag name="KSO_WM_UNIT_TEXT_SUBTYPE" val="a"/>
  <p:tag name="KSO_WM_UNIT_TYPE" val="f"/>
  <p:tag name="KSO_WM_UNIT_VALUE" val="56"/>
</p:tagLst>
</file>

<file path=ppt/tags/tag329.xml><?xml version="1.0" encoding="utf-8"?>
<p:tagLst xmlns:p="http://schemas.openxmlformats.org/presentationml/2006/main">
  <p:tag name="KSO_WM_BEAUTIFY_FLAG" val="#wm#"/>
  <p:tag name="KSO_WM_CHIP_DECFILLPROP" val="[]"/>
  <p:tag name="KSO_WM_CHIP_FILLPROP" val="[[{&quot;text_align&quot;:&quot;cm&quot;,&quot;text_direction&quot;:&quot;horizontal&quot;,&quot;support_big_font&quot;:false,&quot;picture_toward&quot;:0,&quot;picture_dockside&quot;:[],&quot;fill_id&quot;:&quot;2f09b541273648efab12be8908657ec4&quot;,&quot;fill_align&quot;:&quot;cm&quot;,&quot;chip_types&quot;:[&quot;picture&quot;]},{&quot;text_align&quot;:&quot;lm&quot;,&quot;text_direction&quot;:&quot;horizontal&quot;,&quot;support_big_font&quot;:true,&quot;picture_toward&quot;:0,&quot;picture_dockside&quot;:[],&quot;fill_id&quot;:&quot;a7d44737b5f740e69d778bca9c9bf865&quot;,&quot;fill_align&quot;:&quot;lm&quot;,&quot;chip_types&quot;:[&quot;text&quot;,&quot;header&quot;]}]]"/>
  <p:tag name="KSO_WM_CHIP_GROUPID" val="5efd9cae81ee359a788b1df1"/>
  <p:tag name="KSO_WM_CHIP_INFOS" val="{&quot;type&quot;:0,&quot;layout_type&quot;:&quot;full&quot;,&quot;layout_feature&quot;:2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fd9cae81ee359a788b1df2"/>
  <p:tag name="KSO_WM_SLIDE_BACKGROUND_TYPE" val="general"/>
  <p:tag name="KSO_WM_SLIDE_BK_DARK_LIGHT" val="2"/>
  <p:tag name="KSO_WM_SLIDE_CAN_ADD_NAVIGATION" val="1"/>
  <p:tag name="KSO_WM_SLIDE_ID" val="diagram20217145_1"/>
  <p:tag name="KSO_WM_SLIDE_INDEX" val="1"/>
  <p:tag name="KSO_WM_SLIDE_ITEM_CNT" val="0"/>
  <p:tag name="KSO_WM_SLIDE_LAYOUT" val="d_f"/>
  <p:tag name="KSO_WM_SLIDE_LAYOUT_CNT" val="1_1"/>
  <p:tag name="KSO_WM_SLIDE_LAYOUT_INFO" val="{&quot;direction&quot;:1,&quot;id&quot;:&quot;2021-04-01T16:16:48&quot;,&quot;maxSize&quot;:{&quot;size1&quot;:60.100000000000001},&quot;minSize&quot;:{&quot;size1&quot;:60.100000000000001},&quot;normalSize&quot;:{&quot;size1&quot;:60.100000000000001},&quot;subLayout&quot;:[{&quot;id&quot;:&quot;2021-04-01T16:16:48&quot;,&quot;margin&quot;:{&quot;bottom&quot;:7.619999885559082,&quot;left&quot;:2.1170001029968262,&quot;right&quot;:0.026000002399086952,&quot;top&quot;:6.7729997634887695},&quot;type&quot;:0},{&quot;id&quot;:&quot;2021-04-01T16:16:48&quot;,&quot;type&quot;:0}],&quot;type&quot;:0}"/>
  <p:tag name="KSO_WM_SLIDE_POSITION" val="0*0"/>
  <p:tag name="KSO_WM_SLIDE_RATIO" val="1.777778"/>
  <p:tag name="KSO_WM_SLIDE_SIZE" val="960*540"/>
  <p:tag name="KSO_WM_SLIDE_SUBTYPE" val="picTxt"/>
  <p:tag name="KSO_WM_SLIDE_SUPPORT_FEATURE_TYPE" val="0"/>
  <p:tag name="KSO_WM_SLIDE_TYPE" val="text"/>
  <p:tag name="KSO_WM_TAG_VERSION" val="1.0"/>
  <p:tag name="KSO_WM_TEMPLATE_ASSEMBLE_GROUPID" val="6065706b4054ed1e2fb814ff"/>
  <p:tag name="KSO_WM_TEMPLATE_ASSEMBLE_XID" val="6065706b4054ed1e2fb814ff"/>
  <p:tag name="KSO_WM_TEMPLATE_CATEGORY" val="diagram"/>
  <p:tag name="KSO_WM_TEMPLATE_COLOR_TYPE" val="1"/>
  <p:tag name="KSO_WM_TEMPLATE_INDEX" val="20217145"/>
  <p:tag name="KSO_WM_TEMPLATE_MASTER_TYPE" val="0"/>
  <p:tag name="KSO_WM_TEMPLATE_SUBCATEGORY" val="21"/>
</p:tagLst>
</file>

<file path=ppt/tags/tag33.xml><?xml version="1.0" encoding="utf-8"?>
<p:tagLst xmlns:p="http://schemas.openxmlformats.org/presentationml/2006/main">
  <p:tag name="AS_UNIQUEID" val="18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0.xml><?xml version="1.0" encoding="utf-8"?>
<p:tagLst xmlns:p="http://schemas.openxmlformats.org/presentationml/2006/main">
  <p:tag name="AS_UNIQUEID" val="2105"/>
  <p:tag name="KSO_WM_SLIDE_BACKGROUND_TYPE" val="general"/>
  <p:tag name="KSO_WM_UNIT_TYPE" val="i"/>
</p:tagLst>
</file>

<file path=ppt/tags/tag331.xml><?xml version="1.0" encoding="utf-8"?>
<p:tagLst xmlns:p="http://schemas.openxmlformats.org/presentationml/2006/main">
  <p:tag name="AS_UNIQUEID" val="2106"/>
  <p:tag name="KSO_WM_BEAUTIFY_FLAG" val="#wm#"/>
  <p:tag name="KSO_WM_SLIDE_BACKGROUND_TYPE" val="general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-0.25"/>
  <p:tag name="KSO_WM_UNIT_FILL_TYPE" val="1"/>
  <p:tag name="KSO_WM_UNIT_HIGHLIGHT" val="0"/>
  <p:tag name="KSO_WM_UNIT_ID" val="_12**"/>
  <p:tag name="KSO_WM_UNIT_LAYERLEVEL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332.xml><?xml version="1.0" encoding="utf-8"?>
<p:tagLst xmlns:p="http://schemas.openxmlformats.org/presentationml/2006/main">
  <p:tag name="AS_UNIQUEID" val="2107"/>
  <p:tag name="KSO_WM_BEAUTIFY_FLAG" val="#wm#"/>
  <p:tag name="KSO_WM_SLIDE_BACKGROUND_TYPE" val="general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_12**"/>
  <p:tag name="KSO_WM_UNIT_LAYERLEVEL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333.xml><?xml version="1.0" encoding="utf-8"?>
<p:tagLst xmlns:p="http://schemas.openxmlformats.org/presentationml/2006/main">
  <p:tag name="AS_UNIQUEID" val="2108"/>
  <p:tag name="KSO_WM_SLIDE_BACKGROUND_TYPE" val="general"/>
  <p:tag name="KSO_WM_UNIT_TYPE" val="i"/>
</p:tagLst>
</file>

<file path=ppt/tags/tag334.xml><?xml version="1.0" encoding="utf-8"?>
<p:tagLst xmlns:p="http://schemas.openxmlformats.org/presentationml/2006/main">
  <p:tag name="AS_UNIQUEID" val="2109"/>
  <p:tag name="KSO_WM_BEAUTIFY_FLAG" val="#wm#"/>
  <p:tag name="KSO_WM_SLIDE_BACKGROUND_TYPE" val="general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-0.25"/>
  <p:tag name="KSO_WM_UNIT_FILL_TYPE" val="1"/>
  <p:tag name="KSO_WM_UNIT_HIGHLIGHT" val="0"/>
  <p:tag name="KSO_WM_UNIT_ID" val="_12**"/>
  <p:tag name="KSO_WM_UNIT_LAYERLEVEL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335.xml><?xml version="1.0" encoding="utf-8"?>
<p:tagLst xmlns:p="http://schemas.openxmlformats.org/presentationml/2006/main">
  <p:tag name="AS_UNIQUEID" val="2110"/>
  <p:tag name="KSO_WM_BEAUTIFY_FLAG" val="#wm#"/>
  <p:tag name="KSO_WM_SLIDE_BACKGROUND_TYPE" val="general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_12**"/>
  <p:tag name="KSO_WM_UNIT_LAYERLEVEL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336.xml><?xml version="1.0" encoding="utf-8"?>
<p:tagLst xmlns:p="http://schemas.openxmlformats.org/presentationml/2006/main">
  <p:tag name="AS_UNIQUEID" val="2111"/>
  <p:tag name="KSO_WM_ASSEMBLE_CHIP_INDEX" val="d039583dd79f4f20ac8bf044673669e6"/>
  <p:tag name="KSO_WM_BEAUTIFY_FLAG" val="#wm#"/>
  <p:tag name="KSO_WM_CHIP_GROUPID" val="5e7310da9a230a26b9e88a19"/>
  <p:tag name="KSO_WM_CHIP_XID" val="5e7310da9a230a26b9e88a1a"/>
  <p:tag name="KSO_WM_TAG_VERSION" val="1.0"/>
  <p:tag name="KSO_WM_TEMPLATE_ASSEMBLE_GROUPID" val="5efb81fec9a2f50afb512baf"/>
  <p:tag name="KSO_WM_TEMPLATE_ASSEMBLE_XID" val="5efb81fec9a2f50afb512baf"/>
  <p:tag name="KSO_WM_TEMPLATE_CATEGORY" val="diagram"/>
  <p:tag name="KSO_WM_TEMPLATE_INDEX" val="20208858"/>
  <p:tag name="KSO_WM_UNIT_COMPATIBLE" val="0"/>
  <p:tag name="KSO_WM_UNIT_DEC_AREA_ID" val="50c4d32e321146939aff45b3f8e6f444"/>
  <p:tag name="KSO_WM_UNIT_DIAGRAM_ISNUMVISUAL" val="0"/>
  <p:tag name="KSO_WM_UNIT_DIAGRAM_ISREFERUNIT" val="0"/>
  <p:tag name="KSO_WM_UNIT_HIGHLIGHT" val="0"/>
  <p:tag name="KSO_WM_UNIT_ID" val="diagram20208858_1*d*2"/>
  <p:tag name="KSO_WM_UNIT_INDEX" val="2"/>
  <p:tag name="KSO_WM_UNIT_LAYERLEVEL" val="1"/>
  <p:tag name="KSO_WM_UNIT_PLACING_PICTURE" val="d039583dd79f4f20ac8bf044673669e6"/>
  <p:tag name="KSO_WM_UNIT_TYPE" val="d"/>
  <p:tag name="KSO_WM_UNIT_VALUE" val="931*1692"/>
  <p:tag name="REFSHAPE" val="888860372"/>
</p:tagLst>
</file>

<file path=ppt/tags/tag337.xml><?xml version="1.0" encoding="utf-8"?>
<p:tagLst xmlns:p="http://schemas.openxmlformats.org/presentationml/2006/main">
  <p:tag name="AS_UNIQUEID" val="2112"/>
  <p:tag name="KSO_WM_ASSEMBLE_CHIP_INDEX" val="9ecb772d8aed40f894dffb67f4866915"/>
  <p:tag name="KSO_WM_BEAUTIFY_FLAG" val="#wm#"/>
  <p:tag name="KSO_WM_CHIP_GROUPID" val="5e7310da9a230a26b9e88a19"/>
  <p:tag name="KSO_WM_CHIP_XID" val="5e7310da9a230a26b9e88a1a"/>
  <p:tag name="KSO_WM_TAG_VERSION" val="1.0"/>
  <p:tag name="KSO_WM_TEMPLATE_ASSEMBLE_GROUPID" val="5efb81fec9a2f50afb512baf"/>
  <p:tag name="KSO_WM_TEMPLATE_ASSEMBLE_XID" val="5efb81fec9a2f50afb512baf"/>
  <p:tag name="KSO_WM_TEMPLATE_CATEGORY" val="diagram"/>
  <p:tag name="KSO_WM_TEMPLATE_INDEX" val="20208858"/>
  <p:tag name="KSO_WM_UNIT_COMPATIBLE" val="0"/>
  <p:tag name="KSO_WM_UNIT_DEC_AREA_ID" val="1d9eebca2e6b4c92b0283b11cc9c8d65"/>
  <p:tag name="KSO_WM_UNIT_DIAGRAM_ISNUMVISUAL" val="0"/>
  <p:tag name="KSO_WM_UNIT_DIAGRAM_ISREFERUNIT" val="0"/>
  <p:tag name="KSO_WM_UNIT_HIGHLIGHT" val="0"/>
  <p:tag name="KSO_WM_UNIT_ID" val="diagram20208858_1*d*1"/>
  <p:tag name="KSO_WM_UNIT_INDEX" val="1"/>
  <p:tag name="KSO_WM_UNIT_LAYERLEVEL" val="1"/>
  <p:tag name="KSO_WM_UNIT_PLACING_PICTURE" val="9ecb772d8aed40f894dffb67f4866915"/>
  <p:tag name="KSO_WM_UNIT_TYPE" val="d"/>
  <p:tag name="KSO_WM_UNIT_VALUE" val="931*1692"/>
  <p:tag name="REFSHAPE" val="1118954756"/>
</p:tagLst>
</file>

<file path=ppt/tags/tag338.xml><?xml version="1.0" encoding="utf-8"?>
<p:tagLst xmlns:p="http://schemas.openxmlformats.org/presentationml/2006/main">
  <p:tag name="AS_UNIQUEID" val="2113"/>
  <p:tag name="KSO_WM_ASSEMBLE_CHIP_INDEX" val="a134eaf0dbea4203b80c1e8521b2d84e"/>
  <p:tag name="KSO_WM_BEAUTIFY_FLAG" val="#wm#"/>
  <p:tag name="KSO_WM_CHIP_GROUPID" val="5e6b05596848fb12bee65ac8"/>
  <p:tag name="KSO_WM_CHIP_XID" val="5e6b05596848fb12bee65aca"/>
  <p:tag name="KSO_WM_TAG_VERSION" val="1.0"/>
  <p:tag name="KSO_WM_TEMPLATE_ASSEMBLE_GROUPID" val="5efb81fec9a2f50afb512baf"/>
  <p:tag name="KSO_WM_TEMPLATE_ASSEMBLE_XID" val="5efb81fec9a2f50afb512baf"/>
  <p:tag name="KSO_WM_TEMPLATE_CATEGORY" val="diagram"/>
  <p:tag name="KSO_WM_TEMPLATE_INDEX" val="20208858"/>
  <p:tag name="KSO_WM_UNIT_BLOCK" val="0"/>
  <p:tag name="KSO_WM_UNIT_COMPATIBLE" val="0"/>
  <p:tag name="KSO_WM_UNIT_DEC_AREA_ID" val="f033cd494f0e450aa020ffc40a77140f"/>
  <p:tag name="KSO_WM_UNIT_DEFAULT_FONT" val="14;20;2"/>
  <p:tag name="KSO_WM_UNIT_DIAGRAM_ISNUMVISUAL" val="0"/>
  <p:tag name="KSO_WM_UNIT_DIAGRAM_ISREFERUNIT" val="0"/>
  <p:tag name="KSO_WM_UNIT_HIGHLIGHT" val="0"/>
  <p:tag name="KSO_WM_UNIT_ID" val="diagram20208858_1*f*2"/>
  <p:tag name="KSO_WM_UNIT_INDEX" val="2"/>
  <p:tag name="KSO_WM_UNIT_LAYERLEVEL" val="1"/>
  <p:tag name="KSO_WM_UNIT_NOCLEAR" val="0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。"/>
  <p:tag name="KSO_WM_UNIT_SHOW_EDIT_AREA_INDICATION" val="1"/>
  <p:tag name="KSO_WM_UNIT_SUBTYPE" val="a"/>
  <p:tag name="KSO_WM_UNIT_TEXT_FILL_FORE_SCHEMECOLOR_INDEX" val="13"/>
  <p:tag name="KSO_WM_UNIT_TEXT_FILL_FORE_SCHEMECOLOR_INDEX_BRIGHTNESS" val="0.25"/>
  <p:tag name="KSO_WM_UNIT_TEXT_FILL_TYPE" val="1"/>
  <p:tag name="KSO_WM_UNIT_TEXT_SUBTYPE" val="a"/>
  <p:tag name="KSO_WM_UNIT_TYPE" val="f"/>
  <p:tag name="KSO_WM_UNIT_VALUE" val="126"/>
</p:tagLst>
</file>

<file path=ppt/tags/tag339.xml><?xml version="1.0" encoding="utf-8"?>
<p:tagLst xmlns:p="http://schemas.openxmlformats.org/presentationml/2006/main">
  <p:tag name="AS_UNIQUEID" val="2114"/>
  <p:tag name="KSO_WM_ASSEMBLE_CHIP_INDEX" val="2e352d83e97645b581e9106d516da984"/>
  <p:tag name="KSO_WM_BEAUTIFY_FLAG" val="#wm#"/>
  <p:tag name="KSO_WM_CHIP_GROUPID" val="5e6b05596848fb12bee65ac8"/>
  <p:tag name="KSO_WM_CHIP_XID" val="5e6b05596848fb12bee65aca"/>
  <p:tag name="KSO_WM_TAG_VERSION" val="1.0"/>
  <p:tag name="KSO_WM_TEMPLATE_ASSEMBLE_GROUPID" val="5efb81fec9a2f50afb512baf"/>
  <p:tag name="KSO_WM_TEMPLATE_ASSEMBLE_XID" val="5efb81fec9a2f50afb512baf"/>
  <p:tag name="KSO_WM_TEMPLATE_CATEGORY" val="diagram"/>
  <p:tag name="KSO_WM_TEMPLATE_INDEX" val="20208858"/>
  <p:tag name="KSO_WM_UNIT_BLOCK" val="0"/>
  <p:tag name="KSO_WM_UNIT_COMPATIBLE" val="0"/>
  <p:tag name="KSO_WM_UNIT_DEC_AREA_ID" val="484a96c051244dbca5d6de1167f6463e"/>
  <p:tag name="KSO_WM_UNIT_DEFAULT_FONT" val="14;20;2"/>
  <p:tag name="KSO_WM_UNIT_DIAGRAM_ISNUMVISUAL" val="0"/>
  <p:tag name="KSO_WM_UNIT_DIAGRAM_ISREFERUNIT" val="0"/>
  <p:tag name="KSO_WM_UNIT_HIGHLIGHT" val="0"/>
  <p:tag name="KSO_WM_UNIT_ID" val="diagram20208858_1*f*1"/>
  <p:tag name="KSO_WM_UNIT_INDEX" val="1"/>
  <p:tag name="KSO_WM_UNIT_LAYERLEVEL" val="1"/>
  <p:tag name="KSO_WM_UNIT_NOCLEAR" val="0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。"/>
  <p:tag name="KSO_WM_UNIT_SHOW_EDIT_AREA_INDICATION" val="1"/>
  <p:tag name="KSO_WM_UNIT_SUBTYPE" val="a"/>
  <p:tag name="KSO_WM_UNIT_TEXT_FILL_FORE_SCHEMECOLOR_INDEX" val="13"/>
  <p:tag name="KSO_WM_UNIT_TEXT_FILL_FORE_SCHEMECOLOR_INDEX_BRIGHTNESS" val="0.25"/>
  <p:tag name="KSO_WM_UNIT_TEXT_FILL_TYPE" val="1"/>
  <p:tag name="KSO_WM_UNIT_TEXT_SUBTYPE" val="a"/>
  <p:tag name="KSO_WM_UNIT_TYPE" val="f"/>
  <p:tag name="KSO_WM_UNIT_VALUE" val="126"/>
</p:tagLst>
</file>

<file path=ppt/tags/tag34.xml><?xml version="1.0" encoding="utf-8"?>
<p:tagLst xmlns:p="http://schemas.openxmlformats.org/presentationml/2006/main">
  <p:tag name="AS_UNIQUEID" val="18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40.xml><?xml version="1.0" encoding="utf-8"?>
<p:tagLst xmlns:p="http://schemas.openxmlformats.org/presentationml/2006/main">
  <p:tag name="KSO_WM_BEAUTIFY_FLAG" val="#wm#"/>
  <p:tag name="KSO_WM_CHIP_FILLPROP" val="[[{&quot;fill_id&quot;:&quot;13dae15c407f486fae04d381f3a880c3&quot;,&quot;fill_align&quot;:&quot;cm&quot;,&quot;text_align&quot;:&quot;cm&quot;,&quot;text_direction&quot;:&quot;horizontal&quot;,&quot;chip_types&quot;:[&quot;picture&quot;],&quot;support_features&quot;:[&quot;collage&quot;]},{&quot;fill_id&quot;:&quot;dacbd96f2ab749a18ce2347ae9a190c6&quot;,&quot;fill_align&quot;:&quot;cm&quot;,&quot;text_align&quot;:&quot;cm&quot;,&quot;text_direction&quot;:&quot;horizontal&quot;,&quot;chip_types&quot;:[&quot;picture&quot;]},{&quot;fill_id&quot;:&quot;af4c4cd0981a4e939be296b01bdcc42a&quot;,&quot;fill_align&quot;:&quot;lm&quot;,&quot;text_align&quot;:&quot;lm&quot;,&quot;text_direction&quot;:&quot;horizontal&quot;,&quot;chip_types&quot;:[&quot;text&quot;]},{&quot;fill_id&quot;:&quot;385408ab32d84a59bfe69dfac3d9e57e&quot;,&quot;fill_align&quot;:&quot;lm&quot;,&quot;text_align&quot;:&quot;lm&quot;,&quot;text_direction&quot;:&quot;horizontal&quot;,&quot;chip_types&quot;:[&quot;text&quot;]}]]"/>
  <p:tag name="KSO_WM_CHIP_GROUPID" val="5efaefbfc9a2f50afb510054"/>
  <p:tag name="KSO_WM_CHIP_INFOS" val="{&quot;layout_type&quot;:&quot;leftright&quot;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}"/>
  <p:tag name="KSO_WM_CHIP_XID" val="5efaefbfc9a2f50afb510055"/>
  <p:tag name="KSO_WM_SLIDE_BACKGROUND" val="[&quot;general&quot;]"/>
  <p:tag name="KSO_WM_SLIDE_BACKGROUND_TYPE" val="general"/>
  <p:tag name="KSO_WM_SLIDE_BK_DARK_LIGHT" val="2"/>
  <p:tag name="KSO_WM_SLIDE_ID" val="diagram20208858_1"/>
  <p:tag name="KSO_WM_SLIDE_INDEX" val="1"/>
  <p:tag name="KSO_WM_SLIDE_ITEM_CNT" val="0"/>
  <p:tag name="KSO_WM_SLIDE_LAYOUT" val="d_f"/>
  <p:tag name="KSO_WM_SLIDE_LAYOUT_CNT" val="2_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07-01T02:18:42&quot;,&quot;maxSize&quot;:{&quot;size1&quot;:50.999613589952112},&quot;minSize&quot;:{&quot;size1&quot;:50.999613589952112},&quot;normalSize&quot;:{&quot;size1&quot;:50.999613589952112},&quot;subLayout&quot;:[{&quot;direction&quot;:1,&quot;id&quot;:&quot;2020-07-01T02:18:42&quot;,&quot;maxSize&quot;:{&quot;size1&quot;:50.099598097104661},&quot;minSize&quot;:{&quot;size1&quot;:50.099598097104661},&quot;normalSize&quot;:{&quot;size1&quot;:50.099598097104661},&quot;subLayout&quot;:[{&quot;id&quot;:&quot;2020-07-01T02:18:42&quot;,&quot;margin&quot;:{&quot;bottom&quot;:0.3970000147819519,&quot;left&quot;:0,&quot;right&quot;:0.026000002399086952,&quot;top&quot;:0},&quot;type&quot;:0},{&quot;id&quot;:&quot;2020-07-01T02:18:42&quot;,&quot;margin&quot;:{&quot;bottom&quot;:1.2699999809265137,&quot;left&quot;:0.84700000286102295,&quot;right&quot;:1.2699999809265137,&quot;top&quot;:1.2699999809265137},&quot;type&quot;:0}],&quot;type&quot;:0},{&quot;direction&quot;:1,&quot;id&quot;:&quot;2020-07-01T02:18:42&quot;,&quot;maxSize&quot;:{&quot;size1&quot;:49.899598097104658},&quot;minSize&quot;:{&quot;size1&quot;:49.899598097104658},&quot;normalSize&quot;:{&quot;size1&quot;:49.899598097104658},&quot;subLayout&quot;:[{&quot;id&quot;:&quot;2020-07-01T02:18:42&quot;,&quot;margin&quot;:{&quot;bottom&quot;:1.2699999809265137,&quot;left&quot;:1.2699999809265137,&quot;right&quot;:0.84700000286102295,&quot;top&quot;:0.84700000286102295},&quot;type&quot;:0},{&quot;id&quot;:&quot;2020-07-01T02:18:42&quot;,&quot;type&quot;:0}],&quot;type&quot;:0}],&quot;type&quot;:0}"/>
  <p:tag name="KSO_WM_SLIDE_POSITION" val="0*0"/>
  <p:tag name="KSO_WM_SLIDE_RATIO" val="1.777778"/>
  <p:tag name="KSO_WM_SLIDE_SIZE" val="960*540"/>
  <p:tag name="KSO_WM_SLIDE_SUBTYPE" val="picTxt"/>
  <p:tag name="KSO_WM_SLIDE_SUPPORT_FEATURE_TYPE" val="0"/>
  <p:tag name="KSO_WM_SLIDE_TYPE" val="text"/>
  <p:tag name="KSO_WM_TAG_VERSION" val="1.0"/>
  <p:tag name="KSO_WM_TEMPLATE_ASSEMBLE_GROUPID" val="5efb81fec9a2f50afb512baf"/>
  <p:tag name="KSO_WM_TEMPLATE_ASSEMBLE_XID" val="5efb81fec9a2f50afb512baf"/>
  <p:tag name="KSO_WM_TEMPLATE_CATEGORY" val="diagram"/>
  <p:tag name="KSO_WM_TEMPLATE_COLOR_TYPE" val="1"/>
  <p:tag name="KSO_WM_TEMPLATE_INDEX" val="20208858"/>
  <p:tag name="KSO_WM_TEMPLATE_MASTER_TYPE" val="0"/>
  <p:tag name="KSO_WM_TEMPLATE_SUBCATEGORY" val="21"/>
</p:tagLst>
</file>

<file path=ppt/tags/tag341.xml><?xml version="1.0" encoding="utf-8"?>
<p:tagLst xmlns:p="http://schemas.openxmlformats.org/presentationml/2006/main">
  <p:tag name="AS_UNIQUEID" val="2102"/>
</p:tagLst>
</file>

<file path=ppt/tags/tag342.xml><?xml version="1.0" encoding="utf-8"?>
<p:tagLst xmlns:p="http://schemas.openxmlformats.org/presentationml/2006/main">
  <p:tag name="AS_UNIQUEID" val="2103"/>
</p:tagLst>
</file>

<file path=ppt/tags/tag343.xml><?xml version="1.0" encoding="utf-8"?>
<p:tagLst xmlns:p="http://schemas.openxmlformats.org/presentationml/2006/main">
  <p:tag name="AS_UNIQUEID" val="980"/>
  <p:tag name="KSO_WM_FULL_TEXT_BEAUTIFY_COPY_ID" val="19"/>
</p:tagLst>
</file>

<file path=ppt/tags/tag344.xml><?xml version="1.0" encoding="utf-8"?>
<p:tagLst xmlns:p="http://schemas.openxmlformats.org/presentationml/2006/main">
  <p:tag name="AS_UNIQUEID" val="2120"/>
  <p:tag name="KSO_WM_FULL_TEXT_BEAUTIFY_COPY_ID" val="6"/>
</p:tagLst>
</file>

<file path=ppt/tags/tag345.xml><?xml version="1.0" encoding="utf-8"?>
<p:tagLst xmlns:p="http://schemas.openxmlformats.org/presentationml/2006/main">
  <p:tag name="AS_UNIQUEID" val="2121"/>
  <p:tag name="KSO_WM_FULL_TEXT_BEAUTIFY_COPY_ID" val="8"/>
</p:tagLst>
</file>

<file path=ppt/tags/tag346.xml><?xml version="1.0" encoding="utf-8"?>
<p:tagLst xmlns:p="http://schemas.openxmlformats.org/presentationml/2006/main">
  <p:tag name="AS_UNIQUEID" val="2128"/>
  <p:tag name="KSO_WM_ASSEMBLE_CHIP_INDEX" val="e554b0d27dfa40038b206cdbd90eb27b"/>
  <p:tag name="KSO_WM_BEAUTIFY_FLAG" val="#wm#"/>
  <p:tag name="KSO_WM_CHIP_FILLAREA_FILL_RULE" val="{&quot;fill_align&quot;:&quot;lm&quot;,&quot;fill_mode&quot;:&quot;full&quot;,&quot;sacle_strategy&quot;:&quot;smart&quot;}"/>
  <p:tag name="KSO_WM_CHIP_GROUPID" val="5e7310da9a230a26b9e88a19"/>
  <p:tag name="KSO_WM_CHIP_XID" val="5e7310da9a230a26b9e88a1a"/>
  <p:tag name="KSO_WM_TAG_VERSION" val="1.0"/>
  <p:tag name="KSO_WM_TEMPLATE_ASSEMBLE_GROUPID" val="5f995749e01a7e847d6ec18c"/>
  <p:tag name="KSO_WM_TEMPLATE_ASSEMBLE_XID" val="5f995749e01a7e847d6ec18c"/>
  <p:tag name="KSO_WM_TEMPLATE_CATEGORY" val="diagram"/>
  <p:tag name="KSO_WM_TEMPLATE_INDEX" val="20207971"/>
  <p:tag name="KSO_WM_UNIT_COMPATIBLE" val="0"/>
  <p:tag name="KSO_WM_UNIT_DEC_AREA_ID" val="cb1ccbf6bf1247b5a30e90ca8a6fd55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07971_1*d*2"/>
  <p:tag name="KSO_WM_UNIT_INDEX" val="2"/>
  <p:tag name="KSO_WM_UNIT_LAYERLEVEL" val="1"/>
  <p:tag name="KSO_WM_UNIT_PLACING_PICTURE" val="e554b0d27dfa40038b206cdbd90eb27b"/>
  <p:tag name="KSO_WM_UNIT_PLACING_PICTURE_COLLAGE_VIEWPORT" val="{&quot;height&quot;:7786.058267716536,&quot;width&quot;:6296.21460357369}"/>
  <p:tag name="KSO_WM_UNIT_PLACING_PICTURE_INFO" val="{&quot;code&quot;:&quot;&quot;,&quot;full_picture&quot;:false,&quot;scheme&quot;:&quot;&quot;,&quot;spacing&quot;:5}"/>
  <p:tag name="KSO_WM_UNIT_SM_LIMIT_TYPE" val="2"/>
  <p:tag name="KSO_WM_UNIT_SUPPORT_UNIT_TYPE" val="[&quot;d&quot;,&quot;α&quot;,&quot;β&quot;,&quot;θ&quot;]"/>
  <p:tag name="KSO_WM_UNIT_TYPE" val="d"/>
  <p:tag name="KSO_WM_UNIT_VALUE" val="1565*1523"/>
  <p:tag name="REFSHAPE" val="594014732"/>
</p:tagLst>
</file>

<file path=ppt/tags/tag347.xml><?xml version="1.0" encoding="utf-8"?>
<p:tagLst xmlns:p="http://schemas.openxmlformats.org/presentationml/2006/main">
  <p:tag name="AS_UNIQUEID" val="2129"/>
</p:tagLst>
</file>

<file path=ppt/tags/tag348.xml><?xml version="1.0" encoding="utf-8"?>
<p:tagLst xmlns:p="http://schemas.openxmlformats.org/presentationml/2006/main">
  <p:tag name="AS_UNIQUEID" val="2320"/>
</p:tagLst>
</file>

<file path=ppt/tags/tag349.xml><?xml version="1.0" encoding="utf-8"?>
<p:tagLst xmlns:p="http://schemas.openxmlformats.org/presentationml/2006/main">
  <p:tag name="KSO_WM_FULL_TEXT_BEAUTIFY_COPY_ID" val="150995465"/>
</p:tagLst>
</file>

<file path=ppt/tags/tag35.xml><?xml version="1.0" encoding="utf-8"?>
<p:tagLst xmlns:p="http://schemas.openxmlformats.org/presentationml/2006/main">
  <p:tag name="AS_UNIQUEID" val="18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0.xml><?xml version="1.0" encoding="utf-8"?>
<p:tagLst xmlns:p="http://schemas.openxmlformats.org/presentationml/2006/main">
  <p:tag name="AS_UNIQUEID" val="2246"/>
  <p:tag name="KSO_WM_BEAUTIFY_FLAG" val="#wm#"/>
  <p:tag name="KSO_WM_CHIP_GROUPID" val="5e9e872f73d2384101fd9d91"/>
  <p:tag name="KSO_WM_CHIP_XID" val="5e9e872f73d2384101fd9d92"/>
  <p:tag name="KSO_WM_TAG_VERSION" val="1.0"/>
  <p:tag name="KSO_WM_TEMPLATE_ASSEMBLE_GROUPID" val="60656f104054ed1e2fb802cf"/>
  <p:tag name="KSO_WM_TEMPLATE_ASSEMBLE_XID" val="60656f104054ed1e2fb802cf"/>
  <p:tag name="KSO_WM_TEMPLATE_CATEGORY" val="diagram"/>
  <p:tag name="KSO_WM_TEMPLATE_INDEX" val="20212002"/>
  <p:tag name="KSO_WM_UNIT_BLOCK" val="0"/>
  <p:tag name="KSO_WM_UNIT_COMPATIBLE" val="0"/>
  <p:tag name="KSO_WM_UNIT_DEC_AREA_ID" val="3a6156a807c34ca4b63856d6aa941123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e5ad908633ff47b9b602f7fe57c94ff8&quot;,&quot;X&quot;:{&quot;Pos&quot;:1},&quot;Y&quot;:{&quot;Pos&quot;:1}},&quot;whChangeMode&quot;:0}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12002_1*i*1"/>
  <p:tag name="KSO_WM_UNIT_INDEX" val="1"/>
  <p:tag name="KSO_WM_UNIT_LAYERLEVEL" val="1"/>
  <p:tag name="KSO_WM_UNIT_SM_LIMIT_TYPE" val="2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144"/>
</p:tagLst>
</file>

<file path=ppt/tags/tag351.xml><?xml version="1.0" encoding="utf-8"?>
<p:tagLst xmlns:p="http://schemas.openxmlformats.org/presentationml/2006/main">
  <p:tag name="AS_UNIQUEID" val="2247"/>
  <p:tag name="KSO_WM_ASSEMBLE_CHIP_INDEX" val="cd592fc5dc664ffca5e1bc41cd8b3dcd"/>
  <p:tag name="KSO_WM_BEAUTIFY_FLAG" val="#wm#"/>
  <p:tag name="KSO_WM_CHIP_FILLAREA_FILL_RULE" val="{&quot;fill_align&quot;:&quot;lm&quot;,&quot;fill_mode&quot;:&quot;full&quot;,&quot;sacle_strategy&quot;:&quot;smart&quot;}"/>
  <p:tag name="KSO_WM_CHIP_GROUPID" val="5e6b05596848fb12bee65ac8"/>
  <p:tag name="KSO_WM_CHIP_XID" val="5e6b05596848fb12bee65aca"/>
  <p:tag name="KSO_WM_TAG_VERSION" val="1.0"/>
  <p:tag name="KSO_WM_TEMPLATE_ASSEMBLE_GROUPID" val="5f9a21f7e01a7e847d6fd204"/>
  <p:tag name="KSO_WM_TEMPLATE_ASSEMBLE_XID" val="5f9a21f7e01a7e847d6fd204"/>
  <p:tag name="KSO_WM_TEMPLATE_CATEGORY" val="diagram"/>
  <p:tag name="KSO_WM_TEMPLATE_INDEX" val="20211089"/>
  <p:tag name="KSO_WM_UNIT_BLOCK" val="0"/>
  <p:tag name="KSO_WM_UNIT_COMPATIBLE" val="0"/>
  <p:tag name="KSO_WM_UNIT_DEC_AREA_ID" val="0e0e6425dafd4495be559be58c4d151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14;20;2"/>
  <p:tag name="KSO_WM_UNIT_DIAGRAM_ISNUMVISUAL" val="0"/>
  <p:tag name="KSO_WM_UNIT_DIAGRAM_ISREFERUNIT" val="0"/>
  <p:tag name="KSO_WM_UNIT_HIGHLIGHT" val="0"/>
  <p:tag name="KSO_WM_UNIT_ID" val="diagram20211089_1*f*2"/>
  <p:tag name="KSO_WM_UNIT_INDEX" val="2"/>
  <p:tag name="KSO_WM_UNIT_LAYERLEVEL" val="1"/>
  <p:tag name="KSO_WM_UNIT_NOCLEAR" val="0"/>
  <p:tag name="KSO_WM_UNIT_PRESET_TEXT" val="单击此处添加正文。"/>
  <p:tag name="KSO_WM_UNIT_SHOW_EDIT_AREA_INDICATION" val="1"/>
  <p:tag name="KSO_WM_UNIT_SM_LIMIT_TYPE" val="2"/>
  <p:tag name="KSO_WM_UNIT_SUBTYPE" val="a"/>
  <p:tag name="KSO_WM_UNIT_TEXT_FILL_FORE_SCHEMECOLOR_INDEX" val="13"/>
  <p:tag name="KSO_WM_UNIT_TEXT_FILL_FORE_SCHEMECOLOR_INDEX_BRIGHTNESS" val="0.25"/>
  <p:tag name="KSO_WM_UNIT_TEXT_FILL_TYPE" val="1"/>
  <p:tag name="KSO_WM_UNIT_TEXT_SUBTYPE" val="a"/>
  <p:tag name="KSO_WM_UNIT_TYPE" val="f"/>
  <p:tag name="KSO_WM_UNIT_VALUE" val="30"/>
</p:tagLst>
</file>

<file path=ppt/tags/tag352.xml><?xml version="1.0" encoding="utf-8"?>
<p:tagLst xmlns:p="http://schemas.openxmlformats.org/presentationml/2006/main">
  <p:tag name="KSO_WM_BEAUTIFY_FLAG" val="#wm#"/>
  <p:tag name="KSO_WM_TEMPLATE_CATEGORY" val="diagram"/>
  <p:tag name="KSO_WM_TEMPLATE_INDEX" val="20209527"/>
</p:tagLst>
</file>

<file path=ppt/tags/tag353.xml><?xml version="1.0" encoding="utf-8"?>
<p:tagLst xmlns:p="http://schemas.openxmlformats.org/presentationml/2006/main">
  <p:tag name="AS_UNIQUEID" val="980"/>
  <p:tag name="KSO_WM_FULL_TEXT_BEAUTIFY_COPY_ID" val="19"/>
</p:tagLst>
</file>

<file path=ppt/tags/tag354.xml><?xml version="1.0" encoding="utf-8"?>
<p:tagLst xmlns:p="http://schemas.openxmlformats.org/presentationml/2006/main">
  <p:tag name="AS_UNIQUEID" val="2271"/>
  <p:tag name="KSO_WM_FULL_TEXT_BEAUTIFY_COPY_ID" val="6"/>
</p:tagLst>
</file>

<file path=ppt/tags/tag355.xml><?xml version="1.0" encoding="utf-8"?>
<p:tagLst xmlns:p="http://schemas.openxmlformats.org/presentationml/2006/main">
  <p:tag name="AS_UNIQUEID" val="2272"/>
  <p:tag name="KSO_WM_FULL_TEXT_BEAUTIFY_COPY_ID" val="8"/>
</p:tagLst>
</file>

<file path=ppt/tags/tag356.xml><?xml version="1.0" encoding="utf-8"?>
<p:tagLst xmlns:p="http://schemas.openxmlformats.org/presentationml/2006/main">
  <p:tag name="AS_UNIQUEID" val="2273"/>
  <p:tag name="KSO_WM_FULL_TEXT_BEAUTIFY_COPY_ID" val="7"/>
</p:tagLst>
</file>

<file path=ppt/tags/tag357.xml><?xml version="1.0" encoding="utf-8"?>
<p:tagLst xmlns:p="http://schemas.openxmlformats.org/presentationml/2006/main">
  <p:tag name="AS_UNIQUEID" val="2279"/>
</p:tagLst>
</file>

<file path=ppt/tags/tag358.xml><?xml version="1.0" encoding="utf-8"?>
<p:tagLst xmlns:p="http://schemas.openxmlformats.org/presentationml/2006/main">
  <p:tag name="AS_UNIQUEID" val="2280"/>
</p:tagLst>
</file>

<file path=ppt/tags/tag359.xml><?xml version="1.0" encoding="utf-8"?>
<p:tagLst xmlns:p="http://schemas.openxmlformats.org/presentationml/2006/main">
  <p:tag name="AS_UNIQUEID" val="2477"/>
</p:tagLst>
</file>

<file path=ppt/tags/tag36.xml><?xml version="1.0" encoding="utf-8"?>
<p:tagLst xmlns:p="http://schemas.openxmlformats.org/presentationml/2006/main">
  <p:tag name="AS_UNIQUEID" val="18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0.xml><?xml version="1.0" encoding="utf-8"?>
<p:tagLst xmlns:p="http://schemas.openxmlformats.org/presentationml/2006/main">
  <p:tag name="AS_UNIQUEID" val="2485"/>
</p:tagLst>
</file>

<file path=ppt/tags/tag361.xml><?xml version="1.0" encoding="utf-8"?>
<p:tagLst xmlns:p="http://schemas.openxmlformats.org/presentationml/2006/main">
  <p:tag name="KSO_WM_FULL_TEXT_BEAUTIFY_COPY_ID" val="150995465"/>
</p:tagLst>
</file>

<file path=ppt/tags/tag362.xml><?xml version="1.0" encoding="utf-8"?>
<p:tagLst xmlns:p="http://schemas.openxmlformats.org/presentationml/2006/main">
  <p:tag name="AS_UNIQUEID" val="2225"/>
</p:tagLst>
</file>

<file path=ppt/tags/tag363.xml><?xml version="1.0" encoding="utf-8"?>
<p:tagLst xmlns:p="http://schemas.openxmlformats.org/presentationml/2006/main">
  <p:tag name="AS_UNIQUEID" val="2226"/>
</p:tagLst>
</file>

<file path=ppt/tags/tag364.xml><?xml version="1.0" encoding="utf-8"?>
<p:tagLst xmlns:p="http://schemas.openxmlformats.org/presentationml/2006/main">
  <p:tag name="AS_UNIQUEID" val="2227"/>
</p:tagLst>
</file>

<file path=ppt/tags/tag365.xml><?xml version="1.0" encoding="utf-8"?>
<p:tagLst xmlns:p="http://schemas.openxmlformats.org/presentationml/2006/main">
  <p:tag name="AS_UNIQUEID" val="2228"/>
</p:tagLst>
</file>

<file path=ppt/tags/tag366.xml><?xml version="1.0" encoding="utf-8"?>
<p:tagLst xmlns:p="http://schemas.openxmlformats.org/presentationml/2006/main">
  <p:tag name="AS_UNIQUEID" val="2231"/>
</p:tagLst>
</file>

<file path=ppt/tags/tag367.xml><?xml version="1.0" encoding="utf-8"?>
<p:tagLst xmlns:p="http://schemas.openxmlformats.org/presentationml/2006/main">
  <p:tag name="AS_UNIQUEID" val="2232"/>
</p:tagLst>
</file>

<file path=ppt/tags/tag368.xml><?xml version="1.0" encoding="utf-8"?>
<p:tagLst xmlns:p="http://schemas.openxmlformats.org/presentationml/2006/main">
  <p:tag name="AS_UNIQUEID" val="209"/>
  <p:tag name="KSO_WM_FULL_TEXT_BEAUTIFY_COPY_ID" val="3"/>
</p:tagLst>
</file>

<file path=ppt/tags/tag369.xml><?xml version="1.0" encoding="utf-8"?>
<p:tagLst xmlns:p="http://schemas.openxmlformats.org/presentationml/2006/main">
  <p:tag name="AS_UNIQUEID" val="2234"/>
</p:tagLst>
</file>

<file path=ppt/tags/tag37.xml><?xml version="1.0" encoding="utf-8"?>
<p:tagLst xmlns:p="http://schemas.openxmlformats.org/presentationml/2006/main">
  <p:tag name="AS_UNIQUEID" val="18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70.xml><?xml version="1.0" encoding="utf-8"?>
<p:tagLst xmlns:p="http://schemas.openxmlformats.org/presentationml/2006/main">
  <p:tag name="AS_UNIQUEID" val="2253"/>
</p:tagLst>
</file>

<file path=ppt/tags/tag371.xml><?xml version="1.0" encoding="utf-8"?>
<p:tagLst xmlns:p="http://schemas.openxmlformats.org/presentationml/2006/main">
  <p:tag name="AS_UNIQUEID" val="2254"/>
</p:tagLst>
</file>

<file path=ppt/tags/tag372.xml><?xml version="1.0" encoding="utf-8"?>
<p:tagLst xmlns:p="http://schemas.openxmlformats.org/presentationml/2006/main">
  <p:tag name="AS_UNIQUEID" val="2252"/>
</p:tagLst>
</file>

<file path=ppt/tags/tag373.xml><?xml version="1.0" encoding="utf-8"?>
<p:tagLst xmlns:p="http://schemas.openxmlformats.org/presentationml/2006/main">
  <p:tag name="AS_UNIQUEID" val="2280"/>
</p:tagLst>
</file>

<file path=ppt/tags/tag374.xml><?xml version="1.0" encoding="utf-8"?>
<p:tagLst xmlns:p="http://schemas.openxmlformats.org/presentationml/2006/main">
  <p:tag name="AS_UNIQUEID" val="2329"/>
  <p:tag name="KSO_WM_BEAUTIFY_FLAG" val="#wm#"/>
  <p:tag name="KSO_WM_TAG_VERSION" val="1.0"/>
  <p:tag name="KSO_WM_TEMPLATE_CATEGORY" val="diagram"/>
  <p:tag name="KSO_WM_TEMPLATE_INDEX" val="20201105"/>
  <p:tag name="KSO_WM_UNIT_COMPATIBLE" val="0"/>
  <p:tag name="KSO_WM_UNIT_DIAGRAM_ISNUMVISUAL" val="0"/>
  <p:tag name="KSO_WM_UNIT_DIAGRAM_ISREFERUNIT" val="0"/>
  <p:tag name="KSO_WM_UNIT_HIGHLIGHT" val="0"/>
  <p:tag name="KSO_WM_UNIT_ID" val="diagram20201105_1*d*1"/>
  <p:tag name="KSO_WM_UNIT_INDEX" val="1"/>
  <p:tag name="KSO_WM_UNIT_LAYERLEVEL" val="1"/>
  <p:tag name="KSO_WM_UNIT_TYPE" val="d"/>
  <p:tag name="KSO_WM_UNIT_VALUE" val="938*1900"/>
  <p:tag name="REFSHAPE" val="1919670460"/>
</p:tagLst>
</file>

<file path=ppt/tags/tag375.xml><?xml version="1.0" encoding="utf-8"?>
<p:tagLst xmlns:p="http://schemas.openxmlformats.org/presentationml/2006/main">
  <p:tag name="AS_UNIQUEID" val="2330"/>
</p:tagLst>
</file>

<file path=ppt/tags/tag38.xml><?xml version="1.0" encoding="utf-8"?>
<p:tagLst xmlns:p="http://schemas.openxmlformats.org/presentationml/2006/main">
  <p:tag name="AS_UNIQUEID" val="18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AS_UNIQUEID" val="18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AS_UNIQUEID" val="18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AS_UNIQUEID" val="18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AS_UNIQUEID" val="18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AS_UNIQUEID" val="18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AS_UNIQUEID" val="18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AS_UNIQUEID" val="18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AS_UNIQUEID" val="18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AS_UNIQUEID" val="18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AS_UNIQUEID" val="19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AS_UNIQUEID" val="19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AS_UNIQUEID" val="19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AS_UNIQUEID" val="18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AS_UNIQUEID" val="19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AS_UNIQUEID" val="19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AS_UNIQUEID" val="19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AS_UNIQUEID" val="19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AS_UNIQUEID" val="19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AS_UNIQUEID" val="19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AS_UNIQUEID" val="191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7.xml><?xml version="1.0" encoding="utf-8"?>
<p:tagLst xmlns:p="http://schemas.openxmlformats.org/presentationml/2006/main">
  <p:tag name="AS_UNIQUEID" val="191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8.xml><?xml version="1.0" encoding="utf-8"?>
<p:tagLst xmlns:p="http://schemas.openxmlformats.org/presentationml/2006/main">
  <p:tag name="AS_UNIQUEID" val="1914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9.xml><?xml version="1.0" encoding="utf-8"?>
<p:tagLst xmlns:p="http://schemas.openxmlformats.org/presentationml/2006/main">
  <p:tag name="AS_UNIQUEID" val="191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6.xml><?xml version="1.0" encoding="utf-8"?>
<p:tagLst xmlns:p="http://schemas.openxmlformats.org/presentationml/2006/main">
  <p:tag name="AS_UNIQUEID" val="18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AS_UNIQUEID" val="1917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61.xml><?xml version="1.0" encoding="utf-8"?>
<p:tagLst xmlns:p="http://schemas.openxmlformats.org/presentationml/2006/main">
  <p:tag name="AS_UNIQUEID" val="1918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62.xml><?xml version="1.0" encoding="utf-8"?>
<p:tagLst xmlns:p="http://schemas.openxmlformats.org/presentationml/2006/main">
  <p:tag name="AS_UNIQUEID" val="1919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63.xml><?xml version="1.0" encoding="utf-8"?>
<p:tagLst xmlns:p="http://schemas.openxmlformats.org/presentationml/2006/main">
  <p:tag name="AS_UNIQUEID" val="1920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64.xml><?xml version="1.0" encoding="utf-8"?>
<p:tagLst xmlns:p="http://schemas.openxmlformats.org/presentationml/2006/main">
  <p:tag name="AS_UNIQUEID" val="1921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65.xml><?xml version="1.0" encoding="utf-8"?>
<p:tagLst xmlns:p="http://schemas.openxmlformats.org/presentationml/2006/main">
  <p:tag name="AS_UNIQUEID" val="1922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66.xml><?xml version="1.0" encoding="utf-8"?>
<p:tagLst xmlns:p="http://schemas.openxmlformats.org/presentationml/2006/main">
  <p:tag name="AS_UNIQUEID" val="1924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67.xml><?xml version="1.0" encoding="utf-8"?>
<p:tagLst xmlns:p="http://schemas.openxmlformats.org/presentationml/2006/main">
  <p:tag name="AS_UNIQUEID" val="1925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68.xml><?xml version="1.0" encoding="utf-8"?>
<p:tagLst xmlns:p="http://schemas.openxmlformats.org/presentationml/2006/main">
  <p:tag name="AS_UNIQUEID" val="1926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69.xml><?xml version="1.0" encoding="utf-8"?>
<p:tagLst xmlns:p="http://schemas.openxmlformats.org/presentationml/2006/main">
  <p:tag name="AS_UNIQUEID" val="1927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.xml><?xml version="1.0" encoding="utf-8"?>
<p:tagLst xmlns:p="http://schemas.openxmlformats.org/presentationml/2006/main">
  <p:tag name="AS_UNIQUEID" val="18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AS_UNIQUEID" val="1928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1.xml><?xml version="1.0" encoding="utf-8"?>
<p:tagLst xmlns:p="http://schemas.openxmlformats.org/presentationml/2006/main">
  <p:tag name="AS_UNIQUEID" val="1929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2.xml><?xml version="1.0" encoding="utf-8"?>
<p:tagLst xmlns:p="http://schemas.openxmlformats.org/presentationml/2006/main">
  <p:tag name="AS_UNIQUEID" val="1930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3.xml><?xml version="1.0" encoding="utf-8"?>
<p:tagLst xmlns:p="http://schemas.openxmlformats.org/presentationml/2006/main">
  <p:tag name="AS_UNIQUEID" val="1932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74.xml><?xml version="1.0" encoding="utf-8"?>
<p:tagLst xmlns:p="http://schemas.openxmlformats.org/presentationml/2006/main">
  <p:tag name="AS_UNIQUEID" val="193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75.xml><?xml version="1.0" encoding="utf-8"?>
<p:tagLst xmlns:p="http://schemas.openxmlformats.org/presentationml/2006/main">
  <p:tag name="AS_UNIQUEID" val="1934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76.xml><?xml version="1.0" encoding="utf-8"?>
<p:tagLst xmlns:p="http://schemas.openxmlformats.org/presentationml/2006/main">
  <p:tag name="AS_UNIQUEID" val="1935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77.xml><?xml version="1.0" encoding="utf-8"?>
<p:tagLst xmlns:p="http://schemas.openxmlformats.org/presentationml/2006/main">
  <p:tag name="AS_UNIQUEID" val="1936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78.xml><?xml version="1.0" encoding="utf-8"?>
<p:tagLst xmlns:p="http://schemas.openxmlformats.org/presentationml/2006/main">
  <p:tag name="AS_UNIQUEID" val="1937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79.xml><?xml version="1.0" encoding="utf-8"?>
<p:tagLst xmlns:p="http://schemas.openxmlformats.org/presentationml/2006/main">
  <p:tag name="AS_UNIQUEID" val="1938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8.xml><?xml version="1.0" encoding="utf-8"?>
<p:tagLst xmlns:p="http://schemas.openxmlformats.org/presentationml/2006/main">
  <p:tag name="AS_UNIQUEID" val="18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AS_UNIQUEID" val="1940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81.xml><?xml version="1.0" encoding="utf-8"?>
<p:tagLst xmlns:p="http://schemas.openxmlformats.org/presentationml/2006/main">
  <p:tag name="AS_UNIQUEID" val="1941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82.xml><?xml version="1.0" encoding="utf-8"?>
<p:tagLst xmlns:p="http://schemas.openxmlformats.org/presentationml/2006/main">
  <p:tag name="AS_UNIQUEID" val="1942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83.xml><?xml version="1.0" encoding="utf-8"?>
<p:tagLst xmlns:p="http://schemas.openxmlformats.org/presentationml/2006/main">
  <p:tag name="AS_UNIQUEID" val="1943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84.xml><?xml version="1.0" encoding="utf-8"?>
<p:tagLst xmlns:p="http://schemas.openxmlformats.org/presentationml/2006/main">
  <p:tag name="AS_UNIQUEID" val="1944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85.xml><?xml version="1.0" encoding="utf-8"?>
<p:tagLst xmlns:p="http://schemas.openxmlformats.org/presentationml/2006/main">
  <p:tag name="AS_UNIQUEID" val="1945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86.xml><?xml version="1.0" encoding="utf-8"?>
<p:tagLst xmlns:p="http://schemas.openxmlformats.org/presentationml/2006/main">
  <p:tag name="AS_UNIQUEID" val="1946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87.xml><?xml version="1.0" encoding="utf-8"?>
<p:tagLst xmlns:p="http://schemas.openxmlformats.org/presentationml/2006/main">
  <p:tag name="AS_UNIQUEID" val="1948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88.xml><?xml version="1.0" encoding="utf-8"?>
<p:tagLst xmlns:p="http://schemas.openxmlformats.org/presentationml/2006/main">
  <p:tag name="AS_UNIQUEID" val="1949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89.xml><?xml version="1.0" encoding="utf-8"?>
<p:tagLst xmlns:p="http://schemas.openxmlformats.org/presentationml/2006/main">
  <p:tag name="AS_UNIQUEID" val="1950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9.xml><?xml version="1.0" encoding="utf-8"?>
<p:tagLst xmlns:p="http://schemas.openxmlformats.org/presentationml/2006/main">
  <p:tag name="AS_UNIQUEID" val="18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AS_UNIQUEID" val="1951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91.xml><?xml version="1.0" encoding="utf-8"?>
<p:tagLst xmlns:p="http://schemas.openxmlformats.org/presentationml/2006/main">
  <p:tag name="AS_UNIQUEID" val="195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92.xml><?xml version="1.0" encoding="utf-8"?>
<p:tagLst xmlns:p="http://schemas.openxmlformats.org/presentationml/2006/main">
  <p:tag name="AS_UNIQUEID" val="1953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93.xml><?xml version="1.0" encoding="utf-8"?>
<p:tagLst xmlns:p="http://schemas.openxmlformats.org/presentationml/2006/main">
  <p:tag name="AS_UNIQUEID" val="195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94.xml><?xml version="1.0" encoding="utf-8"?>
<p:tagLst xmlns:p="http://schemas.openxmlformats.org/presentationml/2006/main">
  <p:tag name="AS_UNIQUEID" val="195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95.xml><?xml version="1.0" encoding="utf-8"?>
<p:tagLst xmlns:p="http://schemas.openxmlformats.org/presentationml/2006/main">
  <p:tag name="AS_UNIQUEID" val="195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96.xml><?xml version="1.0" encoding="utf-8"?>
<p:tagLst xmlns:p="http://schemas.openxmlformats.org/presentationml/2006/main">
  <p:tag name="AS_UNIQUEID" val="1958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97.xml><?xml version="1.0" encoding="utf-8"?>
<p:tagLst xmlns:p="http://schemas.openxmlformats.org/presentationml/2006/main">
  <p:tag name="AS_UNIQUEID" val="1959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98.xml><?xml version="1.0" encoding="utf-8"?>
<p:tagLst xmlns:p="http://schemas.openxmlformats.org/presentationml/2006/main">
  <p:tag name="AS_UNIQUEID" val="1960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99.xml><?xml version="1.0" encoding="utf-8"?>
<p:tagLst xmlns:p="http://schemas.openxmlformats.org/presentationml/2006/main">
  <p:tag name="AS_UNIQUEID" val="1961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266CBA"/>
      </a:accent1>
      <a:accent2>
        <a:srgbClr val="0887CE"/>
      </a:accent2>
      <a:accent3>
        <a:srgbClr val="089AC2"/>
      </a:accent3>
      <a:accent4>
        <a:srgbClr val="07A99D"/>
      </a:accent4>
      <a:accent5>
        <a:srgbClr val="07B566"/>
      </a:accent5>
      <a:accent6>
        <a:srgbClr val="6CBA26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">
      <a:dk1>
        <a:srgbClr val="000000"/>
      </a:dk1>
      <a:lt1>
        <a:srgbClr val="FFFFFF"/>
      </a:lt1>
      <a:dk2>
        <a:srgbClr val="00072E"/>
      </a:dk2>
      <a:lt2>
        <a:srgbClr val="091242"/>
      </a:lt2>
      <a:accent1>
        <a:srgbClr val="5165E4"/>
      </a:accent1>
      <a:accent2>
        <a:srgbClr val="9651D0"/>
      </a:accent2>
      <a:accent3>
        <a:srgbClr val="BB3AB4"/>
      </a:accent3>
      <a:accent4>
        <a:srgbClr val="D42798"/>
      </a:accent4>
      <a:accent5>
        <a:srgbClr val="E0297C"/>
      </a:accent5>
      <a:accent6>
        <a:srgbClr val="E23D63"/>
      </a:accent6>
      <a:hlink>
        <a:srgbClr val="304FFC"/>
      </a:hlink>
      <a:folHlink>
        <a:srgbClr val="492067"/>
      </a:folHlink>
    </a:clrScheme>
    <a:fontScheme name="商务风">
      <a:majorFont>
        <a:latin typeface="微软雅黑"/>
        <a:ea typeface="汉仪旗黑-85S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0</TotalTime>
  <Words>1862</Words>
  <Application>WPS 演示</Application>
  <PresentationFormat>宽屏</PresentationFormat>
  <Paragraphs>133</Paragraphs>
  <Slides>19</Slides>
  <Notes>5</Notes>
  <HiddenSlides>0</HiddenSlides>
  <MMClips>3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19</vt:i4>
      </vt:variant>
    </vt:vector>
  </HeadingPairs>
  <TitlesOfParts>
    <vt:vector size="47" baseType="lpstr">
      <vt:lpstr>Arial</vt:lpstr>
      <vt:lpstr>宋体</vt:lpstr>
      <vt:lpstr>Wingdings</vt:lpstr>
      <vt:lpstr>Arial</vt:lpstr>
      <vt:lpstr>微软雅黑</vt:lpstr>
      <vt:lpstr>汉仪旗黑-85S</vt:lpstr>
      <vt:lpstr>黑体</vt:lpstr>
      <vt:lpstr>Wingdings</vt:lpstr>
      <vt:lpstr>Calibri</vt:lpstr>
      <vt:lpstr>Segoe UI</vt:lpstr>
      <vt:lpstr>方正粗黑宋简体</vt:lpstr>
      <vt:lpstr>仿宋</vt:lpstr>
      <vt:lpstr>等线</vt:lpstr>
      <vt:lpstr>Arial Unicode MS</vt:lpstr>
      <vt:lpstr>幼圆</vt:lpstr>
      <vt:lpstr>楷体</vt:lpstr>
      <vt:lpstr>Times New Roman</vt:lpstr>
      <vt:lpstr>华文仿宋</vt:lpstr>
      <vt:lpstr>Stencil</vt:lpstr>
      <vt:lpstr>Futura Condensed Medium</vt:lpstr>
      <vt:lpstr>华文楷体</vt:lpstr>
      <vt:lpstr>Gabriola</vt:lpstr>
      <vt:lpstr>等线 Light</vt:lpstr>
      <vt:lpstr>Segoe Print</vt:lpstr>
      <vt:lpstr>3_Office 主题</vt:lpstr>
      <vt:lpstr>4_Office 主题</vt:lpstr>
      <vt:lpstr>3_Office 主题​​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未雨绸缪</cp:lastModifiedBy>
  <cp:revision>6</cp:revision>
  <dcterms:created xsi:type="dcterms:W3CDTF">2022-09-13T02:41:00Z</dcterms:created>
  <dcterms:modified xsi:type="dcterms:W3CDTF">2025-02-14T06:35:26Z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69B700E3BBEA405F9E879580A8679688_12</vt:lpwstr>
  </property>
  <property fmtid="{D5CDD505-2E9C-101B-9397-08002B2CF9AE}" pid="3" name="KSOProductBuildVer">
    <vt:lpwstr>2052-12.1.0.19770</vt:lpwstr>
  </property>
</Properties>
</file>