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4"/>
  </p:handoutMasterIdLst>
  <p:sldIdLst>
    <p:sldId id="434" r:id="rId3"/>
    <p:sldId id="437" r:id="rId5"/>
    <p:sldId id="571" r:id="rId6"/>
    <p:sldId id="444" r:id="rId7"/>
    <p:sldId id="760" r:id="rId8"/>
    <p:sldId id="761" r:id="rId9"/>
    <p:sldId id="762" r:id="rId10"/>
    <p:sldId id="763" r:id="rId11"/>
    <p:sldId id="764" r:id="rId12"/>
    <p:sldId id="765" r:id="rId13"/>
    <p:sldId id="766" r:id="rId14"/>
    <p:sldId id="767" r:id="rId15"/>
    <p:sldId id="768" r:id="rId16"/>
    <p:sldId id="769" r:id="rId17"/>
    <p:sldId id="586" r:id="rId18"/>
    <p:sldId id="770" r:id="rId19"/>
    <p:sldId id="772" r:id="rId20"/>
    <p:sldId id="478" r:id="rId21"/>
    <p:sldId id="607" r:id="rId22"/>
    <p:sldId id="776" r:id="rId23"/>
  </p:sldIdLst>
  <p:sldSz cx="12192000" cy="6858000"/>
  <p:notesSz cx="6858000" cy="9144000"/>
  <p:embeddedFontLst>
    <p:embeddedFont>
      <p:font typeface="微软雅黑" panose="020B0503020204020204" pitchFamily="34" charset="-122"/>
      <p:regular r:id="rId29"/>
    </p:embeddedFont>
    <p:embeddedFont>
      <p:font typeface="Arial Unicode MS" panose="020B0604020202020204" pitchFamily="34" charset="-122"/>
      <p:regular r:id="rId30"/>
    </p:embeddedFont>
    <p:embeddedFont>
      <p:font typeface="Calibri" panose="020F0502020204030204"/>
      <p:regular r:id="rId31"/>
      <p:bold r:id="rId32"/>
      <p:italic r:id="rId33"/>
      <p:boldItalic r:id="rId34"/>
    </p:embeddedFont>
    <p:embeddedFont>
      <p:font typeface="Impact" panose="020B0806030902050204" pitchFamily="34" charset="0"/>
      <p:regular r:id="rId35"/>
    </p:embeddedFont>
    <p:embeddedFont>
      <p:font typeface="方正大标宋简体" panose="03000509000000000000" pitchFamily="2" charset="-122"/>
      <p:regular r:id="rId36"/>
    </p:embeddedFont>
    <p:embeddedFont>
      <p:font typeface="华文琥珀" panose="02010800040101010101" charset="-122"/>
      <p:regular r:id="rId37"/>
    </p:embeddedFont>
    <p:embeddedFont>
      <p:font typeface="标准粗黑" panose="02000503000000000000" charset="-122"/>
      <p:regular r:id="rId38"/>
    </p:embeddedFont>
    <p:embeddedFont>
      <p:font typeface="Calibri" panose="020F0502020204030204" charset="0"/>
      <p:regular r:id="rId39"/>
      <p:bold r:id="rId40"/>
      <p:italic r:id="rId41"/>
      <p:boldItalic r:id="rId42"/>
    </p:embeddedFont>
    <p:embeddedFont>
      <p:font typeface="汉仪颜楷简" panose="00020600040101010101" charset="-122"/>
      <p:regular r:id="rId43"/>
    </p:embeddedFont>
    <p:embeddedFont>
      <p:font typeface="楷体" panose="02010609060101010101" charset="-122"/>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551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7" name="1206988966@qq.com" initials="1" lastIdx="0" clrIdx="2"/>
  <p:cmAuthor id="8" name="姜伟光" initials="姜" lastIdx="0" clrIdx="0"/>
  <p:cmAuthor id="2" name="作者" initials="作" lastIdx="0" clrIdx="1"/>
  <p:cmAuthor id="4" name="赵秀丽" initials="赵" lastIdx="0" clrIdx="0"/>
  <p:cmAuthor id="5" name="Charlotte" initials="C" lastIdx="0" clrIdx="0"/>
  <p:cmAuthor id="6" name="lenovo" initials="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3D52"/>
    <a:srgbClr val="5407A3"/>
    <a:srgbClr val="CE292F"/>
    <a:srgbClr val="EEF3FA"/>
    <a:srgbClr val="0062AC"/>
    <a:srgbClr val="568D11"/>
    <a:srgbClr val="0F8FEF"/>
    <a:srgbClr val="407434"/>
    <a:srgbClr val="4AA44A"/>
    <a:srgbClr val="0F9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95" autoAdjust="0"/>
  </p:normalViewPr>
  <p:slideViewPr>
    <p:cSldViewPr snapToGrid="0" showGuides="1">
      <p:cViewPr varScale="1">
        <p:scale>
          <a:sx n="68" d="100"/>
          <a:sy n="68" d="100"/>
        </p:scale>
        <p:origin x="336" y="96"/>
      </p:cViewPr>
      <p:guideLst>
        <p:guide orient="horz" pos="1030"/>
        <p:guide pos="5519"/>
      </p:guideLst>
    </p:cSldViewPr>
  </p:slideViewPr>
  <p:notesTextViewPr>
    <p:cViewPr>
      <p:scale>
        <a:sx n="66" d="100"/>
        <a:sy n="66"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gs" Target="tags/tag1106.xml"/><Relationship Id="rId44" Type="http://schemas.openxmlformats.org/officeDocument/2006/relationships/font" Target="fonts/font16.fntdata"/><Relationship Id="rId43" Type="http://schemas.openxmlformats.org/officeDocument/2006/relationships/font" Target="fonts/font15.fntdata"/><Relationship Id="rId42" Type="http://schemas.openxmlformats.org/officeDocument/2006/relationships/font" Target="fonts/font14.fntdata"/><Relationship Id="rId41" Type="http://schemas.openxmlformats.org/officeDocument/2006/relationships/font" Target="fonts/font13.fntdata"/><Relationship Id="rId40" Type="http://schemas.openxmlformats.org/officeDocument/2006/relationships/font" Target="fonts/font12.fntdata"/><Relationship Id="rId4" Type="http://schemas.openxmlformats.org/officeDocument/2006/relationships/notesMaster" Target="notesMasters/notesMaster1.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3007C-0BBF-4CAD-B02F-7664B804665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7DC7C-EA85-41EA-BE8E-3BC04B9579C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绪论1">
    <p:spTree>
      <p:nvGrpSpPr>
        <p:cNvPr id="1" name=""/>
        <p:cNvGrpSpPr/>
        <p:nvPr/>
      </p:nvGrpSpPr>
      <p:grpSpPr>
        <a:xfrm>
          <a:off x="0" y="0"/>
          <a:ext cx="0" cy="0"/>
          <a:chOff x="0" y="0"/>
          <a:chExt cx="0" cy="0"/>
        </a:xfrm>
      </p:grpSpPr>
      <p:sp>
        <p:nvSpPr>
          <p:cNvPr id="7" name="矩形 6"/>
          <p:cNvSpPr/>
          <p:nvPr userDrawn="1"/>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明年工作计划</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10" name="组合 9"/>
          <p:cNvGrpSpPr/>
          <p:nvPr userDrawn="1"/>
        </p:nvGrpSpPr>
        <p:grpSpPr>
          <a:xfrm>
            <a:off x="0" y="1272662"/>
            <a:ext cx="1691680" cy="788186"/>
            <a:chOff x="0" y="1272662"/>
            <a:chExt cx="1691680" cy="788186"/>
          </a:xfrm>
        </p:grpSpPr>
        <p:sp>
          <p:nvSpPr>
            <p:cNvPr id="11" name="矩形 10"/>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微软雅黑" panose="020B0503020204020204" pitchFamily="34" charset="-122"/>
                  <a:ea typeface="微软雅黑" panose="020B0503020204020204" pitchFamily="34" charset="-122"/>
                </a:rPr>
                <a:t>年度工作概述</a:t>
              </a:r>
              <a:endParaRPr lang="zh-CN" altLang="en-US" sz="1800" dirty="0">
                <a:latin typeface="微软雅黑" panose="020B0503020204020204" pitchFamily="34" charset="-122"/>
                <a:ea typeface="微软雅黑" panose="020B0503020204020204" pitchFamily="34" charset="-122"/>
              </a:endParaRPr>
            </a:p>
          </p:txBody>
        </p:sp>
        <p:sp>
          <p:nvSpPr>
            <p:cNvPr id="12" name="等腰三角形 11"/>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五边形 15"/>
          <p:cNvSpPr/>
          <p:nvPr userDrawn="1"/>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dirty="0">
              <a:solidFill>
                <a:sysClr val="window" lastClr="FFFFFF"/>
              </a:solidFill>
              <a:latin typeface="Calibri" panose="020F0502020204030204"/>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界定与表征">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dirty="0">
              <a:solidFill>
                <a:sysClr val="window" lastClr="FFFFFF"/>
              </a:solidFill>
              <a:latin typeface="Calibri" panose="020F0502020204030204"/>
              <a:ea typeface="宋体" panose="02010600030101010101" pitchFamily="2" charset="-122"/>
            </a:endParaRPr>
          </a:p>
        </p:txBody>
      </p:sp>
      <p:graphicFrame>
        <p:nvGraphicFramePr>
          <p:cNvPr id="16" name="表格 15"/>
          <p:cNvGraphicFramePr>
            <a:graphicFrameLocks noGrp="1"/>
          </p:cNvGraphicFramePr>
          <p:nvPr userDrawn="1"/>
        </p:nvGraphicFramePr>
        <p:xfrm>
          <a:off x="0" y="1268760"/>
          <a:ext cx="1691680" cy="3999296"/>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a:lstStyle/>
                    <a:p>
                      <a:pPr algn="ct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明年工作计划</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18" name="矩形 17"/>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p:txBody>
      </p:sp>
      <p:grpSp>
        <p:nvGrpSpPr>
          <p:cNvPr id="2" name="组合 1"/>
          <p:cNvGrpSpPr/>
          <p:nvPr userDrawn="1"/>
        </p:nvGrpSpPr>
        <p:grpSpPr>
          <a:xfrm>
            <a:off x="3668" y="2079006"/>
            <a:ext cx="1696206" cy="788186"/>
            <a:chOff x="2257770" y="1738764"/>
            <a:chExt cx="1696206" cy="788186"/>
          </a:xfrm>
        </p:grpSpPr>
        <p:sp>
          <p:nvSpPr>
            <p:cNvPr id="28" name="矩形 27"/>
            <p:cNvSpPr/>
            <p:nvPr userDrawn="1"/>
          </p:nvSpPr>
          <p:spPr>
            <a:xfrm>
              <a:off x="2257770" y="1738764"/>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微软雅黑" panose="020B0503020204020204" pitchFamily="34" charset="-122"/>
                  <a:ea typeface="微软雅黑" panose="020B0503020204020204" pitchFamily="34" charset="-122"/>
                </a:rPr>
                <a:t>工作完成情况</a:t>
              </a:r>
              <a:endParaRPr lang="zh-CN" altLang="en-US" sz="1800" dirty="0">
                <a:latin typeface="微软雅黑" panose="020B0503020204020204" pitchFamily="34" charset="-122"/>
                <a:ea typeface="微软雅黑" panose="020B0503020204020204" pitchFamily="34" charset="-122"/>
              </a:endParaRPr>
            </a:p>
          </p:txBody>
        </p:sp>
        <p:sp>
          <p:nvSpPr>
            <p:cNvPr id="20" name="等腰三角形 19"/>
            <p:cNvSpPr/>
            <p:nvPr userDrawn="1"/>
          </p:nvSpPr>
          <p:spPr>
            <a:xfrm rot="16200000">
              <a:off x="3809960" y="2065182"/>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合理交通结构">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表格 24"/>
          <p:cNvGraphicFramePr>
            <a:graphicFrameLocks noGrp="1"/>
          </p:cNvGraphicFramePr>
          <p:nvPr userDrawn="1"/>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bg1"/>
                          </a:solidFill>
                          <a:latin typeface="微软雅黑" panose="020B0503020204020204" pitchFamily="34" charset="-122"/>
                          <a:ea typeface="微软雅黑" panose="020B0503020204020204" pitchFamily="34" charset="-122"/>
                        </a:rPr>
                        <a:t>成功项目展示</a:t>
                      </a:r>
                      <a:endParaRPr lang="zh-CN" altLang="en-US" sz="18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dirty="0">
                          <a:solidFill>
                            <a:schemeClr val="tx1"/>
                          </a:solidFill>
                          <a:latin typeface="微软雅黑" panose="020B0503020204020204" pitchFamily="34" charset="-122"/>
                          <a:ea typeface="微软雅黑" panose="020B0503020204020204" pitchFamily="34" charset="-122"/>
                        </a:rPr>
                        <a:t>明年工作计划</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nvSpPr>
        <p:spPr>
          <a:xfrm>
            <a:off x="0" y="2064750"/>
            <a:ext cx="1691680" cy="78818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dirty="0">
              <a:solidFill>
                <a:sysClr val="window" lastClr="FFFFFF"/>
              </a:solidFill>
              <a:latin typeface="Calibri" panose="020F0502020204030204"/>
              <a:ea typeface="宋体" panose="02010600030101010101" pitchFamily="2" charset="-122"/>
            </a:endParaRPr>
          </a:p>
        </p:txBody>
      </p:sp>
      <p:sp>
        <p:nvSpPr>
          <p:cNvPr id="12" name="等腰三角形 11"/>
          <p:cNvSpPr/>
          <p:nvPr userDrawn="1"/>
        </p:nvSpPr>
        <p:spPr>
          <a:xfrm rot="16200000">
            <a:off x="1547664" y="3174235"/>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影响因素辨识">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表格 24"/>
          <p:cNvGraphicFramePr>
            <a:graphicFrameLocks noGrp="1"/>
          </p:cNvGraphicFramePr>
          <p:nvPr userDrawn="1"/>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r>
              <a:tr h="792000">
                <a:tc>
                  <a:txBody>
                    <a:bodyPr/>
                    <a:lstStyle/>
                    <a:p>
                      <a:pPr algn="ctr"/>
                      <a:r>
                        <a:rPr lang="zh-CN" altLang="en-US" sz="1800" dirty="0">
                          <a:solidFill>
                            <a:schemeClr val="bg1"/>
                          </a:solidFill>
                          <a:latin typeface="微软雅黑" panose="020B0503020204020204" pitchFamily="34" charset="-122"/>
                          <a:ea typeface="微软雅黑" panose="020B0503020204020204" pitchFamily="34" charset="-122"/>
                        </a:rPr>
                        <a:t>工作存在不足</a:t>
                      </a:r>
                      <a:endParaRPr lang="zh-CN" altLang="en-US" sz="18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dirty="0">
                          <a:solidFill>
                            <a:schemeClr val="tx1"/>
                          </a:solidFill>
                          <a:latin typeface="微软雅黑" panose="020B0503020204020204" pitchFamily="34" charset="-122"/>
                          <a:ea typeface="微软雅黑" panose="020B0503020204020204" pitchFamily="34" charset="-122"/>
                        </a:rPr>
                        <a:t>明年工作计划</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nvSpPr>
        <p:spPr>
          <a:xfrm>
            <a:off x="0" y="2064750"/>
            <a:ext cx="1691680" cy="767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dirty="0">
              <a:solidFill>
                <a:sysClr val="window" lastClr="FFFFFF"/>
              </a:solidFill>
              <a:latin typeface="Calibri" panose="020F0502020204030204"/>
              <a:ea typeface="宋体" panose="02010600030101010101" pitchFamily="2" charset="-122"/>
            </a:endParaRPr>
          </a:p>
        </p:txBody>
      </p:sp>
      <p:sp>
        <p:nvSpPr>
          <p:cNvPr id="10" name="等腰三角形 9"/>
          <p:cNvSpPr/>
          <p:nvPr userDrawn="1"/>
        </p:nvSpPr>
        <p:spPr>
          <a:xfrm rot="16200000">
            <a:off x="1547664" y="3974336"/>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影响因素辨识1">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dirty="0">
              <a:solidFill>
                <a:sysClr val="window" lastClr="FFFFFF"/>
              </a:solidFill>
              <a:latin typeface="Calibri" panose="020F0502020204030204"/>
              <a:ea typeface="宋体" panose="02010600030101010101" pitchFamily="2" charset="-122"/>
            </a:endParaRPr>
          </a:p>
        </p:txBody>
      </p:sp>
      <p:graphicFrame>
        <p:nvGraphicFramePr>
          <p:cNvPr id="16" name="表格 15"/>
          <p:cNvGraphicFramePr>
            <a:graphicFrameLocks noGrp="1"/>
          </p:cNvGraphicFramePr>
          <p:nvPr userDrawn="1"/>
        </p:nvGraphicFramePr>
        <p:xfrm>
          <a:off x="8194" y="1295576"/>
          <a:ext cx="1691680" cy="3999296"/>
        </p:xfrm>
        <a:graphic>
          <a:graphicData uri="http://schemas.openxmlformats.org/drawingml/2006/table">
            <a:tbl>
              <a:tblPr>
                <a:tableStyleId>{2D5ABB26-0587-4C30-8999-92F81FD0307C}</a:tableStyleId>
              </a:tblPr>
              <a:tblGrid>
                <a:gridCol w="1691680"/>
              </a:tblGrid>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a:lstStyle/>
                    <a:p>
                      <a:pPr algn="ctr"/>
                      <a:endParaRPr lang="zh-CN" altLang="en-US" sz="16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成功项目展示</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工作存在不足</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a:lstStyle/>
                    <a:p>
                      <a:pPr algn="ct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18" name="矩形 17"/>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tx1"/>
                </a:solidFill>
                <a:latin typeface="微软雅黑" panose="020B0503020204020204" pitchFamily="34" charset="-122"/>
                <a:ea typeface="微软雅黑" panose="020B0503020204020204" pitchFamily="34" charset="-122"/>
              </a:rPr>
              <a:t>年度工作概述</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23" name="矩形 22"/>
          <p:cNvSpPr/>
          <p:nvPr userDrawn="1"/>
        </p:nvSpPr>
        <p:spPr>
          <a:xfrm>
            <a:off x="3668" y="2079006"/>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tx1"/>
                </a:solidFill>
                <a:latin typeface="微软雅黑" panose="020B0503020204020204" pitchFamily="34" charset="-122"/>
                <a:ea typeface="微软雅黑" panose="020B0503020204020204" pitchFamily="34" charset="-122"/>
              </a:rPr>
              <a:t>工作完成情况</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14" name="矩形 13"/>
          <p:cNvSpPr/>
          <p:nvPr userDrawn="1"/>
        </p:nvSpPr>
        <p:spPr>
          <a:xfrm>
            <a:off x="-2439" y="4510374"/>
            <a:ext cx="1691680" cy="788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微软雅黑" panose="020B0503020204020204" pitchFamily="34" charset="-122"/>
                <a:ea typeface="微软雅黑" panose="020B0503020204020204" pitchFamily="34" charset="-122"/>
              </a:rPr>
              <a:t>明年工作计划</a:t>
            </a:r>
            <a:endParaRPr lang="zh-CN" altLang="en-US" sz="1800" dirty="0">
              <a:latin typeface="微软雅黑" panose="020B0503020204020204" pitchFamily="34" charset="-122"/>
              <a:ea typeface="微软雅黑" panose="020B0503020204020204" pitchFamily="34" charset="-122"/>
            </a:endParaRPr>
          </a:p>
        </p:txBody>
      </p:sp>
      <p:sp>
        <p:nvSpPr>
          <p:cNvPr id="15" name="等腰三角形 14"/>
          <p:cNvSpPr/>
          <p:nvPr userDrawn="1"/>
        </p:nvSpPr>
        <p:spPr>
          <a:xfrm rot="16200000">
            <a:off x="1551393" y="4845999"/>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a:defRPr/>
            </a:pPr>
            <a:fld id="{00C3F7A1-FCEE-4E12-BEB0-527B87A0769B}" type="datetimeFigureOut">
              <a:rPr lang="zh-CN" altLang="en-US"/>
            </a:fld>
            <a:endParaRPr lang="zh-CN" alt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a:defRPr/>
            </a:pPr>
            <a:endParaRPr lang="zh-CN" alt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a:defRPr/>
            </a:pPr>
            <a:fld id="{8B444C96-CA8C-4BA7-992C-AAC2EE0D4AB6}"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advTm="2000">
    <p:wedg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9" Type="http://schemas.openxmlformats.org/officeDocument/2006/relationships/slideLayout" Target="../slideLayouts/slideLayout9.xml"/><Relationship Id="rId28" Type="http://schemas.openxmlformats.org/officeDocument/2006/relationships/tags" Target="../tags/tag214.xml"/><Relationship Id="rId27" Type="http://schemas.openxmlformats.org/officeDocument/2006/relationships/tags" Target="../tags/tag213.xml"/><Relationship Id="rId26" Type="http://schemas.openxmlformats.org/officeDocument/2006/relationships/tags" Target="../tags/tag212.xml"/><Relationship Id="rId25" Type="http://schemas.openxmlformats.org/officeDocument/2006/relationships/tags" Target="../tags/tag211.xml"/><Relationship Id="rId24" Type="http://schemas.openxmlformats.org/officeDocument/2006/relationships/tags" Target="../tags/tag210.xml"/><Relationship Id="rId23" Type="http://schemas.openxmlformats.org/officeDocument/2006/relationships/tags" Target="../tags/tag209.xml"/><Relationship Id="rId22" Type="http://schemas.openxmlformats.org/officeDocument/2006/relationships/tags" Target="../tags/tag208.xml"/><Relationship Id="rId21" Type="http://schemas.openxmlformats.org/officeDocument/2006/relationships/tags" Target="../tags/tag207.xml"/><Relationship Id="rId20" Type="http://schemas.openxmlformats.org/officeDocument/2006/relationships/tags" Target="../tags/tag206.xml"/><Relationship Id="rId2" Type="http://schemas.openxmlformats.org/officeDocument/2006/relationships/image" Target="../media/image18.jpeg"/><Relationship Id="rId19" Type="http://schemas.openxmlformats.org/officeDocument/2006/relationships/tags" Target="../tags/tag205.xml"/><Relationship Id="rId18" Type="http://schemas.openxmlformats.org/officeDocument/2006/relationships/tags" Target="../tags/tag204.xml"/><Relationship Id="rId17" Type="http://schemas.openxmlformats.org/officeDocument/2006/relationships/tags" Target="../tags/tag203.xml"/><Relationship Id="rId16" Type="http://schemas.openxmlformats.org/officeDocument/2006/relationships/tags" Target="../tags/tag202.xml"/><Relationship Id="rId15" Type="http://schemas.openxmlformats.org/officeDocument/2006/relationships/tags" Target="../tags/tag201.xml"/><Relationship Id="rId14" Type="http://schemas.openxmlformats.org/officeDocument/2006/relationships/tags" Target="../tags/tag200.xml"/><Relationship Id="rId13" Type="http://schemas.openxmlformats.org/officeDocument/2006/relationships/tags" Target="../tags/tag199.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88.xml"/></Relationships>
</file>

<file path=ppt/slides/_rels/slide12.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8" Type="http://schemas.openxmlformats.org/officeDocument/2006/relationships/slideLayout" Target="../slideLayouts/slideLayout9.xml"/><Relationship Id="rId27" Type="http://schemas.openxmlformats.org/officeDocument/2006/relationships/image" Target="../media/image19.jpeg"/><Relationship Id="rId26" Type="http://schemas.openxmlformats.org/officeDocument/2006/relationships/tags" Target="../tags/tag240.xml"/><Relationship Id="rId25" Type="http://schemas.openxmlformats.org/officeDocument/2006/relationships/tags" Target="../tags/tag239.xml"/><Relationship Id="rId24" Type="http://schemas.openxmlformats.org/officeDocument/2006/relationships/tags" Target="../tags/tag238.xml"/><Relationship Id="rId23" Type="http://schemas.openxmlformats.org/officeDocument/2006/relationships/tags" Target="../tags/tag237.xml"/><Relationship Id="rId22" Type="http://schemas.openxmlformats.org/officeDocument/2006/relationships/tags" Target="../tags/tag236.xml"/><Relationship Id="rId21" Type="http://schemas.openxmlformats.org/officeDocument/2006/relationships/tags" Target="../tags/tag235.xml"/><Relationship Id="rId20" Type="http://schemas.openxmlformats.org/officeDocument/2006/relationships/tags" Target="../tags/tag234.xml"/><Relationship Id="rId2" Type="http://schemas.openxmlformats.org/officeDocument/2006/relationships/tags" Target="../tags/tag216.xml"/><Relationship Id="rId19" Type="http://schemas.openxmlformats.org/officeDocument/2006/relationships/tags" Target="../tags/tag233.xml"/><Relationship Id="rId18" Type="http://schemas.openxmlformats.org/officeDocument/2006/relationships/tags" Target="../tags/tag232.xml"/><Relationship Id="rId17" Type="http://schemas.openxmlformats.org/officeDocument/2006/relationships/tags" Target="../tags/tag231.xml"/><Relationship Id="rId16" Type="http://schemas.openxmlformats.org/officeDocument/2006/relationships/tags" Target="../tags/tag230.xml"/><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tags" Target="../tags/tag215.xml"/></Relationships>
</file>

<file path=ppt/slides/_rels/slide13.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8" Type="http://schemas.openxmlformats.org/officeDocument/2006/relationships/slideLayout" Target="../slideLayouts/slideLayout9.xml"/><Relationship Id="rId27" Type="http://schemas.openxmlformats.org/officeDocument/2006/relationships/image" Target="../media/image20.jpeg"/><Relationship Id="rId26" Type="http://schemas.openxmlformats.org/officeDocument/2006/relationships/tags" Target="../tags/tag266.xml"/><Relationship Id="rId25" Type="http://schemas.openxmlformats.org/officeDocument/2006/relationships/tags" Target="../tags/tag265.xml"/><Relationship Id="rId24" Type="http://schemas.openxmlformats.org/officeDocument/2006/relationships/tags" Target="../tags/tag264.xml"/><Relationship Id="rId23" Type="http://schemas.openxmlformats.org/officeDocument/2006/relationships/tags" Target="../tags/tag263.xml"/><Relationship Id="rId22" Type="http://schemas.openxmlformats.org/officeDocument/2006/relationships/tags" Target="../tags/tag262.xml"/><Relationship Id="rId21" Type="http://schemas.openxmlformats.org/officeDocument/2006/relationships/tags" Target="../tags/tag261.xml"/><Relationship Id="rId20" Type="http://schemas.openxmlformats.org/officeDocument/2006/relationships/tags" Target="../tags/tag260.xml"/><Relationship Id="rId2" Type="http://schemas.openxmlformats.org/officeDocument/2006/relationships/tags" Target="../tags/tag242.xml"/><Relationship Id="rId19" Type="http://schemas.openxmlformats.org/officeDocument/2006/relationships/tags" Target="../tags/tag259.xml"/><Relationship Id="rId18" Type="http://schemas.openxmlformats.org/officeDocument/2006/relationships/tags" Target="../tags/tag258.xml"/><Relationship Id="rId17" Type="http://schemas.openxmlformats.org/officeDocument/2006/relationships/tags" Target="../tags/tag257.xml"/><Relationship Id="rId16" Type="http://schemas.openxmlformats.org/officeDocument/2006/relationships/tags" Target="../tags/tag256.xml"/><Relationship Id="rId15" Type="http://schemas.openxmlformats.org/officeDocument/2006/relationships/tags" Target="../tags/tag25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tags" Target="../tags/tag241.xml"/></Relationships>
</file>

<file path=ppt/slides/_rels/slide14.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9" Type="http://schemas.openxmlformats.org/officeDocument/2006/relationships/slideLayout" Target="../slideLayouts/slideLayout9.xml"/><Relationship Id="rId28" Type="http://schemas.openxmlformats.org/officeDocument/2006/relationships/image" Target="../media/image21.jpeg"/><Relationship Id="rId27" Type="http://schemas.openxmlformats.org/officeDocument/2006/relationships/tags" Target="../tags/tag293.xml"/><Relationship Id="rId26" Type="http://schemas.openxmlformats.org/officeDocument/2006/relationships/tags" Target="../tags/tag292.xml"/><Relationship Id="rId25" Type="http://schemas.openxmlformats.org/officeDocument/2006/relationships/tags" Target="../tags/tag291.xml"/><Relationship Id="rId24" Type="http://schemas.openxmlformats.org/officeDocument/2006/relationships/tags" Target="../tags/tag290.xml"/><Relationship Id="rId23" Type="http://schemas.openxmlformats.org/officeDocument/2006/relationships/tags" Target="../tags/tag289.xml"/><Relationship Id="rId22" Type="http://schemas.openxmlformats.org/officeDocument/2006/relationships/tags" Target="../tags/tag288.xml"/><Relationship Id="rId21" Type="http://schemas.openxmlformats.org/officeDocument/2006/relationships/tags" Target="../tags/tag287.xml"/><Relationship Id="rId20" Type="http://schemas.openxmlformats.org/officeDocument/2006/relationships/tags" Target="../tags/tag286.xml"/><Relationship Id="rId2" Type="http://schemas.openxmlformats.org/officeDocument/2006/relationships/tags" Target="../tags/tag268.xml"/><Relationship Id="rId19" Type="http://schemas.openxmlformats.org/officeDocument/2006/relationships/tags" Target="../tags/tag285.xml"/><Relationship Id="rId18" Type="http://schemas.openxmlformats.org/officeDocument/2006/relationships/tags" Target="../tags/tag284.xml"/><Relationship Id="rId17" Type="http://schemas.openxmlformats.org/officeDocument/2006/relationships/tags" Target="../tags/tag283.xml"/><Relationship Id="rId16" Type="http://schemas.openxmlformats.org/officeDocument/2006/relationships/tags" Target="../tags/tag282.xml"/><Relationship Id="rId15" Type="http://schemas.openxmlformats.org/officeDocument/2006/relationships/tags" Target="../tags/tag281.xml"/><Relationship Id="rId14" Type="http://schemas.openxmlformats.org/officeDocument/2006/relationships/tags" Target="../tags/tag280.xml"/><Relationship Id="rId13" Type="http://schemas.openxmlformats.org/officeDocument/2006/relationships/tags" Target="../tags/tag279.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tags" Target="../tags/tag267.xml"/></Relationships>
</file>

<file path=ppt/slides/_rels/slide15.xml.rels><?xml version="1.0" encoding="UTF-8" standalone="yes"?>
<Relationships xmlns="http://schemas.openxmlformats.org/package/2006/relationships"><Relationship Id="rId99" Type="http://schemas.openxmlformats.org/officeDocument/2006/relationships/tags" Target="../tags/tag392.xml"/><Relationship Id="rId98" Type="http://schemas.openxmlformats.org/officeDocument/2006/relationships/tags" Target="../tags/tag391.xml"/><Relationship Id="rId97" Type="http://schemas.openxmlformats.org/officeDocument/2006/relationships/tags" Target="../tags/tag390.xml"/><Relationship Id="rId96" Type="http://schemas.openxmlformats.org/officeDocument/2006/relationships/tags" Target="../tags/tag389.xml"/><Relationship Id="rId95" Type="http://schemas.openxmlformats.org/officeDocument/2006/relationships/tags" Target="../tags/tag388.xml"/><Relationship Id="rId94" Type="http://schemas.openxmlformats.org/officeDocument/2006/relationships/tags" Target="../tags/tag387.xml"/><Relationship Id="rId93" Type="http://schemas.openxmlformats.org/officeDocument/2006/relationships/tags" Target="../tags/tag386.xml"/><Relationship Id="rId92" Type="http://schemas.openxmlformats.org/officeDocument/2006/relationships/tags" Target="../tags/tag385.xml"/><Relationship Id="rId91" Type="http://schemas.openxmlformats.org/officeDocument/2006/relationships/tags" Target="../tags/tag384.xml"/><Relationship Id="rId90" Type="http://schemas.openxmlformats.org/officeDocument/2006/relationships/tags" Target="../tags/tag383.xml"/><Relationship Id="rId9" Type="http://schemas.openxmlformats.org/officeDocument/2006/relationships/tags" Target="../tags/tag302.xml"/><Relationship Id="rId89" Type="http://schemas.openxmlformats.org/officeDocument/2006/relationships/tags" Target="../tags/tag382.xml"/><Relationship Id="rId88" Type="http://schemas.openxmlformats.org/officeDocument/2006/relationships/tags" Target="../tags/tag381.xml"/><Relationship Id="rId87" Type="http://schemas.openxmlformats.org/officeDocument/2006/relationships/tags" Target="../tags/tag380.xml"/><Relationship Id="rId86" Type="http://schemas.openxmlformats.org/officeDocument/2006/relationships/tags" Target="../tags/tag379.xml"/><Relationship Id="rId85" Type="http://schemas.openxmlformats.org/officeDocument/2006/relationships/tags" Target="../tags/tag378.xml"/><Relationship Id="rId84" Type="http://schemas.openxmlformats.org/officeDocument/2006/relationships/tags" Target="../tags/tag377.xml"/><Relationship Id="rId83" Type="http://schemas.openxmlformats.org/officeDocument/2006/relationships/tags" Target="../tags/tag376.xml"/><Relationship Id="rId82" Type="http://schemas.openxmlformats.org/officeDocument/2006/relationships/tags" Target="../tags/tag375.xml"/><Relationship Id="rId81" Type="http://schemas.openxmlformats.org/officeDocument/2006/relationships/tags" Target="../tags/tag374.xml"/><Relationship Id="rId80" Type="http://schemas.openxmlformats.org/officeDocument/2006/relationships/tags" Target="../tags/tag373.xml"/><Relationship Id="rId8" Type="http://schemas.openxmlformats.org/officeDocument/2006/relationships/tags" Target="../tags/tag301.xml"/><Relationship Id="rId79" Type="http://schemas.openxmlformats.org/officeDocument/2006/relationships/tags" Target="../tags/tag372.xml"/><Relationship Id="rId78" Type="http://schemas.openxmlformats.org/officeDocument/2006/relationships/tags" Target="../tags/tag371.xml"/><Relationship Id="rId77" Type="http://schemas.openxmlformats.org/officeDocument/2006/relationships/tags" Target="../tags/tag370.xml"/><Relationship Id="rId76" Type="http://schemas.openxmlformats.org/officeDocument/2006/relationships/tags" Target="../tags/tag369.xml"/><Relationship Id="rId75" Type="http://schemas.openxmlformats.org/officeDocument/2006/relationships/tags" Target="../tags/tag368.xml"/><Relationship Id="rId74" Type="http://schemas.openxmlformats.org/officeDocument/2006/relationships/tags" Target="../tags/tag367.xml"/><Relationship Id="rId73" Type="http://schemas.openxmlformats.org/officeDocument/2006/relationships/tags" Target="../tags/tag366.xml"/><Relationship Id="rId72" Type="http://schemas.openxmlformats.org/officeDocument/2006/relationships/tags" Target="../tags/tag365.xml"/><Relationship Id="rId71" Type="http://schemas.openxmlformats.org/officeDocument/2006/relationships/tags" Target="../tags/tag364.xml"/><Relationship Id="rId70" Type="http://schemas.openxmlformats.org/officeDocument/2006/relationships/tags" Target="../tags/tag363.xml"/><Relationship Id="rId7" Type="http://schemas.openxmlformats.org/officeDocument/2006/relationships/tags" Target="../tags/tag300.xml"/><Relationship Id="rId69" Type="http://schemas.openxmlformats.org/officeDocument/2006/relationships/tags" Target="../tags/tag362.xml"/><Relationship Id="rId68" Type="http://schemas.openxmlformats.org/officeDocument/2006/relationships/tags" Target="../tags/tag361.xml"/><Relationship Id="rId67" Type="http://schemas.openxmlformats.org/officeDocument/2006/relationships/tags" Target="../tags/tag360.xml"/><Relationship Id="rId66" Type="http://schemas.openxmlformats.org/officeDocument/2006/relationships/tags" Target="../tags/tag359.xml"/><Relationship Id="rId65" Type="http://schemas.openxmlformats.org/officeDocument/2006/relationships/tags" Target="../tags/tag358.xml"/><Relationship Id="rId64" Type="http://schemas.openxmlformats.org/officeDocument/2006/relationships/tags" Target="../tags/tag357.xml"/><Relationship Id="rId63" Type="http://schemas.openxmlformats.org/officeDocument/2006/relationships/tags" Target="../tags/tag356.xml"/><Relationship Id="rId62" Type="http://schemas.openxmlformats.org/officeDocument/2006/relationships/tags" Target="../tags/tag355.xml"/><Relationship Id="rId61" Type="http://schemas.openxmlformats.org/officeDocument/2006/relationships/tags" Target="../tags/tag354.xml"/><Relationship Id="rId60" Type="http://schemas.openxmlformats.org/officeDocument/2006/relationships/tags" Target="../tags/tag353.xml"/><Relationship Id="rId6" Type="http://schemas.openxmlformats.org/officeDocument/2006/relationships/tags" Target="../tags/tag299.xml"/><Relationship Id="rId59" Type="http://schemas.openxmlformats.org/officeDocument/2006/relationships/tags" Target="../tags/tag352.xml"/><Relationship Id="rId58" Type="http://schemas.openxmlformats.org/officeDocument/2006/relationships/tags" Target="../tags/tag351.xml"/><Relationship Id="rId57" Type="http://schemas.openxmlformats.org/officeDocument/2006/relationships/tags" Target="../tags/tag350.xml"/><Relationship Id="rId56" Type="http://schemas.openxmlformats.org/officeDocument/2006/relationships/tags" Target="../tags/tag349.xml"/><Relationship Id="rId55" Type="http://schemas.openxmlformats.org/officeDocument/2006/relationships/tags" Target="../tags/tag348.xml"/><Relationship Id="rId54" Type="http://schemas.openxmlformats.org/officeDocument/2006/relationships/tags" Target="../tags/tag347.xml"/><Relationship Id="rId53" Type="http://schemas.openxmlformats.org/officeDocument/2006/relationships/tags" Target="../tags/tag346.xml"/><Relationship Id="rId52" Type="http://schemas.openxmlformats.org/officeDocument/2006/relationships/tags" Target="../tags/tag345.xml"/><Relationship Id="rId51" Type="http://schemas.openxmlformats.org/officeDocument/2006/relationships/tags" Target="../tags/tag344.xml"/><Relationship Id="rId50" Type="http://schemas.openxmlformats.org/officeDocument/2006/relationships/tags" Target="../tags/tag343.xml"/><Relationship Id="rId5" Type="http://schemas.openxmlformats.org/officeDocument/2006/relationships/tags" Target="../tags/tag298.xml"/><Relationship Id="rId49" Type="http://schemas.openxmlformats.org/officeDocument/2006/relationships/tags" Target="../tags/tag342.xml"/><Relationship Id="rId48" Type="http://schemas.openxmlformats.org/officeDocument/2006/relationships/tags" Target="../tags/tag341.xml"/><Relationship Id="rId47" Type="http://schemas.openxmlformats.org/officeDocument/2006/relationships/tags" Target="../tags/tag340.xml"/><Relationship Id="rId46" Type="http://schemas.openxmlformats.org/officeDocument/2006/relationships/tags" Target="../tags/tag339.xml"/><Relationship Id="rId45" Type="http://schemas.openxmlformats.org/officeDocument/2006/relationships/tags" Target="../tags/tag338.xml"/><Relationship Id="rId44" Type="http://schemas.openxmlformats.org/officeDocument/2006/relationships/tags" Target="../tags/tag337.xml"/><Relationship Id="rId43" Type="http://schemas.openxmlformats.org/officeDocument/2006/relationships/tags" Target="../tags/tag336.xml"/><Relationship Id="rId42" Type="http://schemas.openxmlformats.org/officeDocument/2006/relationships/tags" Target="../tags/tag335.xml"/><Relationship Id="rId41" Type="http://schemas.openxmlformats.org/officeDocument/2006/relationships/tags" Target="../tags/tag334.xml"/><Relationship Id="rId40" Type="http://schemas.openxmlformats.org/officeDocument/2006/relationships/tags" Target="../tags/tag333.xml"/><Relationship Id="rId4" Type="http://schemas.openxmlformats.org/officeDocument/2006/relationships/tags" Target="../tags/tag297.xml"/><Relationship Id="rId39" Type="http://schemas.openxmlformats.org/officeDocument/2006/relationships/tags" Target="../tags/tag332.xml"/><Relationship Id="rId38" Type="http://schemas.openxmlformats.org/officeDocument/2006/relationships/tags" Target="../tags/tag331.xml"/><Relationship Id="rId37" Type="http://schemas.openxmlformats.org/officeDocument/2006/relationships/tags" Target="../tags/tag330.xml"/><Relationship Id="rId36" Type="http://schemas.openxmlformats.org/officeDocument/2006/relationships/tags" Target="../tags/tag329.xml"/><Relationship Id="rId35" Type="http://schemas.openxmlformats.org/officeDocument/2006/relationships/tags" Target="../tags/tag328.xml"/><Relationship Id="rId34" Type="http://schemas.openxmlformats.org/officeDocument/2006/relationships/tags" Target="../tags/tag327.xml"/><Relationship Id="rId33" Type="http://schemas.openxmlformats.org/officeDocument/2006/relationships/tags" Target="../tags/tag326.xml"/><Relationship Id="rId32" Type="http://schemas.openxmlformats.org/officeDocument/2006/relationships/tags" Target="../tags/tag325.xml"/><Relationship Id="rId31" Type="http://schemas.openxmlformats.org/officeDocument/2006/relationships/tags" Target="../tags/tag324.xml"/><Relationship Id="rId30" Type="http://schemas.openxmlformats.org/officeDocument/2006/relationships/tags" Target="../tags/tag323.xml"/><Relationship Id="rId3" Type="http://schemas.openxmlformats.org/officeDocument/2006/relationships/tags" Target="../tags/tag296.xml"/><Relationship Id="rId29" Type="http://schemas.openxmlformats.org/officeDocument/2006/relationships/tags" Target="../tags/tag322.xml"/><Relationship Id="rId28" Type="http://schemas.openxmlformats.org/officeDocument/2006/relationships/tags" Target="../tags/tag321.xml"/><Relationship Id="rId270" Type="http://schemas.openxmlformats.org/officeDocument/2006/relationships/slideLayout" Target="../slideLayouts/slideLayout9.xml"/><Relationship Id="rId27" Type="http://schemas.openxmlformats.org/officeDocument/2006/relationships/tags" Target="../tags/tag320.xml"/><Relationship Id="rId269" Type="http://schemas.openxmlformats.org/officeDocument/2006/relationships/image" Target="../media/image22.jpeg"/><Relationship Id="rId268" Type="http://schemas.openxmlformats.org/officeDocument/2006/relationships/tags" Target="../tags/tag561.xml"/><Relationship Id="rId267" Type="http://schemas.openxmlformats.org/officeDocument/2006/relationships/tags" Target="../tags/tag560.xml"/><Relationship Id="rId266" Type="http://schemas.openxmlformats.org/officeDocument/2006/relationships/tags" Target="../tags/tag559.xml"/><Relationship Id="rId265" Type="http://schemas.openxmlformats.org/officeDocument/2006/relationships/tags" Target="../tags/tag558.xml"/><Relationship Id="rId264" Type="http://schemas.openxmlformats.org/officeDocument/2006/relationships/tags" Target="../tags/tag557.xml"/><Relationship Id="rId263" Type="http://schemas.openxmlformats.org/officeDocument/2006/relationships/tags" Target="../tags/tag556.xml"/><Relationship Id="rId262" Type="http://schemas.openxmlformats.org/officeDocument/2006/relationships/tags" Target="../tags/tag555.xml"/><Relationship Id="rId261" Type="http://schemas.openxmlformats.org/officeDocument/2006/relationships/tags" Target="../tags/tag554.xml"/><Relationship Id="rId260" Type="http://schemas.openxmlformats.org/officeDocument/2006/relationships/tags" Target="../tags/tag553.xml"/><Relationship Id="rId26" Type="http://schemas.openxmlformats.org/officeDocument/2006/relationships/tags" Target="../tags/tag319.xml"/><Relationship Id="rId259" Type="http://schemas.openxmlformats.org/officeDocument/2006/relationships/tags" Target="../tags/tag552.xml"/><Relationship Id="rId258" Type="http://schemas.openxmlformats.org/officeDocument/2006/relationships/tags" Target="../tags/tag551.xml"/><Relationship Id="rId257" Type="http://schemas.openxmlformats.org/officeDocument/2006/relationships/tags" Target="../tags/tag550.xml"/><Relationship Id="rId256" Type="http://schemas.openxmlformats.org/officeDocument/2006/relationships/tags" Target="../tags/tag549.xml"/><Relationship Id="rId255" Type="http://schemas.openxmlformats.org/officeDocument/2006/relationships/tags" Target="../tags/tag548.xml"/><Relationship Id="rId254" Type="http://schemas.openxmlformats.org/officeDocument/2006/relationships/tags" Target="../tags/tag547.xml"/><Relationship Id="rId253" Type="http://schemas.openxmlformats.org/officeDocument/2006/relationships/tags" Target="../tags/tag546.xml"/><Relationship Id="rId252" Type="http://schemas.openxmlformats.org/officeDocument/2006/relationships/tags" Target="../tags/tag545.xml"/><Relationship Id="rId251" Type="http://schemas.openxmlformats.org/officeDocument/2006/relationships/tags" Target="../tags/tag544.xml"/><Relationship Id="rId250" Type="http://schemas.openxmlformats.org/officeDocument/2006/relationships/tags" Target="../tags/tag543.xml"/><Relationship Id="rId25" Type="http://schemas.openxmlformats.org/officeDocument/2006/relationships/tags" Target="../tags/tag318.xml"/><Relationship Id="rId249" Type="http://schemas.openxmlformats.org/officeDocument/2006/relationships/tags" Target="../tags/tag542.xml"/><Relationship Id="rId248" Type="http://schemas.openxmlformats.org/officeDocument/2006/relationships/tags" Target="../tags/tag541.xml"/><Relationship Id="rId247" Type="http://schemas.openxmlformats.org/officeDocument/2006/relationships/tags" Target="../tags/tag540.xml"/><Relationship Id="rId246" Type="http://schemas.openxmlformats.org/officeDocument/2006/relationships/tags" Target="../tags/tag539.xml"/><Relationship Id="rId245" Type="http://schemas.openxmlformats.org/officeDocument/2006/relationships/tags" Target="../tags/tag538.xml"/><Relationship Id="rId244" Type="http://schemas.openxmlformats.org/officeDocument/2006/relationships/tags" Target="../tags/tag537.xml"/><Relationship Id="rId243" Type="http://schemas.openxmlformats.org/officeDocument/2006/relationships/tags" Target="../tags/tag536.xml"/><Relationship Id="rId242" Type="http://schemas.openxmlformats.org/officeDocument/2006/relationships/tags" Target="../tags/tag535.xml"/><Relationship Id="rId241" Type="http://schemas.openxmlformats.org/officeDocument/2006/relationships/tags" Target="../tags/tag534.xml"/><Relationship Id="rId240" Type="http://schemas.openxmlformats.org/officeDocument/2006/relationships/tags" Target="../tags/tag533.xml"/><Relationship Id="rId24" Type="http://schemas.openxmlformats.org/officeDocument/2006/relationships/tags" Target="../tags/tag317.xml"/><Relationship Id="rId239" Type="http://schemas.openxmlformats.org/officeDocument/2006/relationships/tags" Target="../tags/tag532.xml"/><Relationship Id="rId238" Type="http://schemas.openxmlformats.org/officeDocument/2006/relationships/tags" Target="../tags/tag531.xml"/><Relationship Id="rId237" Type="http://schemas.openxmlformats.org/officeDocument/2006/relationships/tags" Target="../tags/tag530.xml"/><Relationship Id="rId236" Type="http://schemas.openxmlformats.org/officeDocument/2006/relationships/tags" Target="../tags/tag529.xml"/><Relationship Id="rId235" Type="http://schemas.openxmlformats.org/officeDocument/2006/relationships/tags" Target="../tags/tag528.xml"/><Relationship Id="rId234" Type="http://schemas.openxmlformats.org/officeDocument/2006/relationships/tags" Target="../tags/tag527.xml"/><Relationship Id="rId233" Type="http://schemas.openxmlformats.org/officeDocument/2006/relationships/tags" Target="../tags/tag526.xml"/><Relationship Id="rId232" Type="http://schemas.openxmlformats.org/officeDocument/2006/relationships/tags" Target="../tags/tag525.xml"/><Relationship Id="rId231" Type="http://schemas.openxmlformats.org/officeDocument/2006/relationships/tags" Target="../tags/tag524.xml"/><Relationship Id="rId230" Type="http://schemas.openxmlformats.org/officeDocument/2006/relationships/tags" Target="../tags/tag523.xml"/><Relationship Id="rId23" Type="http://schemas.openxmlformats.org/officeDocument/2006/relationships/tags" Target="../tags/tag316.xml"/><Relationship Id="rId229" Type="http://schemas.openxmlformats.org/officeDocument/2006/relationships/tags" Target="../tags/tag522.xml"/><Relationship Id="rId228" Type="http://schemas.openxmlformats.org/officeDocument/2006/relationships/tags" Target="../tags/tag521.xml"/><Relationship Id="rId227" Type="http://schemas.openxmlformats.org/officeDocument/2006/relationships/tags" Target="../tags/tag520.xml"/><Relationship Id="rId226" Type="http://schemas.openxmlformats.org/officeDocument/2006/relationships/tags" Target="../tags/tag519.xml"/><Relationship Id="rId225" Type="http://schemas.openxmlformats.org/officeDocument/2006/relationships/tags" Target="../tags/tag518.xml"/><Relationship Id="rId224" Type="http://schemas.openxmlformats.org/officeDocument/2006/relationships/tags" Target="../tags/tag517.xml"/><Relationship Id="rId223" Type="http://schemas.openxmlformats.org/officeDocument/2006/relationships/tags" Target="../tags/tag516.xml"/><Relationship Id="rId222" Type="http://schemas.openxmlformats.org/officeDocument/2006/relationships/tags" Target="../tags/tag515.xml"/><Relationship Id="rId221" Type="http://schemas.openxmlformats.org/officeDocument/2006/relationships/tags" Target="../tags/tag514.xml"/><Relationship Id="rId220" Type="http://schemas.openxmlformats.org/officeDocument/2006/relationships/tags" Target="../tags/tag513.xml"/><Relationship Id="rId22" Type="http://schemas.openxmlformats.org/officeDocument/2006/relationships/tags" Target="../tags/tag315.xml"/><Relationship Id="rId219" Type="http://schemas.openxmlformats.org/officeDocument/2006/relationships/tags" Target="../tags/tag512.xml"/><Relationship Id="rId218" Type="http://schemas.openxmlformats.org/officeDocument/2006/relationships/tags" Target="../tags/tag511.xml"/><Relationship Id="rId217" Type="http://schemas.openxmlformats.org/officeDocument/2006/relationships/tags" Target="../tags/tag510.xml"/><Relationship Id="rId216" Type="http://schemas.openxmlformats.org/officeDocument/2006/relationships/tags" Target="../tags/tag509.xml"/><Relationship Id="rId215" Type="http://schemas.openxmlformats.org/officeDocument/2006/relationships/tags" Target="../tags/tag508.xml"/><Relationship Id="rId214" Type="http://schemas.openxmlformats.org/officeDocument/2006/relationships/tags" Target="../tags/tag507.xml"/><Relationship Id="rId213" Type="http://schemas.openxmlformats.org/officeDocument/2006/relationships/tags" Target="../tags/tag506.xml"/><Relationship Id="rId212" Type="http://schemas.openxmlformats.org/officeDocument/2006/relationships/tags" Target="../tags/tag505.xml"/><Relationship Id="rId211" Type="http://schemas.openxmlformats.org/officeDocument/2006/relationships/tags" Target="../tags/tag504.xml"/><Relationship Id="rId210" Type="http://schemas.openxmlformats.org/officeDocument/2006/relationships/tags" Target="../tags/tag503.xml"/><Relationship Id="rId21" Type="http://schemas.openxmlformats.org/officeDocument/2006/relationships/tags" Target="../tags/tag314.xml"/><Relationship Id="rId209" Type="http://schemas.openxmlformats.org/officeDocument/2006/relationships/tags" Target="../tags/tag502.xml"/><Relationship Id="rId208" Type="http://schemas.openxmlformats.org/officeDocument/2006/relationships/tags" Target="../tags/tag501.xml"/><Relationship Id="rId207" Type="http://schemas.openxmlformats.org/officeDocument/2006/relationships/tags" Target="../tags/tag500.xml"/><Relationship Id="rId206" Type="http://schemas.openxmlformats.org/officeDocument/2006/relationships/tags" Target="../tags/tag499.xml"/><Relationship Id="rId205" Type="http://schemas.openxmlformats.org/officeDocument/2006/relationships/tags" Target="../tags/tag498.xml"/><Relationship Id="rId204" Type="http://schemas.openxmlformats.org/officeDocument/2006/relationships/tags" Target="../tags/tag497.xml"/><Relationship Id="rId203" Type="http://schemas.openxmlformats.org/officeDocument/2006/relationships/tags" Target="../tags/tag496.xml"/><Relationship Id="rId202" Type="http://schemas.openxmlformats.org/officeDocument/2006/relationships/tags" Target="../tags/tag495.xml"/><Relationship Id="rId201" Type="http://schemas.openxmlformats.org/officeDocument/2006/relationships/tags" Target="../tags/tag494.xml"/><Relationship Id="rId200" Type="http://schemas.openxmlformats.org/officeDocument/2006/relationships/tags" Target="../tags/tag493.xml"/><Relationship Id="rId20" Type="http://schemas.openxmlformats.org/officeDocument/2006/relationships/tags" Target="../tags/tag313.xml"/><Relationship Id="rId2" Type="http://schemas.openxmlformats.org/officeDocument/2006/relationships/tags" Target="../tags/tag295.xml"/><Relationship Id="rId199" Type="http://schemas.openxmlformats.org/officeDocument/2006/relationships/tags" Target="../tags/tag492.xml"/><Relationship Id="rId198" Type="http://schemas.openxmlformats.org/officeDocument/2006/relationships/tags" Target="../tags/tag491.xml"/><Relationship Id="rId197" Type="http://schemas.openxmlformats.org/officeDocument/2006/relationships/tags" Target="../tags/tag490.xml"/><Relationship Id="rId196" Type="http://schemas.openxmlformats.org/officeDocument/2006/relationships/tags" Target="../tags/tag489.xml"/><Relationship Id="rId195" Type="http://schemas.openxmlformats.org/officeDocument/2006/relationships/tags" Target="../tags/tag488.xml"/><Relationship Id="rId194" Type="http://schemas.openxmlformats.org/officeDocument/2006/relationships/tags" Target="../tags/tag487.xml"/><Relationship Id="rId193" Type="http://schemas.openxmlformats.org/officeDocument/2006/relationships/tags" Target="../tags/tag486.xml"/><Relationship Id="rId192" Type="http://schemas.openxmlformats.org/officeDocument/2006/relationships/tags" Target="../tags/tag485.xml"/><Relationship Id="rId191" Type="http://schemas.openxmlformats.org/officeDocument/2006/relationships/tags" Target="../tags/tag484.xml"/><Relationship Id="rId190" Type="http://schemas.openxmlformats.org/officeDocument/2006/relationships/tags" Target="../tags/tag483.xml"/><Relationship Id="rId19" Type="http://schemas.openxmlformats.org/officeDocument/2006/relationships/tags" Target="../tags/tag312.xml"/><Relationship Id="rId189" Type="http://schemas.openxmlformats.org/officeDocument/2006/relationships/tags" Target="../tags/tag482.xml"/><Relationship Id="rId188" Type="http://schemas.openxmlformats.org/officeDocument/2006/relationships/tags" Target="../tags/tag481.xml"/><Relationship Id="rId187" Type="http://schemas.openxmlformats.org/officeDocument/2006/relationships/tags" Target="../tags/tag480.xml"/><Relationship Id="rId186" Type="http://schemas.openxmlformats.org/officeDocument/2006/relationships/tags" Target="../tags/tag479.xml"/><Relationship Id="rId185" Type="http://schemas.openxmlformats.org/officeDocument/2006/relationships/tags" Target="../tags/tag478.xml"/><Relationship Id="rId184" Type="http://schemas.openxmlformats.org/officeDocument/2006/relationships/tags" Target="../tags/tag477.xml"/><Relationship Id="rId183" Type="http://schemas.openxmlformats.org/officeDocument/2006/relationships/tags" Target="../tags/tag476.xml"/><Relationship Id="rId182" Type="http://schemas.openxmlformats.org/officeDocument/2006/relationships/tags" Target="../tags/tag475.xml"/><Relationship Id="rId181" Type="http://schemas.openxmlformats.org/officeDocument/2006/relationships/tags" Target="../tags/tag474.xml"/><Relationship Id="rId180" Type="http://schemas.openxmlformats.org/officeDocument/2006/relationships/tags" Target="../tags/tag473.xml"/><Relationship Id="rId18" Type="http://schemas.openxmlformats.org/officeDocument/2006/relationships/tags" Target="../tags/tag311.xml"/><Relationship Id="rId179" Type="http://schemas.openxmlformats.org/officeDocument/2006/relationships/tags" Target="../tags/tag472.xml"/><Relationship Id="rId178" Type="http://schemas.openxmlformats.org/officeDocument/2006/relationships/tags" Target="../tags/tag471.xml"/><Relationship Id="rId177" Type="http://schemas.openxmlformats.org/officeDocument/2006/relationships/tags" Target="../tags/tag470.xml"/><Relationship Id="rId176" Type="http://schemas.openxmlformats.org/officeDocument/2006/relationships/tags" Target="../tags/tag469.xml"/><Relationship Id="rId175" Type="http://schemas.openxmlformats.org/officeDocument/2006/relationships/tags" Target="../tags/tag468.xml"/><Relationship Id="rId174" Type="http://schemas.openxmlformats.org/officeDocument/2006/relationships/tags" Target="../tags/tag467.xml"/><Relationship Id="rId173" Type="http://schemas.openxmlformats.org/officeDocument/2006/relationships/tags" Target="../tags/tag466.xml"/><Relationship Id="rId172" Type="http://schemas.openxmlformats.org/officeDocument/2006/relationships/tags" Target="../tags/tag465.xml"/><Relationship Id="rId171" Type="http://schemas.openxmlformats.org/officeDocument/2006/relationships/tags" Target="../tags/tag464.xml"/><Relationship Id="rId170" Type="http://schemas.openxmlformats.org/officeDocument/2006/relationships/tags" Target="../tags/tag463.xml"/><Relationship Id="rId17" Type="http://schemas.openxmlformats.org/officeDocument/2006/relationships/tags" Target="../tags/tag310.xml"/><Relationship Id="rId169" Type="http://schemas.openxmlformats.org/officeDocument/2006/relationships/tags" Target="../tags/tag462.xml"/><Relationship Id="rId168" Type="http://schemas.openxmlformats.org/officeDocument/2006/relationships/tags" Target="../tags/tag461.xml"/><Relationship Id="rId167" Type="http://schemas.openxmlformats.org/officeDocument/2006/relationships/tags" Target="../tags/tag460.xml"/><Relationship Id="rId166" Type="http://schemas.openxmlformats.org/officeDocument/2006/relationships/tags" Target="../tags/tag459.xml"/><Relationship Id="rId165" Type="http://schemas.openxmlformats.org/officeDocument/2006/relationships/tags" Target="../tags/tag458.xml"/><Relationship Id="rId164" Type="http://schemas.openxmlformats.org/officeDocument/2006/relationships/tags" Target="../tags/tag457.xml"/><Relationship Id="rId163" Type="http://schemas.openxmlformats.org/officeDocument/2006/relationships/tags" Target="../tags/tag456.xml"/><Relationship Id="rId162" Type="http://schemas.openxmlformats.org/officeDocument/2006/relationships/tags" Target="../tags/tag455.xml"/><Relationship Id="rId161" Type="http://schemas.openxmlformats.org/officeDocument/2006/relationships/tags" Target="../tags/tag454.xml"/><Relationship Id="rId160" Type="http://schemas.openxmlformats.org/officeDocument/2006/relationships/tags" Target="../tags/tag453.xml"/><Relationship Id="rId16" Type="http://schemas.openxmlformats.org/officeDocument/2006/relationships/tags" Target="../tags/tag309.xml"/><Relationship Id="rId159" Type="http://schemas.openxmlformats.org/officeDocument/2006/relationships/tags" Target="../tags/tag452.xml"/><Relationship Id="rId158" Type="http://schemas.openxmlformats.org/officeDocument/2006/relationships/tags" Target="../tags/tag451.xml"/><Relationship Id="rId157" Type="http://schemas.openxmlformats.org/officeDocument/2006/relationships/tags" Target="../tags/tag450.xml"/><Relationship Id="rId156" Type="http://schemas.openxmlformats.org/officeDocument/2006/relationships/tags" Target="../tags/tag449.xml"/><Relationship Id="rId155" Type="http://schemas.openxmlformats.org/officeDocument/2006/relationships/tags" Target="../tags/tag448.xml"/><Relationship Id="rId154" Type="http://schemas.openxmlformats.org/officeDocument/2006/relationships/tags" Target="../tags/tag447.xml"/><Relationship Id="rId153" Type="http://schemas.openxmlformats.org/officeDocument/2006/relationships/tags" Target="../tags/tag446.xml"/><Relationship Id="rId152" Type="http://schemas.openxmlformats.org/officeDocument/2006/relationships/tags" Target="../tags/tag445.xml"/><Relationship Id="rId151" Type="http://schemas.openxmlformats.org/officeDocument/2006/relationships/tags" Target="../tags/tag444.xml"/><Relationship Id="rId150" Type="http://schemas.openxmlformats.org/officeDocument/2006/relationships/tags" Target="../tags/tag443.xml"/><Relationship Id="rId15" Type="http://schemas.openxmlformats.org/officeDocument/2006/relationships/tags" Target="../tags/tag308.xml"/><Relationship Id="rId149" Type="http://schemas.openxmlformats.org/officeDocument/2006/relationships/tags" Target="../tags/tag442.xml"/><Relationship Id="rId148" Type="http://schemas.openxmlformats.org/officeDocument/2006/relationships/tags" Target="../tags/tag441.xml"/><Relationship Id="rId147" Type="http://schemas.openxmlformats.org/officeDocument/2006/relationships/tags" Target="../tags/tag440.xml"/><Relationship Id="rId146" Type="http://schemas.openxmlformats.org/officeDocument/2006/relationships/tags" Target="../tags/tag439.xml"/><Relationship Id="rId145" Type="http://schemas.openxmlformats.org/officeDocument/2006/relationships/tags" Target="../tags/tag438.xml"/><Relationship Id="rId144" Type="http://schemas.openxmlformats.org/officeDocument/2006/relationships/tags" Target="../tags/tag437.xml"/><Relationship Id="rId143" Type="http://schemas.openxmlformats.org/officeDocument/2006/relationships/tags" Target="../tags/tag436.xml"/><Relationship Id="rId142" Type="http://schemas.openxmlformats.org/officeDocument/2006/relationships/tags" Target="../tags/tag435.xml"/><Relationship Id="rId141" Type="http://schemas.openxmlformats.org/officeDocument/2006/relationships/tags" Target="../tags/tag434.xml"/><Relationship Id="rId140" Type="http://schemas.openxmlformats.org/officeDocument/2006/relationships/tags" Target="../tags/tag433.xml"/><Relationship Id="rId14" Type="http://schemas.openxmlformats.org/officeDocument/2006/relationships/tags" Target="../tags/tag307.xml"/><Relationship Id="rId139" Type="http://schemas.openxmlformats.org/officeDocument/2006/relationships/tags" Target="../tags/tag432.xml"/><Relationship Id="rId138" Type="http://schemas.openxmlformats.org/officeDocument/2006/relationships/tags" Target="../tags/tag431.xml"/><Relationship Id="rId137" Type="http://schemas.openxmlformats.org/officeDocument/2006/relationships/tags" Target="../tags/tag430.xml"/><Relationship Id="rId136" Type="http://schemas.openxmlformats.org/officeDocument/2006/relationships/tags" Target="../tags/tag429.xml"/><Relationship Id="rId135" Type="http://schemas.openxmlformats.org/officeDocument/2006/relationships/tags" Target="../tags/tag428.xml"/><Relationship Id="rId134" Type="http://schemas.openxmlformats.org/officeDocument/2006/relationships/tags" Target="../tags/tag427.xml"/><Relationship Id="rId133" Type="http://schemas.openxmlformats.org/officeDocument/2006/relationships/tags" Target="../tags/tag426.xml"/><Relationship Id="rId132" Type="http://schemas.openxmlformats.org/officeDocument/2006/relationships/tags" Target="../tags/tag425.xml"/><Relationship Id="rId131" Type="http://schemas.openxmlformats.org/officeDocument/2006/relationships/tags" Target="../tags/tag424.xml"/><Relationship Id="rId130" Type="http://schemas.openxmlformats.org/officeDocument/2006/relationships/tags" Target="../tags/tag423.xml"/><Relationship Id="rId13" Type="http://schemas.openxmlformats.org/officeDocument/2006/relationships/tags" Target="../tags/tag306.xml"/><Relationship Id="rId129" Type="http://schemas.openxmlformats.org/officeDocument/2006/relationships/tags" Target="../tags/tag422.xml"/><Relationship Id="rId128" Type="http://schemas.openxmlformats.org/officeDocument/2006/relationships/tags" Target="../tags/tag421.xml"/><Relationship Id="rId127" Type="http://schemas.openxmlformats.org/officeDocument/2006/relationships/tags" Target="../tags/tag420.xml"/><Relationship Id="rId126" Type="http://schemas.openxmlformats.org/officeDocument/2006/relationships/tags" Target="../tags/tag419.xml"/><Relationship Id="rId125" Type="http://schemas.openxmlformats.org/officeDocument/2006/relationships/tags" Target="../tags/tag418.xml"/><Relationship Id="rId124" Type="http://schemas.openxmlformats.org/officeDocument/2006/relationships/tags" Target="../tags/tag417.xml"/><Relationship Id="rId123" Type="http://schemas.openxmlformats.org/officeDocument/2006/relationships/tags" Target="../tags/tag416.xml"/><Relationship Id="rId122" Type="http://schemas.openxmlformats.org/officeDocument/2006/relationships/tags" Target="../tags/tag415.xml"/><Relationship Id="rId121" Type="http://schemas.openxmlformats.org/officeDocument/2006/relationships/tags" Target="../tags/tag414.xml"/><Relationship Id="rId120" Type="http://schemas.openxmlformats.org/officeDocument/2006/relationships/tags" Target="../tags/tag413.xml"/><Relationship Id="rId12" Type="http://schemas.openxmlformats.org/officeDocument/2006/relationships/tags" Target="../tags/tag305.xml"/><Relationship Id="rId119" Type="http://schemas.openxmlformats.org/officeDocument/2006/relationships/tags" Target="../tags/tag412.xml"/><Relationship Id="rId118" Type="http://schemas.openxmlformats.org/officeDocument/2006/relationships/tags" Target="../tags/tag411.xml"/><Relationship Id="rId117" Type="http://schemas.openxmlformats.org/officeDocument/2006/relationships/tags" Target="../tags/tag410.xml"/><Relationship Id="rId116" Type="http://schemas.openxmlformats.org/officeDocument/2006/relationships/tags" Target="../tags/tag409.xml"/><Relationship Id="rId115" Type="http://schemas.openxmlformats.org/officeDocument/2006/relationships/tags" Target="../tags/tag408.xml"/><Relationship Id="rId114" Type="http://schemas.openxmlformats.org/officeDocument/2006/relationships/tags" Target="../tags/tag407.xml"/><Relationship Id="rId113" Type="http://schemas.openxmlformats.org/officeDocument/2006/relationships/tags" Target="../tags/tag406.xml"/><Relationship Id="rId112" Type="http://schemas.openxmlformats.org/officeDocument/2006/relationships/tags" Target="../tags/tag405.xml"/><Relationship Id="rId111" Type="http://schemas.openxmlformats.org/officeDocument/2006/relationships/tags" Target="../tags/tag404.xml"/><Relationship Id="rId110" Type="http://schemas.openxmlformats.org/officeDocument/2006/relationships/tags" Target="../tags/tag403.xml"/><Relationship Id="rId11" Type="http://schemas.openxmlformats.org/officeDocument/2006/relationships/tags" Target="../tags/tag304.xml"/><Relationship Id="rId109" Type="http://schemas.openxmlformats.org/officeDocument/2006/relationships/tags" Target="../tags/tag402.xml"/><Relationship Id="rId108" Type="http://schemas.openxmlformats.org/officeDocument/2006/relationships/tags" Target="../tags/tag401.xml"/><Relationship Id="rId107" Type="http://schemas.openxmlformats.org/officeDocument/2006/relationships/tags" Target="../tags/tag400.xml"/><Relationship Id="rId106" Type="http://schemas.openxmlformats.org/officeDocument/2006/relationships/tags" Target="../tags/tag399.xml"/><Relationship Id="rId105" Type="http://schemas.openxmlformats.org/officeDocument/2006/relationships/tags" Target="../tags/tag398.xml"/><Relationship Id="rId104" Type="http://schemas.openxmlformats.org/officeDocument/2006/relationships/tags" Target="../tags/tag397.xml"/><Relationship Id="rId103" Type="http://schemas.openxmlformats.org/officeDocument/2006/relationships/tags" Target="../tags/tag396.xml"/><Relationship Id="rId102" Type="http://schemas.openxmlformats.org/officeDocument/2006/relationships/tags" Target="../tags/tag395.xml"/><Relationship Id="rId101" Type="http://schemas.openxmlformats.org/officeDocument/2006/relationships/tags" Target="../tags/tag394.xml"/><Relationship Id="rId100" Type="http://schemas.openxmlformats.org/officeDocument/2006/relationships/tags" Target="../tags/tag393.xml"/><Relationship Id="rId10" Type="http://schemas.openxmlformats.org/officeDocument/2006/relationships/tags" Target="../tags/tag303.xml"/><Relationship Id="rId1" Type="http://schemas.openxmlformats.org/officeDocument/2006/relationships/tags" Target="../tags/tag294.xml"/></Relationships>
</file>

<file path=ppt/slides/_rels/slide16.xml.rels><?xml version="1.0" encoding="UTF-8" standalone="yes"?>
<Relationships xmlns="http://schemas.openxmlformats.org/package/2006/relationships"><Relationship Id="rId99" Type="http://schemas.openxmlformats.org/officeDocument/2006/relationships/tags" Target="../tags/tag660.xml"/><Relationship Id="rId98" Type="http://schemas.openxmlformats.org/officeDocument/2006/relationships/tags" Target="../tags/tag659.xml"/><Relationship Id="rId97" Type="http://schemas.openxmlformats.org/officeDocument/2006/relationships/tags" Target="../tags/tag658.xml"/><Relationship Id="rId96" Type="http://schemas.openxmlformats.org/officeDocument/2006/relationships/tags" Target="../tags/tag657.xml"/><Relationship Id="rId95" Type="http://schemas.openxmlformats.org/officeDocument/2006/relationships/tags" Target="../tags/tag656.xml"/><Relationship Id="rId94" Type="http://schemas.openxmlformats.org/officeDocument/2006/relationships/tags" Target="../tags/tag655.xml"/><Relationship Id="rId93" Type="http://schemas.openxmlformats.org/officeDocument/2006/relationships/tags" Target="../tags/tag654.xml"/><Relationship Id="rId92" Type="http://schemas.openxmlformats.org/officeDocument/2006/relationships/tags" Target="../tags/tag653.xml"/><Relationship Id="rId91" Type="http://schemas.openxmlformats.org/officeDocument/2006/relationships/tags" Target="../tags/tag652.xml"/><Relationship Id="rId90" Type="http://schemas.openxmlformats.org/officeDocument/2006/relationships/tags" Target="../tags/tag651.xml"/><Relationship Id="rId9" Type="http://schemas.openxmlformats.org/officeDocument/2006/relationships/tags" Target="../tags/tag570.xml"/><Relationship Id="rId89" Type="http://schemas.openxmlformats.org/officeDocument/2006/relationships/tags" Target="../tags/tag650.xml"/><Relationship Id="rId88" Type="http://schemas.openxmlformats.org/officeDocument/2006/relationships/tags" Target="../tags/tag649.xml"/><Relationship Id="rId87" Type="http://schemas.openxmlformats.org/officeDocument/2006/relationships/tags" Target="../tags/tag648.xml"/><Relationship Id="rId86" Type="http://schemas.openxmlformats.org/officeDocument/2006/relationships/tags" Target="../tags/tag647.xml"/><Relationship Id="rId85" Type="http://schemas.openxmlformats.org/officeDocument/2006/relationships/tags" Target="../tags/tag646.xml"/><Relationship Id="rId84" Type="http://schemas.openxmlformats.org/officeDocument/2006/relationships/tags" Target="../tags/tag645.xml"/><Relationship Id="rId83" Type="http://schemas.openxmlformats.org/officeDocument/2006/relationships/tags" Target="../tags/tag644.xml"/><Relationship Id="rId82" Type="http://schemas.openxmlformats.org/officeDocument/2006/relationships/tags" Target="../tags/tag643.xml"/><Relationship Id="rId81" Type="http://schemas.openxmlformats.org/officeDocument/2006/relationships/tags" Target="../tags/tag642.xml"/><Relationship Id="rId80" Type="http://schemas.openxmlformats.org/officeDocument/2006/relationships/tags" Target="../tags/tag641.xml"/><Relationship Id="rId8" Type="http://schemas.openxmlformats.org/officeDocument/2006/relationships/tags" Target="../tags/tag569.xml"/><Relationship Id="rId79" Type="http://schemas.openxmlformats.org/officeDocument/2006/relationships/tags" Target="../tags/tag640.xml"/><Relationship Id="rId78" Type="http://schemas.openxmlformats.org/officeDocument/2006/relationships/tags" Target="../tags/tag639.xml"/><Relationship Id="rId77" Type="http://schemas.openxmlformats.org/officeDocument/2006/relationships/tags" Target="../tags/tag638.xml"/><Relationship Id="rId76" Type="http://schemas.openxmlformats.org/officeDocument/2006/relationships/tags" Target="../tags/tag637.xml"/><Relationship Id="rId75" Type="http://schemas.openxmlformats.org/officeDocument/2006/relationships/tags" Target="../tags/tag636.xml"/><Relationship Id="rId74" Type="http://schemas.openxmlformats.org/officeDocument/2006/relationships/tags" Target="../tags/tag635.xml"/><Relationship Id="rId73" Type="http://schemas.openxmlformats.org/officeDocument/2006/relationships/tags" Target="../tags/tag634.xml"/><Relationship Id="rId72" Type="http://schemas.openxmlformats.org/officeDocument/2006/relationships/tags" Target="../tags/tag633.xml"/><Relationship Id="rId71" Type="http://schemas.openxmlformats.org/officeDocument/2006/relationships/tags" Target="../tags/tag632.xml"/><Relationship Id="rId70" Type="http://schemas.openxmlformats.org/officeDocument/2006/relationships/tags" Target="../tags/tag631.xml"/><Relationship Id="rId7" Type="http://schemas.openxmlformats.org/officeDocument/2006/relationships/tags" Target="../tags/tag568.xml"/><Relationship Id="rId69" Type="http://schemas.openxmlformats.org/officeDocument/2006/relationships/tags" Target="../tags/tag630.xml"/><Relationship Id="rId68" Type="http://schemas.openxmlformats.org/officeDocument/2006/relationships/tags" Target="../tags/tag629.xml"/><Relationship Id="rId67" Type="http://schemas.openxmlformats.org/officeDocument/2006/relationships/tags" Target="../tags/tag628.xml"/><Relationship Id="rId66" Type="http://schemas.openxmlformats.org/officeDocument/2006/relationships/tags" Target="../tags/tag627.xml"/><Relationship Id="rId65" Type="http://schemas.openxmlformats.org/officeDocument/2006/relationships/tags" Target="../tags/tag626.xml"/><Relationship Id="rId64" Type="http://schemas.openxmlformats.org/officeDocument/2006/relationships/tags" Target="../tags/tag625.xml"/><Relationship Id="rId63" Type="http://schemas.openxmlformats.org/officeDocument/2006/relationships/tags" Target="../tags/tag624.xml"/><Relationship Id="rId62" Type="http://schemas.openxmlformats.org/officeDocument/2006/relationships/tags" Target="../tags/tag623.xml"/><Relationship Id="rId61" Type="http://schemas.openxmlformats.org/officeDocument/2006/relationships/tags" Target="../tags/tag622.xml"/><Relationship Id="rId60" Type="http://schemas.openxmlformats.org/officeDocument/2006/relationships/tags" Target="../tags/tag621.xml"/><Relationship Id="rId6" Type="http://schemas.openxmlformats.org/officeDocument/2006/relationships/tags" Target="../tags/tag567.xml"/><Relationship Id="rId59" Type="http://schemas.openxmlformats.org/officeDocument/2006/relationships/tags" Target="../tags/tag620.xml"/><Relationship Id="rId58" Type="http://schemas.openxmlformats.org/officeDocument/2006/relationships/tags" Target="../tags/tag619.xml"/><Relationship Id="rId57" Type="http://schemas.openxmlformats.org/officeDocument/2006/relationships/tags" Target="../tags/tag618.xml"/><Relationship Id="rId56" Type="http://schemas.openxmlformats.org/officeDocument/2006/relationships/tags" Target="../tags/tag617.xml"/><Relationship Id="rId55" Type="http://schemas.openxmlformats.org/officeDocument/2006/relationships/tags" Target="../tags/tag616.xml"/><Relationship Id="rId54" Type="http://schemas.openxmlformats.org/officeDocument/2006/relationships/tags" Target="../tags/tag615.xml"/><Relationship Id="rId53" Type="http://schemas.openxmlformats.org/officeDocument/2006/relationships/tags" Target="../tags/tag614.xml"/><Relationship Id="rId52" Type="http://schemas.openxmlformats.org/officeDocument/2006/relationships/tags" Target="../tags/tag613.xml"/><Relationship Id="rId51" Type="http://schemas.openxmlformats.org/officeDocument/2006/relationships/tags" Target="../tags/tag612.xml"/><Relationship Id="rId50" Type="http://schemas.openxmlformats.org/officeDocument/2006/relationships/tags" Target="../tags/tag611.xml"/><Relationship Id="rId5" Type="http://schemas.openxmlformats.org/officeDocument/2006/relationships/tags" Target="../tags/tag566.xml"/><Relationship Id="rId49" Type="http://schemas.openxmlformats.org/officeDocument/2006/relationships/tags" Target="../tags/tag610.xml"/><Relationship Id="rId48" Type="http://schemas.openxmlformats.org/officeDocument/2006/relationships/tags" Target="../tags/tag609.xml"/><Relationship Id="rId47" Type="http://schemas.openxmlformats.org/officeDocument/2006/relationships/tags" Target="../tags/tag608.xml"/><Relationship Id="rId46" Type="http://schemas.openxmlformats.org/officeDocument/2006/relationships/tags" Target="../tags/tag607.xml"/><Relationship Id="rId45" Type="http://schemas.openxmlformats.org/officeDocument/2006/relationships/tags" Target="../tags/tag606.xml"/><Relationship Id="rId44" Type="http://schemas.openxmlformats.org/officeDocument/2006/relationships/tags" Target="../tags/tag605.xml"/><Relationship Id="rId43" Type="http://schemas.openxmlformats.org/officeDocument/2006/relationships/tags" Target="../tags/tag604.xml"/><Relationship Id="rId42" Type="http://schemas.openxmlformats.org/officeDocument/2006/relationships/tags" Target="../tags/tag603.xml"/><Relationship Id="rId41" Type="http://schemas.openxmlformats.org/officeDocument/2006/relationships/tags" Target="../tags/tag602.xml"/><Relationship Id="rId40" Type="http://schemas.openxmlformats.org/officeDocument/2006/relationships/tags" Target="../tags/tag601.xml"/><Relationship Id="rId4" Type="http://schemas.openxmlformats.org/officeDocument/2006/relationships/tags" Target="../tags/tag565.xml"/><Relationship Id="rId39" Type="http://schemas.openxmlformats.org/officeDocument/2006/relationships/tags" Target="../tags/tag600.xml"/><Relationship Id="rId38" Type="http://schemas.openxmlformats.org/officeDocument/2006/relationships/tags" Target="../tags/tag599.xml"/><Relationship Id="rId37" Type="http://schemas.openxmlformats.org/officeDocument/2006/relationships/tags" Target="../tags/tag598.xml"/><Relationship Id="rId36" Type="http://schemas.openxmlformats.org/officeDocument/2006/relationships/tags" Target="../tags/tag597.xml"/><Relationship Id="rId35" Type="http://schemas.openxmlformats.org/officeDocument/2006/relationships/tags" Target="../tags/tag596.xml"/><Relationship Id="rId34" Type="http://schemas.openxmlformats.org/officeDocument/2006/relationships/tags" Target="../tags/tag595.xml"/><Relationship Id="rId33" Type="http://schemas.openxmlformats.org/officeDocument/2006/relationships/tags" Target="../tags/tag594.xml"/><Relationship Id="rId32" Type="http://schemas.openxmlformats.org/officeDocument/2006/relationships/tags" Target="../tags/tag593.xml"/><Relationship Id="rId31" Type="http://schemas.openxmlformats.org/officeDocument/2006/relationships/tags" Target="../tags/tag592.xml"/><Relationship Id="rId30" Type="http://schemas.openxmlformats.org/officeDocument/2006/relationships/tags" Target="../tags/tag591.xml"/><Relationship Id="rId3" Type="http://schemas.openxmlformats.org/officeDocument/2006/relationships/tags" Target="../tags/tag564.xml"/><Relationship Id="rId29" Type="http://schemas.openxmlformats.org/officeDocument/2006/relationships/tags" Target="../tags/tag590.xml"/><Relationship Id="rId28" Type="http://schemas.openxmlformats.org/officeDocument/2006/relationships/tags" Target="../tags/tag589.xml"/><Relationship Id="rId270" Type="http://schemas.openxmlformats.org/officeDocument/2006/relationships/slideLayout" Target="../slideLayouts/slideLayout9.xml"/><Relationship Id="rId27" Type="http://schemas.openxmlformats.org/officeDocument/2006/relationships/tags" Target="../tags/tag588.xml"/><Relationship Id="rId269" Type="http://schemas.openxmlformats.org/officeDocument/2006/relationships/image" Target="../media/image22.jpeg"/><Relationship Id="rId268" Type="http://schemas.openxmlformats.org/officeDocument/2006/relationships/tags" Target="../tags/tag829.xml"/><Relationship Id="rId267" Type="http://schemas.openxmlformats.org/officeDocument/2006/relationships/tags" Target="../tags/tag828.xml"/><Relationship Id="rId266" Type="http://schemas.openxmlformats.org/officeDocument/2006/relationships/tags" Target="../tags/tag827.xml"/><Relationship Id="rId265" Type="http://schemas.openxmlformats.org/officeDocument/2006/relationships/tags" Target="../tags/tag826.xml"/><Relationship Id="rId264" Type="http://schemas.openxmlformats.org/officeDocument/2006/relationships/tags" Target="../tags/tag825.xml"/><Relationship Id="rId263" Type="http://schemas.openxmlformats.org/officeDocument/2006/relationships/tags" Target="../tags/tag824.xml"/><Relationship Id="rId262" Type="http://schemas.openxmlformats.org/officeDocument/2006/relationships/tags" Target="../tags/tag823.xml"/><Relationship Id="rId261" Type="http://schemas.openxmlformats.org/officeDocument/2006/relationships/tags" Target="../tags/tag822.xml"/><Relationship Id="rId260" Type="http://schemas.openxmlformats.org/officeDocument/2006/relationships/tags" Target="../tags/tag821.xml"/><Relationship Id="rId26" Type="http://schemas.openxmlformats.org/officeDocument/2006/relationships/tags" Target="../tags/tag587.xml"/><Relationship Id="rId259" Type="http://schemas.openxmlformats.org/officeDocument/2006/relationships/tags" Target="../tags/tag820.xml"/><Relationship Id="rId258" Type="http://schemas.openxmlformats.org/officeDocument/2006/relationships/tags" Target="../tags/tag819.xml"/><Relationship Id="rId257" Type="http://schemas.openxmlformats.org/officeDocument/2006/relationships/tags" Target="../tags/tag818.xml"/><Relationship Id="rId256" Type="http://schemas.openxmlformats.org/officeDocument/2006/relationships/tags" Target="../tags/tag817.xml"/><Relationship Id="rId255" Type="http://schemas.openxmlformats.org/officeDocument/2006/relationships/tags" Target="../tags/tag816.xml"/><Relationship Id="rId254" Type="http://schemas.openxmlformats.org/officeDocument/2006/relationships/tags" Target="../tags/tag815.xml"/><Relationship Id="rId253" Type="http://schemas.openxmlformats.org/officeDocument/2006/relationships/tags" Target="../tags/tag814.xml"/><Relationship Id="rId252" Type="http://schemas.openxmlformats.org/officeDocument/2006/relationships/tags" Target="../tags/tag813.xml"/><Relationship Id="rId251" Type="http://schemas.openxmlformats.org/officeDocument/2006/relationships/tags" Target="../tags/tag812.xml"/><Relationship Id="rId250" Type="http://schemas.openxmlformats.org/officeDocument/2006/relationships/tags" Target="../tags/tag811.xml"/><Relationship Id="rId25" Type="http://schemas.openxmlformats.org/officeDocument/2006/relationships/tags" Target="../tags/tag586.xml"/><Relationship Id="rId249" Type="http://schemas.openxmlformats.org/officeDocument/2006/relationships/tags" Target="../tags/tag810.xml"/><Relationship Id="rId248" Type="http://schemas.openxmlformats.org/officeDocument/2006/relationships/tags" Target="../tags/tag809.xml"/><Relationship Id="rId247" Type="http://schemas.openxmlformats.org/officeDocument/2006/relationships/tags" Target="../tags/tag808.xml"/><Relationship Id="rId246" Type="http://schemas.openxmlformats.org/officeDocument/2006/relationships/tags" Target="../tags/tag807.xml"/><Relationship Id="rId245" Type="http://schemas.openxmlformats.org/officeDocument/2006/relationships/tags" Target="../tags/tag806.xml"/><Relationship Id="rId244" Type="http://schemas.openxmlformats.org/officeDocument/2006/relationships/tags" Target="../tags/tag805.xml"/><Relationship Id="rId243" Type="http://schemas.openxmlformats.org/officeDocument/2006/relationships/tags" Target="../tags/tag804.xml"/><Relationship Id="rId242" Type="http://schemas.openxmlformats.org/officeDocument/2006/relationships/tags" Target="../tags/tag803.xml"/><Relationship Id="rId241" Type="http://schemas.openxmlformats.org/officeDocument/2006/relationships/tags" Target="../tags/tag802.xml"/><Relationship Id="rId240" Type="http://schemas.openxmlformats.org/officeDocument/2006/relationships/tags" Target="../tags/tag801.xml"/><Relationship Id="rId24" Type="http://schemas.openxmlformats.org/officeDocument/2006/relationships/tags" Target="../tags/tag585.xml"/><Relationship Id="rId239" Type="http://schemas.openxmlformats.org/officeDocument/2006/relationships/tags" Target="../tags/tag800.xml"/><Relationship Id="rId238" Type="http://schemas.openxmlformats.org/officeDocument/2006/relationships/tags" Target="../tags/tag799.xml"/><Relationship Id="rId237" Type="http://schemas.openxmlformats.org/officeDocument/2006/relationships/tags" Target="../tags/tag798.xml"/><Relationship Id="rId236" Type="http://schemas.openxmlformats.org/officeDocument/2006/relationships/tags" Target="../tags/tag797.xml"/><Relationship Id="rId235" Type="http://schemas.openxmlformats.org/officeDocument/2006/relationships/tags" Target="../tags/tag796.xml"/><Relationship Id="rId234" Type="http://schemas.openxmlformats.org/officeDocument/2006/relationships/tags" Target="../tags/tag795.xml"/><Relationship Id="rId233" Type="http://schemas.openxmlformats.org/officeDocument/2006/relationships/tags" Target="../tags/tag794.xml"/><Relationship Id="rId232" Type="http://schemas.openxmlformats.org/officeDocument/2006/relationships/tags" Target="../tags/tag793.xml"/><Relationship Id="rId231" Type="http://schemas.openxmlformats.org/officeDocument/2006/relationships/tags" Target="../tags/tag792.xml"/><Relationship Id="rId230" Type="http://schemas.openxmlformats.org/officeDocument/2006/relationships/tags" Target="../tags/tag791.xml"/><Relationship Id="rId23" Type="http://schemas.openxmlformats.org/officeDocument/2006/relationships/tags" Target="../tags/tag584.xml"/><Relationship Id="rId229" Type="http://schemas.openxmlformats.org/officeDocument/2006/relationships/tags" Target="../tags/tag790.xml"/><Relationship Id="rId228" Type="http://schemas.openxmlformats.org/officeDocument/2006/relationships/tags" Target="../tags/tag789.xml"/><Relationship Id="rId227" Type="http://schemas.openxmlformats.org/officeDocument/2006/relationships/tags" Target="../tags/tag788.xml"/><Relationship Id="rId226" Type="http://schemas.openxmlformats.org/officeDocument/2006/relationships/tags" Target="../tags/tag787.xml"/><Relationship Id="rId225" Type="http://schemas.openxmlformats.org/officeDocument/2006/relationships/tags" Target="../tags/tag786.xml"/><Relationship Id="rId224" Type="http://schemas.openxmlformats.org/officeDocument/2006/relationships/tags" Target="../tags/tag785.xml"/><Relationship Id="rId223" Type="http://schemas.openxmlformats.org/officeDocument/2006/relationships/tags" Target="../tags/tag784.xml"/><Relationship Id="rId222" Type="http://schemas.openxmlformats.org/officeDocument/2006/relationships/tags" Target="../tags/tag783.xml"/><Relationship Id="rId221" Type="http://schemas.openxmlformats.org/officeDocument/2006/relationships/tags" Target="../tags/tag782.xml"/><Relationship Id="rId220" Type="http://schemas.openxmlformats.org/officeDocument/2006/relationships/tags" Target="../tags/tag781.xml"/><Relationship Id="rId22" Type="http://schemas.openxmlformats.org/officeDocument/2006/relationships/tags" Target="../tags/tag583.xml"/><Relationship Id="rId219" Type="http://schemas.openxmlformats.org/officeDocument/2006/relationships/tags" Target="../tags/tag780.xml"/><Relationship Id="rId218" Type="http://schemas.openxmlformats.org/officeDocument/2006/relationships/tags" Target="../tags/tag779.xml"/><Relationship Id="rId217" Type="http://schemas.openxmlformats.org/officeDocument/2006/relationships/tags" Target="../tags/tag778.xml"/><Relationship Id="rId216" Type="http://schemas.openxmlformats.org/officeDocument/2006/relationships/tags" Target="../tags/tag777.xml"/><Relationship Id="rId215" Type="http://schemas.openxmlformats.org/officeDocument/2006/relationships/tags" Target="../tags/tag776.xml"/><Relationship Id="rId214" Type="http://schemas.openxmlformats.org/officeDocument/2006/relationships/tags" Target="../tags/tag775.xml"/><Relationship Id="rId213" Type="http://schemas.openxmlformats.org/officeDocument/2006/relationships/tags" Target="../tags/tag774.xml"/><Relationship Id="rId212" Type="http://schemas.openxmlformats.org/officeDocument/2006/relationships/tags" Target="../tags/tag773.xml"/><Relationship Id="rId211" Type="http://schemas.openxmlformats.org/officeDocument/2006/relationships/tags" Target="../tags/tag772.xml"/><Relationship Id="rId210" Type="http://schemas.openxmlformats.org/officeDocument/2006/relationships/tags" Target="../tags/tag771.xml"/><Relationship Id="rId21" Type="http://schemas.openxmlformats.org/officeDocument/2006/relationships/tags" Target="../tags/tag582.xml"/><Relationship Id="rId209" Type="http://schemas.openxmlformats.org/officeDocument/2006/relationships/tags" Target="../tags/tag770.xml"/><Relationship Id="rId208" Type="http://schemas.openxmlformats.org/officeDocument/2006/relationships/tags" Target="../tags/tag769.xml"/><Relationship Id="rId207" Type="http://schemas.openxmlformats.org/officeDocument/2006/relationships/tags" Target="../tags/tag768.xml"/><Relationship Id="rId206" Type="http://schemas.openxmlformats.org/officeDocument/2006/relationships/tags" Target="../tags/tag767.xml"/><Relationship Id="rId205" Type="http://schemas.openxmlformats.org/officeDocument/2006/relationships/tags" Target="../tags/tag766.xml"/><Relationship Id="rId204" Type="http://schemas.openxmlformats.org/officeDocument/2006/relationships/tags" Target="../tags/tag765.xml"/><Relationship Id="rId203" Type="http://schemas.openxmlformats.org/officeDocument/2006/relationships/tags" Target="../tags/tag764.xml"/><Relationship Id="rId202" Type="http://schemas.openxmlformats.org/officeDocument/2006/relationships/tags" Target="../tags/tag763.xml"/><Relationship Id="rId201" Type="http://schemas.openxmlformats.org/officeDocument/2006/relationships/tags" Target="../tags/tag762.xml"/><Relationship Id="rId200" Type="http://schemas.openxmlformats.org/officeDocument/2006/relationships/tags" Target="../tags/tag761.xml"/><Relationship Id="rId20" Type="http://schemas.openxmlformats.org/officeDocument/2006/relationships/tags" Target="../tags/tag581.xml"/><Relationship Id="rId2" Type="http://schemas.openxmlformats.org/officeDocument/2006/relationships/tags" Target="../tags/tag563.xml"/><Relationship Id="rId199" Type="http://schemas.openxmlformats.org/officeDocument/2006/relationships/tags" Target="../tags/tag760.xml"/><Relationship Id="rId198" Type="http://schemas.openxmlformats.org/officeDocument/2006/relationships/tags" Target="../tags/tag759.xml"/><Relationship Id="rId197" Type="http://schemas.openxmlformats.org/officeDocument/2006/relationships/tags" Target="../tags/tag758.xml"/><Relationship Id="rId196" Type="http://schemas.openxmlformats.org/officeDocument/2006/relationships/tags" Target="../tags/tag757.xml"/><Relationship Id="rId195" Type="http://schemas.openxmlformats.org/officeDocument/2006/relationships/tags" Target="../tags/tag756.xml"/><Relationship Id="rId194" Type="http://schemas.openxmlformats.org/officeDocument/2006/relationships/tags" Target="../tags/tag755.xml"/><Relationship Id="rId193" Type="http://schemas.openxmlformats.org/officeDocument/2006/relationships/tags" Target="../tags/tag754.xml"/><Relationship Id="rId192" Type="http://schemas.openxmlformats.org/officeDocument/2006/relationships/tags" Target="../tags/tag753.xml"/><Relationship Id="rId191" Type="http://schemas.openxmlformats.org/officeDocument/2006/relationships/tags" Target="../tags/tag752.xml"/><Relationship Id="rId190" Type="http://schemas.openxmlformats.org/officeDocument/2006/relationships/tags" Target="../tags/tag751.xml"/><Relationship Id="rId19" Type="http://schemas.openxmlformats.org/officeDocument/2006/relationships/tags" Target="../tags/tag580.xml"/><Relationship Id="rId189" Type="http://schemas.openxmlformats.org/officeDocument/2006/relationships/tags" Target="../tags/tag750.xml"/><Relationship Id="rId188" Type="http://schemas.openxmlformats.org/officeDocument/2006/relationships/tags" Target="../tags/tag749.xml"/><Relationship Id="rId187" Type="http://schemas.openxmlformats.org/officeDocument/2006/relationships/tags" Target="../tags/tag748.xml"/><Relationship Id="rId186" Type="http://schemas.openxmlformats.org/officeDocument/2006/relationships/tags" Target="../tags/tag747.xml"/><Relationship Id="rId185" Type="http://schemas.openxmlformats.org/officeDocument/2006/relationships/tags" Target="../tags/tag746.xml"/><Relationship Id="rId184" Type="http://schemas.openxmlformats.org/officeDocument/2006/relationships/tags" Target="../tags/tag745.xml"/><Relationship Id="rId183" Type="http://schemas.openxmlformats.org/officeDocument/2006/relationships/tags" Target="../tags/tag744.xml"/><Relationship Id="rId182" Type="http://schemas.openxmlformats.org/officeDocument/2006/relationships/tags" Target="../tags/tag743.xml"/><Relationship Id="rId181" Type="http://schemas.openxmlformats.org/officeDocument/2006/relationships/tags" Target="../tags/tag742.xml"/><Relationship Id="rId180" Type="http://schemas.openxmlformats.org/officeDocument/2006/relationships/tags" Target="../tags/tag741.xml"/><Relationship Id="rId18" Type="http://schemas.openxmlformats.org/officeDocument/2006/relationships/tags" Target="../tags/tag579.xml"/><Relationship Id="rId179" Type="http://schemas.openxmlformats.org/officeDocument/2006/relationships/tags" Target="../tags/tag740.xml"/><Relationship Id="rId178" Type="http://schemas.openxmlformats.org/officeDocument/2006/relationships/tags" Target="../tags/tag739.xml"/><Relationship Id="rId177" Type="http://schemas.openxmlformats.org/officeDocument/2006/relationships/tags" Target="../tags/tag738.xml"/><Relationship Id="rId176" Type="http://schemas.openxmlformats.org/officeDocument/2006/relationships/tags" Target="../tags/tag737.xml"/><Relationship Id="rId175" Type="http://schemas.openxmlformats.org/officeDocument/2006/relationships/tags" Target="../tags/tag736.xml"/><Relationship Id="rId174" Type="http://schemas.openxmlformats.org/officeDocument/2006/relationships/tags" Target="../tags/tag735.xml"/><Relationship Id="rId173" Type="http://schemas.openxmlformats.org/officeDocument/2006/relationships/tags" Target="../tags/tag734.xml"/><Relationship Id="rId172" Type="http://schemas.openxmlformats.org/officeDocument/2006/relationships/tags" Target="../tags/tag733.xml"/><Relationship Id="rId171" Type="http://schemas.openxmlformats.org/officeDocument/2006/relationships/tags" Target="../tags/tag732.xml"/><Relationship Id="rId170" Type="http://schemas.openxmlformats.org/officeDocument/2006/relationships/tags" Target="../tags/tag731.xml"/><Relationship Id="rId17" Type="http://schemas.openxmlformats.org/officeDocument/2006/relationships/tags" Target="../tags/tag578.xml"/><Relationship Id="rId169" Type="http://schemas.openxmlformats.org/officeDocument/2006/relationships/tags" Target="../tags/tag730.xml"/><Relationship Id="rId168" Type="http://schemas.openxmlformats.org/officeDocument/2006/relationships/tags" Target="../tags/tag729.xml"/><Relationship Id="rId167" Type="http://schemas.openxmlformats.org/officeDocument/2006/relationships/tags" Target="../tags/tag728.xml"/><Relationship Id="rId166" Type="http://schemas.openxmlformats.org/officeDocument/2006/relationships/tags" Target="../tags/tag727.xml"/><Relationship Id="rId165" Type="http://schemas.openxmlformats.org/officeDocument/2006/relationships/tags" Target="../tags/tag726.xml"/><Relationship Id="rId164" Type="http://schemas.openxmlformats.org/officeDocument/2006/relationships/tags" Target="../tags/tag725.xml"/><Relationship Id="rId163" Type="http://schemas.openxmlformats.org/officeDocument/2006/relationships/tags" Target="../tags/tag724.xml"/><Relationship Id="rId162" Type="http://schemas.openxmlformats.org/officeDocument/2006/relationships/tags" Target="../tags/tag723.xml"/><Relationship Id="rId161" Type="http://schemas.openxmlformats.org/officeDocument/2006/relationships/tags" Target="../tags/tag722.xml"/><Relationship Id="rId160" Type="http://schemas.openxmlformats.org/officeDocument/2006/relationships/tags" Target="../tags/tag721.xml"/><Relationship Id="rId16" Type="http://schemas.openxmlformats.org/officeDocument/2006/relationships/tags" Target="../tags/tag577.xml"/><Relationship Id="rId159" Type="http://schemas.openxmlformats.org/officeDocument/2006/relationships/tags" Target="../tags/tag720.xml"/><Relationship Id="rId158" Type="http://schemas.openxmlformats.org/officeDocument/2006/relationships/tags" Target="../tags/tag719.xml"/><Relationship Id="rId157" Type="http://schemas.openxmlformats.org/officeDocument/2006/relationships/tags" Target="../tags/tag718.xml"/><Relationship Id="rId156" Type="http://schemas.openxmlformats.org/officeDocument/2006/relationships/tags" Target="../tags/tag717.xml"/><Relationship Id="rId155" Type="http://schemas.openxmlformats.org/officeDocument/2006/relationships/tags" Target="../tags/tag716.xml"/><Relationship Id="rId154" Type="http://schemas.openxmlformats.org/officeDocument/2006/relationships/tags" Target="../tags/tag715.xml"/><Relationship Id="rId153" Type="http://schemas.openxmlformats.org/officeDocument/2006/relationships/tags" Target="../tags/tag714.xml"/><Relationship Id="rId152" Type="http://schemas.openxmlformats.org/officeDocument/2006/relationships/tags" Target="../tags/tag713.xml"/><Relationship Id="rId151" Type="http://schemas.openxmlformats.org/officeDocument/2006/relationships/tags" Target="../tags/tag712.xml"/><Relationship Id="rId150" Type="http://schemas.openxmlformats.org/officeDocument/2006/relationships/tags" Target="../tags/tag711.xml"/><Relationship Id="rId15" Type="http://schemas.openxmlformats.org/officeDocument/2006/relationships/tags" Target="../tags/tag576.xml"/><Relationship Id="rId149" Type="http://schemas.openxmlformats.org/officeDocument/2006/relationships/tags" Target="../tags/tag710.xml"/><Relationship Id="rId148" Type="http://schemas.openxmlformats.org/officeDocument/2006/relationships/tags" Target="../tags/tag709.xml"/><Relationship Id="rId147" Type="http://schemas.openxmlformats.org/officeDocument/2006/relationships/tags" Target="../tags/tag708.xml"/><Relationship Id="rId146" Type="http://schemas.openxmlformats.org/officeDocument/2006/relationships/tags" Target="../tags/tag707.xml"/><Relationship Id="rId145" Type="http://schemas.openxmlformats.org/officeDocument/2006/relationships/tags" Target="../tags/tag706.xml"/><Relationship Id="rId144" Type="http://schemas.openxmlformats.org/officeDocument/2006/relationships/tags" Target="../tags/tag705.xml"/><Relationship Id="rId143" Type="http://schemas.openxmlformats.org/officeDocument/2006/relationships/tags" Target="../tags/tag704.xml"/><Relationship Id="rId142" Type="http://schemas.openxmlformats.org/officeDocument/2006/relationships/tags" Target="../tags/tag703.xml"/><Relationship Id="rId141" Type="http://schemas.openxmlformats.org/officeDocument/2006/relationships/tags" Target="../tags/tag702.xml"/><Relationship Id="rId140" Type="http://schemas.openxmlformats.org/officeDocument/2006/relationships/tags" Target="../tags/tag701.xml"/><Relationship Id="rId14" Type="http://schemas.openxmlformats.org/officeDocument/2006/relationships/tags" Target="../tags/tag575.xml"/><Relationship Id="rId139" Type="http://schemas.openxmlformats.org/officeDocument/2006/relationships/tags" Target="../tags/tag700.xml"/><Relationship Id="rId138" Type="http://schemas.openxmlformats.org/officeDocument/2006/relationships/tags" Target="../tags/tag699.xml"/><Relationship Id="rId137" Type="http://schemas.openxmlformats.org/officeDocument/2006/relationships/tags" Target="../tags/tag698.xml"/><Relationship Id="rId136" Type="http://schemas.openxmlformats.org/officeDocument/2006/relationships/tags" Target="../tags/tag697.xml"/><Relationship Id="rId135" Type="http://schemas.openxmlformats.org/officeDocument/2006/relationships/tags" Target="../tags/tag696.xml"/><Relationship Id="rId134" Type="http://schemas.openxmlformats.org/officeDocument/2006/relationships/tags" Target="../tags/tag695.xml"/><Relationship Id="rId133" Type="http://schemas.openxmlformats.org/officeDocument/2006/relationships/tags" Target="../tags/tag694.xml"/><Relationship Id="rId132" Type="http://schemas.openxmlformats.org/officeDocument/2006/relationships/tags" Target="../tags/tag693.xml"/><Relationship Id="rId131" Type="http://schemas.openxmlformats.org/officeDocument/2006/relationships/tags" Target="../tags/tag692.xml"/><Relationship Id="rId130" Type="http://schemas.openxmlformats.org/officeDocument/2006/relationships/tags" Target="../tags/tag691.xml"/><Relationship Id="rId13" Type="http://schemas.openxmlformats.org/officeDocument/2006/relationships/tags" Target="../tags/tag574.xml"/><Relationship Id="rId129" Type="http://schemas.openxmlformats.org/officeDocument/2006/relationships/tags" Target="../tags/tag690.xml"/><Relationship Id="rId128" Type="http://schemas.openxmlformats.org/officeDocument/2006/relationships/tags" Target="../tags/tag689.xml"/><Relationship Id="rId127" Type="http://schemas.openxmlformats.org/officeDocument/2006/relationships/tags" Target="../tags/tag688.xml"/><Relationship Id="rId126" Type="http://schemas.openxmlformats.org/officeDocument/2006/relationships/tags" Target="../tags/tag687.xml"/><Relationship Id="rId125" Type="http://schemas.openxmlformats.org/officeDocument/2006/relationships/tags" Target="../tags/tag686.xml"/><Relationship Id="rId124" Type="http://schemas.openxmlformats.org/officeDocument/2006/relationships/tags" Target="../tags/tag685.xml"/><Relationship Id="rId123" Type="http://schemas.openxmlformats.org/officeDocument/2006/relationships/tags" Target="../tags/tag684.xml"/><Relationship Id="rId122" Type="http://schemas.openxmlformats.org/officeDocument/2006/relationships/tags" Target="../tags/tag683.xml"/><Relationship Id="rId121" Type="http://schemas.openxmlformats.org/officeDocument/2006/relationships/tags" Target="../tags/tag682.xml"/><Relationship Id="rId120" Type="http://schemas.openxmlformats.org/officeDocument/2006/relationships/tags" Target="../tags/tag681.xml"/><Relationship Id="rId12" Type="http://schemas.openxmlformats.org/officeDocument/2006/relationships/tags" Target="../tags/tag573.xml"/><Relationship Id="rId119" Type="http://schemas.openxmlformats.org/officeDocument/2006/relationships/tags" Target="../tags/tag680.xml"/><Relationship Id="rId118" Type="http://schemas.openxmlformats.org/officeDocument/2006/relationships/tags" Target="../tags/tag679.xml"/><Relationship Id="rId117" Type="http://schemas.openxmlformats.org/officeDocument/2006/relationships/tags" Target="../tags/tag678.xml"/><Relationship Id="rId116" Type="http://schemas.openxmlformats.org/officeDocument/2006/relationships/tags" Target="../tags/tag677.xml"/><Relationship Id="rId115" Type="http://schemas.openxmlformats.org/officeDocument/2006/relationships/tags" Target="../tags/tag676.xml"/><Relationship Id="rId114" Type="http://schemas.openxmlformats.org/officeDocument/2006/relationships/tags" Target="../tags/tag675.xml"/><Relationship Id="rId113" Type="http://schemas.openxmlformats.org/officeDocument/2006/relationships/tags" Target="../tags/tag674.xml"/><Relationship Id="rId112" Type="http://schemas.openxmlformats.org/officeDocument/2006/relationships/tags" Target="../tags/tag673.xml"/><Relationship Id="rId111" Type="http://schemas.openxmlformats.org/officeDocument/2006/relationships/tags" Target="../tags/tag672.xml"/><Relationship Id="rId110" Type="http://schemas.openxmlformats.org/officeDocument/2006/relationships/tags" Target="../tags/tag671.xml"/><Relationship Id="rId11" Type="http://schemas.openxmlformats.org/officeDocument/2006/relationships/tags" Target="../tags/tag572.xml"/><Relationship Id="rId109" Type="http://schemas.openxmlformats.org/officeDocument/2006/relationships/tags" Target="../tags/tag670.xml"/><Relationship Id="rId108" Type="http://schemas.openxmlformats.org/officeDocument/2006/relationships/tags" Target="../tags/tag669.xml"/><Relationship Id="rId107" Type="http://schemas.openxmlformats.org/officeDocument/2006/relationships/tags" Target="../tags/tag668.xml"/><Relationship Id="rId106" Type="http://schemas.openxmlformats.org/officeDocument/2006/relationships/tags" Target="../tags/tag667.xml"/><Relationship Id="rId105" Type="http://schemas.openxmlformats.org/officeDocument/2006/relationships/tags" Target="../tags/tag666.xml"/><Relationship Id="rId104" Type="http://schemas.openxmlformats.org/officeDocument/2006/relationships/tags" Target="../tags/tag665.xml"/><Relationship Id="rId103" Type="http://schemas.openxmlformats.org/officeDocument/2006/relationships/tags" Target="../tags/tag664.xml"/><Relationship Id="rId102" Type="http://schemas.openxmlformats.org/officeDocument/2006/relationships/tags" Target="../tags/tag663.xml"/><Relationship Id="rId101" Type="http://schemas.openxmlformats.org/officeDocument/2006/relationships/tags" Target="../tags/tag662.xml"/><Relationship Id="rId100" Type="http://schemas.openxmlformats.org/officeDocument/2006/relationships/tags" Target="../tags/tag661.xml"/><Relationship Id="rId10" Type="http://schemas.openxmlformats.org/officeDocument/2006/relationships/tags" Target="../tags/tag571.xml"/><Relationship Id="rId1" Type="http://schemas.openxmlformats.org/officeDocument/2006/relationships/tags" Target="../tags/tag562.xml"/></Relationships>
</file>

<file path=ppt/slides/_rels/slide17.xml.rels><?xml version="1.0" encoding="UTF-8" standalone="yes"?>
<Relationships xmlns="http://schemas.openxmlformats.org/package/2006/relationships"><Relationship Id="rId99" Type="http://schemas.openxmlformats.org/officeDocument/2006/relationships/tags" Target="../tags/tag928.xml"/><Relationship Id="rId98" Type="http://schemas.openxmlformats.org/officeDocument/2006/relationships/tags" Target="../tags/tag927.xml"/><Relationship Id="rId97" Type="http://schemas.openxmlformats.org/officeDocument/2006/relationships/tags" Target="../tags/tag926.xml"/><Relationship Id="rId96" Type="http://schemas.openxmlformats.org/officeDocument/2006/relationships/tags" Target="../tags/tag925.xml"/><Relationship Id="rId95" Type="http://schemas.openxmlformats.org/officeDocument/2006/relationships/tags" Target="../tags/tag924.xml"/><Relationship Id="rId94" Type="http://schemas.openxmlformats.org/officeDocument/2006/relationships/tags" Target="../tags/tag923.xml"/><Relationship Id="rId93" Type="http://schemas.openxmlformats.org/officeDocument/2006/relationships/tags" Target="../tags/tag922.xml"/><Relationship Id="rId92" Type="http://schemas.openxmlformats.org/officeDocument/2006/relationships/tags" Target="../tags/tag921.xml"/><Relationship Id="rId91" Type="http://schemas.openxmlformats.org/officeDocument/2006/relationships/tags" Target="../tags/tag920.xml"/><Relationship Id="rId90" Type="http://schemas.openxmlformats.org/officeDocument/2006/relationships/tags" Target="../tags/tag919.xml"/><Relationship Id="rId9" Type="http://schemas.openxmlformats.org/officeDocument/2006/relationships/tags" Target="../tags/tag838.xml"/><Relationship Id="rId89" Type="http://schemas.openxmlformats.org/officeDocument/2006/relationships/tags" Target="../tags/tag918.xml"/><Relationship Id="rId88" Type="http://schemas.openxmlformats.org/officeDocument/2006/relationships/tags" Target="../tags/tag917.xml"/><Relationship Id="rId87" Type="http://schemas.openxmlformats.org/officeDocument/2006/relationships/tags" Target="../tags/tag916.xml"/><Relationship Id="rId86" Type="http://schemas.openxmlformats.org/officeDocument/2006/relationships/tags" Target="../tags/tag915.xml"/><Relationship Id="rId85" Type="http://schemas.openxmlformats.org/officeDocument/2006/relationships/tags" Target="../tags/tag914.xml"/><Relationship Id="rId84" Type="http://schemas.openxmlformats.org/officeDocument/2006/relationships/tags" Target="../tags/tag913.xml"/><Relationship Id="rId83" Type="http://schemas.openxmlformats.org/officeDocument/2006/relationships/tags" Target="../tags/tag912.xml"/><Relationship Id="rId82" Type="http://schemas.openxmlformats.org/officeDocument/2006/relationships/tags" Target="../tags/tag911.xml"/><Relationship Id="rId81" Type="http://schemas.openxmlformats.org/officeDocument/2006/relationships/tags" Target="../tags/tag910.xml"/><Relationship Id="rId80" Type="http://schemas.openxmlformats.org/officeDocument/2006/relationships/tags" Target="../tags/tag909.xml"/><Relationship Id="rId8" Type="http://schemas.openxmlformats.org/officeDocument/2006/relationships/tags" Target="../tags/tag837.xml"/><Relationship Id="rId79" Type="http://schemas.openxmlformats.org/officeDocument/2006/relationships/tags" Target="../tags/tag908.xml"/><Relationship Id="rId78" Type="http://schemas.openxmlformats.org/officeDocument/2006/relationships/tags" Target="../tags/tag907.xml"/><Relationship Id="rId77" Type="http://schemas.openxmlformats.org/officeDocument/2006/relationships/tags" Target="../tags/tag906.xml"/><Relationship Id="rId76" Type="http://schemas.openxmlformats.org/officeDocument/2006/relationships/tags" Target="../tags/tag905.xml"/><Relationship Id="rId75" Type="http://schemas.openxmlformats.org/officeDocument/2006/relationships/tags" Target="../tags/tag904.xml"/><Relationship Id="rId74" Type="http://schemas.openxmlformats.org/officeDocument/2006/relationships/tags" Target="../tags/tag903.xml"/><Relationship Id="rId73" Type="http://schemas.openxmlformats.org/officeDocument/2006/relationships/tags" Target="../tags/tag902.xml"/><Relationship Id="rId72" Type="http://schemas.openxmlformats.org/officeDocument/2006/relationships/tags" Target="../tags/tag901.xml"/><Relationship Id="rId71" Type="http://schemas.openxmlformats.org/officeDocument/2006/relationships/tags" Target="../tags/tag900.xml"/><Relationship Id="rId70" Type="http://schemas.openxmlformats.org/officeDocument/2006/relationships/tags" Target="../tags/tag899.xml"/><Relationship Id="rId7" Type="http://schemas.openxmlformats.org/officeDocument/2006/relationships/tags" Target="../tags/tag836.xml"/><Relationship Id="rId69" Type="http://schemas.openxmlformats.org/officeDocument/2006/relationships/tags" Target="../tags/tag898.xml"/><Relationship Id="rId68" Type="http://schemas.openxmlformats.org/officeDocument/2006/relationships/tags" Target="../tags/tag897.xml"/><Relationship Id="rId67" Type="http://schemas.openxmlformats.org/officeDocument/2006/relationships/tags" Target="../tags/tag896.xml"/><Relationship Id="rId66" Type="http://schemas.openxmlformats.org/officeDocument/2006/relationships/tags" Target="../tags/tag895.xml"/><Relationship Id="rId65" Type="http://schemas.openxmlformats.org/officeDocument/2006/relationships/tags" Target="../tags/tag894.xml"/><Relationship Id="rId64" Type="http://schemas.openxmlformats.org/officeDocument/2006/relationships/tags" Target="../tags/tag893.xml"/><Relationship Id="rId63" Type="http://schemas.openxmlformats.org/officeDocument/2006/relationships/tags" Target="../tags/tag892.xml"/><Relationship Id="rId62" Type="http://schemas.openxmlformats.org/officeDocument/2006/relationships/tags" Target="../tags/tag891.xml"/><Relationship Id="rId61" Type="http://schemas.openxmlformats.org/officeDocument/2006/relationships/tags" Target="../tags/tag890.xml"/><Relationship Id="rId60" Type="http://schemas.openxmlformats.org/officeDocument/2006/relationships/tags" Target="../tags/tag889.xml"/><Relationship Id="rId6" Type="http://schemas.openxmlformats.org/officeDocument/2006/relationships/tags" Target="../tags/tag835.xml"/><Relationship Id="rId59" Type="http://schemas.openxmlformats.org/officeDocument/2006/relationships/tags" Target="../tags/tag888.xml"/><Relationship Id="rId58" Type="http://schemas.openxmlformats.org/officeDocument/2006/relationships/tags" Target="../tags/tag887.xml"/><Relationship Id="rId57" Type="http://schemas.openxmlformats.org/officeDocument/2006/relationships/tags" Target="../tags/tag886.xml"/><Relationship Id="rId56" Type="http://schemas.openxmlformats.org/officeDocument/2006/relationships/tags" Target="../tags/tag885.xml"/><Relationship Id="rId55" Type="http://schemas.openxmlformats.org/officeDocument/2006/relationships/tags" Target="../tags/tag884.xml"/><Relationship Id="rId54" Type="http://schemas.openxmlformats.org/officeDocument/2006/relationships/tags" Target="../tags/tag883.xml"/><Relationship Id="rId53" Type="http://schemas.openxmlformats.org/officeDocument/2006/relationships/tags" Target="../tags/tag882.xml"/><Relationship Id="rId52" Type="http://schemas.openxmlformats.org/officeDocument/2006/relationships/tags" Target="../tags/tag881.xml"/><Relationship Id="rId51" Type="http://schemas.openxmlformats.org/officeDocument/2006/relationships/tags" Target="../tags/tag880.xml"/><Relationship Id="rId50" Type="http://schemas.openxmlformats.org/officeDocument/2006/relationships/tags" Target="../tags/tag879.xml"/><Relationship Id="rId5" Type="http://schemas.openxmlformats.org/officeDocument/2006/relationships/tags" Target="../tags/tag834.xml"/><Relationship Id="rId49" Type="http://schemas.openxmlformats.org/officeDocument/2006/relationships/tags" Target="../tags/tag878.xml"/><Relationship Id="rId48" Type="http://schemas.openxmlformats.org/officeDocument/2006/relationships/tags" Target="../tags/tag877.xml"/><Relationship Id="rId47" Type="http://schemas.openxmlformats.org/officeDocument/2006/relationships/tags" Target="../tags/tag876.xml"/><Relationship Id="rId46" Type="http://schemas.openxmlformats.org/officeDocument/2006/relationships/tags" Target="../tags/tag875.xml"/><Relationship Id="rId45" Type="http://schemas.openxmlformats.org/officeDocument/2006/relationships/tags" Target="../tags/tag874.xml"/><Relationship Id="rId44" Type="http://schemas.openxmlformats.org/officeDocument/2006/relationships/tags" Target="../tags/tag873.xml"/><Relationship Id="rId43" Type="http://schemas.openxmlformats.org/officeDocument/2006/relationships/tags" Target="../tags/tag872.xml"/><Relationship Id="rId42" Type="http://schemas.openxmlformats.org/officeDocument/2006/relationships/tags" Target="../tags/tag871.xml"/><Relationship Id="rId41" Type="http://schemas.openxmlformats.org/officeDocument/2006/relationships/tags" Target="../tags/tag870.xml"/><Relationship Id="rId40" Type="http://schemas.openxmlformats.org/officeDocument/2006/relationships/tags" Target="../tags/tag869.xml"/><Relationship Id="rId4" Type="http://schemas.openxmlformats.org/officeDocument/2006/relationships/tags" Target="../tags/tag833.xml"/><Relationship Id="rId39" Type="http://schemas.openxmlformats.org/officeDocument/2006/relationships/tags" Target="../tags/tag868.xml"/><Relationship Id="rId38" Type="http://schemas.openxmlformats.org/officeDocument/2006/relationships/tags" Target="../tags/tag867.xml"/><Relationship Id="rId37" Type="http://schemas.openxmlformats.org/officeDocument/2006/relationships/tags" Target="../tags/tag866.xml"/><Relationship Id="rId36" Type="http://schemas.openxmlformats.org/officeDocument/2006/relationships/tags" Target="../tags/tag865.xml"/><Relationship Id="rId35" Type="http://schemas.openxmlformats.org/officeDocument/2006/relationships/tags" Target="../tags/tag864.xml"/><Relationship Id="rId34" Type="http://schemas.openxmlformats.org/officeDocument/2006/relationships/tags" Target="../tags/tag863.xml"/><Relationship Id="rId33" Type="http://schemas.openxmlformats.org/officeDocument/2006/relationships/tags" Target="../tags/tag862.xml"/><Relationship Id="rId32" Type="http://schemas.openxmlformats.org/officeDocument/2006/relationships/tags" Target="../tags/tag861.xml"/><Relationship Id="rId31" Type="http://schemas.openxmlformats.org/officeDocument/2006/relationships/tags" Target="../tags/tag860.xml"/><Relationship Id="rId30" Type="http://schemas.openxmlformats.org/officeDocument/2006/relationships/tags" Target="../tags/tag859.xml"/><Relationship Id="rId3" Type="http://schemas.openxmlformats.org/officeDocument/2006/relationships/tags" Target="../tags/tag832.xml"/><Relationship Id="rId29" Type="http://schemas.openxmlformats.org/officeDocument/2006/relationships/tags" Target="../tags/tag858.xml"/><Relationship Id="rId28" Type="http://schemas.openxmlformats.org/officeDocument/2006/relationships/tags" Target="../tags/tag857.xml"/><Relationship Id="rId270" Type="http://schemas.openxmlformats.org/officeDocument/2006/relationships/slideLayout" Target="../slideLayouts/slideLayout9.xml"/><Relationship Id="rId27" Type="http://schemas.openxmlformats.org/officeDocument/2006/relationships/tags" Target="../tags/tag856.xml"/><Relationship Id="rId269" Type="http://schemas.openxmlformats.org/officeDocument/2006/relationships/image" Target="../media/image22.jpeg"/><Relationship Id="rId268" Type="http://schemas.openxmlformats.org/officeDocument/2006/relationships/tags" Target="../tags/tag1097.xml"/><Relationship Id="rId267" Type="http://schemas.openxmlformats.org/officeDocument/2006/relationships/tags" Target="../tags/tag1096.xml"/><Relationship Id="rId266" Type="http://schemas.openxmlformats.org/officeDocument/2006/relationships/tags" Target="../tags/tag1095.xml"/><Relationship Id="rId265" Type="http://schemas.openxmlformats.org/officeDocument/2006/relationships/tags" Target="../tags/tag1094.xml"/><Relationship Id="rId264" Type="http://schemas.openxmlformats.org/officeDocument/2006/relationships/tags" Target="../tags/tag1093.xml"/><Relationship Id="rId263" Type="http://schemas.openxmlformats.org/officeDocument/2006/relationships/tags" Target="../tags/tag1092.xml"/><Relationship Id="rId262" Type="http://schemas.openxmlformats.org/officeDocument/2006/relationships/tags" Target="../tags/tag1091.xml"/><Relationship Id="rId261" Type="http://schemas.openxmlformats.org/officeDocument/2006/relationships/tags" Target="../tags/tag1090.xml"/><Relationship Id="rId260" Type="http://schemas.openxmlformats.org/officeDocument/2006/relationships/tags" Target="../tags/tag1089.xml"/><Relationship Id="rId26" Type="http://schemas.openxmlformats.org/officeDocument/2006/relationships/tags" Target="../tags/tag855.xml"/><Relationship Id="rId259" Type="http://schemas.openxmlformats.org/officeDocument/2006/relationships/tags" Target="../tags/tag1088.xml"/><Relationship Id="rId258" Type="http://schemas.openxmlformats.org/officeDocument/2006/relationships/tags" Target="../tags/tag1087.xml"/><Relationship Id="rId257" Type="http://schemas.openxmlformats.org/officeDocument/2006/relationships/tags" Target="../tags/tag1086.xml"/><Relationship Id="rId256" Type="http://schemas.openxmlformats.org/officeDocument/2006/relationships/tags" Target="../tags/tag1085.xml"/><Relationship Id="rId255" Type="http://schemas.openxmlformats.org/officeDocument/2006/relationships/tags" Target="../tags/tag1084.xml"/><Relationship Id="rId254" Type="http://schemas.openxmlformats.org/officeDocument/2006/relationships/tags" Target="../tags/tag1083.xml"/><Relationship Id="rId253" Type="http://schemas.openxmlformats.org/officeDocument/2006/relationships/tags" Target="../tags/tag1082.xml"/><Relationship Id="rId252" Type="http://schemas.openxmlformats.org/officeDocument/2006/relationships/tags" Target="../tags/tag1081.xml"/><Relationship Id="rId251" Type="http://schemas.openxmlformats.org/officeDocument/2006/relationships/tags" Target="../tags/tag1080.xml"/><Relationship Id="rId250" Type="http://schemas.openxmlformats.org/officeDocument/2006/relationships/tags" Target="../tags/tag1079.xml"/><Relationship Id="rId25" Type="http://schemas.openxmlformats.org/officeDocument/2006/relationships/tags" Target="../tags/tag854.xml"/><Relationship Id="rId249" Type="http://schemas.openxmlformats.org/officeDocument/2006/relationships/tags" Target="../tags/tag1078.xml"/><Relationship Id="rId248" Type="http://schemas.openxmlformats.org/officeDocument/2006/relationships/tags" Target="../tags/tag1077.xml"/><Relationship Id="rId247" Type="http://schemas.openxmlformats.org/officeDocument/2006/relationships/tags" Target="../tags/tag1076.xml"/><Relationship Id="rId246" Type="http://schemas.openxmlformats.org/officeDocument/2006/relationships/tags" Target="../tags/tag1075.xml"/><Relationship Id="rId245" Type="http://schemas.openxmlformats.org/officeDocument/2006/relationships/tags" Target="../tags/tag1074.xml"/><Relationship Id="rId244" Type="http://schemas.openxmlformats.org/officeDocument/2006/relationships/tags" Target="../tags/tag1073.xml"/><Relationship Id="rId243" Type="http://schemas.openxmlformats.org/officeDocument/2006/relationships/tags" Target="../tags/tag1072.xml"/><Relationship Id="rId242" Type="http://schemas.openxmlformats.org/officeDocument/2006/relationships/tags" Target="../tags/tag1071.xml"/><Relationship Id="rId241" Type="http://schemas.openxmlformats.org/officeDocument/2006/relationships/tags" Target="../tags/tag1070.xml"/><Relationship Id="rId240" Type="http://schemas.openxmlformats.org/officeDocument/2006/relationships/tags" Target="../tags/tag1069.xml"/><Relationship Id="rId24" Type="http://schemas.openxmlformats.org/officeDocument/2006/relationships/tags" Target="../tags/tag853.xml"/><Relationship Id="rId239" Type="http://schemas.openxmlformats.org/officeDocument/2006/relationships/tags" Target="../tags/tag1068.xml"/><Relationship Id="rId238" Type="http://schemas.openxmlformats.org/officeDocument/2006/relationships/tags" Target="../tags/tag1067.xml"/><Relationship Id="rId237" Type="http://schemas.openxmlformats.org/officeDocument/2006/relationships/tags" Target="../tags/tag1066.xml"/><Relationship Id="rId236" Type="http://schemas.openxmlformats.org/officeDocument/2006/relationships/tags" Target="../tags/tag1065.xml"/><Relationship Id="rId235" Type="http://schemas.openxmlformats.org/officeDocument/2006/relationships/tags" Target="../tags/tag1064.xml"/><Relationship Id="rId234" Type="http://schemas.openxmlformats.org/officeDocument/2006/relationships/tags" Target="../tags/tag1063.xml"/><Relationship Id="rId233" Type="http://schemas.openxmlformats.org/officeDocument/2006/relationships/tags" Target="../tags/tag1062.xml"/><Relationship Id="rId232" Type="http://schemas.openxmlformats.org/officeDocument/2006/relationships/tags" Target="../tags/tag1061.xml"/><Relationship Id="rId231" Type="http://schemas.openxmlformats.org/officeDocument/2006/relationships/tags" Target="../tags/tag1060.xml"/><Relationship Id="rId230" Type="http://schemas.openxmlformats.org/officeDocument/2006/relationships/tags" Target="../tags/tag1059.xml"/><Relationship Id="rId23" Type="http://schemas.openxmlformats.org/officeDocument/2006/relationships/tags" Target="../tags/tag852.xml"/><Relationship Id="rId229" Type="http://schemas.openxmlformats.org/officeDocument/2006/relationships/tags" Target="../tags/tag1058.xml"/><Relationship Id="rId228" Type="http://schemas.openxmlformats.org/officeDocument/2006/relationships/tags" Target="../tags/tag1057.xml"/><Relationship Id="rId227" Type="http://schemas.openxmlformats.org/officeDocument/2006/relationships/tags" Target="../tags/tag1056.xml"/><Relationship Id="rId226" Type="http://schemas.openxmlformats.org/officeDocument/2006/relationships/tags" Target="../tags/tag1055.xml"/><Relationship Id="rId225" Type="http://schemas.openxmlformats.org/officeDocument/2006/relationships/tags" Target="../tags/tag1054.xml"/><Relationship Id="rId224" Type="http://schemas.openxmlformats.org/officeDocument/2006/relationships/tags" Target="../tags/tag1053.xml"/><Relationship Id="rId223" Type="http://schemas.openxmlformats.org/officeDocument/2006/relationships/tags" Target="../tags/tag1052.xml"/><Relationship Id="rId222" Type="http://schemas.openxmlformats.org/officeDocument/2006/relationships/tags" Target="../tags/tag1051.xml"/><Relationship Id="rId221" Type="http://schemas.openxmlformats.org/officeDocument/2006/relationships/tags" Target="../tags/tag1050.xml"/><Relationship Id="rId220" Type="http://schemas.openxmlformats.org/officeDocument/2006/relationships/tags" Target="../tags/tag1049.xml"/><Relationship Id="rId22" Type="http://schemas.openxmlformats.org/officeDocument/2006/relationships/tags" Target="../tags/tag851.xml"/><Relationship Id="rId219" Type="http://schemas.openxmlformats.org/officeDocument/2006/relationships/tags" Target="../tags/tag1048.xml"/><Relationship Id="rId218" Type="http://schemas.openxmlformats.org/officeDocument/2006/relationships/tags" Target="../tags/tag1047.xml"/><Relationship Id="rId217" Type="http://schemas.openxmlformats.org/officeDocument/2006/relationships/tags" Target="../tags/tag1046.xml"/><Relationship Id="rId216" Type="http://schemas.openxmlformats.org/officeDocument/2006/relationships/tags" Target="../tags/tag1045.xml"/><Relationship Id="rId215" Type="http://schemas.openxmlformats.org/officeDocument/2006/relationships/tags" Target="../tags/tag1044.xml"/><Relationship Id="rId214" Type="http://schemas.openxmlformats.org/officeDocument/2006/relationships/tags" Target="../tags/tag1043.xml"/><Relationship Id="rId213" Type="http://schemas.openxmlformats.org/officeDocument/2006/relationships/tags" Target="../tags/tag1042.xml"/><Relationship Id="rId212" Type="http://schemas.openxmlformats.org/officeDocument/2006/relationships/tags" Target="../tags/tag1041.xml"/><Relationship Id="rId211" Type="http://schemas.openxmlformats.org/officeDocument/2006/relationships/tags" Target="../tags/tag1040.xml"/><Relationship Id="rId210" Type="http://schemas.openxmlformats.org/officeDocument/2006/relationships/tags" Target="../tags/tag1039.xml"/><Relationship Id="rId21" Type="http://schemas.openxmlformats.org/officeDocument/2006/relationships/tags" Target="../tags/tag850.xml"/><Relationship Id="rId209" Type="http://schemas.openxmlformats.org/officeDocument/2006/relationships/tags" Target="../tags/tag1038.xml"/><Relationship Id="rId208" Type="http://schemas.openxmlformats.org/officeDocument/2006/relationships/tags" Target="../tags/tag1037.xml"/><Relationship Id="rId207" Type="http://schemas.openxmlformats.org/officeDocument/2006/relationships/tags" Target="../tags/tag1036.xml"/><Relationship Id="rId206" Type="http://schemas.openxmlformats.org/officeDocument/2006/relationships/tags" Target="../tags/tag1035.xml"/><Relationship Id="rId205" Type="http://schemas.openxmlformats.org/officeDocument/2006/relationships/tags" Target="../tags/tag1034.xml"/><Relationship Id="rId204" Type="http://schemas.openxmlformats.org/officeDocument/2006/relationships/tags" Target="../tags/tag1033.xml"/><Relationship Id="rId203" Type="http://schemas.openxmlformats.org/officeDocument/2006/relationships/tags" Target="../tags/tag1032.xml"/><Relationship Id="rId202" Type="http://schemas.openxmlformats.org/officeDocument/2006/relationships/tags" Target="../tags/tag1031.xml"/><Relationship Id="rId201" Type="http://schemas.openxmlformats.org/officeDocument/2006/relationships/tags" Target="../tags/tag1030.xml"/><Relationship Id="rId200" Type="http://schemas.openxmlformats.org/officeDocument/2006/relationships/tags" Target="../tags/tag1029.xml"/><Relationship Id="rId20" Type="http://schemas.openxmlformats.org/officeDocument/2006/relationships/tags" Target="../tags/tag849.xml"/><Relationship Id="rId2" Type="http://schemas.openxmlformats.org/officeDocument/2006/relationships/tags" Target="../tags/tag831.xml"/><Relationship Id="rId199" Type="http://schemas.openxmlformats.org/officeDocument/2006/relationships/tags" Target="../tags/tag1028.xml"/><Relationship Id="rId198" Type="http://schemas.openxmlformats.org/officeDocument/2006/relationships/tags" Target="../tags/tag1027.xml"/><Relationship Id="rId197" Type="http://schemas.openxmlformats.org/officeDocument/2006/relationships/tags" Target="../tags/tag1026.xml"/><Relationship Id="rId196" Type="http://schemas.openxmlformats.org/officeDocument/2006/relationships/tags" Target="../tags/tag1025.xml"/><Relationship Id="rId195" Type="http://schemas.openxmlformats.org/officeDocument/2006/relationships/tags" Target="../tags/tag1024.xml"/><Relationship Id="rId194" Type="http://schemas.openxmlformats.org/officeDocument/2006/relationships/tags" Target="../tags/tag1023.xml"/><Relationship Id="rId193" Type="http://schemas.openxmlformats.org/officeDocument/2006/relationships/tags" Target="../tags/tag1022.xml"/><Relationship Id="rId192" Type="http://schemas.openxmlformats.org/officeDocument/2006/relationships/tags" Target="../tags/tag1021.xml"/><Relationship Id="rId191" Type="http://schemas.openxmlformats.org/officeDocument/2006/relationships/tags" Target="../tags/tag1020.xml"/><Relationship Id="rId190" Type="http://schemas.openxmlformats.org/officeDocument/2006/relationships/tags" Target="../tags/tag1019.xml"/><Relationship Id="rId19" Type="http://schemas.openxmlformats.org/officeDocument/2006/relationships/tags" Target="../tags/tag848.xml"/><Relationship Id="rId189" Type="http://schemas.openxmlformats.org/officeDocument/2006/relationships/tags" Target="../tags/tag1018.xml"/><Relationship Id="rId188" Type="http://schemas.openxmlformats.org/officeDocument/2006/relationships/tags" Target="../tags/tag1017.xml"/><Relationship Id="rId187" Type="http://schemas.openxmlformats.org/officeDocument/2006/relationships/tags" Target="../tags/tag1016.xml"/><Relationship Id="rId186" Type="http://schemas.openxmlformats.org/officeDocument/2006/relationships/tags" Target="../tags/tag1015.xml"/><Relationship Id="rId185" Type="http://schemas.openxmlformats.org/officeDocument/2006/relationships/tags" Target="../tags/tag1014.xml"/><Relationship Id="rId184" Type="http://schemas.openxmlformats.org/officeDocument/2006/relationships/tags" Target="../tags/tag1013.xml"/><Relationship Id="rId183" Type="http://schemas.openxmlformats.org/officeDocument/2006/relationships/tags" Target="../tags/tag1012.xml"/><Relationship Id="rId182" Type="http://schemas.openxmlformats.org/officeDocument/2006/relationships/tags" Target="../tags/tag1011.xml"/><Relationship Id="rId181" Type="http://schemas.openxmlformats.org/officeDocument/2006/relationships/tags" Target="../tags/tag1010.xml"/><Relationship Id="rId180" Type="http://schemas.openxmlformats.org/officeDocument/2006/relationships/tags" Target="../tags/tag1009.xml"/><Relationship Id="rId18" Type="http://schemas.openxmlformats.org/officeDocument/2006/relationships/tags" Target="../tags/tag847.xml"/><Relationship Id="rId179" Type="http://schemas.openxmlformats.org/officeDocument/2006/relationships/tags" Target="../tags/tag1008.xml"/><Relationship Id="rId178" Type="http://schemas.openxmlformats.org/officeDocument/2006/relationships/tags" Target="../tags/tag1007.xml"/><Relationship Id="rId177" Type="http://schemas.openxmlformats.org/officeDocument/2006/relationships/tags" Target="../tags/tag1006.xml"/><Relationship Id="rId176" Type="http://schemas.openxmlformats.org/officeDocument/2006/relationships/tags" Target="../tags/tag1005.xml"/><Relationship Id="rId175" Type="http://schemas.openxmlformats.org/officeDocument/2006/relationships/tags" Target="../tags/tag1004.xml"/><Relationship Id="rId174" Type="http://schemas.openxmlformats.org/officeDocument/2006/relationships/tags" Target="../tags/tag1003.xml"/><Relationship Id="rId173" Type="http://schemas.openxmlformats.org/officeDocument/2006/relationships/tags" Target="../tags/tag1002.xml"/><Relationship Id="rId172" Type="http://schemas.openxmlformats.org/officeDocument/2006/relationships/tags" Target="../tags/tag1001.xml"/><Relationship Id="rId171" Type="http://schemas.openxmlformats.org/officeDocument/2006/relationships/tags" Target="../tags/tag1000.xml"/><Relationship Id="rId170" Type="http://schemas.openxmlformats.org/officeDocument/2006/relationships/tags" Target="../tags/tag999.xml"/><Relationship Id="rId17" Type="http://schemas.openxmlformats.org/officeDocument/2006/relationships/tags" Target="../tags/tag846.xml"/><Relationship Id="rId169" Type="http://schemas.openxmlformats.org/officeDocument/2006/relationships/tags" Target="../tags/tag998.xml"/><Relationship Id="rId168" Type="http://schemas.openxmlformats.org/officeDocument/2006/relationships/tags" Target="../tags/tag997.xml"/><Relationship Id="rId167" Type="http://schemas.openxmlformats.org/officeDocument/2006/relationships/tags" Target="../tags/tag996.xml"/><Relationship Id="rId166" Type="http://schemas.openxmlformats.org/officeDocument/2006/relationships/tags" Target="../tags/tag995.xml"/><Relationship Id="rId165" Type="http://schemas.openxmlformats.org/officeDocument/2006/relationships/tags" Target="../tags/tag994.xml"/><Relationship Id="rId164" Type="http://schemas.openxmlformats.org/officeDocument/2006/relationships/tags" Target="../tags/tag993.xml"/><Relationship Id="rId163" Type="http://schemas.openxmlformats.org/officeDocument/2006/relationships/tags" Target="../tags/tag992.xml"/><Relationship Id="rId162" Type="http://schemas.openxmlformats.org/officeDocument/2006/relationships/tags" Target="../tags/tag991.xml"/><Relationship Id="rId161" Type="http://schemas.openxmlformats.org/officeDocument/2006/relationships/tags" Target="../tags/tag990.xml"/><Relationship Id="rId160" Type="http://schemas.openxmlformats.org/officeDocument/2006/relationships/tags" Target="../tags/tag989.xml"/><Relationship Id="rId16" Type="http://schemas.openxmlformats.org/officeDocument/2006/relationships/tags" Target="../tags/tag845.xml"/><Relationship Id="rId159" Type="http://schemas.openxmlformats.org/officeDocument/2006/relationships/tags" Target="../tags/tag988.xml"/><Relationship Id="rId158" Type="http://schemas.openxmlformats.org/officeDocument/2006/relationships/tags" Target="../tags/tag987.xml"/><Relationship Id="rId157" Type="http://schemas.openxmlformats.org/officeDocument/2006/relationships/tags" Target="../tags/tag986.xml"/><Relationship Id="rId156" Type="http://schemas.openxmlformats.org/officeDocument/2006/relationships/tags" Target="../tags/tag985.xml"/><Relationship Id="rId155" Type="http://schemas.openxmlformats.org/officeDocument/2006/relationships/tags" Target="../tags/tag984.xml"/><Relationship Id="rId154" Type="http://schemas.openxmlformats.org/officeDocument/2006/relationships/tags" Target="../tags/tag983.xml"/><Relationship Id="rId153" Type="http://schemas.openxmlformats.org/officeDocument/2006/relationships/tags" Target="../tags/tag982.xml"/><Relationship Id="rId152" Type="http://schemas.openxmlformats.org/officeDocument/2006/relationships/tags" Target="../tags/tag981.xml"/><Relationship Id="rId151" Type="http://schemas.openxmlformats.org/officeDocument/2006/relationships/tags" Target="../tags/tag980.xml"/><Relationship Id="rId150" Type="http://schemas.openxmlformats.org/officeDocument/2006/relationships/tags" Target="../tags/tag979.xml"/><Relationship Id="rId15" Type="http://schemas.openxmlformats.org/officeDocument/2006/relationships/tags" Target="../tags/tag844.xml"/><Relationship Id="rId149" Type="http://schemas.openxmlformats.org/officeDocument/2006/relationships/tags" Target="../tags/tag978.xml"/><Relationship Id="rId148" Type="http://schemas.openxmlformats.org/officeDocument/2006/relationships/tags" Target="../tags/tag977.xml"/><Relationship Id="rId147" Type="http://schemas.openxmlformats.org/officeDocument/2006/relationships/tags" Target="../tags/tag976.xml"/><Relationship Id="rId146" Type="http://schemas.openxmlformats.org/officeDocument/2006/relationships/tags" Target="../tags/tag975.xml"/><Relationship Id="rId145" Type="http://schemas.openxmlformats.org/officeDocument/2006/relationships/tags" Target="../tags/tag974.xml"/><Relationship Id="rId144" Type="http://schemas.openxmlformats.org/officeDocument/2006/relationships/tags" Target="../tags/tag973.xml"/><Relationship Id="rId143" Type="http://schemas.openxmlformats.org/officeDocument/2006/relationships/tags" Target="../tags/tag972.xml"/><Relationship Id="rId142" Type="http://schemas.openxmlformats.org/officeDocument/2006/relationships/tags" Target="../tags/tag971.xml"/><Relationship Id="rId141" Type="http://schemas.openxmlformats.org/officeDocument/2006/relationships/tags" Target="../tags/tag970.xml"/><Relationship Id="rId140" Type="http://schemas.openxmlformats.org/officeDocument/2006/relationships/tags" Target="../tags/tag969.xml"/><Relationship Id="rId14" Type="http://schemas.openxmlformats.org/officeDocument/2006/relationships/tags" Target="../tags/tag843.xml"/><Relationship Id="rId139" Type="http://schemas.openxmlformats.org/officeDocument/2006/relationships/tags" Target="../tags/tag968.xml"/><Relationship Id="rId138" Type="http://schemas.openxmlformats.org/officeDocument/2006/relationships/tags" Target="../tags/tag967.xml"/><Relationship Id="rId137" Type="http://schemas.openxmlformats.org/officeDocument/2006/relationships/tags" Target="../tags/tag966.xml"/><Relationship Id="rId136" Type="http://schemas.openxmlformats.org/officeDocument/2006/relationships/tags" Target="../tags/tag965.xml"/><Relationship Id="rId135" Type="http://schemas.openxmlformats.org/officeDocument/2006/relationships/tags" Target="../tags/tag964.xml"/><Relationship Id="rId134" Type="http://schemas.openxmlformats.org/officeDocument/2006/relationships/tags" Target="../tags/tag963.xml"/><Relationship Id="rId133" Type="http://schemas.openxmlformats.org/officeDocument/2006/relationships/tags" Target="../tags/tag962.xml"/><Relationship Id="rId132" Type="http://schemas.openxmlformats.org/officeDocument/2006/relationships/tags" Target="../tags/tag961.xml"/><Relationship Id="rId131" Type="http://schemas.openxmlformats.org/officeDocument/2006/relationships/tags" Target="../tags/tag960.xml"/><Relationship Id="rId130" Type="http://schemas.openxmlformats.org/officeDocument/2006/relationships/tags" Target="../tags/tag959.xml"/><Relationship Id="rId13" Type="http://schemas.openxmlformats.org/officeDocument/2006/relationships/tags" Target="../tags/tag842.xml"/><Relationship Id="rId129" Type="http://schemas.openxmlformats.org/officeDocument/2006/relationships/tags" Target="../tags/tag958.xml"/><Relationship Id="rId128" Type="http://schemas.openxmlformats.org/officeDocument/2006/relationships/tags" Target="../tags/tag957.xml"/><Relationship Id="rId127" Type="http://schemas.openxmlformats.org/officeDocument/2006/relationships/tags" Target="../tags/tag956.xml"/><Relationship Id="rId126" Type="http://schemas.openxmlformats.org/officeDocument/2006/relationships/tags" Target="../tags/tag955.xml"/><Relationship Id="rId125" Type="http://schemas.openxmlformats.org/officeDocument/2006/relationships/tags" Target="../tags/tag954.xml"/><Relationship Id="rId124" Type="http://schemas.openxmlformats.org/officeDocument/2006/relationships/tags" Target="../tags/tag953.xml"/><Relationship Id="rId123" Type="http://schemas.openxmlformats.org/officeDocument/2006/relationships/tags" Target="../tags/tag952.xml"/><Relationship Id="rId122" Type="http://schemas.openxmlformats.org/officeDocument/2006/relationships/tags" Target="../tags/tag951.xml"/><Relationship Id="rId121" Type="http://schemas.openxmlformats.org/officeDocument/2006/relationships/tags" Target="../tags/tag950.xml"/><Relationship Id="rId120" Type="http://schemas.openxmlformats.org/officeDocument/2006/relationships/tags" Target="../tags/tag949.xml"/><Relationship Id="rId12" Type="http://schemas.openxmlformats.org/officeDocument/2006/relationships/tags" Target="../tags/tag841.xml"/><Relationship Id="rId119" Type="http://schemas.openxmlformats.org/officeDocument/2006/relationships/tags" Target="../tags/tag948.xml"/><Relationship Id="rId118" Type="http://schemas.openxmlformats.org/officeDocument/2006/relationships/tags" Target="../tags/tag947.xml"/><Relationship Id="rId117" Type="http://schemas.openxmlformats.org/officeDocument/2006/relationships/tags" Target="../tags/tag946.xml"/><Relationship Id="rId116" Type="http://schemas.openxmlformats.org/officeDocument/2006/relationships/tags" Target="../tags/tag945.xml"/><Relationship Id="rId115" Type="http://schemas.openxmlformats.org/officeDocument/2006/relationships/tags" Target="../tags/tag944.xml"/><Relationship Id="rId114" Type="http://schemas.openxmlformats.org/officeDocument/2006/relationships/tags" Target="../tags/tag943.xml"/><Relationship Id="rId113" Type="http://schemas.openxmlformats.org/officeDocument/2006/relationships/tags" Target="../tags/tag942.xml"/><Relationship Id="rId112" Type="http://schemas.openxmlformats.org/officeDocument/2006/relationships/tags" Target="../tags/tag941.xml"/><Relationship Id="rId111" Type="http://schemas.openxmlformats.org/officeDocument/2006/relationships/tags" Target="../tags/tag940.xml"/><Relationship Id="rId110" Type="http://schemas.openxmlformats.org/officeDocument/2006/relationships/tags" Target="../tags/tag939.xml"/><Relationship Id="rId11" Type="http://schemas.openxmlformats.org/officeDocument/2006/relationships/tags" Target="../tags/tag840.xml"/><Relationship Id="rId109" Type="http://schemas.openxmlformats.org/officeDocument/2006/relationships/tags" Target="../tags/tag938.xml"/><Relationship Id="rId108" Type="http://schemas.openxmlformats.org/officeDocument/2006/relationships/tags" Target="../tags/tag937.xml"/><Relationship Id="rId107" Type="http://schemas.openxmlformats.org/officeDocument/2006/relationships/tags" Target="../tags/tag936.xml"/><Relationship Id="rId106" Type="http://schemas.openxmlformats.org/officeDocument/2006/relationships/tags" Target="../tags/tag935.xml"/><Relationship Id="rId105" Type="http://schemas.openxmlformats.org/officeDocument/2006/relationships/tags" Target="../tags/tag934.xml"/><Relationship Id="rId104" Type="http://schemas.openxmlformats.org/officeDocument/2006/relationships/tags" Target="../tags/tag933.xml"/><Relationship Id="rId103" Type="http://schemas.openxmlformats.org/officeDocument/2006/relationships/tags" Target="../tags/tag932.xml"/><Relationship Id="rId102" Type="http://schemas.openxmlformats.org/officeDocument/2006/relationships/tags" Target="../tags/tag931.xml"/><Relationship Id="rId101" Type="http://schemas.openxmlformats.org/officeDocument/2006/relationships/tags" Target="../tags/tag930.xml"/><Relationship Id="rId100" Type="http://schemas.openxmlformats.org/officeDocument/2006/relationships/tags" Target="../tags/tag929.xml"/><Relationship Id="rId10" Type="http://schemas.openxmlformats.org/officeDocument/2006/relationships/tags" Target="../tags/tag839.xml"/><Relationship Id="rId1" Type="http://schemas.openxmlformats.org/officeDocument/2006/relationships/tags" Target="../tags/tag83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tags" Target="../tags/tag1101.xml"/><Relationship Id="rId3" Type="http://schemas.openxmlformats.org/officeDocument/2006/relationships/tags" Target="../tags/tag1100.xml"/><Relationship Id="rId2" Type="http://schemas.openxmlformats.org/officeDocument/2006/relationships/tags" Target="../tags/tag1099.xml"/><Relationship Id="rId1" Type="http://schemas.openxmlformats.org/officeDocument/2006/relationships/tags" Target="../tags/tag1098.xml"/></Relationships>
</file>

<file path=ppt/slides/_rels/slide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6.png"/><Relationship Id="rId30" Type="http://schemas.openxmlformats.org/officeDocument/2006/relationships/notesSlide" Target="../notesSlides/notesSlide2.xml"/><Relationship Id="rId3" Type="http://schemas.openxmlformats.org/officeDocument/2006/relationships/image" Target="../media/image5.png"/><Relationship Id="rId29" Type="http://schemas.openxmlformats.org/officeDocument/2006/relationships/slideLayout" Target="../slideLayouts/slideLayout8.xml"/><Relationship Id="rId28" Type="http://schemas.openxmlformats.org/officeDocument/2006/relationships/tags" Target="../tags/tag24.xml"/><Relationship Id="rId27" Type="http://schemas.openxmlformats.org/officeDocument/2006/relationships/tags" Target="../tags/tag23.xml"/><Relationship Id="rId26" Type="http://schemas.openxmlformats.org/officeDocument/2006/relationships/tags" Target="../tags/tag22.xml"/><Relationship Id="rId25" Type="http://schemas.openxmlformats.org/officeDocument/2006/relationships/tags" Target="../tags/tag21.xml"/><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tags" Target="../tags/tag18.xml"/><Relationship Id="rId21" Type="http://schemas.openxmlformats.org/officeDocument/2006/relationships/tags" Target="../tags/tag17.xml"/><Relationship Id="rId20" Type="http://schemas.openxmlformats.org/officeDocument/2006/relationships/tags" Target="../tags/tag16.xml"/><Relationship Id="rId2" Type="http://schemas.openxmlformats.org/officeDocument/2006/relationships/image" Target="../media/image4.png"/><Relationship Id="rId19" Type="http://schemas.openxmlformats.org/officeDocument/2006/relationships/tags" Target="../tags/tag15.xml"/><Relationship Id="rId18" Type="http://schemas.openxmlformats.org/officeDocument/2006/relationships/tags" Target="../tags/tag14.xml"/><Relationship Id="rId17" Type="http://schemas.openxmlformats.org/officeDocument/2006/relationships/tags" Target="../tags/tag13.xml"/><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tags" Target="../tags/tag1105.xml"/><Relationship Id="rId3" Type="http://schemas.openxmlformats.org/officeDocument/2006/relationships/tags" Target="../tags/tag1104.xml"/><Relationship Id="rId2" Type="http://schemas.openxmlformats.org/officeDocument/2006/relationships/tags" Target="../tags/tag1103.xml"/><Relationship Id="rId1" Type="http://schemas.openxmlformats.org/officeDocument/2006/relationships/tags" Target="../tags/tag110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9" Type="http://schemas.openxmlformats.org/officeDocument/2006/relationships/slideLayout" Target="../slideLayouts/slideLayout9.xml"/><Relationship Id="rId28" Type="http://schemas.openxmlformats.org/officeDocument/2006/relationships/tags" Target="../tags/tag57.xml"/><Relationship Id="rId27" Type="http://schemas.openxmlformats.org/officeDocument/2006/relationships/tags" Target="../tags/tag56.xml"/><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image" Target="../media/image8.png"/><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1" Type="http://schemas.openxmlformats.org/officeDocument/2006/relationships/slideLayout" Target="../slideLayouts/slideLayout9.xml"/><Relationship Id="rId30" Type="http://schemas.openxmlformats.org/officeDocument/2006/relationships/image" Target="../media/image12.jpeg"/><Relationship Id="rId3" Type="http://schemas.openxmlformats.org/officeDocument/2006/relationships/tags" Target="../tags/tag60.xml"/><Relationship Id="rId29" Type="http://schemas.openxmlformats.org/officeDocument/2006/relationships/image" Target="../media/image11.jpeg"/><Relationship Id="rId28" Type="http://schemas.openxmlformats.org/officeDocument/2006/relationships/image" Target="../media/image10.jpeg"/><Relationship Id="rId27" Type="http://schemas.openxmlformats.org/officeDocument/2006/relationships/image" Target="../media/image9.jpeg"/><Relationship Id="rId26" Type="http://schemas.openxmlformats.org/officeDocument/2006/relationships/tags" Target="../tags/tag83.xml"/><Relationship Id="rId25" Type="http://schemas.openxmlformats.org/officeDocument/2006/relationships/tags" Target="../tags/tag82.xml"/><Relationship Id="rId24" Type="http://schemas.openxmlformats.org/officeDocument/2006/relationships/tags" Target="../tags/tag81.xml"/><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tags" Target="../tags/tag59.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8" Type="http://schemas.openxmlformats.org/officeDocument/2006/relationships/slideLayout" Target="../slideLayouts/slideLayout9.xml"/><Relationship Id="rId27" Type="http://schemas.openxmlformats.org/officeDocument/2006/relationships/image" Target="../media/image13.png"/><Relationship Id="rId26" Type="http://schemas.openxmlformats.org/officeDocument/2006/relationships/tags" Target="../tags/tag109.xml"/><Relationship Id="rId25" Type="http://schemas.openxmlformats.org/officeDocument/2006/relationships/tags" Target="../tags/tag108.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tags" Target="../tags/tag85.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7.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8" Type="http://schemas.openxmlformats.org/officeDocument/2006/relationships/slideLayout" Target="../slideLayouts/slideLayout9.xml"/><Relationship Id="rId27" Type="http://schemas.openxmlformats.org/officeDocument/2006/relationships/image" Target="../media/image14.png"/><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tags" Target="../tags/tag131.xml"/><Relationship Id="rId21" Type="http://schemas.openxmlformats.org/officeDocument/2006/relationships/tags" Target="../tags/tag130.xml"/><Relationship Id="rId20" Type="http://schemas.openxmlformats.org/officeDocument/2006/relationships/tags" Target="../tags/tag129.xml"/><Relationship Id="rId2" Type="http://schemas.openxmlformats.org/officeDocument/2006/relationships/tags" Target="../tags/tag111.xml"/><Relationship Id="rId19" Type="http://schemas.openxmlformats.org/officeDocument/2006/relationships/tags" Target="../tags/tag128.xml"/><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tags" Target="../tags/tag110.xml"/></Relationships>
</file>

<file path=ppt/slides/_rels/slide8.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8" Type="http://schemas.openxmlformats.org/officeDocument/2006/relationships/slideLayout" Target="../slideLayouts/slideLayout9.xml"/><Relationship Id="rId27" Type="http://schemas.openxmlformats.org/officeDocument/2006/relationships/image" Target="../media/image15.jpeg"/><Relationship Id="rId26" Type="http://schemas.openxmlformats.org/officeDocument/2006/relationships/tags" Target="../tags/tag161.xml"/><Relationship Id="rId25" Type="http://schemas.openxmlformats.org/officeDocument/2006/relationships/tags" Target="../tags/tag160.xml"/><Relationship Id="rId24" Type="http://schemas.openxmlformats.org/officeDocument/2006/relationships/tags" Target="../tags/tag159.xml"/><Relationship Id="rId23" Type="http://schemas.openxmlformats.org/officeDocument/2006/relationships/tags" Target="../tags/tag158.xml"/><Relationship Id="rId22" Type="http://schemas.openxmlformats.org/officeDocument/2006/relationships/tags" Target="../tags/tag157.xml"/><Relationship Id="rId21" Type="http://schemas.openxmlformats.org/officeDocument/2006/relationships/tags" Target="../tags/tag156.xml"/><Relationship Id="rId20" Type="http://schemas.openxmlformats.org/officeDocument/2006/relationships/tags" Target="../tags/tag155.xml"/><Relationship Id="rId2" Type="http://schemas.openxmlformats.org/officeDocument/2006/relationships/tags" Target="../tags/tag137.xml"/><Relationship Id="rId19" Type="http://schemas.openxmlformats.org/officeDocument/2006/relationships/tags" Target="../tags/tag154.xml"/><Relationship Id="rId18" Type="http://schemas.openxmlformats.org/officeDocument/2006/relationships/tags" Target="../tags/tag153.xml"/><Relationship Id="rId17" Type="http://schemas.openxmlformats.org/officeDocument/2006/relationships/tags" Target="../tags/tag152.xml"/><Relationship Id="rId16" Type="http://schemas.openxmlformats.org/officeDocument/2006/relationships/tags" Target="../tags/tag151.xml"/><Relationship Id="rId15" Type="http://schemas.openxmlformats.org/officeDocument/2006/relationships/tags" Target="../tags/tag150.xml"/><Relationship Id="rId14" Type="http://schemas.openxmlformats.org/officeDocument/2006/relationships/tags" Target="../tags/tag149.xml"/><Relationship Id="rId13" Type="http://schemas.openxmlformats.org/officeDocument/2006/relationships/tags" Target="../tags/tag14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tags" Target="../tags/tag136.xml"/></Relationships>
</file>

<file path=ppt/slides/_rels/slide9.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8" Type="http://schemas.openxmlformats.org/officeDocument/2006/relationships/slideLayout" Target="../slideLayouts/slideLayout9.xml"/><Relationship Id="rId27" Type="http://schemas.openxmlformats.org/officeDocument/2006/relationships/image" Target="../media/image16.png"/><Relationship Id="rId26" Type="http://schemas.openxmlformats.org/officeDocument/2006/relationships/tags" Target="../tags/tag187.xml"/><Relationship Id="rId25" Type="http://schemas.openxmlformats.org/officeDocument/2006/relationships/tags" Target="../tags/tag186.xml"/><Relationship Id="rId24" Type="http://schemas.openxmlformats.org/officeDocument/2006/relationships/tags" Target="../tags/tag185.xml"/><Relationship Id="rId23" Type="http://schemas.openxmlformats.org/officeDocument/2006/relationships/tags" Target="../tags/tag184.xml"/><Relationship Id="rId22" Type="http://schemas.openxmlformats.org/officeDocument/2006/relationships/tags" Target="../tags/tag183.xml"/><Relationship Id="rId21" Type="http://schemas.openxmlformats.org/officeDocument/2006/relationships/tags" Target="../tags/tag182.xml"/><Relationship Id="rId20" Type="http://schemas.openxmlformats.org/officeDocument/2006/relationships/tags" Target="../tags/tag181.xml"/><Relationship Id="rId2" Type="http://schemas.openxmlformats.org/officeDocument/2006/relationships/tags" Target="../tags/tag163.xml"/><Relationship Id="rId19" Type="http://schemas.openxmlformats.org/officeDocument/2006/relationships/tags" Target="../tags/tag180.xml"/><Relationship Id="rId18" Type="http://schemas.openxmlformats.org/officeDocument/2006/relationships/tags" Target="../tags/tag179.xml"/><Relationship Id="rId17" Type="http://schemas.openxmlformats.org/officeDocument/2006/relationships/tags" Target="../tags/tag178.xml"/><Relationship Id="rId16" Type="http://schemas.openxmlformats.org/officeDocument/2006/relationships/tags" Target="../tags/tag177.xml"/><Relationship Id="rId15" Type="http://schemas.openxmlformats.org/officeDocument/2006/relationships/tags" Target="../tags/tag176.xml"/><Relationship Id="rId14" Type="http://schemas.openxmlformats.org/officeDocument/2006/relationships/tags" Target="../tags/tag175.xml"/><Relationship Id="rId13" Type="http://schemas.openxmlformats.org/officeDocument/2006/relationships/tags" Target="../tags/tag174.xml"/><Relationship Id="rId12" Type="http://schemas.openxmlformats.org/officeDocument/2006/relationships/tags" Target="../tags/tag173.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tags" Target="../tags/tag1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866265" y="0"/>
            <a:ext cx="10327640" cy="6858635"/>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2163445" y="640080"/>
            <a:ext cx="9904730" cy="2858135"/>
            <a:chOff x="3407" y="1008"/>
            <a:chExt cx="15598" cy="4501"/>
          </a:xfrm>
        </p:grpSpPr>
        <p:sp>
          <p:nvSpPr>
            <p:cNvPr id="37" name="TextBox 22"/>
            <p:cNvSpPr txBox="1">
              <a:spLocks noChangeArrowheads="1"/>
            </p:cNvSpPr>
            <p:nvPr/>
          </p:nvSpPr>
          <p:spPr bwMode="auto">
            <a:xfrm>
              <a:off x="3407" y="4299"/>
              <a:ext cx="15598"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300">
                  <a:solidFill>
                    <a:schemeClr val="tx1"/>
                  </a:solidFill>
                  <a:latin typeface="Nexa Light" pitchFamily="50" charset="0"/>
                  <a:ea typeface="微软雅黑" panose="020B0503020204020204" pitchFamily="34" charset="-122"/>
                </a:defRPr>
              </a:lvl1pPr>
              <a:lvl2pPr marL="742950" indent="-285750">
                <a:defRPr sz="1300">
                  <a:solidFill>
                    <a:schemeClr val="tx1"/>
                  </a:solidFill>
                  <a:latin typeface="Nexa Light" pitchFamily="50" charset="0"/>
                  <a:ea typeface="微软雅黑" panose="020B0503020204020204" pitchFamily="34" charset="-122"/>
                </a:defRPr>
              </a:lvl2pPr>
              <a:lvl3pPr marL="1143000" indent="-228600">
                <a:defRPr sz="1300">
                  <a:solidFill>
                    <a:schemeClr val="tx1"/>
                  </a:solidFill>
                  <a:latin typeface="Nexa Light" pitchFamily="50" charset="0"/>
                  <a:ea typeface="微软雅黑" panose="020B0503020204020204" pitchFamily="34" charset="-122"/>
                </a:defRPr>
              </a:lvl3pPr>
              <a:lvl4pPr marL="1600200" indent="-228600">
                <a:defRPr sz="1300">
                  <a:solidFill>
                    <a:schemeClr val="tx1"/>
                  </a:solidFill>
                  <a:latin typeface="Nexa Light" pitchFamily="50" charset="0"/>
                  <a:ea typeface="微软雅黑" panose="020B0503020204020204" pitchFamily="34" charset="-122"/>
                </a:defRPr>
              </a:lvl4pPr>
              <a:lvl5pPr marL="2057400" indent="-228600">
                <a:defRPr sz="1300">
                  <a:solidFill>
                    <a:schemeClr val="tx1"/>
                  </a:solidFill>
                  <a:latin typeface="Nexa Light"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9pPr>
            </a:lstStyle>
            <a:p>
              <a:pPr algn="l" eaLnBrk="1" hangingPunct="1"/>
              <a:r>
                <a:rPr lang="zh-CN" altLang="en-US" sz="4400" b="1" spc="100" dirty="0">
                  <a:solidFill>
                    <a:schemeClr val="bg1"/>
                  </a:solidFill>
                  <a:latin typeface="微软雅黑" panose="020B0503020204020204" pitchFamily="34" charset="-122"/>
                </a:rPr>
                <a:t>第一节</a:t>
              </a:r>
              <a:r>
                <a:rPr lang="en-US" altLang="zh-CN" sz="4400" b="1" spc="100" dirty="0">
                  <a:solidFill>
                    <a:schemeClr val="bg1"/>
                  </a:solidFill>
                  <a:latin typeface="微软雅黑" panose="020B0503020204020204" pitchFamily="34" charset="-122"/>
                </a:rPr>
                <a:t> </a:t>
              </a:r>
              <a:r>
                <a:rPr lang="zh-CN" altLang="en-US" sz="4400" b="1" spc="100" dirty="0">
                  <a:solidFill>
                    <a:schemeClr val="bg1"/>
                  </a:solidFill>
                  <a:latin typeface="微软雅黑" panose="020B0503020204020204" pitchFamily="34" charset="-122"/>
                </a:rPr>
                <a:t>第</a:t>
              </a:r>
              <a:r>
                <a:rPr lang="en-US" altLang="zh-CN" sz="4400" b="1" spc="100" dirty="0">
                  <a:solidFill>
                    <a:schemeClr val="bg1"/>
                  </a:solidFill>
                  <a:latin typeface="微软雅黑" panose="020B0503020204020204" pitchFamily="34" charset="-122"/>
                </a:rPr>
                <a:t>2</a:t>
              </a:r>
              <a:r>
                <a:rPr lang="zh-CN" altLang="en-US" sz="4400" b="1" spc="100" dirty="0">
                  <a:solidFill>
                    <a:schemeClr val="bg1"/>
                  </a:solidFill>
                  <a:latin typeface="微软雅黑" panose="020B0503020204020204" pitchFamily="34" charset="-122"/>
                </a:rPr>
                <a:t>课时</a:t>
              </a:r>
              <a:r>
                <a:rPr lang="en-US" altLang="zh-CN" sz="4400" b="1" spc="100" dirty="0">
                  <a:solidFill>
                    <a:schemeClr val="bg1"/>
                  </a:solidFill>
                  <a:latin typeface="微软雅黑" panose="020B0503020204020204" pitchFamily="34" charset="-122"/>
                </a:rPr>
                <a:t> </a:t>
              </a:r>
              <a:r>
                <a:rPr lang="zh-CN" altLang="en-US" sz="4400" b="1" spc="100" dirty="0">
                  <a:solidFill>
                    <a:schemeClr val="bg1"/>
                  </a:solidFill>
                  <a:latin typeface="微软雅黑" panose="020B0503020204020204" pitchFamily="34" charset="-122"/>
                </a:rPr>
                <a:t>农业区位因素</a:t>
              </a:r>
              <a:r>
                <a:rPr lang="zh-CN" altLang="en-US" sz="4400" b="1" spc="100" dirty="0">
                  <a:solidFill>
                    <a:schemeClr val="bg1"/>
                  </a:solidFill>
                  <a:latin typeface="微软雅黑" panose="020B0503020204020204" pitchFamily="34" charset="-122"/>
                </a:rPr>
                <a:t>的变化</a:t>
              </a:r>
              <a:endParaRPr lang="zh-CN" altLang="en-US" sz="4400" b="1" spc="100" dirty="0">
                <a:solidFill>
                  <a:schemeClr val="bg1"/>
                </a:solidFill>
                <a:latin typeface="微软雅黑" panose="020B0503020204020204" pitchFamily="34" charset="-122"/>
              </a:endParaRPr>
            </a:p>
          </p:txBody>
        </p:sp>
        <p:sp>
          <p:nvSpPr>
            <p:cNvPr id="38" name="文本框 37"/>
            <p:cNvSpPr txBox="1"/>
            <p:nvPr/>
          </p:nvSpPr>
          <p:spPr>
            <a:xfrm>
              <a:off x="6826" y="1008"/>
              <a:ext cx="8332" cy="2931"/>
            </a:xfrm>
            <a:prstGeom prst="rect">
              <a:avLst/>
            </a:prstGeom>
            <a:noFill/>
          </p:spPr>
          <p:txBody>
            <a:bodyPr wrap="square" rtlCol="0">
              <a:spAutoFit/>
            </a:bodyPr>
            <a:lstStyle/>
            <a:p>
              <a:r>
                <a:rPr lang="en-US" altLang="zh-CN" sz="11500" dirty="0">
                  <a:solidFill>
                    <a:srgbClr val="C00000"/>
                  </a:solidFill>
                  <a:latin typeface="Impact" panose="020B0806030902050204" pitchFamily="34" charset="0"/>
                  <a:ea typeface="方正大标宋简体" panose="03000509000000000000" pitchFamily="2" charset="-122"/>
                  <a:cs typeface="Arial" panose="020B0604020202020204" pitchFamily="34" charset="0"/>
                </a:rPr>
                <a:t>2024</a:t>
              </a:r>
              <a:endParaRPr lang="en-US" altLang="zh-CN" sz="11500" dirty="0">
                <a:solidFill>
                  <a:srgbClr val="C00000"/>
                </a:solidFill>
                <a:latin typeface="Impact" panose="020B0806030902050204" pitchFamily="34" charset="0"/>
                <a:ea typeface="方正大标宋简体" panose="03000509000000000000" pitchFamily="2" charset="-122"/>
                <a:cs typeface="Arial" panose="020B0604020202020204" pitchFamily="34" charset="0"/>
              </a:endParaRPr>
            </a:p>
          </p:txBody>
        </p:sp>
      </p:grpSp>
      <p:cxnSp>
        <p:nvCxnSpPr>
          <p:cNvPr id="21" name="直接连接符 20"/>
          <p:cNvCxnSpPr/>
          <p:nvPr/>
        </p:nvCxnSpPr>
        <p:spPr>
          <a:xfrm>
            <a:off x="4605787" y="3629037"/>
            <a:ext cx="716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矩形 40"/>
          <p:cNvSpPr>
            <a:spLocks noChangeArrowheads="1"/>
          </p:cNvSpPr>
          <p:nvPr/>
        </p:nvSpPr>
        <p:spPr bwMode="auto">
          <a:xfrm>
            <a:off x="4491487" y="3690875"/>
            <a:ext cx="7469309" cy="41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Section 1 Agricultural Location Factors and Their Changes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3" name="Timeless">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537772" y="-1461654"/>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3" repeatCount="indefinite" fill="hold" display="0">
                  <p:stCondLst>
                    <p:cond delay="indefinite"/>
                  </p:stCondLst>
                  <p:endCondLst>
                    <p:cond evt="onStopAudio" delay="0">
                      <p:tgtEl>
                        <p:sldTgt/>
                      </p:tgtEl>
                    </p:cond>
                  </p:endCondLst>
                </p:cTn>
                <p:tgtEl>
                  <p:spTgt spid="3"/>
                </p:tgtEl>
              </p:cMediaNode>
            </p:audio>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891540"/>
          </a:xfrm>
          <a:prstGeom prst="rect">
            <a:avLst/>
          </a:prstGeom>
          <a:noFill/>
        </p:spPr>
        <p:txBody>
          <a:bodyPr wrap="square" rtlCol="0">
            <a:spAutoFit/>
          </a:bodyPr>
          <a:p>
            <a:r>
              <a:rPr lang="en-US" altLang="zh-CN" sz="2800" b="1">
                <a:solidFill>
                  <a:srgbClr val="FF0000"/>
                </a:solidFill>
                <a:latin typeface="Calibri" panose="020F0502020204030204" charset="0"/>
              </a:rPr>
              <a:t>③</a:t>
            </a:r>
            <a:r>
              <a:rPr lang="en-US" altLang="zh-CN" sz="2800" b="1">
                <a:solidFill>
                  <a:srgbClr val="FF0000"/>
                </a:solidFill>
              </a:rPr>
              <a:t>.</a:t>
            </a:r>
            <a:r>
              <a:rPr lang="zh-CN" altLang="en-US" sz="2800" b="1">
                <a:solidFill>
                  <a:srgbClr val="FF0000"/>
                </a:solidFill>
              </a:rPr>
              <a:t>交通的变化：</a:t>
            </a: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交通运输条件的改善和农产品保鲜、冷藏等技术的改进，使市场对农业区位选择的影响在地域上大为扩展。</a:t>
            </a:r>
            <a:r>
              <a:rPr lang="zh-CN" altLang="en-US" sz="2400" b="1" spc="100">
                <a:ln w="3175">
                  <a:noFill/>
                  <a:prstDash val="dash"/>
                </a:ln>
                <a:solidFill>
                  <a:schemeClr val="bg1"/>
                </a:solidFill>
                <a:latin typeface="楷体" panose="02010609060101010101" charset="-122"/>
                <a:ea typeface="楷体" panose="02010609060101010101" charset="-122"/>
                <a:cs typeface="楷体" panose="02010609060101010101" charset="-122"/>
                <a:sym typeface="Wingdings" panose="05000000000000000000" charset="0"/>
              </a:rPr>
              <a:t>。</a:t>
            </a:r>
            <a:endParaRPr lang="zh-CN" altLang="en-US" sz="2400" b="1" spc="280">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descr="14"/>
          <p:cNvPicPr>
            <a:picLocks noChangeAspect="1"/>
          </p:cNvPicPr>
          <p:nvPr/>
        </p:nvPicPr>
        <p:blipFill>
          <a:blip r:embed="rId1"/>
          <a:stretch>
            <a:fillRect/>
          </a:stretch>
        </p:blipFill>
        <p:spPr>
          <a:xfrm>
            <a:off x="226695" y="2379345"/>
            <a:ext cx="5728335" cy="3818890"/>
          </a:xfrm>
          <a:prstGeom prst="rect">
            <a:avLst/>
          </a:prstGeom>
        </p:spPr>
      </p:pic>
      <p:sp>
        <p:nvSpPr>
          <p:cNvPr id="76" name="文本框 75"/>
          <p:cNvSpPr txBox="1"/>
          <p:nvPr/>
        </p:nvSpPr>
        <p:spPr>
          <a:xfrm>
            <a:off x="6090285" y="2480945"/>
            <a:ext cx="5899150" cy="1198880"/>
          </a:xfrm>
          <a:prstGeom prst="rect">
            <a:avLst/>
          </a:prstGeom>
          <a:noFill/>
        </p:spPr>
        <p:txBody>
          <a:bodyPr wrap="square" rtlCol="0">
            <a:spAutoFit/>
          </a:bodyPr>
          <a:p>
            <a:r>
              <a:rPr lang="zh-CN" altLang="en-US" sz="2400" b="1">
                <a:solidFill>
                  <a:srgbClr val="00B050"/>
                </a:solidFill>
              </a:rPr>
              <a:t>【课堂探究】</a:t>
            </a:r>
            <a:r>
              <a:rPr lang="zh-CN" sz="2400" b="1">
                <a:solidFill>
                  <a:schemeClr val="tx1"/>
                </a:solidFill>
                <a:sym typeface="+mn-ea"/>
              </a:rPr>
              <a:t>每年春节期间，智利车厘子大量进入中国市场，为什么智利车厘子可以飘扬过海来中国</a:t>
            </a:r>
            <a:r>
              <a:rPr sz="2400" b="1">
                <a:solidFill>
                  <a:schemeClr val="tx1"/>
                </a:solidFill>
                <a:sym typeface="+mn-ea"/>
              </a:rPr>
              <a:t>？</a:t>
            </a:r>
            <a:endParaRPr lang="zh-CN" altLang="en-US" sz="2400" b="1">
              <a:solidFill>
                <a:schemeClr val="tx1"/>
              </a:solidFill>
              <a:sym typeface="+mn-ea"/>
            </a:endParaRPr>
          </a:p>
        </p:txBody>
      </p:sp>
      <p:sp>
        <p:nvSpPr>
          <p:cNvPr id="77" name="文本框 76"/>
          <p:cNvSpPr txBox="1"/>
          <p:nvPr/>
        </p:nvSpPr>
        <p:spPr>
          <a:xfrm>
            <a:off x="6177280" y="4051300"/>
            <a:ext cx="5473065" cy="1568450"/>
          </a:xfrm>
          <a:prstGeom prst="rect">
            <a:avLst/>
          </a:prstGeom>
          <a:noFill/>
        </p:spPr>
        <p:txBody>
          <a:bodyPr wrap="square" rtlCol="0">
            <a:spAutoFit/>
          </a:bodyPr>
          <a:p>
            <a:pPr indent="0">
              <a:buFont typeface="Wingdings" panose="05000000000000000000" charset="0"/>
              <a:buNone/>
            </a:pPr>
            <a:r>
              <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车厘子属于易腐烂的农产品，需要尽快进入市场，随着现代航空运输的发展和冷链运输的发展，可以扩大的车厘子的市场范围和储存</a:t>
            </a:r>
            <a:r>
              <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时间。</a:t>
            </a:r>
            <a:endPar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blinds(horizontal)">
                                      <p:cBhvr>
                                        <p:cTn id="2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6" grpId="0"/>
      <p:bldP spid="76" grpId="1"/>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1260475"/>
          </a:xfrm>
          <a:prstGeom prst="rect">
            <a:avLst/>
          </a:prstGeom>
          <a:noFill/>
        </p:spPr>
        <p:txBody>
          <a:bodyPr wrap="square" rtlCol="0">
            <a:spAutoFit/>
          </a:bodyPr>
          <a:p>
            <a:r>
              <a:rPr lang="en-US" altLang="zh-CN" sz="2800" b="1">
                <a:solidFill>
                  <a:srgbClr val="FF0000"/>
                </a:solidFill>
                <a:latin typeface="微软雅黑" panose="020B0503020204020204" pitchFamily="34" charset="-122"/>
                <a:ea typeface="微软雅黑" panose="020B0503020204020204" pitchFamily="34" charset="-122"/>
              </a:rPr>
              <a:t>④</a:t>
            </a:r>
            <a:r>
              <a:rPr lang="en-US" altLang="zh-CN" sz="2800" b="1">
                <a:solidFill>
                  <a:srgbClr val="FF0000"/>
                </a:solidFill>
              </a:rPr>
              <a:t>.</a:t>
            </a:r>
            <a:r>
              <a:rPr lang="zh-CN" altLang="en-US" sz="2800" b="1">
                <a:solidFill>
                  <a:srgbClr val="FF0000"/>
                </a:solidFill>
              </a:rPr>
              <a:t>我国农业区位变化：</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a:p>
            <a:pPr marL="342900" indent="-342900">
              <a:buFont typeface="Wingdings" panose="05000000000000000000" charset="0"/>
              <a:buChar char="l"/>
            </a:pP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经济发展推动了城镇化的进程，农副产品的市场需求量大增，在交通运输条件改善的基础上，在远离城市的广大农、牧地区形成一大批农副产品生产基地。</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p:txBody>
      </p:sp>
      <p:pic>
        <p:nvPicPr>
          <p:cNvPr id="5" name="图片 4"/>
          <p:cNvPicPr>
            <a:picLocks noChangeAspect="1"/>
          </p:cNvPicPr>
          <p:nvPr>
            <p:custDataLst>
              <p:tags r:id="rId1"/>
            </p:custDataLst>
          </p:nvPr>
        </p:nvPicPr>
        <p:blipFill>
          <a:blip r:embed="rId2"/>
          <a:srcRect l="4719" r="4719"/>
          <a:stretch>
            <a:fillRect/>
          </a:stretch>
        </p:blipFill>
        <p:spPr>
          <a:xfrm>
            <a:off x="203200" y="2622550"/>
            <a:ext cx="5444490" cy="3729355"/>
          </a:xfrm>
          <a:custGeom>
            <a:avLst/>
            <a:gdLst/>
            <a:ahLst/>
            <a:cxnLst>
              <a:cxn ang="3">
                <a:pos x="hc" y="t"/>
              </a:cxn>
              <a:cxn ang="cd2">
                <a:pos x="l" y="vc"/>
              </a:cxn>
              <a:cxn ang="cd4">
                <a:pos x="hc" y="b"/>
              </a:cxn>
              <a:cxn ang="0">
                <a:pos x="r" y="vc"/>
              </a:cxn>
            </a:cxnLst>
            <a:rect l="l" t="t" r="r" b="b"/>
            <a:pathLst>
              <a:path w="10560" h="5280">
                <a:moveTo>
                  <a:pt x="0" y="0"/>
                </a:moveTo>
                <a:lnTo>
                  <a:pt x="10560" y="0"/>
                </a:lnTo>
                <a:lnTo>
                  <a:pt x="10560" y="5280"/>
                </a:lnTo>
                <a:lnTo>
                  <a:pt x="0" y="5280"/>
                </a:lnTo>
                <a:lnTo>
                  <a:pt x="0" y="0"/>
                </a:lnTo>
                <a:close/>
              </a:path>
            </a:pathLst>
          </a:custGeom>
        </p:spPr>
      </p:pic>
      <p:grpSp>
        <p:nvGrpSpPr>
          <p:cNvPr id="79" name="组合 78"/>
          <p:cNvGrpSpPr/>
          <p:nvPr/>
        </p:nvGrpSpPr>
        <p:grpSpPr>
          <a:xfrm>
            <a:off x="5911215" y="2399665"/>
            <a:ext cx="6091555" cy="4121785"/>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3"/>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4"/>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5"/>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6"/>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7"/>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8"/>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9"/>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10"/>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11"/>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2"/>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3"/>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4"/>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5"/>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6"/>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7"/>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8"/>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9"/>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20"/>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21"/>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2"/>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3"/>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4"/>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5"/>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6"/>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7"/>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8"/>
              </p:custDataLst>
            </p:nvPr>
          </p:nvSpPr>
          <p:spPr>
            <a:xfrm>
              <a:off x="5476" y="3232"/>
              <a:ext cx="871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rPr>
                <a:t>寿光蔬菜高科技示范园——国家4A级旅游景区。位于山东省寿光市洛城街道，占地1万亩，建于1999年8月，是一处集科技开发、科普教育、技术培训、试验示范、种苗繁育等于一体的多功能蔬菜科技示范基地。2001年，寿光蔬菜高科技示范园建设了寿光国际会展中心，成为第二届蔬菜博览会的主会场。</a:t>
              </a:r>
              <a:endPar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box(in)">
                                      <p:cBhvr>
                                        <p:cTn id="17"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891540"/>
          </a:xfrm>
          <a:prstGeom prst="rect">
            <a:avLst/>
          </a:prstGeom>
          <a:noFill/>
        </p:spPr>
        <p:txBody>
          <a:bodyPr wrap="square" rtlCol="0">
            <a:spAutoFit/>
          </a:bodyPr>
          <a:p>
            <a:r>
              <a:rPr lang="en-US" altLang="zh-CN" sz="2800" b="1">
                <a:solidFill>
                  <a:srgbClr val="FF0000"/>
                </a:solidFill>
                <a:latin typeface="微软雅黑" panose="020B0503020204020204" pitchFamily="34" charset="-122"/>
                <a:ea typeface="微软雅黑" panose="020B0503020204020204" pitchFamily="34" charset="-122"/>
              </a:rPr>
              <a:t>④</a:t>
            </a:r>
            <a:r>
              <a:rPr lang="en-US" altLang="zh-CN" sz="2800" b="1">
                <a:solidFill>
                  <a:srgbClr val="FF0000"/>
                </a:solidFill>
              </a:rPr>
              <a:t>.</a:t>
            </a:r>
            <a:r>
              <a:rPr lang="zh-CN" altLang="en-US" sz="2800" b="1">
                <a:solidFill>
                  <a:srgbClr val="FF0000"/>
                </a:solidFill>
              </a:rPr>
              <a:t>我国农业区位变化：</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a:p>
            <a:pPr marL="342900" indent="-342900">
              <a:buFont typeface="Wingdings" panose="05000000000000000000" charset="0"/>
              <a:buChar char="l"/>
            </a:pP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经济发展提高了人民的生活水平，增加了高品质农产品的需求</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p:txBody>
      </p:sp>
      <p:grpSp>
        <p:nvGrpSpPr>
          <p:cNvPr id="79" name="组合 78"/>
          <p:cNvGrpSpPr/>
          <p:nvPr/>
        </p:nvGrpSpPr>
        <p:grpSpPr>
          <a:xfrm>
            <a:off x="5637530" y="2125980"/>
            <a:ext cx="6365240" cy="4395470"/>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476" y="3232"/>
              <a:ext cx="871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rPr>
                <a:t>桑蚕丝主要为蛋白质纤维，由18种氨基酸组成，透气性好，吸湿性极佳，有“纤维皇后”美誉，从栽桑、养蚕至缫丝织绸过程中均未受污染，有绿色产品之称。“桑蚕丝100%银纤维”面料，防护能力较普通银纤维提高30%，更柔软贴身、色泽光亮、保暖透气、绿色健康，适合贴身穿着，对孕期孕妇具防护、润肌、保健与生理调理等功效。</a:t>
              </a:r>
              <a:endPar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endParaRPr>
            </a:p>
          </p:txBody>
        </p:sp>
      </p:grpSp>
      <p:pic>
        <p:nvPicPr>
          <p:cNvPr id="2" name="图片 1" descr="11"/>
          <p:cNvPicPr>
            <a:picLocks noChangeAspect="1"/>
          </p:cNvPicPr>
          <p:nvPr/>
        </p:nvPicPr>
        <p:blipFill>
          <a:blip r:embed="rId27"/>
          <a:stretch>
            <a:fillRect/>
          </a:stretch>
        </p:blipFill>
        <p:spPr>
          <a:xfrm>
            <a:off x="69215" y="2466340"/>
            <a:ext cx="5568315" cy="37122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1260475"/>
          </a:xfrm>
          <a:prstGeom prst="rect">
            <a:avLst/>
          </a:prstGeom>
          <a:noFill/>
        </p:spPr>
        <p:txBody>
          <a:bodyPr wrap="square" rtlCol="0">
            <a:spAutoFit/>
          </a:bodyPr>
          <a:p>
            <a:r>
              <a:rPr lang="en-US" altLang="zh-CN" sz="2800" b="1">
                <a:solidFill>
                  <a:srgbClr val="FF0000"/>
                </a:solidFill>
                <a:latin typeface="微软雅黑" panose="020B0503020204020204" pitchFamily="34" charset="-122"/>
                <a:ea typeface="微软雅黑" panose="020B0503020204020204" pitchFamily="34" charset="-122"/>
              </a:rPr>
              <a:t>④</a:t>
            </a:r>
            <a:r>
              <a:rPr lang="en-US" altLang="zh-CN" sz="2800" b="1">
                <a:solidFill>
                  <a:srgbClr val="FF0000"/>
                </a:solidFill>
              </a:rPr>
              <a:t>.</a:t>
            </a:r>
            <a:r>
              <a:rPr lang="zh-CN" altLang="en-US" sz="2800" b="1">
                <a:solidFill>
                  <a:srgbClr val="FF0000"/>
                </a:solidFill>
              </a:rPr>
              <a:t>我国农业区位变化：</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a:p>
            <a:pPr marL="342900" indent="-342900">
              <a:buFont typeface="Wingdings" panose="05000000000000000000" charset="0"/>
              <a:buChar char="l"/>
            </a:pP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经济发展也推动育种技术、栽培和耕作技术的进步，使农作物生产摆脱了传统地域的限制</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p:txBody>
      </p:sp>
      <p:grpSp>
        <p:nvGrpSpPr>
          <p:cNvPr id="79" name="组合 78"/>
          <p:cNvGrpSpPr/>
          <p:nvPr/>
        </p:nvGrpSpPr>
        <p:grpSpPr>
          <a:xfrm>
            <a:off x="5896610" y="2468880"/>
            <a:ext cx="6123940" cy="3836035"/>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569" y="3729"/>
              <a:ext cx="871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rPr>
                <a:t>三江平原、松嫩平原由于热量条件不能满足水稻的种植，传统以小麦种植为主。经水稻品种改变，并采取室内育较技术以后，三江平原、松搬平原转而变成我国最为重要的商品稻来生产基地。</a:t>
              </a:r>
              <a:endPar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endParaRPr>
            </a:p>
          </p:txBody>
        </p:sp>
      </p:grpSp>
      <p:pic>
        <p:nvPicPr>
          <p:cNvPr id="5" name="图片 4" descr="15"/>
          <p:cNvPicPr>
            <a:picLocks noChangeAspect="1"/>
          </p:cNvPicPr>
          <p:nvPr/>
        </p:nvPicPr>
        <p:blipFill>
          <a:blip r:embed="rId27"/>
          <a:stretch>
            <a:fillRect/>
          </a:stretch>
        </p:blipFill>
        <p:spPr>
          <a:xfrm>
            <a:off x="69215" y="2476500"/>
            <a:ext cx="5634990" cy="37534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1260475"/>
          </a:xfrm>
          <a:prstGeom prst="rect">
            <a:avLst/>
          </a:prstGeom>
          <a:noFill/>
        </p:spPr>
        <p:txBody>
          <a:bodyPr wrap="square" rtlCol="0">
            <a:spAutoFit/>
          </a:bodyPr>
          <a:p>
            <a:r>
              <a:rPr lang="en-US" altLang="zh-CN" sz="2800" b="1">
                <a:solidFill>
                  <a:srgbClr val="FF0000"/>
                </a:solidFill>
                <a:latin typeface="微软雅黑" panose="020B0503020204020204" pitchFamily="34" charset="-122"/>
                <a:ea typeface="微软雅黑" panose="020B0503020204020204" pitchFamily="34" charset="-122"/>
              </a:rPr>
              <a:t>④</a:t>
            </a:r>
            <a:r>
              <a:rPr lang="en-US" altLang="zh-CN" sz="2800" b="1">
                <a:solidFill>
                  <a:srgbClr val="FF0000"/>
                </a:solidFill>
              </a:rPr>
              <a:t>.</a:t>
            </a:r>
            <a:r>
              <a:rPr lang="zh-CN" altLang="en-US" sz="2800" b="1">
                <a:solidFill>
                  <a:srgbClr val="FF0000"/>
                </a:solidFill>
              </a:rPr>
              <a:t>我国农业区位变化：</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a:p>
            <a:pPr marL="342900" indent="-342900">
              <a:buFont typeface="Wingdings" panose="05000000000000000000" charset="0"/>
              <a:buChar char="l"/>
            </a:pP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城镇化的推进使得农村劳动力大量减少，同时农业机械化迅速推促使农民选择易于机械化作业的农作物生产</a:t>
            </a:r>
            <a:endPar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endParaRPr>
          </a:p>
        </p:txBody>
      </p:sp>
      <p:grpSp>
        <p:nvGrpSpPr>
          <p:cNvPr id="79" name="组合 78"/>
          <p:cNvGrpSpPr/>
          <p:nvPr/>
        </p:nvGrpSpPr>
        <p:grpSpPr>
          <a:xfrm>
            <a:off x="5896610" y="2468880"/>
            <a:ext cx="6123940" cy="3836035"/>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569" y="3729"/>
              <a:ext cx="871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rPr>
                <a:t>长江中下游平原地区，原来越冬作物为油策。油策的生产需委耗用较多劳动力，而且不适宜机被化操作。现在这里多种植便于机械化生产的小麦。</a:t>
              </a:r>
              <a:endParaRPr lang="en-US" altLang="zh-CN"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endParaRPr>
            </a:p>
          </p:txBody>
        </p:sp>
      </p:grpSp>
      <p:pic>
        <p:nvPicPr>
          <p:cNvPr id="2" name="图片 1"/>
          <p:cNvPicPr>
            <a:picLocks noChangeAspect="1"/>
          </p:cNvPicPr>
          <p:nvPr>
            <p:custDataLst>
              <p:tags r:id="rId27"/>
            </p:custDataLst>
          </p:nvPr>
        </p:nvPicPr>
        <p:blipFill>
          <a:blip r:embed="rId28"/>
          <a:srcRect t="9847" b="9847"/>
          <a:stretch>
            <a:fillRect/>
          </a:stretch>
        </p:blipFill>
        <p:spPr>
          <a:xfrm>
            <a:off x="203200" y="2468880"/>
            <a:ext cx="5583555" cy="3865245"/>
          </a:xfrm>
          <a:custGeom>
            <a:avLst/>
            <a:gdLst/>
            <a:ahLst/>
            <a:cxnLst>
              <a:cxn ang="3">
                <a:pos x="hc" y="t"/>
              </a:cxn>
              <a:cxn ang="cd2">
                <a:pos x="l" y="vc"/>
              </a:cxn>
              <a:cxn ang="cd4">
                <a:pos x="hc" y="b"/>
              </a:cxn>
              <a:cxn ang="0">
                <a:pos x="r" y="vc"/>
              </a:cxn>
            </a:cxnLst>
            <a:rect l="l" t="t" r="r" b="b"/>
            <a:pathLst>
              <a:path w="8640" h="6240">
                <a:moveTo>
                  <a:pt x="0" y="0"/>
                </a:moveTo>
                <a:lnTo>
                  <a:pt x="8640" y="0"/>
                </a:lnTo>
                <a:lnTo>
                  <a:pt x="8640" y="6240"/>
                </a:lnTo>
                <a:lnTo>
                  <a:pt x="0" y="6240"/>
                </a:lnTo>
                <a:lnTo>
                  <a:pt x="0" y="0"/>
                </a:lnTo>
                <a:close/>
              </a:path>
            </a:pathLst>
          </a:cu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347910" y="99254"/>
            <a:ext cx="11052810" cy="583565"/>
          </a:xfrm>
          <a:prstGeom prst="rect">
            <a:avLst/>
          </a:prstGeom>
          <a:noFill/>
        </p:spPr>
        <p:txBody>
          <a:bodyPr wrap="none" rtlCol="0">
            <a:spAutoFit/>
          </a:bodyPr>
          <a:p>
            <a:pPr algn="l"/>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课堂活动</a:t>
            </a:r>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accent1"/>
                </a:solidFill>
                <a:latin typeface="微软雅黑" panose="020B0503020204020204" pitchFamily="34" charset="-122"/>
                <a:ea typeface="微软雅黑" panose="020B0503020204020204" pitchFamily="34" charset="-122"/>
                <a:sym typeface="+mn-lt"/>
              </a:rPr>
              <a:t>以花卉种植业为例，说明区位因素变化对农业发展的影响</a:t>
            </a:r>
            <a:endParaRPr lang="zh-CN" altLang="en-US" sz="2800" b="1" spc="300">
              <a:solidFill>
                <a:schemeClr val="accent1"/>
              </a:solidFill>
              <a:latin typeface="微软雅黑" panose="020B0503020204020204" pitchFamily="34" charset="-122"/>
              <a:ea typeface="微软雅黑" panose="020B0503020204020204" pitchFamily="34" charset="-122"/>
              <a:sym typeface="+mn-lt"/>
            </a:endParaRPr>
          </a:p>
        </p:txBody>
      </p:sp>
      <p:grpSp>
        <p:nvGrpSpPr>
          <p:cNvPr id="2" name="组合 1" descr="7b0a202020202274657874626f78223a2022220a7d0a"/>
          <p:cNvGrpSpPr/>
          <p:nvPr/>
        </p:nvGrpSpPr>
        <p:grpSpPr>
          <a:xfrm>
            <a:off x="203200" y="785495"/>
            <a:ext cx="11878310" cy="2352040"/>
            <a:chOff x="5402" y="3594"/>
            <a:chExt cx="8398" cy="3612"/>
          </a:xfrm>
        </p:grpSpPr>
        <p:grpSp>
          <p:nvGrpSpPr>
            <p:cNvPr id="4" name="组合 3"/>
            <p:cNvGrpSpPr/>
            <p:nvPr/>
          </p:nvGrpSpPr>
          <p:grpSpPr>
            <a:xfrm>
              <a:off x="5402" y="3594"/>
              <a:ext cx="8398" cy="3612"/>
              <a:chOff x="5402" y="3594"/>
              <a:chExt cx="8398" cy="3612"/>
            </a:xfrm>
          </p:grpSpPr>
          <p:sp>
            <p:nvSpPr>
              <p:cNvPr id="181" name="Freeform 107"/>
              <p:cNvSpPr>
                <a:spLocks noEditPoints="1"/>
              </p:cNvSpPr>
              <p:nvPr>
                <p:custDataLst>
                  <p:tags r:id="rId1"/>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custDataLst>
                  <p:tags r:id="rId2"/>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custDataLst>
                  <p:tags r:id="rId3"/>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custDataLst>
                  <p:tags r:id="rId4"/>
                </p:custDataLst>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custDataLst>
                  <p:tags r:id="rId5"/>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custDataLst>
                  <p:tags r:id="rId6"/>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custDataLst>
                  <p:tags r:id="rId7"/>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custDataLst>
                  <p:tags r:id="rId8"/>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custDataLst>
                  <p:tags r:id="rId9"/>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custDataLst>
                  <p:tags r:id="rId10"/>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custDataLst>
                  <p:tags r:id="rId11"/>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custDataLst>
                  <p:tags r:id="rId12"/>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custDataLst>
                  <p:tags r:id="rId13"/>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custDataLst>
                  <p:tags r:id="rId14"/>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custDataLst>
                  <p:tags r:id="rId15"/>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custDataLst>
                  <p:tags r:id="rId16"/>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custDataLst>
                  <p:tags r:id="rId17"/>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custDataLst>
                  <p:tags r:id="rId18"/>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custDataLst>
                  <p:tags r:id="rId19"/>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custDataLst>
                  <p:tags r:id="rId20"/>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custDataLst>
                  <p:tags r:id="rId21"/>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custDataLst>
                  <p:tags r:id="rId22"/>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custDataLst>
                  <p:tags r:id="rId23"/>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custDataLst>
                  <p:tags r:id="rId24"/>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custDataLst>
                  <p:tags r:id="rId25"/>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custDataLst>
                  <p:tags r:id="rId26"/>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custDataLst>
                  <p:tags r:id="rId27"/>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custDataLst>
                  <p:tags r:id="rId28"/>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custDataLst>
                  <p:tags r:id="rId29"/>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custDataLst>
                  <p:tags r:id="rId30"/>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custDataLst>
                  <p:tags r:id="rId31"/>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custDataLst>
                  <p:tags r:id="rId32"/>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custDataLst>
                  <p:tags r:id="rId33"/>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custDataLst>
                  <p:tags r:id="rId34"/>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custDataLst>
                  <p:tags r:id="rId35"/>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custDataLst>
                  <p:tags r:id="rId36"/>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custDataLst>
                  <p:tags r:id="rId37"/>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custDataLst>
                  <p:tags r:id="rId38"/>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custDataLst>
                  <p:tags r:id="rId39"/>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custDataLst>
                  <p:tags r:id="rId40"/>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custDataLst>
                  <p:tags r:id="rId41"/>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custDataLst>
                  <p:tags r:id="rId42"/>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custDataLst>
                  <p:tags r:id="rId43"/>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custDataLst>
                  <p:tags r:id="rId44"/>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custDataLst>
                  <p:tags r:id="rId45"/>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custDataLst>
                  <p:tags r:id="rId46"/>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custDataLst>
                  <p:tags r:id="rId47"/>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custDataLst>
                  <p:tags r:id="rId48"/>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custDataLst>
                  <p:tags r:id="rId49"/>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custDataLst>
                  <p:tags r:id="rId50"/>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custDataLst>
                  <p:tags r:id="rId51"/>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custDataLst>
                  <p:tags r:id="rId52"/>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custDataLst>
                  <p:tags r:id="rId53"/>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custDataLst>
                  <p:tags r:id="rId54"/>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custDataLst>
                  <p:tags r:id="rId55"/>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custDataLst>
                  <p:tags r:id="rId56"/>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custDataLst>
                  <p:tags r:id="rId57"/>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custDataLst>
                  <p:tags r:id="rId58"/>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custDataLst>
                  <p:tags r:id="rId59"/>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custDataLst>
                  <p:tags r:id="rId60"/>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custDataLst>
                  <p:tags r:id="rId61"/>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custDataLst>
                  <p:tags r:id="rId62"/>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custDataLst>
                  <p:tags r:id="rId63"/>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custDataLst>
                  <p:tags r:id="rId64"/>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custDataLst>
                  <p:tags r:id="rId65"/>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custDataLst>
                  <p:tags r:id="rId66"/>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custDataLst>
                  <p:tags r:id="rId67"/>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custDataLst>
                  <p:tags r:id="rId68"/>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custDataLst>
                  <p:tags r:id="rId69"/>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custDataLst>
                  <p:tags r:id="rId70"/>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custDataLst>
                  <p:tags r:id="rId71"/>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custDataLst>
                  <p:tags r:id="rId72"/>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custDataLst>
                  <p:tags r:id="rId73"/>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custDataLst>
                  <p:tags r:id="rId74"/>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custDataLst>
                  <p:tags r:id="rId75"/>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Oval 182"/>
              <p:cNvSpPr>
                <a:spLocks noChangeArrowheads="1"/>
              </p:cNvSpPr>
              <p:nvPr>
                <p:custDataLst>
                  <p:tags r:id="rId76"/>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Oval 183"/>
              <p:cNvSpPr>
                <a:spLocks noChangeArrowheads="1"/>
              </p:cNvSpPr>
              <p:nvPr>
                <p:custDataLst>
                  <p:tags r:id="rId77"/>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Oval 184"/>
              <p:cNvSpPr>
                <a:spLocks noChangeArrowheads="1"/>
              </p:cNvSpPr>
              <p:nvPr>
                <p:custDataLst>
                  <p:tags r:id="rId78"/>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Oval 185"/>
              <p:cNvSpPr>
                <a:spLocks noChangeArrowheads="1"/>
              </p:cNvSpPr>
              <p:nvPr>
                <p:custDataLst>
                  <p:tags r:id="rId79"/>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Oval 186"/>
              <p:cNvSpPr>
                <a:spLocks noChangeArrowheads="1"/>
              </p:cNvSpPr>
              <p:nvPr>
                <p:custDataLst>
                  <p:tags r:id="rId80"/>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Oval 187"/>
              <p:cNvSpPr>
                <a:spLocks noChangeArrowheads="1"/>
              </p:cNvSpPr>
              <p:nvPr>
                <p:custDataLst>
                  <p:tags r:id="rId81"/>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Oval 188"/>
              <p:cNvSpPr>
                <a:spLocks noChangeArrowheads="1"/>
              </p:cNvSpPr>
              <p:nvPr>
                <p:custDataLst>
                  <p:tags r:id="rId82"/>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Oval 189"/>
              <p:cNvSpPr>
                <a:spLocks noChangeArrowheads="1"/>
              </p:cNvSpPr>
              <p:nvPr>
                <p:custDataLst>
                  <p:tags r:id="rId83"/>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90"/>
              <p:cNvSpPr>
                <a:spLocks noChangeArrowheads="1"/>
              </p:cNvSpPr>
              <p:nvPr>
                <p:custDataLst>
                  <p:tags r:id="rId84"/>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Oval 191"/>
              <p:cNvSpPr>
                <a:spLocks noChangeArrowheads="1"/>
              </p:cNvSpPr>
              <p:nvPr>
                <p:custDataLst>
                  <p:tags r:id="rId85"/>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Oval 192"/>
              <p:cNvSpPr>
                <a:spLocks noChangeArrowheads="1"/>
              </p:cNvSpPr>
              <p:nvPr>
                <p:custDataLst>
                  <p:tags r:id="rId86"/>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93"/>
              <p:cNvSpPr/>
              <p:nvPr>
                <p:custDataLst>
                  <p:tags r:id="rId87"/>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94"/>
              <p:cNvSpPr/>
              <p:nvPr>
                <p:custDataLst>
                  <p:tags r:id="rId88"/>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95"/>
              <p:cNvSpPr/>
              <p:nvPr>
                <p:custDataLst>
                  <p:tags r:id="rId89"/>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96"/>
              <p:cNvSpPr/>
              <p:nvPr>
                <p:custDataLst>
                  <p:tags r:id="rId90"/>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97"/>
              <p:cNvSpPr/>
              <p:nvPr>
                <p:custDataLst>
                  <p:tags r:id="rId91"/>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98"/>
              <p:cNvSpPr/>
              <p:nvPr>
                <p:custDataLst>
                  <p:tags r:id="rId92"/>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Oval 199"/>
              <p:cNvSpPr>
                <a:spLocks noChangeArrowheads="1"/>
              </p:cNvSpPr>
              <p:nvPr>
                <p:custDataLst>
                  <p:tags r:id="rId93"/>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Oval 200"/>
              <p:cNvSpPr>
                <a:spLocks noChangeArrowheads="1"/>
              </p:cNvSpPr>
              <p:nvPr>
                <p:custDataLst>
                  <p:tags r:id="rId94"/>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custDataLst>
                  <p:tags r:id="rId95"/>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custDataLst>
                  <p:tags r:id="rId96"/>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custDataLst>
                  <p:tags r:id="rId97"/>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custDataLst>
                  <p:tags r:id="rId98"/>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custDataLst>
                  <p:tags r:id="rId99"/>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custDataLst>
                  <p:tags r:id="rId100"/>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custDataLst>
                  <p:tags r:id="rId101"/>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custDataLst>
                  <p:tags r:id="rId102"/>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custDataLst>
                  <p:tags r:id="rId103"/>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custDataLst>
                  <p:tags r:id="rId104"/>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custDataLst>
                  <p:tags r:id="rId105"/>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custDataLst>
                  <p:tags r:id="rId106"/>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custDataLst>
                  <p:tags r:id="rId107"/>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custDataLst>
                  <p:tags r:id="rId108"/>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custDataLst>
                  <p:tags r:id="rId109"/>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custDataLst>
                  <p:tags r:id="rId110"/>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custDataLst>
                  <p:tags r:id="rId111"/>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custDataLst>
                  <p:tags r:id="rId112"/>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custDataLst>
                  <p:tags r:id="rId113"/>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custDataLst>
                  <p:tags r:id="rId114"/>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custDataLst>
                  <p:tags r:id="rId115"/>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custDataLst>
                  <p:tags r:id="rId116"/>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custDataLst>
                  <p:tags r:id="rId117"/>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custDataLst>
                  <p:tags r:id="rId118"/>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custDataLst>
                  <p:tags r:id="rId119"/>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custDataLst>
                  <p:tags r:id="rId120"/>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custDataLst>
                  <p:tags r:id="rId121"/>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custDataLst>
                  <p:tags r:id="rId122"/>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custDataLst>
                  <p:tags r:id="rId123"/>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custDataLst>
                  <p:tags r:id="rId124"/>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custDataLst>
                  <p:tags r:id="rId125"/>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custDataLst>
                  <p:tags r:id="rId126"/>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custDataLst>
                  <p:tags r:id="rId127"/>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custDataLst>
                  <p:tags r:id="rId128"/>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custDataLst>
                  <p:tags r:id="rId129"/>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custDataLst>
                  <p:tags r:id="rId130"/>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custDataLst>
                  <p:tags r:id="rId131"/>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custDataLst>
                  <p:tags r:id="rId132"/>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custDataLst>
                  <p:tags r:id="rId133"/>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custDataLst>
                  <p:tags r:id="rId134"/>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custDataLst>
                  <p:tags r:id="rId135"/>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custDataLst>
                  <p:tags r:id="rId136"/>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custDataLst>
                  <p:tags r:id="rId137"/>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custDataLst>
                  <p:tags r:id="rId138"/>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custDataLst>
                  <p:tags r:id="rId139"/>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custDataLst>
                  <p:tags r:id="rId140"/>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custDataLst>
                  <p:tags r:id="rId141"/>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custDataLst>
                  <p:tags r:id="rId142"/>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custDataLst>
                  <p:tags r:id="rId143"/>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custDataLst>
                  <p:tags r:id="rId144"/>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custDataLst>
                  <p:tags r:id="rId145"/>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custDataLst>
                  <p:tags r:id="rId146"/>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custDataLst>
                  <p:tags r:id="rId147"/>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custDataLst>
                  <p:tags r:id="rId148"/>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custDataLst>
                  <p:tags r:id="rId149"/>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custDataLst>
                  <p:tags r:id="rId150"/>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custDataLst>
                  <p:tags r:id="rId151"/>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custDataLst>
                  <p:tags r:id="rId152"/>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custDataLst>
                  <p:tags r:id="rId153"/>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custDataLst>
                  <p:tags r:id="rId154"/>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custDataLst>
                  <p:tags r:id="rId155"/>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custDataLst>
                  <p:tags r:id="rId156"/>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custDataLst>
                  <p:tags r:id="rId157"/>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custDataLst>
                  <p:tags r:id="rId158"/>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custDataLst>
                  <p:tags r:id="rId159"/>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custDataLst>
                  <p:tags r:id="rId160"/>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custDataLst>
                  <p:tags r:id="rId161"/>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custDataLst>
                  <p:tags r:id="rId162"/>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custDataLst>
                  <p:tags r:id="rId163"/>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custDataLst>
                  <p:tags r:id="rId164"/>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custDataLst>
                  <p:tags r:id="rId165"/>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custDataLst>
                  <p:tags r:id="rId166"/>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custDataLst>
                  <p:tags r:id="rId167"/>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custDataLst>
                  <p:tags r:id="rId168"/>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custDataLst>
                  <p:tags r:id="rId169"/>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custDataLst>
                  <p:tags r:id="rId170"/>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custDataLst>
                  <p:tags r:id="rId171"/>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custDataLst>
                  <p:tags r:id="rId172"/>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custDataLst>
                  <p:tags r:id="rId173"/>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custDataLst>
                  <p:tags r:id="rId174"/>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custDataLst>
                  <p:tags r:id="rId175"/>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custDataLst>
                  <p:tags r:id="rId176"/>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custDataLst>
                  <p:tags r:id="rId177"/>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custDataLst>
                  <p:tags r:id="rId178"/>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custDataLst>
                  <p:tags r:id="rId179"/>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custDataLst>
                  <p:tags r:id="rId180"/>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custDataLst>
                  <p:tags r:id="rId181"/>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custDataLst>
                  <p:tags r:id="rId182"/>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custDataLst>
                  <p:tags r:id="rId183"/>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custDataLst>
                  <p:tags r:id="rId184"/>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custDataLst>
                  <p:tags r:id="rId185"/>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custDataLst>
                  <p:tags r:id="rId186"/>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custDataLst>
                  <p:tags r:id="rId187"/>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custDataLst>
                  <p:tags r:id="rId188"/>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custDataLst>
                  <p:tags r:id="rId189"/>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custDataLst>
                  <p:tags r:id="rId190"/>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custDataLst>
                  <p:tags r:id="rId191"/>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custDataLst>
                  <p:tags r:id="rId192"/>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custDataLst>
                  <p:tags r:id="rId193"/>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custDataLst>
                  <p:tags r:id="rId194"/>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custDataLst>
                  <p:tags r:id="rId195"/>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custDataLst>
                  <p:tags r:id="rId196"/>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custDataLst>
                  <p:tags r:id="rId197"/>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custDataLst>
                  <p:tags r:id="rId198"/>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custDataLst>
                  <p:tags r:id="rId199"/>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custDataLst>
                  <p:tags r:id="rId200"/>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custDataLst>
                  <p:tags r:id="rId201"/>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custDataLst>
                  <p:tags r:id="rId202"/>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custDataLst>
                  <p:tags r:id="rId203"/>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custDataLst>
                  <p:tags r:id="rId204"/>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custDataLst>
                  <p:tags r:id="rId205"/>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custDataLst>
                  <p:tags r:id="rId206"/>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custDataLst>
                  <p:tags r:id="rId207"/>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custDataLst>
                  <p:tags r:id="rId208"/>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custDataLst>
                  <p:tags r:id="rId209"/>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custDataLst>
                  <p:tags r:id="rId210"/>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custDataLst>
                  <p:tags r:id="rId211"/>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custDataLst>
                  <p:tags r:id="rId212"/>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custDataLst>
                  <p:tags r:id="rId213"/>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custDataLst>
                  <p:tags r:id="rId214"/>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custDataLst>
                  <p:tags r:id="rId215"/>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custDataLst>
                  <p:tags r:id="rId216"/>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custDataLst>
                  <p:tags r:id="rId217"/>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custDataLst>
                  <p:tags r:id="rId218"/>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custDataLst>
                  <p:tags r:id="rId219"/>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custDataLst>
                  <p:tags r:id="rId220"/>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custDataLst>
                  <p:tags r:id="rId221"/>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custDataLst>
                  <p:tags r:id="rId222"/>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custDataLst>
                  <p:tags r:id="rId223"/>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custDataLst>
                  <p:tags r:id="rId224"/>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custDataLst>
                  <p:tags r:id="rId225"/>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custDataLst>
                  <p:tags r:id="rId226"/>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custDataLst>
                  <p:tags r:id="rId227"/>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custDataLst>
                  <p:tags r:id="rId228"/>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custDataLst>
                  <p:tags r:id="rId229"/>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custDataLst>
                  <p:tags r:id="rId230"/>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custDataLst>
                  <p:tags r:id="rId231"/>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custDataLst>
                  <p:tags r:id="rId232"/>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custDataLst>
                  <p:tags r:id="rId233"/>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custDataLst>
                  <p:tags r:id="rId234"/>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custDataLst>
                  <p:tags r:id="rId235"/>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custDataLst>
                  <p:tags r:id="rId236"/>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custDataLst>
                  <p:tags r:id="rId237"/>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custDataLst>
                  <p:tags r:id="rId238"/>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custDataLst>
                  <p:tags r:id="rId239"/>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custDataLst>
                  <p:tags r:id="rId240"/>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custDataLst>
                  <p:tags r:id="rId241"/>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custDataLst>
                  <p:tags r:id="rId242"/>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custDataLst>
                  <p:tags r:id="rId243"/>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custDataLst>
                  <p:tags r:id="rId244"/>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custDataLst>
                  <p:tags r:id="rId245"/>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custDataLst>
                  <p:tags r:id="rId246"/>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custDataLst>
                  <p:tags r:id="rId247"/>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custDataLst>
                  <p:tags r:id="rId248"/>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custDataLst>
                  <p:tags r:id="rId249"/>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custDataLst>
                  <p:tags r:id="rId250"/>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custDataLst>
                  <p:tags r:id="rId251"/>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custDataLst>
                  <p:tags r:id="rId252"/>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custDataLst>
                  <p:tags r:id="rId253"/>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custDataLst>
                  <p:tags r:id="rId254"/>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custDataLst>
                  <p:tags r:id="rId255"/>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custDataLst>
                  <p:tags r:id="rId256"/>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custDataLst>
                  <p:tags r:id="rId257"/>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custDataLst>
                  <p:tags r:id="rId258"/>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custDataLst>
                  <p:tags r:id="rId259"/>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custDataLst>
                  <p:tags r:id="rId260"/>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custDataLst>
                  <p:tags r:id="rId261"/>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custDataLst>
                  <p:tags r:id="rId262"/>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custDataLst>
                  <p:tags r:id="rId263"/>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custDataLst>
                  <p:tags r:id="rId264"/>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custDataLst>
                  <p:tags r:id="rId265"/>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custDataLst>
                  <p:tags r:id="rId266"/>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custDataLst>
                <p:tags r:id="rId267"/>
              </p:custDataLst>
            </p:nvPr>
          </p:nvSpPr>
          <p:spPr>
            <a:xfrm>
              <a:off x="5835" y="4045"/>
              <a:ext cx="7706"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ts val="0"/>
                </a:spcBef>
                <a:spcAft>
                  <a:spcPts val="0"/>
                </a:spcAft>
              </a:pPr>
              <a:r>
                <a:rPr lang="zh-CN" altLang="en-US" sz="2000" b="1" spc="180">
                  <a:solidFill>
                    <a:schemeClr val="accent5"/>
                  </a:solidFill>
                  <a:latin typeface="微软雅黑" panose="020B0503020204020204" pitchFamily="34" charset="-122"/>
                  <a:ea typeface="微软雅黑" panose="020B0503020204020204" pitchFamily="34" charset="-122"/>
                  <a:sym typeface="+mn-ea"/>
                </a:rPr>
                <a:t>号称“世界花卉王国”的荷兰，具有悠久的花卉生产历史和先进的花卉栽培技术，以及完善的花卉销售和流通系统。近儿十年来，南美洲的厄瓜多尔、哥伦比亚，非洲的肯尼亚、坦桑尼亚，亚洲的印度、泰国等国家也开始大力发展花卉种植业，并在国际花卉市场上占有越来越重要的地位(图3.14)。鲜切花，即切取的具有观赏价值的新鲜的茎、叶、花、果，是花卉生产主要的销售产品，欧洲、北美、日本是世界鲜切花三大消费市场。</a:t>
              </a:r>
              <a:endParaRPr lang="zh-CN" altLang="en-US" sz="2000" b="1" spc="18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5" name="文本框 4"/>
          <p:cNvSpPr txBox="1"/>
          <p:nvPr/>
        </p:nvSpPr>
        <p:spPr>
          <a:xfrm>
            <a:off x="4871720" y="3429000"/>
            <a:ext cx="6979285" cy="829945"/>
          </a:xfrm>
          <a:prstGeom prst="rect">
            <a:avLst/>
          </a:prstGeom>
          <a:noFill/>
        </p:spPr>
        <p:txBody>
          <a:bodyPr wrap="square" rtlCol="0">
            <a:spAutoFit/>
          </a:bodyPr>
          <a:p>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【问题</a:t>
            </a: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说明与荷兰相比，图示发展中国家发展花卉种植业的优势条件</a:t>
            </a:r>
            <a:r>
              <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nvSpPr>
        <p:spPr>
          <a:xfrm>
            <a:off x="5080635" y="4485640"/>
            <a:ext cx="6748780" cy="1198880"/>
          </a:xfrm>
          <a:prstGeom prst="rect">
            <a:avLst/>
          </a:prstGeom>
          <a:noFill/>
        </p:spPr>
        <p:txBody>
          <a:bodyPr wrap="square" rtlCol="0">
            <a:spAutoFit/>
          </a:bodyPr>
          <a:p>
            <a:r>
              <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纬度较低，热量充足，花卉生长期短；国土面积较大，种植面积广；人口众多，劳动力丰富且廉价。</a:t>
            </a:r>
            <a:endPar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custDataLst>
              <p:tags r:id="rId268"/>
            </p:custDataLst>
          </p:nvPr>
        </p:nvPicPr>
        <p:blipFill>
          <a:blip r:embed="rId269"/>
          <a:srcRect l="15630" r="15630"/>
          <a:stretch>
            <a:fillRect/>
          </a:stretch>
        </p:blipFill>
        <p:spPr>
          <a:xfrm>
            <a:off x="658495" y="3246120"/>
            <a:ext cx="3841750" cy="3286125"/>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6" grpId="0"/>
      <p:bldP spid="3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347910" y="99254"/>
            <a:ext cx="11052810" cy="583565"/>
          </a:xfrm>
          <a:prstGeom prst="rect">
            <a:avLst/>
          </a:prstGeom>
          <a:noFill/>
        </p:spPr>
        <p:txBody>
          <a:bodyPr wrap="none" rtlCol="0">
            <a:spAutoFit/>
          </a:bodyPr>
          <a:p>
            <a:pPr algn="l"/>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课堂活动</a:t>
            </a:r>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accent1"/>
                </a:solidFill>
                <a:latin typeface="微软雅黑" panose="020B0503020204020204" pitchFamily="34" charset="-122"/>
                <a:ea typeface="微软雅黑" panose="020B0503020204020204" pitchFamily="34" charset="-122"/>
                <a:sym typeface="+mn-lt"/>
              </a:rPr>
              <a:t>以花卉种植业为例，说明区位因素变化对农业发展的影响</a:t>
            </a:r>
            <a:endParaRPr lang="zh-CN" altLang="en-US" sz="2800" b="1" spc="300">
              <a:solidFill>
                <a:schemeClr val="accent1"/>
              </a:solidFill>
              <a:latin typeface="微软雅黑" panose="020B0503020204020204" pitchFamily="34" charset="-122"/>
              <a:ea typeface="微软雅黑" panose="020B0503020204020204" pitchFamily="34" charset="-122"/>
              <a:sym typeface="+mn-lt"/>
            </a:endParaRPr>
          </a:p>
        </p:txBody>
      </p:sp>
      <p:grpSp>
        <p:nvGrpSpPr>
          <p:cNvPr id="2" name="组合 1" descr="7b0a202020202274657874626f78223a2022220a7d0a"/>
          <p:cNvGrpSpPr/>
          <p:nvPr/>
        </p:nvGrpSpPr>
        <p:grpSpPr>
          <a:xfrm>
            <a:off x="203200" y="785495"/>
            <a:ext cx="11878310" cy="2352040"/>
            <a:chOff x="5402" y="3594"/>
            <a:chExt cx="8398" cy="3612"/>
          </a:xfrm>
        </p:grpSpPr>
        <p:grpSp>
          <p:nvGrpSpPr>
            <p:cNvPr id="4" name="组合 3"/>
            <p:cNvGrpSpPr/>
            <p:nvPr/>
          </p:nvGrpSpPr>
          <p:grpSpPr>
            <a:xfrm>
              <a:off x="5402" y="3594"/>
              <a:ext cx="8398" cy="3612"/>
              <a:chOff x="5402" y="3594"/>
              <a:chExt cx="8398" cy="3612"/>
            </a:xfrm>
          </p:grpSpPr>
          <p:sp>
            <p:nvSpPr>
              <p:cNvPr id="181" name="Freeform 107"/>
              <p:cNvSpPr>
                <a:spLocks noEditPoints="1"/>
              </p:cNvSpPr>
              <p:nvPr>
                <p:custDataLst>
                  <p:tags r:id="rId1"/>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custDataLst>
                  <p:tags r:id="rId2"/>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custDataLst>
                  <p:tags r:id="rId3"/>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custDataLst>
                  <p:tags r:id="rId4"/>
                </p:custDataLst>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custDataLst>
                  <p:tags r:id="rId5"/>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custDataLst>
                  <p:tags r:id="rId6"/>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custDataLst>
                  <p:tags r:id="rId7"/>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custDataLst>
                  <p:tags r:id="rId8"/>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custDataLst>
                  <p:tags r:id="rId9"/>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custDataLst>
                  <p:tags r:id="rId10"/>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custDataLst>
                  <p:tags r:id="rId11"/>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custDataLst>
                  <p:tags r:id="rId12"/>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custDataLst>
                  <p:tags r:id="rId13"/>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custDataLst>
                  <p:tags r:id="rId14"/>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custDataLst>
                  <p:tags r:id="rId15"/>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custDataLst>
                  <p:tags r:id="rId16"/>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custDataLst>
                  <p:tags r:id="rId17"/>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custDataLst>
                  <p:tags r:id="rId18"/>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custDataLst>
                  <p:tags r:id="rId19"/>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custDataLst>
                  <p:tags r:id="rId20"/>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custDataLst>
                  <p:tags r:id="rId21"/>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custDataLst>
                  <p:tags r:id="rId22"/>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custDataLst>
                  <p:tags r:id="rId23"/>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custDataLst>
                  <p:tags r:id="rId24"/>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custDataLst>
                  <p:tags r:id="rId25"/>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custDataLst>
                  <p:tags r:id="rId26"/>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custDataLst>
                  <p:tags r:id="rId27"/>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custDataLst>
                  <p:tags r:id="rId28"/>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custDataLst>
                  <p:tags r:id="rId29"/>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custDataLst>
                  <p:tags r:id="rId30"/>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custDataLst>
                  <p:tags r:id="rId31"/>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custDataLst>
                  <p:tags r:id="rId32"/>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custDataLst>
                  <p:tags r:id="rId33"/>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custDataLst>
                  <p:tags r:id="rId34"/>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custDataLst>
                  <p:tags r:id="rId35"/>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custDataLst>
                  <p:tags r:id="rId36"/>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custDataLst>
                  <p:tags r:id="rId37"/>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custDataLst>
                  <p:tags r:id="rId38"/>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custDataLst>
                  <p:tags r:id="rId39"/>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custDataLst>
                  <p:tags r:id="rId40"/>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custDataLst>
                  <p:tags r:id="rId41"/>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custDataLst>
                  <p:tags r:id="rId42"/>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custDataLst>
                  <p:tags r:id="rId43"/>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custDataLst>
                  <p:tags r:id="rId44"/>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custDataLst>
                  <p:tags r:id="rId45"/>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custDataLst>
                  <p:tags r:id="rId46"/>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custDataLst>
                  <p:tags r:id="rId47"/>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custDataLst>
                  <p:tags r:id="rId48"/>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custDataLst>
                  <p:tags r:id="rId49"/>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custDataLst>
                  <p:tags r:id="rId50"/>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custDataLst>
                  <p:tags r:id="rId51"/>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custDataLst>
                  <p:tags r:id="rId52"/>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custDataLst>
                  <p:tags r:id="rId53"/>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custDataLst>
                  <p:tags r:id="rId54"/>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custDataLst>
                  <p:tags r:id="rId55"/>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custDataLst>
                  <p:tags r:id="rId56"/>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custDataLst>
                  <p:tags r:id="rId57"/>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custDataLst>
                  <p:tags r:id="rId58"/>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custDataLst>
                  <p:tags r:id="rId59"/>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custDataLst>
                  <p:tags r:id="rId60"/>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custDataLst>
                  <p:tags r:id="rId61"/>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custDataLst>
                  <p:tags r:id="rId62"/>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custDataLst>
                  <p:tags r:id="rId63"/>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custDataLst>
                  <p:tags r:id="rId64"/>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custDataLst>
                  <p:tags r:id="rId65"/>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custDataLst>
                  <p:tags r:id="rId66"/>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custDataLst>
                  <p:tags r:id="rId67"/>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custDataLst>
                  <p:tags r:id="rId68"/>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custDataLst>
                  <p:tags r:id="rId69"/>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custDataLst>
                  <p:tags r:id="rId70"/>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custDataLst>
                  <p:tags r:id="rId71"/>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custDataLst>
                  <p:tags r:id="rId72"/>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custDataLst>
                  <p:tags r:id="rId73"/>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custDataLst>
                  <p:tags r:id="rId74"/>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custDataLst>
                  <p:tags r:id="rId75"/>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Oval 182"/>
              <p:cNvSpPr>
                <a:spLocks noChangeArrowheads="1"/>
              </p:cNvSpPr>
              <p:nvPr>
                <p:custDataLst>
                  <p:tags r:id="rId76"/>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Oval 183"/>
              <p:cNvSpPr>
                <a:spLocks noChangeArrowheads="1"/>
              </p:cNvSpPr>
              <p:nvPr>
                <p:custDataLst>
                  <p:tags r:id="rId77"/>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Oval 184"/>
              <p:cNvSpPr>
                <a:spLocks noChangeArrowheads="1"/>
              </p:cNvSpPr>
              <p:nvPr>
                <p:custDataLst>
                  <p:tags r:id="rId78"/>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Oval 185"/>
              <p:cNvSpPr>
                <a:spLocks noChangeArrowheads="1"/>
              </p:cNvSpPr>
              <p:nvPr>
                <p:custDataLst>
                  <p:tags r:id="rId79"/>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Oval 186"/>
              <p:cNvSpPr>
                <a:spLocks noChangeArrowheads="1"/>
              </p:cNvSpPr>
              <p:nvPr>
                <p:custDataLst>
                  <p:tags r:id="rId80"/>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Oval 187"/>
              <p:cNvSpPr>
                <a:spLocks noChangeArrowheads="1"/>
              </p:cNvSpPr>
              <p:nvPr>
                <p:custDataLst>
                  <p:tags r:id="rId81"/>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Oval 188"/>
              <p:cNvSpPr>
                <a:spLocks noChangeArrowheads="1"/>
              </p:cNvSpPr>
              <p:nvPr>
                <p:custDataLst>
                  <p:tags r:id="rId82"/>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Oval 189"/>
              <p:cNvSpPr>
                <a:spLocks noChangeArrowheads="1"/>
              </p:cNvSpPr>
              <p:nvPr>
                <p:custDataLst>
                  <p:tags r:id="rId83"/>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90"/>
              <p:cNvSpPr>
                <a:spLocks noChangeArrowheads="1"/>
              </p:cNvSpPr>
              <p:nvPr>
                <p:custDataLst>
                  <p:tags r:id="rId84"/>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Oval 191"/>
              <p:cNvSpPr>
                <a:spLocks noChangeArrowheads="1"/>
              </p:cNvSpPr>
              <p:nvPr>
                <p:custDataLst>
                  <p:tags r:id="rId85"/>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Oval 192"/>
              <p:cNvSpPr>
                <a:spLocks noChangeArrowheads="1"/>
              </p:cNvSpPr>
              <p:nvPr>
                <p:custDataLst>
                  <p:tags r:id="rId86"/>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93"/>
              <p:cNvSpPr/>
              <p:nvPr>
                <p:custDataLst>
                  <p:tags r:id="rId87"/>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94"/>
              <p:cNvSpPr/>
              <p:nvPr>
                <p:custDataLst>
                  <p:tags r:id="rId88"/>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95"/>
              <p:cNvSpPr/>
              <p:nvPr>
                <p:custDataLst>
                  <p:tags r:id="rId89"/>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96"/>
              <p:cNvSpPr/>
              <p:nvPr>
                <p:custDataLst>
                  <p:tags r:id="rId90"/>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97"/>
              <p:cNvSpPr/>
              <p:nvPr>
                <p:custDataLst>
                  <p:tags r:id="rId91"/>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98"/>
              <p:cNvSpPr/>
              <p:nvPr>
                <p:custDataLst>
                  <p:tags r:id="rId92"/>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Oval 199"/>
              <p:cNvSpPr>
                <a:spLocks noChangeArrowheads="1"/>
              </p:cNvSpPr>
              <p:nvPr>
                <p:custDataLst>
                  <p:tags r:id="rId93"/>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Oval 200"/>
              <p:cNvSpPr>
                <a:spLocks noChangeArrowheads="1"/>
              </p:cNvSpPr>
              <p:nvPr>
                <p:custDataLst>
                  <p:tags r:id="rId94"/>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custDataLst>
                  <p:tags r:id="rId95"/>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custDataLst>
                  <p:tags r:id="rId96"/>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custDataLst>
                  <p:tags r:id="rId97"/>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custDataLst>
                  <p:tags r:id="rId98"/>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custDataLst>
                  <p:tags r:id="rId99"/>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custDataLst>
                  <p:tags r:id="rId100"/>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custDataLst>
                  <p:tags r:id="rId101"/>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custDataLst>
                  <p:tags r:id="rId102"/>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custDataLst>
                  <p:tags r:id="rId103"/>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custDataLst>
                  <p:tags r:id="rId104"/>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custDataLst>
                  <p:tags r:id="rId105"/>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custDataLst>
                  <p:tags r:id="rId106"/>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custDataLst>
                  <p:tags r:id="rId107"/>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custDataLst>
                  <p:tags r:id="rId108"/>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custDataLst>
                  <p:tags r:id="rId109"/>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custDataLst>
                  <p:tags r:id="rId110"/>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custDataLst>
                  <p:tags r:id="rId111"/>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custDataLst>
                  <p:tags r:id="rId112"/>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custDataLst>
                  <p:tags r:id="rId113"/>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custDataLst>
                  <p:tags r:id="rId114"/>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custDataLst>
                  <p:tags r:id="rId115"/>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custDataLst>
                  <p:tags r:id="rId116"/>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custDataLst>
                  <p:tags r:id="rId117"/>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custDataLst>
                  <p:tags r:id="rId118"/>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custDataLst>
                  <p:tags r:id="rId119"/>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custDataLst>
                  <p:tags r:id="rId120"/>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custDataLst>
                  <p:tags r:id="rId121"/>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custDataLst>
                  <p:tags r:id="rId122"/>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custDataLst>
                  <p:tags r:id="rId123"/>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custDataLst>
                  <p:tags r:id="rId124"/>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custDataLst>
                  <p:tags r:id="rId125"/>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custDataLst>
                  <p:tags r:id="rId126"/>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custDataLst>
                  <p:tags r:id="rId127"/>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custDataLst>
                  <p:tags r:id="rId128"/>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custDataLst>
                  <p:tags r:id="rId129"/>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custDataLst>
                  <p:tags r:id="rId130"/>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custDataLst>
                  <p:tags r:id="rId131"/>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custDataLst>
                  <p:tags r:id="rId132"/>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custDataLst>
                  <p:tags r:id="rId133"/>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custDataLst>
                  <p:tags r:id="rId134"/>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custDataLst>
                  <p:tags r:id="rId135"/>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custDataLst>
                  <p:tags r:id="rId136"/>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custDataLst>
                  <p:tags r:id="rId137"/>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custDataLst>
                  <p:tags r:id="rId138"/>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custDataLst>
                  <p:tags r:id="rId139"/>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custDataLst>
                  <p:tags r:id="rId140"/>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custDataLst>
                  <p:tags r:id="rId141"/>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custDataLst>
                  <p:tags r:id="rId142"/>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custDataLst>
                  <p:tags r:id="rId143"/>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custDataLst>
                  <p:tags r:id="rId144"/>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custDataLst>
                  <p:tags r:id="rId145"/>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custDataLst>
                  <p:tags r:id="rId146"/>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custDataLst>
                  <p:tags r:id="rId147"/>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custDataLst>
                  <p:tags r:id="rId148"/>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custDataLst>
                  <p:tags r:id="rId149"/>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custDataLst>
                  <p:tags r:id="rId150"/>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custDataLst>
                  <p:tags r:id="rId151"/>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custDataLst>
                  <p:tags r:id="rId152"/>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custDataLst>
                  <p:tags r:id="rId153"/>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custDataLst>
                  <p:tags r:id="rId154"/>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custDataLst>
                  <p:tags r:id="rId155"/>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custDataLst>
                  <p:tags r:id="rId156"/>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custDataLst>
                  <p:tags r:id="rId157"/>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custDataLst>
                  <p:tags r:id="rId158"/>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custDataLst>
                  <p:tags r:id="rId159"/>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custDataLst>
                  <p:tags r:id="rId160"/>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custDataLst>
                  <p:tags r:id="rId161"/>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custDataLst>
                  <p:tags r:id="rId162"/>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custDataLst>
                  <p:tags r:id="rId163"/>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custDataLst>
                  <p:tags r:id="rId164"/>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custDataLst>
                  <p:tags r:id="rId165"/>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custDataLst>
                  <p:tags r:id="rId166"/>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custDataLst>
                  <p:tags r:id="rId167"/>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custDataLst>
                  <p:tags r:id="rId168"/>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custDataLst>
                  <p:tags r:id="rId169"/>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custDataLst>
                  <p:tags r:id="rId170"/>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custDataLst>
                  <p:tags r:id="rId171"/>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custDataLst>
                  <p:tags r:id="rId172"/>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custDataLst>
                  <p:tags r:id="rId173"/>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custDataLst>
                  <p:tags r:id="rId174"/>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custDataLst>
                  <p:tags r:id="rId175"/>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custDataLst>
                  <p:tags r:id="rId176"/>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custDataLst>
                  <p:tags r:id="rId177"/>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custDataLst>
                  <p:tags r:id="rId178"/>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custDataLst>
                  <p:tags r:id="rId179"/>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custDataLst>
                  <p:tags r:id="rId180"/>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custDataLst>
                  <p:tags r:id="rId181"/>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custDataLst>
                  <p:tags r:id="rId182"/>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custDataLst>
                  <p:tags r:id="rId183"/>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custDataLst>
                  <p:tags r:id="rId184"/>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custDataLst>
                  <p:tags r:id="rId185"/>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custDataLst>
                  <p:tags r:id="rId186"/>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custDataLst>
                  <p:tags r:id="rId187"/>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custDataLst>
                  <p:tags r:id="rId188"/>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custDataLst>
                  <p:tags r:id="rId189"/>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custDataLst>
                  <p:tags r:id="rId190"/>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custDataLst>
                  <p:tags r:id="rId191"/>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custDataLst>
                  <p:tags r:id="rId192"/>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custDataLst>
                  <p:tags r:id="rId193"/>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custDataLst>
                  <p:tags r:id="rId194"/>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custDataLst>
                  <p:tags r:id="rId195"/>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custDataLst>
                  <p:tags r:id="rId196"/>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custDataLst>
                  <p:tags r:id="rId197"/>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custDataLst>
                  <p:tags r:id="rId198"/>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custDataLst>
                  <p:tags r:id="rId199"/>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custDataLst>
                  <p:tags r:id="rId200"/>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custDataLst>
                  <p:tags r:id="rId201"/>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custDataLst>
                  <p:tags r:id="rId202"/>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custDataLst>
                  <p:tags r:id="rId203"/>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custDataLst>
                  <p:tags r:id="rId204"/>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custDataLst>
                  <p:tags r:id="rId205"/>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custDataLst>
                  <p:tags r:id="rId206"/>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custDataLst>
                  <p:tags r:id="rId207"/>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custDataLst>
                  <p:tags r:id="rId208"/>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custDataLst>
                  <p:tags r:id="rId209"/>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custDataLst>
                  <p:tags r:id="rId210"/>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custDataLst>
                  <p:tags r:id="rId211"/>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custDataLst>
                  <p:tags r:id="rId212"/>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custDataLst>
                  <p:tags r:id="rId213"/>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custDataLst>
                  <p:tags r:id="rId214"/>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custDataLst>
                  <p:tags r:id="rId215"/>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custDataLst>
                  <p:tags r:id="rId216"/>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custDataLst>
                  <p:tags r:id="rId217"/>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custDataLst>
                  <p:tags r:id="rId218"/>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custDataLst>
                  <p:tags r:id="rId219"/>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custDataLst>
                  <p:tags r:id="rId220"/>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custDataLst>
                  <p:tags r:id="rId221"/>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custDataLst>
                  <p:tags r:id="rId222"/>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custDataLst>
                  <p:tags r:id="rId223"/>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custDataLst>
                  <p:tags r:id="rId224"/>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custDataLst>
                  <p:tags r:id="rId225"/>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custDataLst>
                  <p:tags r:id="rId226"/>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custDataLst>
                  <p:tags r:id="rId227"/>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custDataLst>
                  <p:tags r:id="rId228"/>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custDataLst>
                  <p:tags r:id="rId229"/>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custDataLst>
                  <p:tags r:id="rId230"/>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custDataLst>
                  <p:tags r:id="rId231"/>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custDataLst>
                  <p:tags r:id="rId232"/>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custDataLst>
                  <p:tags r:id="rId233"/>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custDataLst>
                  <p:tags r:id="rId234"/>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custDataLst>
                  <p:tags r:id="rId235"/>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custDataLst>
                  <p:tags r:id="rId236"/>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custDataLst>
                  <p:tags r:id="rId237"/>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custDataLst>
                  <p:tags r:id="rId238"/>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custDataLst>
                  <p:tags r:id="rId239"/>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custDataLst>
                  <p:tags r:id="rId240"/>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custDataLst>
                  <p:tags r:id="rId241"/>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custDataLst>
                  <p:tags r:id="rId242"/>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custDataLst>
                  <p:tags r:id="rId243"/>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custDataLst>
                  <p:tags r:id="rId244"/>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custDataLst>
                  <p:tags r:id="rId245"/>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custDataLst>
                  <p:tags r:id="rId246"/>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custDataLst>
                  <p:tags r:id="rId247"/>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custDataLst>
                  <p:tags r:id="rId248"/>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custDataLst>
                  <p:tags r:id="rId249"/>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custDataLst>
                  <p:tags r:id="rId250"/>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custDataLst>
                  <p:tags r:id="rId251"/>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custDataLst>
                  <p:tags r:id="rId252"/>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custDataLst>
                  <p:tags r:id="rId253"/>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custDataLst>
                  <p:tags r:id="rId254"/>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custDataLst>
                  <p:tags r:id="rId255"/>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custDataLst>
                  <p:tags r:id="rId256"/>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custDataLst>
                  <p:tags r:id="rId257"/>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custDataLst>
                  <p:tags r:id="rId258"/>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custDataLst>
                  <p:tags r:id="rId259"/>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custDataLst>
                  <p:tags r:id="rId260"/>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custDataLst>
                  <p:tags r:id="rId261"/>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custDataLst>
                  <p:tags r:id="rId262"/>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custDataLst>
                  <p:tags r:id="rId263"/>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custDataLst>
                  <p:tags r:id="rId264"/>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custDataLst>
                  <p:tags r:id="rId265"/>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custDataLst>
                  <p:tags r:id="rId266"/>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custDataLst>
                <p:tags r:id="rId267"/>
              </p:custDataLst>
            </p:nvPr>
          </p:nvSpPr>
          <p:spPr>
            <a:xfrm>
              <a:off x="5835" y="4045"/>
              <a:ext cx="7706"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ts val="0"/>
                </a:spcBef>
                <a:spcAft>
                  <a:spcPts val="0"/>
                </a:spcAft>
              </a:pPr>
              <a:r>
                <a:rPr lang="zh-CN" altLang="en-US" sz="2000" b="1" spc="180">
                  <a:solidFill>
                    <a:schemeClr val="accent5"/>
                  </a:solidFill>
                  <a:latin typeface="微软雅黑" panose="020B0503020204020204" pitchFamily="34" charset="-122"/>
                  <a:ea typeface="微软雅黑" panose="020B0503020204020204" pitchFamily="34" charset="-122"/>
                  <a:sym typeface="+mn-ea"/>
                </a:rPr>
                <a:t>号称“世界花卉王国”的荷兰，具有悠久的花卉生产历史和先进的花卉栽培技术，以及完善的花卉销售和流通系统。近儿十年来，南美洲的厄瓜多尔、哥伦比亚，非洲的肯尼亚、坦桑尼亚，亚洲的印度、泰国等国家也开始大力发展花卉种植业，并在国际花卉市场上占有越来越重要的地位(图3.14)。鲜切花，即切取的具有观赏价值的新鲜的茎、叶、花、果，是花卉生产主要的销售产品，欧洲、北美、日本是世界鲜切花三大消费市场。</a:t>
              </a:r>
              <a:endParaRPr lang="zh-CN" altLang="en-US" sz="2000" b="1" spc="18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5" name="文本框 4"/>
          <p:cNvSpPr txBox="1"/>
          <p:nvPr/>
        </p:nvSpPr>
        <p:spPr>
          <a:xfrm>
            <a:off x="4871720" y="3429000"/>
            <a:ext cx="6979285" cy="1198880"/>
          </a:xfrm>
          <a:prstGeom prst="rect">
            <a:avLst/>
          </a:prstGeom>
          <a:noFill/>
        </p:spPr>
        <p:txBody>
          <a:bodyPr wrap="square" rtlCol="0">
            <a:spAutoFit/>
          </a:bodyPr>
          <a:p>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【问题</a:t>
            </a: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这些发展中国家要保证鲜花在消费市场的新鲜程度，要采取哪些措施？</a:t>
            </a:r>
            <a:endParaRPr lang="en-US" altLang="zh-CN" sz="2400" b="1"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nvSpPr>
        <p:spPr>
          <a:xfrm>
            <a:off x="5080635" y="4485640"/>
            <a:ext cx="6748780" cy="829945"/>
          </a:xfrm>
          <a:prstGeom prst="rect">
            <a:avLst/>
          </a:prstGeom>
          <a:noFill/>
        </p:spPr>
        <p:txBody>
          <a:bodyPr wrap="square" rtlCol="0">
            <a:spAutoFit/>
          </a:bodyPr>
          <a:p>
            <a:r>
              <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改善交通运输条件；改进鲜花的保鲜、冷藏等技术。</a:t>
            </a:r>
            <a:endPar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custDataLst>
              <p:tags r:id="rId268"/>
            </p:custDataLst>
          </p:nvPr>
        </p:nvPicPr>
        <p:blipFill>
          <a:blip r:embed="rId269"/>
          <a:srcRect l="15630" r="15630"/>
          <a:stretch>
            <a:fillRect/>
          </a:stretch>
        </p:blipFill>
        <p:spPr>
          <a:xfrm>
            <a:off x="658495" y="3246120"/>
            <a:ext cx="3841750" cy="3286125"/>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6" grpId="0"/>
      <p:bldP spid="3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347910" y="99254"/>
            <a:ext cx="11052810" cy="583565"/>
          </a:xfrm>
          <a:prstGeom prst="rect">
            <a:avLst/>
          </a:prstGeom>
          <a:noFill/>
        </p:spPr>
        <p:txBody>
          <a:bodyPr wrap="none" rtlCol="0">
            <a:spAutoFit/>
          </a:bodyPr>
          <a:p>
            <a:pPr algn="l"/>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课堂活动</a:t>
            </a:r>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accent1"/>
                </a:solidFill>
                <a:latin typeface="微软雅黑" panose="020B0503020204020204" pitchFamily="34" charset="-122"/>
                <a:ea typeface="微软雅黑" panose="020B0503020204020204" pitchFamily="34" charset="-122"/>
                <a:sym typeface="+mn-lt"/>
              </a:rPr>
              <a:t>以花卉种植业为例，说明区位因素变化对农业发展的影响</a:t>
            </a:r>
            <a:endParaRPr lang="zh-CN" altLang="en-US" sz="2800" b="1" spc="300">
              <a:solidFill>
                <a:schemeClr val="accent1"/>
              </a:solidFill>
              <a:latin typeface="微软雅黑" panose="020B0503020204020204" pitchFamily="34" charset="-122"/>
              <a:ea typeface="微软雅黑" panose="020B0503020204020204" pitchFamily="34" charset="-122"/>
              <a:sym typeface="+mn-lt"/>
            </a:endParaRPr>
          </a:p>
        </p:txBody>
      </p:sp>
      <p:grpSp>
        <p:nvGrpSpPr>
          <p:cNvPr id="2" name="组合 1" descr="7b0a202020202274657874626f78223a2022220a7d0a"/>
          <p:cNvGrpSpPr/>
          <p:nvPr/>
        </p:nvGrpSpPr>
        <p:grpSpPr>
          <a:xfrm>
            <a:off x="203200" y="785495"/>
            <a:ext cx="11878310" cy="2352040"/>
            <a:chOff x="5402" y="3594"/>
            <a:chExt cx="8398" cy="3612"/>
          </a:xfrm>
        </p:grpSpPr>
        <p:grpSp>
          <p:nvGrpSpPr>
            <p:cNvPr id="4" name="组合 3"/>
            <p:cNvGrpSpPr/>
            <p:nvPr/>
          </p:nvGrpSpPr>
          <p:grpSpPr>
            <a:xfrm>
              <a:off x="5402" y="3594"/>
              <a:ext cx="8398" cy="3612"/>
              <a:chOff x="5402" y="3594"/>
              <a:chExt cx="8398" cy="3612"/>
            </a:xfrm>
          </p:grpSpPr>
          <p:sp>
            <p:nvSpPr>
              <p:cNvPr id="181" name="Freeform 107"/>
              <p:cNvSpPr>
                <a:spLocks noEditPoints="1"/>
              </p:cNvSpPr>
              <p:nvPr>
                <p:custDataLst>
                  <p:tags r:id="rId1"/>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custDataLst>
                  <p:tags r:id="rId2"/>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custDataLst>
                  <p:tags r:id="rId3"/>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custDataLst>
                  <p:tags r:id="rId4"/>
                </p:custDataLst>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custDataLst>
                  <p:tags r:id="rId5"/>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custDataLst>
                  <p:tags r:id="rId6"/>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custDataLst>
                  <p:tags r:id="rId7"/>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custDataLst>
                  <p:tags r:id="rId8"/>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custDataLst>
                  <p:tags r:id="rId9"/>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custDataLst>
                  <p:tags r:id="rId10"/>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custDataLst>
                  <p:tags r:id="rId11"/>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custDataLst>
                  <p:tags r:id="rId12"/>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custDataLst>
                  <p:tags r:id="rId13"/>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custDataLst>
                  <p:tags r:id="rId14"/>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custDataLst>
                  <p:tags r:id="rId15"/>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custDataLst>
                  <p:tags r:id="rId16"/>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custDataLst>
                  <p:tags r:id="rId17"/>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custDataLst>
                  <p:tags r:id="rId18"/>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custDataLst>
                  <p:tags r:id="rId19"/>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custDataLst>
                  <p:tags r:id="rId20"/>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custDataLst>
                  <p:tags r:id="rId21"/>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custDataLst>
                  <p:tags r:id="rId22"/>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custDataLst>
                  <p:tags r:id="rId23"/>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custDataLst>
                  <p:tags r:id="rId24"/>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custDataLst>
                  <p:tags r:id="rId25"/>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custDataLst>
                  <p:tags r:id="rId26"/>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custDataLst>
                  <p:tags r:id="rId27"/>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custDataLst>
                  <p:tags r:id="rId28"/>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custDataLst>
                  <p:tags r:id="rId29"/>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custDataLst>
                  <p:tags r:id="rId30"/>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custDataLst>
                  <p:tags r:id="rId31"/>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custDataLst>
                  <p:tags r:id="rId32"/>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custDataLst>
                  <p:tags r:id="rId33"/>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custDataLst>
                  <p:tags r:id="rId34"/>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custDataLst>
                  <p:tags r:id="rId35"/>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custDataLst>
                  <p:tags r:id="rId36"/>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custDataLst>
                  <p:tags r:id="rId37"/>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custDataLst>
                  <p:tags r:id="rId38"/>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custDataLst>
                  <p:tags r:id="rId39"/>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custDataLst>
                  <p:tags r:id="rId40"/>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custDataLst>
                  <p:tags r:id="rId41"/>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custDataLst>
                  <p:tags r:id="rId42"/>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custDataLst>
                  <p:tags r:id="rId43"/>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custDataLst>
                  <p:tags r:id="rId44"/>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custDataLst>
                  <p:tags r:id="rId45"/>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custDataLst>
                  <p:tags r:id="rId46"/>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custDataLst>
                  <p:tags r:id="rId47"/>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custDataLst>
                  <p:tags r:id="rId48"/>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custDataLst>
                  <p:tags r:id="rId49"/>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custDataLst>
                  <p:tags r:id="rId50"/>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custDataLst>
                  <p:tags r:id="rId51"/>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custDataLst>
                  <p:tags r:id="rId52"/>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custDataLst>
                  <p:tags r:id="rId53"/>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custDataLst>
                  <p:tags r:id="rId54"/>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custDataLst>
                  <p:tags r:id="rId55"/>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custDataLst>
                  <p:tags r:id="rId56"/>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custDataLst>
                  <p:tags r:id="rId57"/>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custDataLst>
                  <p:tags r:id="rId58"/>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custDataLst>
                  <p:tags r:id="rId59"/>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custDataLst>
                  <p:tags r:id="rId60"/>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custDataLst>
                  <p:tags r:id="rId61"/>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custDataLst>
                  <p:tags r:id="rId62"/>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custDataLst>
                  <p:tags r:id="rId63"/>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custDataLst>
                  <p:tags r:id="rId64"/>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custDataLst>
                  <p:tags r:id="rId65"/>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custDataLst>
                  <p:tags r:id="rId66"/>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custDataLst>
                  <p:tags r:id="rId67"/>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custDataLst>
                  <p:tags r:id="rId68"/>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custDataLst>
                  <p:tags r:id="rId69"/>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custDataLst>
                  <p:tags r:id="rId70"/>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custDataLst>
                  <p:tags r:id="rId71"/>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custDataLst>
                  <p:tags r:id="rId72"/>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custDataLst>
                  <p:tags r:id="rId73"/>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custDataLst>
                  <p:tags r:id="rId74"/>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custDataLst>
                  <p:tags r:id="rId75"/>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Oval 182"/>
              <p:cNvSpPr>
                <a:spLocks noChangeArrowheads="1"/>
              </p:cNvSpPr>
              <p:nvPr>
                <p:custDataLst>
                  <p:tags r:id="rId76"/>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Oval 183"/>
              <p:cNvSpPr>
                <a:spLocks noChangeArrowheads="1"/>
              </p:cNvSpPr>
              <p:nvPr>
                <p:custDataLst>
                  <p:tags r:id="rId77"/>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Oval 184"/>
              <p:cNvSpPr>
                <a:spLocks noChangeArrowheads="1"/>
              </p:cNvSpPr>
              <p:nvPr>
                <p:custDataLst>
                  <p:tags r:id="rId78"/>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Oval 185"/>
              <p:cNvSpPr>
                <a:spLocks noChangeArrowheads="1"/>
              </p:cNvSpPr>
              <p:nvPr>
                <p:custDataLst>
                  <p:tags r:id="rId79"/>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Oval 186"/>
              <p:cNvSpPr>
                <a:spLocks noChangeArrowheads="1"/>
              </p:cNvSpPr>
              <p:nvPr>
                <p:custDataLst>
                  <p:tags r:id="rId80"/>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Oval 187"/>
              <p:cNvSpPr>
                <a:spLocks noChangeArrowheads="1"/>
              </p:cNvSpPr>
              <p:nvPr>
                <p:custDataLst>
                  <p:tags r:id="rId81"/>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Oval 188"/>
              <p:cNvSpPr>
                <a:spLocks noChangeArrowheads="1"/>
              </p:cNvSpPr>
              <p:nvPr>
                <p:custDataLst>
                  <p:tags r:id="rId82"/>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Oval 189"/>
              <p:cNvSpPr>
                <a:spLocks noChangeArrowheads="1"/>
              </p:cNvSpPr>
              <p:nvPr>
                <p:custDataLst>
                  <p:tags r:id="rId83"/>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90"/>
              <p:cNvSpPr>
                <a:spLocks noChangeArrowheads="1"/>
              </p:cNvSpPr>
              <p:nvPr>
                <p:custDataLst>
                  <p:tags r:id="rId84"/>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Oval 191"/>
              <p:cNvSpPr>
                <a:spLocks noChangeArrowheads="1"/>
              </p:cNvSpPr>
              <p:nvPr>
                <p:custDataLst>
                  <p:tags r:id="rId85"/>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Oval 192"/>
              <p:cNvSpPr>
                <a:spLocks noChangeArrowheads="1"/>
              </p:cNvSpPr>
              <p:nvPr>
                <p:custDataLst>
                  <p:tags r:id="rId86"/>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93"/>
              <p:cNvSpPr/>
              <p:nvPr>
                <p:custDataLst>
                  <p:tags r:id="rId87"/>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94"/>
              <p:cNvSpPr/>
              <p:nvPr>
                <p:custDataLst>
                  <p:tags r:id="rId88"/>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95"/>
              <p:cNvSpPr/>
              <p:nvPr>
                <p:custDataLst>
                  <p:tags r:id="rId89"/>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96"/>
              <p:cNvSpPr/>
              <p:nvPr>
                <p:custDataLst>
                  <p:tags r:id="rId90"/>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97"/>
              <p:cNvSpPr/>
              <p:nvPr>
                <p:custDataLst>
                  <p:tags r:id="rId91"/>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98"/>
              <p:cNvSpPr/>
              <p:nvPr>
                <p:custDataLst>
                  <p:tags r:id="rId92"/>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Oval 199"/>
              <p:cNvSpPr>
                <a:spLocks noChangeArrowheads="1"/>
              </p:cNvSpPr>
              <p:nvPr>
                <p:custDataLst>
                  <p:tags r:id="rId93"/>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Oval 200"/>
              <p:cNvSpPr>
                <a:spLocks noChangeArrowheads="1"/>
              </p:cNvSpPr>
              <p:nvPr>
                <p:custDataLst>
                  <p:tags r:id="rId94"/>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custDataLst>
                  <p:tags r:id="rId95"/>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custDataLst>
                  <p:tags r:id="rId96"/>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custDataLst>
                  <p:tags r:id="rId97"/>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custDataLst>
                  <p:tags r:id="rId98"/>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custDataLst>
                  <p:tags r:id="rId99"/>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custDataLst>
                  <p:tags r:id="rId100"/>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custDataLst>
                  <p:tags r:id="rId101"/>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custDataLst>
                  <p:tags r:id="rId102"/>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custDataLst>
                  <p:tags r:id="rId103"/>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custDataLst>
                  <p:tags r:id="rId104"/>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custDataLst>
                  <p:tags r:id="rId105"/>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custDataLst>
                  <p:tags r:id="rId106"/>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custDataLst>
                  <p:tags r:id="rId107"/>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custDataLst>
                  <p:tags r:id="rId108"/>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custDataLst>
                  <p:tags r:id="rId109"/>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custDataLst>
                  <p:tags r:id="rId110"/>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custDataLst>
                  <p:tags r:id="rId111"/>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custDataLst>
                  <p:tags r:id="rId112"/>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custDataLst>
                  <p:tags r:id="rId113"/>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custDataLst>
                  <p:tags r:id="rId114"/>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custDataLst>
                  <p:tags r:id="rId115"/>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custDataLst>
                  <p:tags r:id="rId116"/>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custDataLst>
                  <p:tags r:id="rId117"/>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custDataLst>
                  <p:tags r:id="rId118"/>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custDataLst>
                  <p:tags r:id="rId119"/>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custDataLst>
                  <p:tags r:id="rId120"/>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custDataLst>
                  <p:tags r:id="rId121"/>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custDataLst>
                  <p:tags r:id="rId122"/>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custDataLst>
                  <p:tags r:id="rId123"/>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custDataLst>
                  <p:tags r:id="rId124"/>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custDataLst>
                  <p:tags r:id="rId125"/>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custDataLst>
                  <p:tags r:id="rId126"/>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custDataLst>
                  <p:tags r:id="rId127"/>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custDataLst>
                  <p:tags r:id="rId128"/>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custDataLst>
                  <p:tags r:id="rId129"/>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custDataLst>
                  <p:tags r:id="rId130"/>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custDataLst>
                  <p:tags r:id="rId131"/>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custDataLst>
                  <p:tags r:id="rId132"/>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custDataLst>
                  <p:tags r:id="rId133"/>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custDataLst>
                  <p:tags r:id="rId134"/>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custDataLst>
                  <p:tags r:id="rId135"/>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custDataLst>
                  <p:tags r:id="rId136"/>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custDataLst>
                  <p:tags r:id="rId137"/>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custDataLst>
                  <p:tags r:id="rId138"/>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custDataLst>
                  <p:tags r:id="rId139"/>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custDataLst>
                  <p:tags r:id="rId140"/>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custDataLst>
                  <p:tags r:id="rId141"/>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custDataLst>
                  <p:tags r:id="rId142"/>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custDataLst>
                  <p:tags r:id="rId143"/>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custDataLst>
                  <p:tags r:id="rId144"/>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custDataLst>
                  <p:tags r:id="rId145"/>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custDataLst>
                  <p:tags r:id="rId146"/>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custDataLst>
                  <p:tags r:id="rId147"/>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custDataLst>
                  <p:tags r:id="rId148"/>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custDataLst>
                  <p:tags r:id="rId149"/>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custDataLst>
                  <p:tags r:id="rId150"/>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custDataLst>
                  <p:tags r:id="rId151"/>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custDataLst>
                  <p:tags r:id="rId152"/>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custDataLst>
                  <p:tags r:id="rId153"/>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custDataLst>
                  <p:tags r:id="rId154"/>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custDataLst>
                  <p:tags r:id="rId155"/>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custDataLst>
                  <p:tags r:id="rId156"/>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custDataLst>
                  <p:tags r:id="rId157"/>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custDataLst>
                  <p:tags r:id="rId158"/>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custDataLst>
                  <p:tags r:id="rId159"/>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custDataLst>
                  <p:tags r:id="rId160"/>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custDataLst>
                  <p:tags r:id="rId161"/>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custDataLst>
                  <p:tags r:id="rId162"/>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custDataLst>
                  <p:tags r:id="rId163"/>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custDataLst>
                  <p:tags r:id="rId164"/>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custDataLst>
                  <p:tags r:id="rId165"/>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custDataLst>
                  <p:tags r:id="rId166"/>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custDataLst>
                  <p:tags r:id="rId167"/>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custDataLst>
                  <p:tags r:id="rId168"/>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custDataLst>
                  <p:tags r:id="rId169"/>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custDataLst>
                  <p:tags r:id="rId170"/>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custDataLst>
                  <p:tags r:id="rId171"/>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custDataLst>
                  <p:tags r:id="rId172"/>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custDataLst>
                  <p:tags r:id="rId173"/>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custDataLst>
                  <p:tags r:id="rId174"/>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custDataLst>
                  <p:tags r:id="rId175"/>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custDataLst>
                  <p:tags r:id="rId176"/>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custDataLst>
                  <p:tags r:id="rId177"/>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custDataLst>
                  <p:tags r:id="rId178"/>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custDataLst>
                  <p:tags r:id="rId179"/>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custDataLst>
                  <p:tags r:id="rId180"/>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custDataLst>
                  <p:tags r:id="rId181"/>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custDataLst>
                  <p:tags r:id="rId182"/>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custDataLst>
                  <p:tags r:id="rId183"/>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custDataLst>
                  <p:tags r:id="rId184"/>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custDataLst>
                  <p:tags r:id="rId185"/>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custDataLst>
                  <p:tags r:id="rId186"/>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custDataLst>
                  <p:tags r:id="rId187"/>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custDataLst>
                  <p:tags r:id="rId188"/>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custDataLst>
                  <p:tags r:id="rId189"/>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custDataLst>
                  <p:tags r:id="rId190"/>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custDataLst>
                  <p:tags r:id="rId191"/>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custDataLst>
                  <p:tags r:id="rId192"/>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custDataLst>
                  <p:tags r:id="rId193"/>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custDataLst>
                  <p:tags r:id="rId194"/>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custDataLst>
                  <p:tags r:id="rId195"/>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custDataLst>
                  <p:tags r:id="rId196"/>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custDataLst>
                  <p:tags r:id="rId197"/>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custDataLst>
                  <p:tags r:id="rId198"/>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custDataLst>
                  <p:tags r:id="rId199"/>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custDataLst>
                  <p:tags r:id="rId200"/>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custDataLst>
                  <p:tags r:id="rId201"/>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custDataLst>
                  <p:tags r:id="rId202"/>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custDataLst>
                  <p:tags r:id="rId203"/>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custDataLst>
                  <p:tags r:id="rId204"/>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custDataLst>
                  <p:tags r:id="rId205"/>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custDataLst>
                  <p:tags r:id="rId206"/>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custDataLst>
                  <p:tags r:id="rId207"/>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custDataLst>
                  <p:tags r:id="rId208"/>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custDataLst>
                  <p:tags r:id="rId209"/>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custDataLst>
                  <p:tags r:id="rId210"/>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custDataLst>
                  <p:tags r:id="rId211"/>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custDataLst>
                  <p:tags r:id="rId212"/>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custDataLst>
                  <p:tags r:id="rId213"/>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custDataLst>
                  <p:tags r:id="rId214"/>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custDataLst>
                  <p:tags r:id="rId215"/>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custDataLst>
                  <p:tags r:id="rId216"/>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custDataLst>
                  <p:tags r:id="rId217"/>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custDataLst>
                  <p:tags r:id="rId218"/>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custDataLst>
                  <p:tags r:id="rId219"/>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custDataLst>
                  <p:tags r:id="rId220"/>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custDataLst>
                  <p:tags r:id="rId221"/>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custDataLst>
                  <p:tags r:id="rId222"/>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custDataLst>
                  <p:tags r:id="rId223"/>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custDataLst>
                  <p:tags r:id="rId224"/>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custDataLst>
                  <p:tags r:id="rId225"/>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custDataLst>
                  <p:tags r:id="rId226"/>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custDataLst>
                  <p:tags r:id="rId227"/>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custDataLst>
                  <p:tags r:id="rId228"/>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custDataLst>
                  <p:tags r:id="rId229"/>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custDataLst>
                  <p:tags r:id="rId230"/>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custDataLst>
                  <p:tags r:id="rId231"/>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custDataLst>
                  <p:tags r:id="rId232"/>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custDataLst>
                  <p:tags r:id="rId233"/>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custDataLst>
                  <p:tags r:id="rId234"/>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custDataLst>
                  <p:tags r:id="rId235"/>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custDataLst>
                  <p:tags r:id="rId236"/>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custDataLst>
                  <p:tags r:id="rId237"/>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custDataLst>
                  <p:tags r:id="rId238"/>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custDataLst>
                  <p:tags r:id="rId239"/>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custDataLst>
                  <p:tags r:id="rId240"/>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custDataLst>
                  <p:tags r:id="rId241"/>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custDataLst>
                  <p:tags r:id="rId242"/>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custDataLst>
                  <p:tags r:id="rId243"/>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custDataLst>
                  <p:tags r:id="rId244"/>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custDataLst>
                  <p:tags r:id="rId245"/>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custDataLst>
                  <p:tags r:id="rId246"/>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custDataLst>
                  <p:tags r:id="rId247"/>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custDataLst>
                  <p:tags r:id="rId248"/>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custDataLst>
                  <p:tags r:id="rId249"/>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custDataLst>
                  <p:tags r:id="rId250"/>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custDataLst>
                  <p:tags r:id="rId251"/>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custDataLst>
                  <p:tags r:id="rId252"/>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custDataLst>
                  <p:tags r:id="rId253"/>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custDataLst>
                  <p:tags r:id="rId254"/>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custDataLst>
                  <p:tags r:id="rId255"/>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custDataLst>
                  <p:tags r:id="rId256"/>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custDataLst>
                  <p:tags r:id="rId257"/>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custDataLst>
                  <p:tags r:id="rId258"/>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custDataLst>
                  <p:tags r:id="rId259"/>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custDataLst>
                  <p:tags r:id="rId260"/>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custDataLst>
                  <p:tags r:id="rId261"/>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custDataLst>
                  <p:tags r:id="rId262"/>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custDataLst>
                  <p:tags r:id="rId263"/>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custDataLst>
                  <p:tags r:id="rId264"/>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custDataLst>
                  <p:tags r:id="rId265"/>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custDataLst>
                  <p:tags r:id="rId266"/>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custDataLst>
                <p:tags r:id="rId267"/>
              </p:custDataLst>
            </p:nvPr>
          </p:nvSpPr>
          <p:spPr>
            <a:xfrm>
              <a:off x="5835" y="4045"/>
              <a:ext cx="7706"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ts val="0"/>
                </a:spcBef>
                <a:spcAft>
                  <a:spcPts val="0"/>
                </a:spcAft>
              </a:pPr>
              <a:r>
                <a:rPr lang="zh-CN" altLang="en-US" sz="2000" b="1" spc="180">
                  <a:solidFill>
                    <a:schemeClr val="accent5"/>
                  </a:solidFill>
                  <a:latin typeface="微软雅黑" panose="020B0503020204020204" pitchFamily="34" charset="-122"/>
                  <a:ea typeface="微软雅黑" panose="020B0503020204020204" pitchFamily="34" charset="-122"/>
                  <a:sym typeface="+mn-ea"/>
                </a:rPr>
                <a:t>号称“世界花卉王国”的荷兰，具有悠久的花卉生产历史和先进的花卉栽培技术，以及完善的花卉销售和流通系统。近儿十年来，南美洲的厄瓜多尔、哥伦比亚，非洲的肯尼亚、坦桑尼亚，亚洲的印度、泰国等国家也开始大力发展花卉种植业，并在国际花卉市场上占有越来越重要的地位(图3.14)。鲜切花，即切取的具有观赏价值的新鲜的茎、叶、花、果，是花卉生产主要的销售产品，欧洲、北美、日本是世界鲜切花三大消费市场。</a:t>
              </a:r>
              <a:endParaRPr lang="zh-CN" altLang="en-US" sz="2000" b="1" spc="18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5" name="文本框 4"/>
          <p:cNvSpPr txBox="1"/>
          <p:nvPr/>
        </p:nvSpPr>
        <p:spPr>
          <a:xfrm>
            <a:off x="4871720" y="3429000"/>
            <a:ext cx="6979285" cy="829945"/>
          </a:xfrm>
          <a:prstGeom prst="rect">
            <a:avLst/>
          </a:prstGeom>
          <a:noFill/>
        </p:spPr>
        <p:txBody>
          <a:bodyPr wrap="square" rtlCol="0">
            <a:spAutoFit/>
          </a:bodyPr>
          <a:p>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【问题</a:t>
            </a: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讨论促使世界花卉种植业区位变化的主要因素。</a:t>
            </a:r>
            <a:endPar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nvSpPr>
        <p:spPr>
          <a:xfrm>
            <a:off x="4939665" y="4759960"/>
            <a:ext cx="6748780" cy="570865"/>
          </a:xfrm>
          <a:prstGeom prst="rect">
            <a:avLst/>
          </a:prstGeom>
          <a:noFill/>
        </p:spPr>
        <p:txBody>
          <a:bodyPr wrap="square" rtlCol="0">
            <a:spAutoFit/>
          </a:bodyPr>
          <a:p>
            <a:pPr marL="285750" lvl="1" indent="0" algn="l" fontAlgn="ctr">
              <a:lnSpc>
                <a:spcPct val="130000"/>
              </a:lnSpc>
              <a:spcBef>
                <a:spcPct val="0"/>
              </a:spcBef>
              <a:spcAft>
                <a:spcPct val="0"/>
              </a:spcAft>
              <a:buSzTx/>
              <a:buFont typeface="Arial" panose="020B0604020202020204" pitchFamily="34" charset="0"/>
              <a:buNone/>
            </a:pPr>
            <a:r>
              <a:rPr lang="zh-CN" altLang="en-US" sz="2400" b="1">
                <a:solidFill>
                  <a:srgbClr val="0070C0"/>
                </a:solidFill>
                <a:sym typeface="+mn-ea"/>
              </a:rPr>
              <a:t>市场、交通、政策、科技(保鲜冷藏技术的发展)</a:t>
            </a:r>
            <a:endPar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custDataLst>
              <p:tags r:id="rId268"/>
            </p:custDataLst>
          </p:nvPr>
        </p:nvPicPr>
        <p:blipFill>
          <a:blip r:embed="rId269"/>
          <a:srcRect l="15630" r="15630"/>
          <a:stretch>
            <a:fillRect/>
          </a:stretch>
        </p:blipFill>
        <p:spPr>
          <a:xfrm>
            <a:off x="658495" y="3246120"/>
            <a:ext cx="3841750" cy="3286125"/>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6" grpId="0"/>
      <p:bldP spid="3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1808480" cy="583565"/>
          </a:xfrm>
          <a:prstGeom prst="rect">
            <a:avLst/>
          </a:prstGeom>
          <a:noFill/>
        </p:spPr>
        <p:txBody>
          <a:bodyPr wrap="none" rtlCol="0">
            <a:spAutoFit/>
          </a:bodyPr>
          <a:lstStyle/>
          <a:p>
            <a:pPr algn="l"/>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总结</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descr="农业区位因素及其变化"/>
          <p:cNvPicPr>
            <a:picLocks noChangeAspect="1"/>
          </p:cNvPicPr>
          <p:nvPr/>
        </p:nvPicPr>
        <p:blipFill>
          <a:blip r:embed="rId1"/>
          <a:stretch>
            <a:fillRect/>
          </a:stretch>
        </p:blipFill>
        <p:spPr>
          <a:xfrm>
            <a:off x="2529840" y="0"/>
            <a:ext cx="6377940" cy="68573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1808480" cy="583565"/>
          </a:xfrm>
          <a:prstGeom prst="rect">
            <a:avLst/>
          </a:prstGeom>
          <a:noFill/>
        </p:spPr>
        <p:txBody>
          <a:bodyPr wrap="none" rtlCol="0">
            <a:spAutoFit/>
          </a:bodyPr>
          <a:lstStyle/>
          <a:p>
            <a:pPr algn="l"/>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检测</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直接连接符 6"/>
          <p:cNvCxnSpPr/>
          <p:nvPr>
            <p:custDataLst>
              <p:tags r:id="rId1"/>
            </p:custDataLst>
          </p:nvPr>
        </p:nvCxnSpPr>
        <p:spPr>
          <a:xfrm>
            <a:off x="172085" y="829945"/>
            <a:ext cx="1188974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106680" y="937260"/>
            <a:ext cx="12058650" cy="2306320"/>
          </a:xfrm>
          <a:prstGeom prst="rect">
            <a:avLst/>
          </a:prstGeom>
          <a:noFill/>
        </p:spPr>
        <p:txBody>
          <a:bodyPr wrap="square" rtlCol="0">
            <a:spAutoFit/>
          </a:bodyPr>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耕地非粮化是指土地经营者在耕地上种植稻谷、小麦、玉米三大谷物之外的其他农作物的种植行为。成都平原粮食生产基础较好，自古以来被誉为“天府粮仓”。近年来,成都平原耕地非粮化问题凸显,影响了粮食安全。下图示意2019年成都平原耕地非粮化率的空间分布模式。影响成都平原耕地非粮化的关键性因素是（   ）</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A．科技	B．市场	C．资金	D．技术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3"/>
            </p:custDataLst>
          </p:nvPr>
        </p:nvSpPr>
        <p:spPr>
          <a:xfrm>
            <a:off x="3966210" y="1706245"/>
            <a:ext cx="840740" cy="768350"/>
          </a:xfrm>
          <a:prstGeom prst="rect">
            <a:avLst/>
          </a:prstGeom>
          <a:noFill/>
        </p:spPr>
        <p:txBody>
          <a:bodyPr wrap="square" rtlCol="0">
            <a:spAutoFit/>
          </a:bodyPr>
          <a:p>
            <a:r>
              <a:rPr lang="en-US" altLang="zh-CN" sz="4400" b="1">
                <a:solidFill>
                  <a:srgbClr val="FF0000"/>
                </a:solidFill>
                <a:latin typeface="微软雅黑" panose="020B0503020204020204" pitchFamily="34" charset="-122"/>
                <a:ea typeface="微软雅黑" panose="020B0503020204020204" pitchFamily="34" charset="-122"/>
              </a:rPr>
              <a:t>B</a:t>
            </a:r>
            <a:endParaRPr lang="en-US" altLang="zh-CN" sz="44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4"/>
            </p:custDataLst>
          </p:nvPr>
        </p:nvSpPr>
        <p:spPr>
          <a:xfrm>
            <a:off x="106680" y="4237355"/>
            <a:ext cx="8089900" cy="2306955"/>
          </a:xfrm>
          <a:prstGeom prst="rect">
            <a:avLst/>
          </a:prstGeom>
          <a:noFill/>
        </p:spPr>
        <p:txBody>
          <a:bodyPr wrap="square" rtlCol="0">
            <a:spAutoFit/>
          </a:bodyPr>
          <a:p>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【解析】</a:t>
            </a:r>
            <a:r>
              <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读图可知，耕地非粮化率高值区主要位于成都市区和其他市区，，主要原因是随着城市化的发展，人口规模的扩大，地价上升，同时经济作物的市场需求增加，因此影响耕地非粮化的关键在于经济作物的市场价值大于粮食作物。B正确，与科技、技术和资金的关系不大，ACD错误，故选B。</a:t>
            </a:r>
            <a:endPar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007" name="图片 100007" descr="@@@ac55ff21-e256-439e-acf8-1d957ddc81f8"/>
          <p:cNvPicPr>
            <a:picLocks noChangeAspect="1"/>
          </p:cNvPicPr>
          <p:nvPr/>
        </p:nvPicPr>
        <p:blipFill>
          <a:blip r:embed="rId5"/>
          <a:stretch>
            <a:fillRect/>
          </a:stretch>
        </p:blipFill>
        <p:spPr>
          <a:xfrm>
            <a:off x="8390890" y="3259455"/>
            <a:ext cx="3592195" cy="31362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7211552" y="334000"/>
            <a:ext cx="3541258" cy="398780"/>
          </a:xfrm>
          <a:prstGeom prst="rect">
            <a:avLst/>
          </a:prstGeom>
          <a:noFill/>
        </p:spPr>
        <p:txBody>
          <a:bodyPr wrap="square" rtlCol="0">
            <a:spAutoFit/>
          </a:bodyPr>
          <a:lstStyle/>
          <a:p>
            <a:pPr algn="dist"/>
            <a:r>
              <a:rPr lang="en-US" altLang="zh-CN" sz="2000" b="1" dirty="0">
                <a:solidFill>
                  <a:schemeClr val="accent1"/>
                </a:solidFill>
              </a:rPr>
              <a:t>GEOGRAPHY</a:t>
            </a:r>
            <a:endParaRPr lang="en-US" altLang="zh-CN" sz="2000" b="1" dirty="0">
              <a:solidFill>
                <a:schemeClr val="accent1"/>
              </a:solidFill>
            </a:endParaRPr>
          </a:p>
        </p:txBody>
      </p:sp>
      <p:pic>
        <p:nvPicPr>
          <p:cNvPr id="2" name="图片 1"/>
          <p:cNvPicPr>
            <a:picLocks noChangeAspect="1"/>
          </p:cNvPicPr>
          <p:nvPr/>
        </p:nvPicPr>
        <p:blipFill>
          <a:blip r:embed="rId1" cstate="screen"/>
          <a:stretch>
            <a:fillRect/>
          </a:stretch>
        </p:blipFill>
        <p:spPr>
          <a:xfrm>
            <a:off x="323911" y="390071"/>
            <a:ext cx="11544179" cy="5493658"/>
          </a:xfrm>
          <a:prstGeom prst="rect">
            <a:avLst/>
          </a:prstGeom>
        </p:spPr>
      </p:pic>
      <p:grpSp>
        <p:nvGrpSpPr>
          <p:cNvPr id="28" name="组合 27"/>
          <p:cNvGrpSpPr/>
          <p:nvPr/>
        </p:nvGrpSpPr>
        <p:grpSpPr>
          <a:xfrm flipV="1">
            <a:off x="323850" y="205104"/>
            <a:ext cx="11734800" cy="6477002"/>
            <a:chOff x="1240972" y="-2691190"/>
            <a:chExt cx="9710057" cy="7822119"/>
          </a:xfrm>
        </p:grpSpPr>
        <p:sp>
          <p:nvSpPr>
            <p:cNvPr id="27" name="矩形: 圆角 26"/>
            <p:cNvSpPr/>
            <p:nvPr/>
          </p:nvSpPr>
          <p:spPr>
            <a:xfrm>
              <a:off x="1240972" y="4184944"/>
              <a:ext cx="9710057" cy="945985"/>
            </a:xfrm>
            <a:prstGeom prst="roundRect">
              <a:avLst>
                <a:gd name="adj" fmla="val 3428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1240972" y="-2691190"/>
              <a:ext cx="9710057" cy="7735035"/>
            </a:xfrm>
            <a:prstGeom prst="roundRect">
              <a:avLst>
                <a:gd name="adj" fmla="val 565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2" cstate="screen"/>
          <a:srcRect/>
          <a:stretch>
            <a:fillRect/>
          </a:stretch>
        </p:blipFill>
        <p:spPr>
          <a:xfrm flipH="1">
            <a:off x="0" y="3035072"/>
            <a:ext cx="589533" cy="889228"/>
          </a:xfrm>
          <a:custGeom>
            <a:avLst/>
            <a:gdLst>
              <a:gd name="connsiteX0" fmla="*/ 0 w 680948"/>
              <a:gd name="connsiteY0" fmla="*/ 0 h 1027114"/>
              <a:gd name="connsiteX1" fmla="*/ 680948 w 680948"/>
              <a:gd name="connsiteY1" fmla="*/ 0 h 1027114"/>
              <a:gd name="connsiteX2" fmla="*/ 680948 w 680948"/>
              <a:gd name="connsiteY2" fmla="*/ 1027114 h 1027114"/>
              <a:gd name="connsiteX3" fmla="*/ 0 w 680948"/>
              <a:gd name="connsiteY3" fmla="*/ 1027114 h 1027114"/>
            </a:gdLst>
            <a:ahLst/>
            <a:cxnLst>
              <a:cxn ang="0">
                <a:pos x="connsiteX0" y="connsiteY0"/>
              </a:cxn>
              <a:cxn ang="0">
                <a:pos x="connsiteX1" y="connsiteY1"/>
              </a:cxn>
              <a:cxn ang="0">
                <a:pos x="connsiteX2" y="connsiteY2"/>
              </a:cxn>
              <a:cxn ang="0">
                <a:pos x="connsiteX3" y="connsiteY3"/>
              </a:cxn>
            </a:cxnLst>
            <a:rect l="l" t="t" r="r" b="b"/>
            <a:pathLst>
              <a:path w="680948" h="1027114">
                <a:moveTo>
                  <a:pt x="0" y="0"/>
                </a:moveTo>
                <a:lnTo>
                  <a:pt x="680948" y="0"/>
                </a:lnTo>
                <a:lnTo>
                  <a:pt x="680948" y="1027114"/>
                </a:lnTo>
                <a:lnTo>
                  <a:pt x="0" y="1027114"/>
                </a:lnTo>
                <a:close/>
              </a:path>
            </a:pathLst>
          </a:custGeom>
        </p:spPr>
      </p:pic>
      <p:pic>
        <p:nvPicPr>
          <p:cNvPr id="30" name="图片 29"/>
          <p:cNvPicPr>
            <a:picLocks noChangeAspect="1"/>
          </p:cNvPicPr>
          <p:nvPr/>
        </p:nvPicPr>
        <p:blipFill>
          <a:blip r:embed="rId3" cstate="screen"/>
          <a:srcRect/>
          <a:stretch>
            <a:fillRect/>
          </a:stretch>
        </p:blipFill>
        <p:spPr>
          <a:xfrm>
            <a:off x="10645424" y="6331017"/>
            <a:ext cx="1546577" cy="526983"/>
          </a:xfrm>
          <a:custGeom>
            <a:avLst/>
            <a:gdLst>
              <a:gd name="connsiteX0" fmla="*/ 0 w 1546577"/>
              <a:gd name="connsiteY0" fmla="*/ 0 h 526983"/>
              <a:gd name="connsiteX1" fmla="*/ 1546577 w 1546577"/>
              <a:gd name="connsiteY1" fmla="*/ 0 h 526983"/>
              <a:gd name="connsiteX2" fmla="*/ 1546577 w 1546577"/>
              <a:gd name="connsiteY2" fmla="*/ 526983 h 526983"/>
              <a:gd name="connsiteX3" fmla="*/ 0 w 1546577"/>
              <a:gd name="connsiteY3" fmla="*/ 526983 h 526983"/>
            </a:gdLst>
            <a:ahLst/>
            <a:cxnLst>
              <a:cxn ang="0">
                <a:pos x="connsiteX0" y="connsiteY0"/>
              </a:cxn>
              <a:cxn ang="0">
                <a:pos x="connsiteX1" y="connsiteY1"/>
              </a:cxn>
              <a:cxn ang="0">
                <a:pos x="connsiteX2" y="connsiteY2"/>
              </a:cxn>
              <a:cxn ang="0">
                <a:pos x="connsiteX3" y="connsiteY3"/>
              </a:cxn>
            </a:cxnLst>
            <a:rect l="l" t="t" r="r" b="b"/>
            <a:pathLst>
              <a:path w="1546577" h="526983">
                <a:moveTo>
                  <a:pt x="0" y="0"/>
                </a:moveTo>
                <a:lnTo>
                  <a:pt x="1546577" y="0"/>
                </a:lnTo>
                <a:lnTo>
                  <a:pt x="1546577" y="526983"/>
                </a:lnTo>
                <a:lnTo>
                  <a:pt x="0" y="526983"/>
                </a:lnTo>
                <a:close/>
              </a:path>
            </a:pathLst>
          </a:custGeom>
        </p:spPr>
      </p:pic>
      <p:sp>
        <p:nvSpPr>
          <p:cNvPr id="34" name="文本框 33"/>
          <p:cNvSpPr txBox="1"/>
          <p:nvPr/>
        </p:nvSpPr>
        <p:spPr>
          <a:xfrm>
            <a:off x="471351" y="277578"/>
            <a:ext cx="6277430" cy="645160"/>
          </a:xfrm>
          <a:prstGeom prst="rect">
            <a:avLst/>
          </a:prstGeom>
          <a:noFill/>
        </p:spPr>
        <p:txBody>
          <a:bodyPr wrap="square" rtlCol="0">
            <a:spAutoFit/>
          </a:bodyPr>
          <a:lstStyle/>
          <a:p>
            <a:r>
              <a:rPr lang="zh-CN" altLang="en-US" sz="3600" dirty="0">
                <a:latin typeface="华文琥珀" panose="02010800040101010101" charset="-122"/>
                <a:ea typeface="华文琥珀" panose="02010800040101010101" charset="-122"/>
              </a:rPr>
              <a:t>教学目标分析</a:t>
            </a:r>
            <a:endParaRPr lang="zh-CN" altLang="en-US" sz="3600" dirty="0">
              <a:latin typeface="华文琥珀" panose="02010800040101010101" charset="-122"/>
              <a:ea typeface="华文琥珀" panose="02010800040101010101" charset="-122"/>
            </a:endParaRPr>
          </a:p>
        </p:txBody>
      </p:sp>
      <p:pic>
        <p:nvPicPr>
          <p:cNvPr id="5" name="图片 4"/>
          <p:cNvPicPr>
            <a:picLocks noChangeAspect="1"/>
          </p:cNvPicPr>
          <p:nvPr/>
        </p:nvPicPr>
        <p:blipFill rotWithShape="1">
          <a:blip r:embed="rId4" cstate="screen"/>
          <a:srcRect/>
          <a:stretch>
            <a:fillRect/>
          </a:stretch>
        </p:blipFill>
        <p:spPr>
          <a:xfrm>
            <a:off x="0" y="5647191"/>
            <a:ext cx="1244600" cy="1210809"/>
          </a:xfrm>
          <a:prstGeom prst="rect">
            <a:avLst/>
          </a:prstGeom>
        </p:spPr>
      </p:pic>
      <p:sp>
        <p:nvSpPr>
          <p:cNvPr id="7" name="iŝḷiḓé"/>
          <p:cNvSpPr/>
          <p:nvPr>
            <p:custDataLst>
              <p:tags r:id="rId5"/>
            </p:custDataLst>
          </p:nvPr>
        </p:nvSpPr>
        <p:spPr>
          <a:xfrm flipH="1">
            <a:off x="5257801" y="1721922"/>
            <a:ext cx="1490832" cy="1490983"/>
          </a:xfrm>
          <a:prstGeom prst="circularArrow">
            <a:avLst>
              <a:gd name="adj1" fmla="val 10980"/>
              <a:gd name="adj2" fmla="val 1142322"/>
              <a:gd name="adj3" fmla="val 4500000"/>
              <a:gd name="adj4" fmla="val 10800000"/>
              <a:gd name="adj5" fmla="val 12500"/>
            </a:avLst>
          </a:pr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ísļiḓê"/>
          <p:cNvSpPr/>
          <p:nvPr>
            <p:custDataLst>
              <p:tags r:id="rId6"/>
            </p:custDataLst>
          </p:nvPr>
        </p:nvSpPr>
        <p:spPr>
          <a:xfrm flipH="1">
            <a:off x="5671967" y="2578714"/>
            <a:ext cx="1490832" cy="1490983"/>
          </a:xfrm>
          <a:prstGeom prst="leftCircularArrow">
            <a:avLst>
              <a:gd name="adj1" fmla="val 10980"/>
              <a:gd name="adj2" fmla="val 1142322"/>
              <a:gd name="adj3" fmla="val 6300000"/>
              <a:gd name="adj4" fmla="val 18900000"/>
              <a:gd name="adj5" fmla="val 12500"/>
            </a:avLst>
          </a:prstGeom>
          <a:solidFill>
            <a:schemeClr val="accent4">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îśļiḑe"/>
          <p:cNvSpPr/>
          <p:nvPr>
            <p:custDataLst>
              <p:tags r:id="rId7"/>
            </p:custDataLst>
          </p:nvPr>
        </p:nvSpPr>
        <p:spPr>
          <a:xfrm flipH="1">
            <a:off x="5257801" y="3438668"/>
            <a:ext cx="1490832" cy="1490983"/>
          </a:xfrm>
          <a:prstGeom prst="circularArrow">
            <a:avLst>
              <a:gd name="adj1" fmla="val 10980"/>
              <a:gd name="adj2" fmla="val 1142322"/>
              <a:gd name="adj3" fmla="val 4500000"/>
              <a:gd name="adj4" fmla="val 13500000"/>
              <a:gd name="adj5" fmla="val 12500"/>
            </a:avLst>
          </a:pr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5" name="íṧlïḋê"/>
          <p:cNvSpPr/>
          <p:nvPr>
            <p:custDataLst>
              <p:tags r:id="rId8"/>
            </p:custDataLst>
          </p:nvPr>
        </p:nvSpPr>
        <p:spPr>
          <a:xfrm flipH="1">
            <a:off x="5775719" y="4394305"/>
            <a:ext cx="1280812" cy="1281431"/>
          </a:xfrm>
          <a:prstGeom prst="blockArc">
            <a:avLst>
              <a:gd name="adj1" fmla="val 0"/>
              <a:gd name="adj2" fmla="val 18900000"/>
              <a:gd name="adj3" fmla="val 12740"/>
            </a:avLst>
          </a:prstGeom>
          <a:solidFill>
            <a:schemeClr val="accent4">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cxnSp>
        <p:nvCxnSpPr>
          <p:cNvPr id="35" name="直接连接符 34"/>
          <p:cNvCxnSpPr/>
          <p:nvPr>
            <p:custDataLst>
              <p:tags r:id="rId9"/>
            </p:custDataLst>
          </p:nvPr>
        </p:nvCxnSpPr>
        <p:spPr>
          <a:xfrm>
            <a:off x="4305300" y="2616464"/>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10"/>
            </p:custDataLst>
          </p:nvPr>
        </p:nvCxnSpPr>
        <p:spPr>
          <a:xfrm>
            <a:off x="4305300" y="4641627"/>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11"/>
            </p:custDataLst>
          </p:nvPr>
        </p:nvCxnSpPr>
        <p:spPr>
          <a:xfrm>
            <a:off x="7162799" y="2850927"/>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12"/>
            </p:custDataLst>
          </p:nvPr>
        </p:nvCxnSpPr>
        <p:spPr>
          <a:xfrm>
            <a:off x="7162799" y="4866247"/>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39" name="组合 38"/>
          <p:cNvGrpSpPr/>
          <p:nvPr>
            <p:custDataLst>
              <p:tags r:id="rId13"/>
            </p:custDataLst>
          </p:nvPr>
        </p:nvGrpSpPr>
        <p:grpSpPr>
          <a:xfrm>
            <a:off x="865348" y="1828967"/>
            <a:ext cx="3108178" cy="2065889"/>
            <a:chOff x="662148" y="1562267"/>
            <a:chExt cx="3108178" cy="2065889"/>
          </a:xfrm>
        </p:grpSpPr>
        <p:sp>
          <p:nvSpPr>
            <p:cNvPr id="40" name="PA-矩形 4"/>
            <p:cNvSpPr>
              <a:spLocks noChangeArrowheads="1"/>
            </p:cNvSpPr>
            <p:nvPr>
              <p:custDataLst>
                <p:tags r:id="rId14"/>
              </p:custDataLst>
            </p:nvPr>
          </p:nvSpPr>
          <p:spPr bwMode="auto">
            <a:xfrm>
              <a:off x="662148" y="1562267"/>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01.</a:t>
              </a:r>
              <a:r>
                <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综合思维</a:t>
              </a:r>
              <a:endPar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41" name="PA-矩形 4"/>
            <p:cNvSpPr>
              <a:spLocks noChangeArrowheads="1"/>
            </p:cNvSpPr>
            <p:nvPr>
              <p:custDataLst>
                <p:tags r:id="rId15"/>
              </p:custDataLst>
            </p:nvPr>
          </p:nvSpPr>
          <p:spPr bwMode="auto">
            <a:xfrm>
              <a:off x="662148" y="2151146"/>
              <a:ext cx="3108178"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a:latin typeface="标准粗黑" panose="02000503000000000000" charset="-122"/>
                  <a:ea typeface="标准粗黑" panose="02000503000000000000" charset="-122"/>
                  <a:sym typeface="+mn-ea"/>
                </a:rPr>
                <a:t>结合学生所在的地区农业生产的类型，分析农业区位因素对农业生产的综合影响</a:t>
              </a:r>
              <a:r>
                <a:rPr lang="zh-CN" altLang="en-US" sz="1600" b="1">
                  <a:solidFill>
                    <a:srgbClr val="606060">
                      <a:lumMod val="75000"/>
                    </a:srgbClr>
                  </a:solidFill>
                  <a:latin typeface="标准粗黑" panose="02000503000000000000" charset="-122"/>
                  <a:ea typeface="标准粗黑" panose="02000503000000000000" charset="-122"/>
                  <a:sym typeface="+mn-ea"/>
                </a:rPr>
                <a:t>。</a:t>
              </a:r>
              <a:endParaRPr lang="zh-CN" altLang="en-US" sz="1600" b="1">
                <a:solidFill>
                  <a:schemeClr val="tx1"/>
                </a:solidFill>
                <a:latin typeface="标准粗黑" panose="02000503000000000000" charset="-122"/>
                <a:ea typeface="标准粗黑" panose="02000503000000000000" charset="-122"/>
                <a:cs typeface="+mn-ea"/>
                <a:sym typeface="+mn-ea"/>
              </a:endParaRPr>
            </a:p>
            <a:p>
              <a:pPr algn="just" eaLnBrk="1" hangingPunct="1">
                <a:lnSpc>
                  <a:spcPct val="150000"/>
                </a:lnSpc>
              </a:pPr>
              <a:endParaRPr lang="zh-CN" altLang="en-US" sz="1600" b="1" dirty="0">
                <a:solidFill>
                  <a:schemeClr val="tx1">
                    <a:lumMod val="85000"/>
                    <a:lumOff val="15000"/>
                  </a:schemeClr>
                </a:solidFill>
                <a:latin typeface="标准粗黑" panose="02000503000000000000" charset="-122"/>
                <a:ea typeface="标准粗黑" panose="02000503000000000000" charset="-122"/>
                <a:cs typeface="OPPOSans M" panose="00020600040101010101" pitchFamily="18" charset="-122"/>
                <a:sym typeface="+mn-lt"/>
              </a:endParaRPr>
            </a:p>
          </p:txBody>
        </p:sp>
      </p:grpSp>
      <p:grpSp>
        <p:nvGrpSpPr>
          <p:cNvPr id="42" name="组合 41"/>
          <p:cNvGrpSpPr/>
          <p:nvPr>
            <p:custDataLst>
              <p:tags r:id="rId16"/>
            </p:custDataLst>
          </p:nvPr>
        </p:nvGrpSpPr>
        <p:grpSpPr>
          <a:xfrm>
            <a:off x="865348" y="4114966"/>
            <a:ext cx="3108178" cy="1346115"/>
            <a:chOff x="662148" y="1562266"/>
            <a:chExt cx="3108178" cy="1346115"/>
          </a:xfrm>
        </p:grpSpPr>
        <p:sp>
          <p:nvSpPr>
            <p:cNvPr id="43" name="PA-矩形 4"/>
            <p:cNvSpPr>
              <a:spLocks noChangeArrowheads="1"/>
            </p:cNvSpPr>
            <p:nvPr>
              <p:custDataLst>
                <p:tags r:id="rId17"/>
              </p:custDataLst>
            </p:nvPr>
          </p:nvSpPr>
          <p:spPr bwMode="auto">
            <a:xfrm>
              <a:off x="662148" y="1562266"/>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02.</a:t>
              </a:r>
              <a:r>
                <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区域认知</a:t>
              </a:r>
              <a:endPar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44" name="PA-矩形 4"/>
            <p:cNvSpPr>
              <a:spLocks noChangeArrowheads="1"/>
            </p:cNvSpPr>
            <p:nvPr>
              <p:custDataLst>
                <p:tags r:id="rId18"/>
              </p:custDataLst>
            </p:nvPr>
          </p:nvSpPr>
          <p:spPr bwMode="auto">
            <a:xfrm>
              <a:off x="662148" y="2169876"/>
              <a:ext cx="3108178"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kern="100">
                  <a:effectLst/>
                  <a:latin typeface="标准粗黑" panose="02000503000000000000" charset="-122"/>
                  <a:ea typeface="标准粗黑" panose="02000503000000000000" charset="-122"/>
                  <a:cs typeface="标准粗黑" panose="02000503000000000000" charset="-122"/>
                  <a:sym typeface="+mn-ea"/>
                </a:rPr>
                <a:t>学习农业区位的概念,认识不同地区农业生产条件的差异及形成原因</a:t>
              </a:r>
              <a:endParaRPr lang="zh-CN" altLang="en-US" sz="1600" b="1" kern="100" dirty="0">
                <a:solidFill>
                  <a:schemeClr val="tx1">
                    <a:lumMod val="85000"/>
                    <a:lumOff val="15000"/>
                  </a:schemeClr>
                </a:solidFill>
                <a:effectLst/>
                <a:latin typeface="标准粗黑" panose="02000503000000000000" charset="-122"/>
                <a:ea typeface="标准粗黑" panose="02000503000000000000" charset="-122"/>
                <a:cs typeface="标准粗黑" panose="02000503000000000000" charset="-122"/>
                <a:sym typeface="+mn-ea"/>
              </a:endParaRPr>
            </a:p>
          </p:txBody>
        </p:sp>
      </p:grpSp>
      <p:grpSp>
        <p:nvGrpSpPr>
          <p:cNvPr id="45" name="组合 44"/>
          <p:cNvGrpSpPr/>
          <p:nvPr>
            <p:custDataLst>
              <p:tags r:id="rId19"/>
            </p:custDataLst>
          </p:nvPr>
        </p:nvGrpSpPr>
        <p:grpSpPr>
          <a:xfrm>
            <a:off x="8396448" y="1828967"/>
            <a:ext cx="3108178" cy="1530584"/>
            <a:chOff x="662148" y="1562267"/>
            <a:chExt cx="3108178" cy="1530584"/>
          </a:xfrm>
        </p:grpSpPr>
        <p:sp>
          <p:nvSpPr>
            <p:cNvPr id="46" name="PA-矩形 4"/>
            <p:cNvSpPr>
              <a:spLocks noChangeArrowheads="1"/>
            </p:cNvSpPr>
            <p:nvPr>
              <p:custDataLst>
                <p:tags r:id="rId20"/>
              </p:custDataLst>
            </p:nvPr>
          </p:nvSpPr>
          <p:spPr bwMode="auto">
            <a:xfrm>
              <a:off x="662148" y="1562267"/>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03.</a:t>
              </a:r>
              <a:r>
                <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人地协调</a:t>
              </a:r>
              <a:endPar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47" name="PA-矩形 4"/>
            <p:cNvSpPr>
              <a:spLocks noChangeArrowheads="1"/>
            </p:cNvSpPr>
            <p:nvPr>
              <p:custDataLst>
                <p:tags r:id="rId21"/>
              </p:custDataLst>
            </p:nvPr>
          </p:nvSpPr>
          <p:spPr bwMode="auto">
            <a:xfrm>
              <a:off x="662148" y="1985411"/>
              <a:ext cx="3108178"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kern="100">
                  <a:effectLst/>
                  <a:latin typeface="标准粗黑" panose="02000503000000000000" charset="-122"/>
                  <a:ea typeface="标准粗黑" panose="02000503000000000000" charset="-122"/>
                  <a:cs typeface="Courier New" panose="02070309020205020404" pitchFamily="49" charset="0"/>
                  <a:sym typeface="+mn-ea"/>
                </a:rPr>
                <a:t>理解环境与农业生产活动的关系，树立因地制宜的、可持续发展的农业发展观</a:t>
              </a:r>
              <a:endParaRPr lang="zh-CN" altLang="en-US" sz="1600" b="1" kern="100" dirty="0">
                <a:solidFill>
                  <a:schemeClr val="tx1">
                    <a:lumMod val="85000"/>
                    <a:lumOff val="15000"/>
                  </a:schemeClr>
                </a:solidFill>
                <a:effectLst/>
                <a:latin typeface="标准粗黑" panose="02000503000000000000" charset="-122"/>
                <a:ea typeface="标准粗黑" panose="02000503000000000000" charset="-122"/>
                <a:cs typeface="Courier New" panose="02070309020205020404" pitchFamily="49" charset="0"/>
                <a:sym typeface="+mn-ea"/>
              </a:endParaRPr>
            </a:p>
          </p:txBody>
        </p:sp>
      </p:grpSp>
      <p:grpSp>
        <p:nvGrpSpPr>
          <p:cNvPr id="48" name="组合 47"/>
          <p:cNvGrpSpPr/>
          <p:nvPr>
            <p:custDataLst>
              <p:tags r:id="rId22"/>
            </p:custDataLst>
          </p:nvPr>
        </p:nvGrpSpPr>
        <p:grpSpPr>
          <a:xfrm>
            <a:off x="8396448" y="4114966"/>
            <a:ext cx="3108178" cy="1530583"/>
            <a:chOff x="662148" y="1562266"/>
            <a:chExt cx="3108178" cy="1530583"/>
          </a:xfrm>
        </p:grpSpPr>
        <p:sp>
          <p:nvSpPr>
            <p:cNvPr id="49" name="PA-矩形 4"/>
            <p:cNvSpPr>
              <a:spLocks noChangeArrowheads="1"/>
            </p:cNvSpPr>
            <p:nvPr>
              <p:custDataLst>
                <p:tags r:id="rId23"/>
              </p:custDataLst>
            </p:nvPr>
          </p:nvSpPr>
          <p:spPr bwMode="auto">
            <a:xfrm>
              <a:off x="662148" y="1562266"/>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04.</a:t>
              </a:r>
              <a:r>
                <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地理实践</a:t>
              </a:r>
              <a:endParaRPr lang="zh-CN" altLang="en-US" sz="2400" b="1" dirty="0">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50" name="PA-矩形 4"/>
            <p:cNvSpPr>
              <a:spLocks noChangeArrowheads="1"/>
            </p:cNvSpPr>
            <p:nvPr>
              <p:custDataLst>
                <p:tags r:id="rId24"/>
              </p:custDataLst>
            </p:nvPr>
          </p:nvSpPr>
          <p:spPr bwMode="auto">
            <a:xfrm>
              <a:off x="662148" y="1985409"/>
              <a:ext cx="3108178"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kern="100">
                  <a:effectLst/>
                  <a:latin typeface="标准粗黑" panose="02000503000000000000" charset="-122"/>
                  <a:ea typeface="标准粗黑" panose="02000503000000000000" charset="-122"/>
                  <a:cs typeface="Courier New" panose="02070309020205020404" pitchFamily="49" charset="0"/>
                  <a:sym typeface="+mn-ea"/>
                </a:rPr>
                <a:t>调查本地区农业生产的情况，能对不同农业活动进行合理的区位选择和评价</a:t>
              </a:r>
              <a:endParaRPr lang="zh-CN" altLang="en-US" sz="1600" b="1" kern="100" dirty="0">
                <a:solidFill>
                  <a:schemeClr val="tx1">
                    <a:lumMod val="85000"/>
                    <a:lumOff val="15000"/>
                  </a:schemeClr>
                </a:solidFill>
                <a:effectLst/>
                <a:latin typeface="标准粗黑" panose="02000503000000000000" charset="-122"/>
                <a:ea typeface="标准粗黑" panose="02000503000000000000" charset="-122"/>
                <a:cs typeface="Courier New" panose="02070309020205020404" pitchFamily="49" charset="0"/>
                <a:sym typeface="+mn-ea"/>
              </a:endParaRPr>
            </a:p>
          </p:txBody>
        </p:sp>
      </p:grpSp>
      <p:sp>
        <p:nvSpPr>
          <p:cNvPr id="51" name="文本框 50"/>
          <p:cNvSpPr txBox="1"/>
          <p:nvPr>
            <p:custDataLst>
              <p:tags r:id="rId25"/>
            </p:custDataLst>
          </p:nvPr>
        </p:nvSpPr>
        <p:spPr>
          <a:xfrm>
            <a:off x="5671820" y="2094230"/>
            <a:ext cx="532130" cy="583565"/>
          </a:xfrm>
          <a:prstGeom prst="rect">
            <a:avLst/>
          </a:prstGeom>
          <a:noFill/>
        </p:spPr>
        <p:txBody>
          <a:bodyPr wrap="square" rtlCol="0">
            <a:spAutoFit/>
          </a:bodyPr>
          <a:p>
            <a:r>
              <a:rPr lang="zh-CN" altLang="en-US" sz="3200" b="1">
                <a:solidFill>
                  <a:schemeClr val="tx1"/>
                </a:solidFill>
              </a:rPr>
              <a:t>核</a:t>
            </a:r>
            <a:endParaRPr lang="zh-CN" altLang="en-US" sz="3200" b="1">
              <a:solidFill>
                <a:schemeClr val="tx1"/>
              </a:solidFill>
            </a:endParaRPr>
          </a:p>
        </p:txBody>
      </p:sp>
      <p:sp>
        <p:nvSpPr>
          <p:cNvPr id="52" name="文本框 51"/>
          <p:cNvSpPr txBox="1"/>
          <p:nvPr>
            <p:custDataLst>
              <p:tags r:id="rId26"/>
            </p:custDataLst>
          </p:nvPr>
        </p:nvSpPr>
        <p:spPr>
          <a:xfrm>
            <a:off x="6149975" y="2926715"/>
            <a:ext cx="532130" cy="583565"/>
          </a:xfrm>
          <a:prstGeom prst="rect">
            <a:avLst/>
          </a:prstGeom>
          <a:noFill/>
        </p:spPr>
        <p:txBody>
          <a:bodyPr wrap="square" rtlCol="0">
            <a:spAutoFit/>
          </a:bodyPr>
          <a:p>
            <a:r>
              <a:rPr lang="zh-CN" altLang="en-US" sz="3200" b="1">
                <a:solidFill>
                  <a:schemeClr val="tx1"/>
                </a:solidFill>
              </a:rPr>
              <a:t>心</a:t>
            </a:r>
            <a:endParaRPr lang="zh-CN" altLang="en-US" sz="3200" b="1">
              <a:solidFill>
                <a:schemeClr val="tx1"/>
              </a:solidFill>
            </a:endParaRPr>
          </a:p>
        </p:txBody>
      </p:sp>
      <p:sp>
        <p:nvSpPr>
          <p:cNvPr id="53" name="文本框 52"/>
          <p:cNvSpPr txBox="1"/>
          <p:nvPr>
            <p:custDataLst>
              <p:tags r:id="rId27"/>
            </p:custDataLst>
          </p:nvPr>
        </p:nvSpPr>
        <p:spPr>
          <a:xfrm>
            <a:off x="5737225" y="3810635"/>
            <a:ext cx="532130" cy="583565"/>
          </a:xfrm>
          <a:prstGeom prst="rect">
            <a:avLst/>
          </a:prstGeom>
          <a:noFill/>
        </p:spPr>
        <p:txBody>
          <a:bodyPr wrap="square" rtlCol="0">
            <a:spAutoFit/>
          </a:bodyPr>
          <a:p>
            <a:r>
              <a:rPr lang="zh-CN" altLang="en-US" sz="3200" b="1">
                <a:solidFill>
                  <a:schemeClr val="tx1"/>
                </a:solidFill>
              </a:rPr>
              <a:t>素</a:t>
            </a:r>
            <a:endParaRPr lang="zh-CN" altLang="en-US" sz="3200" b="1">
              <a:solidFill>
                <a:schemeClr val="tx1"/>
              </a:solidFill>
            </a:endParaRPr>
          </a:p>
        </p:txBody>
      </p:sp>
      <p:sp>
        <p:nvSpPr>
          <p:cNvPr id="54" name="文本框 53"/>
          <p:cNvSpPr txBox="1"/>
          <p:nvPr>
            <p:custDataLst>
              <p:tags r:id="rId28"/>
            </p:custDataLst>
          </p:nvPr>
        </p:nvSpPr>
        <p:spPr>
          <a:xfrm>
            <a:off x="6149975" y="4742815"/>
            <a:ext cx="532130" cy="583565"/>
          </a:xfrm>
          <a:prstGeom prst="rect">
            <a:avLst/>
          </a:prstGeom>
          <a:noFill/>
        </p:spPr>
        <p:txBody>
          <a:bodyPr wrap="square" rtlCol="0">
            <a:spAutoFit/>
          </a:bodyPr>
          <a:p>
            <a:r>
              <a:rPr lang="zh-CN" altLang="en-US" sz="3200" b="1">
                <a:solidFill>
                  <a:schemeClr val="tx1"/>
                </a:solidFill>
              </a:rPr>
              <a:t>养</a:t>
            </a:r>
            <a:endParaRPr lang="zh-CN" altLang="en-US" sz="3200" b="1">
              <a:solidFill>
                <a:schemeClr val="tx1"/>
              </a:solidFill>
            </a:endParaRPr>
          </a:p>
        </p:txBody>
      </p:sp>
      <p:sp>
        <p:nvSpPr>
          <p:cNvPr id="55" name="文本框 54"/>
          <p:cNvSpPr txBox="1"/>
          <p:nvPr/>
        </p:nvSpPr>
        <p:spPr>
          <a:xfrm>
            <a:off x="757555" y="988695"/>
            <a:ext cx="10747375" cy="521970"/>
          </a:xfrm>
          <a:prstGeom prst="rect">
            <a:avLst/>
          </a:prstGeom>
          <a:noFill/>
        </p:spPr>
        <p:txBody>
          <a:bodyPr wrap="square" rtlCol="0">
            <a:spAutoFit/>
          </a:bodyPr>
          <a:p>
            <a:r>
              <a:rPr lang="zh-CN" altLang="en-US" sz="2800" b="1">
                <a:solidFill>
                  <a:srgbClr val="002060"/>
                </a:solidFill>
                <a:latin typeface="+mj-ea"/>
                <a:ea typeface="+mj-ea"/>
              </a:rPr>
              <a:t>课程标准：</a:t>
            </a:r>
            <a:r>
              <a:rPr lang="zh-CN" altLang="en-US" sz="2000" b="1">
                <a:solidFill>
                  <a:schemeClr val="tx1"/>
                </a:solidFill>
                <a:latin typeface="微软雅黑" panose="020B0503020204020204" pitchFamily="34" charset="-122"/>
                <a:ea typeface="微软雅黑" panose="020B0503020204020204" pitchFamily="34" charset="-122"/>
                <a:sym typeface="+mn-ea"/>
              </a:rPr>
              <a:t>结合实例，说明农业区位因素及其变化对农业生产的</a:t>
            </a:r>
            <a:r>
              <a:rPr lang="zh-CN" altLang="en-US" sz="2000" b="1">
                <a:solidFill>
                  <a:schemeClr val="tx1"/>
                </a:solidFill>
                <a:latin typeface="微软雅黑" panose="020B0503020204020204" pitchFamily="34" charset="-122"/>
                <a:ea typeface="微软雅黑" panose="020B0503020204020204" pitchFamily="34" charset="-122"/>
                <a:sym typeface="+mn-ea"/>
              </a:rPr>
              <a:t>影响。</a:t>
            </a:r>
            <a:endParaRPr lang="zh-CN" altLang="en-US" sz="2000" b="1" spc="2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6" name="文本框 55"/>
          <p:cNvSpPr txBox="1"/>
          <p:nvPr/>
        </p:nvSpPr>
        <p:spPr>
          <a:xfrm>
            <a:off x="757555" y="5808980"/>
            <a:ext cx="11111230" cy="521970"/>
          </a:xfrm>
          <a:prstGeom prst="rect">
            <a:avLst/>
          </a:prstGeom>
          <a:noFill/>
        </p:spPr>
        <p:txBody>
          <a:bodyPr wrap="square" rtlCol="0">
            <a:spAutoFit/>
          </a:bodyPr>
          <a:p>
            <a:r>
              <a:rPr lang="zh-CN" altLang="en-US" sz="2800" b="1">
                <a:solidFill>
                  <a:schemeClr val="accent1">
                    <a:lumMod val="75000"/>
                  </a:schemeClr>
                </a:solidFill>
                <a:latin typeface="+mj-ea"/>
                <a:ea typeface="+mj-ea"/>
              </a:rPr>
              <a:t>重点难点：</a:t>
            </a:r>
            <a:r>
              <a:rPr lang="zh-CN" altLang="en-US" sz="2400" b="1">
                <a:solidFill>
                  <a:schemeClr val="tx1"/>
                </a:solidFill>
                <a:latin typeface="+mj-ea"/>
                <a:ea typeface="+mj-ea"/>
              </a:rPr>
              <a:t>能够分析农业区位因素对农业生产的具体</a:t>
            </a:r>
            <a:r>
              <a:rPr lang="zh-CN" altLang="en-US" sz="2400" b="1">
                <a:solidFill>
                  <a:schemeClr val="tx1"/>
                </a:solidFill>
                <a:latin typeface="+mj-ea"/>
                <a:ea typeface="+mj-ea"/>
              </a:rPr>
              <a:t>影响</a:t>
            </a:r>
            <a:endParaRPr lang="zh-CN" altLang="en-US" sz="2400" b="1">
              <a:solidFill>
                <a:schemeClr val="tx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 decel="100000">
                                          <p:stCondLst>
                                            <p:cond delay="0"/>
                                          </p:stCondLst>
                                        </p:cTn>
                                        <p:tgtEl>
                                          <p:spTgt spid="4"/>
                                        </p:tgtEl>
                                      </p:cBhvr>
                                    </p:animEffect>
                                    <p:set>
                                      <p:cBhvr>
                                        <p:cTn id="8" dur="375" fill="hold">
                                          <p:stCondLst>
                                            <p:cond delay="125"/>
                                          </p:stCondLst>
                                        </p:cTn>
                                        <p:tgtEl>
                                          <p:spTgt spid="4"/>
                                        </p:tgtEl>
                                        <p:attrNameLst>
                                          <p:attrName>style.visibility</p:attrName>
                                        </p:attrNameLst>
                                      </p:cBhvr>
                                      <p:to>
                                        <p:strVal val="visible"/>
                                      </p:to>
                                    </p:set>
                                  </p:childTnLst>
                                </p:cTn>
                              </p:par>
                              <p:par>
                                <p:cTn id="9" presetID="10" presetClass="entr" presetSubtype="0" ac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 decel="100000">
                                          <p:stCondLst>
                                            <p:cond delay="0"/>
                                          </p:stCondLst>
                                        </p:cTn>
                                        <p:tgtEl>
                                          <p:spTgt spid="5"/>
                                        </p:tgtEl>
                                      </p:cBhvr>
                                    </p:animEffect>
                                    <p:set>
                                      <p:cBhvr>
                                        <p:cTn id="12" dur="375" fill="hold">
                                          <p:stCondLst>
                                            <p:cond delay="125"/>
                                          </p:stCondLst>
                                        </p:cTn>
                                        <p:tgtEl>
                                          <p:spTgt spid="5"/>
                                        </p:tgtEl>
                                        <p:attrNameLst>
                                          <p:attrName>style.visibility</p:attrName>
                                        </p:attrNameLst>
                                      </p:cBhvr>
                                      <p:to>
                                        <p:strVal val="visible"/>
                                      </p:to>
                                    </p:set>
                                  </p:childTnLst>
                                </p:cTn>
                              </p:par>
                              <p:par>
                                <p:cTn id="13" presetID="10" presetClass="entr" presetSubtype="0" accel="100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 decel="100000">
                                          <p:stCondLst>
                                            <p:cond delay="0"/>
                                          </p:stCondLst>
                                        </p:cTn>
                                        <p:tgtEl>
                                          <p:spTgt spid="30"/>
                                        </p:tgtEl>
                                      </p:cBhvr>
                                    </p:animEffect>
                                    <p:set>
                                      <p:cBhvr>
                                        <p:cTn id="16" dur="375" fill="hold">
                                          <p:stCondLst>
                                            <p:cond delay="125"/>
                                          </p:stCondLst>
                                        </p:cTn>
                                        <p:tgtEl>
                                          <p:spTgt spid="30"/>
                                        </p:tgtEl>
                                        <p:attrNameLst>
                                          <p:attrName>style.visibility</p:attrName>
                                        </p:attrNameLst>
                                      </p:cBhvr>
                                      <p:to>
                                        <p:strVal val="visible"/>
                                      </p:to>
                                    </p:set>
                                  </p:childTnLst>
                                </p:cTn>
                              </p:par>
                              <p:par>
                                <p:cTn id="17" presetID="10" presetClass="entr" presetSubtype="0" ac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25" decel="100000">
                                          <p:stCondLst>
                                            <p:cond delay="0"/>
                                          </p:stCondLst>
                                        </p:cTn>
                                        <p:tgtEl>
                                          <p:spTgt spid="34"/>
                                        </p:tgtEl>
                                      </p:cBhvr>
                                    </p:animEffect>
                                    <p:set>
                                      <p:cBhvr>
                                        <p:cTn id="20" dur="375" fill="hold">
                                          <p:stCondLst>
                                            <p:cond delay="125"/>
                                          </p:stCondLst>
                                        </p:cTn>
                                        <p:tgtEl>
                                          <p:spTgt spid="34"/>
                                        </p:tgtEl>
                                        <p:attrNameLst>
                                          <p:attrName>style.visibility</p:attrName>
                                        </p:attrNameLst>
                                      </p:cBhvr>
                                      <p:to>
                                        <p:strVal val="visible"/>
                                      </p:to>
                                    </p:se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ppt_x"/>
                                          </p:val>
                                        </p:tav>
                                        <p:tav tm="100000">
                                          <p:val>
                                            <p:strVal val="#ppt_x"/>
                                          </p:val>
                                        </p:tav>
                                      </p:tavLst>
                                    </p:anim>
                                    <p:anim calcmode="lin" valueType="num">
                                      <p:cBhvr additive="base">
                                        <p:cTn id="49" dur="500" fill="hold"/>
                                        <p:tgtEl>
                                          <p:spTgt spid="37"/>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par>
                          <p:cTn id="58" fill="hold">
                            <p:stCondLst>
                              <p:cond delay="1500"/>
                            </p:stCondLst>
                            <p:childTnLst>
                              <p:par>
                                <p:cTn id="59" presetID="22" presetClass="entr" presetSubtype="4" fill="hold"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par>
                          <p:cTn id="62" fill="hold">
                            <p:stCondLst>
                              <p:cond delay="2000"/>
                            </p:stCondLst>
                            <p:childTnLst>
                              <p:par>
                                <p:cTn id="63" presetID="22" presetClass="entr" presetSubtype="4" fill="hold"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2500"/>
                            </p:stCondLst>
                            <p:childTnLst>
                              <p:par>
                                <p:cTn id="67" presetID="22" presetClass="entr" presetSubtype="4" fill="hold"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 grpId="0" bldLvl="0" animBg="1"/>
      <p:bldP spid="12" grpId="0" bldLvl="0" animBg="1"/>
      <p:bldP spid="23" grpId="0" bldLvl="0" animBg="1"/>
      <p:bldP spid="2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1808480" cy="583565"/>
          </a:xfrm>
          <a:prstGeom prst="rect">
            <a:avLst/>
          </a:prstGeom>
          <a:noFill/>
        </p:spPr>
        <p:txBody>
          <a:bodyPr wrap="none" rtlCol="0">
            <a:spAutoFit/>
          </a:bodyPr>
          <a:lstStyle/>
          <a:p>
            <a:pPr algn="l"/>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检测</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直接连接符 6"/>
          <p:cNvCxnSpPr/>
          <p:nvPr>
            <p:custDataLst>
              <p:tags r:id="rId1"/>
            </p:custDataLst>
          </p:nvPr>
        </p:nvCxnSpPr>
        <p:spPr>
          <a:xfrm>
            <a:off x="172085" y="829945"/>
            <a:ext cx="1188974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106680" y="937260"/>
            <a:ext cx="12058650" cy="2749550"/>
          </a:xfrm>
          <a:prstGeom prst="rect">
            <a:avLst/>
          </a:prstGeom>
          <a:noFill/>
        </p:spPr>
        <p:txBody>
          <a:bodyPr wrap="square" rtlCol="0">
            <a:spAutoFit/>
          </a:bodyPr>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耕地非粮化是指土地经营者在耕地上种植稻谷、小麦、玉米三大谷物之外的其他农作物的种植行为。成都平原粮食生产基础较好，自古以来被誉为“天府粮仓”。近年来,成都平原耕地非粮化问题凸显,影响了粮食安全。下图示意2019年成都平原耕地非粮化率的空间分布模式。成都部分郊区的耕地非粮化率低于其他地级市下辖郊区,最有可能是由于该地区（   ）</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A．自然条件优越	B．土地价值较高	C．耕地管理较严	D．交通条件更好</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3"/>
            </p:custDataLst>
          </p:nvPr>
        </p:nvSpPr>
        <p:spPr>
          <a:xfrm>
            <a:off x="3966210" y="1706245"/>
            <a:ext cx="840740" cy="768350"/>
          </a:xfrm>
          <a:prstGeom prst="rect">
            <a:avLst/>
          </a:prstGeom>
          <a:noFill/>
        </p:spPr>
        <p:txBody>
          <a:bodyPr wrap="square" rtlCol="0">
            <a:spAutoFit/>
          </a:bodyPr>
          <a:p>
            <a:r>
              <a:rPr lang="en-US" altLang="zh-CN" sz="4400" b="1">
                <a:solidFill>
                  <a:srgbClr val="FF0000"/>
                </a:solidFill>
                <a:latin typeface="微软雅黑" panose="020B0503020204020204" pitchFamily="34" charset="-122"/>
                <a:ea typeface="微软雅黑" panose="020B0503020204020204" pitchFamily="34" charset="-122"/>
              </a:rPr>
              <a:t>C</a:t>
            </a:r>
            <a:endParaRPr lang="en-US" altLang="zh-CN" sz="44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4"/>
            </p:custDataLst>
          </p:nvPr>
        </p:nvSpPr>
        <p:spPr>
          <a:xfrm>
            <a:off x="106680" y="4237355"/>
            <a:ext cx="8089900" cy="2306955"/>
          </a:xfrm>
          <a:prstGeom prst="rect">
            <a:avLst/>
          </a:prstGeom>
          <a:noFill/>
        </p:spPr>
        <p:txBody>
          <a:bodyPr wrap="square" rtlCol="0">
            <a:spAutoFit/>
          </a:bodyPr>
          <a:p>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【解析】</a:t>
            </a:r>
            <a:r>
              <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二者同属于成都平原，自然条件差异不大，A错误；土地价值较高、交通条件更好的地区更倾向于发展蔬菜、水果、花卉等城郊商品农业，BD错误；前者隶属于省会成都，耕地管理更加严格，成都市区东侧下辖的部分区县侧重发展城郊商品农业，西侧的下辖区县种植粮食作物，保障粮食安全。C正确，故选C。</a:t>
            </a:r>
            <a:endPar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007" name="图片 100007" descr="@@@ac55ff21-e256-439e-acf8-1d957ddc81f8"/>
          <p:cNvPicPr>
            <a:picLocks noChangeAspect="1"/>
          </p:cNvPicPr>
          <p:nvPr/>
        </p:nvPicPr>
        <p:blipFill>
          <a:blip r:embed="rId5"/>
          <a:stretch>
            <a:fillRect/>
          </a:stretch>
        </p:blipFill>
        <p:spPr>
          <a:xfrm>
            <a:off x="8390890" y="3259455"/>
            <a:ext cx="3592195" cy="31362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图形"/>
          <p:cNvSpPr/>
          <p:nvPr>
            <p:custDataLst>
              <p:tags r:id="rId2"/>
            </p:custDataLst>
          </p:nvPr>
        </p:nvSpPr>
        <p:spPr>
          <a:xfrm>
            <a:off x="0" y="0"/>
            <a:ext cx="12192635" cy="6858000"/>
          </a:xfrm>
          <a:custGeom>
            <a:avLst/>
            <a:gdLst/>
            <a:ahLst/>
            <a:cxnLst>
              <a:cxn ang="3">
                <a:pos x="hc" y="t"/>
              </a:cxn>
              <a:cxn ang="cd2">
                <a:pos x="l" y="vc"/>
              </a:cxn>
              <a:cxn ang="cd4">
                <a:pos x="hc" y="b"/>
              </a:cxn>
              <a:cxn ang="0">
                <a:pos x="r" y="vc"/>
              </a:cxn>
            </a:cxnLst>
            <a:rect l="l" t="t" r="r" b="b"/>
            <a:pathLst>
              <a:path w="19201" h="10800">
                <a:moveTo>
                  <a:pt x="18855" y="9003"/>
                </a:moveTo>
                <a:lnTo>
                  <a:pt x="18513" y="9345"/>
                </a:lnTo>
                <a:lnTo>
                  <a:pt x="18513" y="10101"/>
                </a:lnTo>
                <a:lnTo>
                  <a:pt x="17757" y="10101"/>
                </a:lnTo>
                <a:lnTo>
                  <a:pt x="17415" y="10443"/>
                </a:lnTo>
                <a:lnTo>
                  <a:pt x="18855" y="10443"/>
                </a:lnTo>
                <a:lnTo>
                  <a:pt x="18855" y="9003"/>
                </a:lnTo>
                <a:close/>
                <a:moveTo>
                  <a:pt x="362" y="9003"/>
                </a:moveTo>
                <a:lnTo>
                  <a:pt x="362" y="10443"/>
                </a:lnTo>
                <a:lnTo>
                  <a:pt x="1802" y="10443"/>
                </a:lnTo>
                <a:lnTo>
                  <a:pt x="1460" y="10101"/>
                </a:lnTo>
                <a:lnTo>
                  <a:pt x="704" y="10101"/>
                </a:lnTo>
                <a:lnTo>
                  <a:pt x="704" y="9345"/>
                </a:lnTo>
                <a:lnTo>
                  <a:pt x="362" y="9003"/>
                </a:lnTo>
                <a:close/>
                <a:moveTo>
                  <a:pt x="1925" y="1851"/>
                </a:moveTo>
                <a:lnTo>
                  <a:pt x="17276" y="1851"/>
                </a:lnTo>
                <a:lnTo>
                  <a:pt x="17276" y="8949"/>
                </a:lnTo>
                <a:lnTo>
                  <a:pt x="1925" y="8949"/>
                </a:lnTo>
                <a:lnTo>
                  <a:pt x="1925" y="1851"/>
                </a:lnTo>
                <a:close/>
                <a:moveTo>
                  <a:pt x="1360" y="1286"/>
                </a:moveTo>
                <a:lnTo>
                  <a:pt x="1360" y="9515"/>
                </a:lnTo>
                <a:lnTo>
                  <a:pt x="17841" y="9515"/>
                </a:lnTo>
                <a:lnTo>
                  <a:pt x="17841" y="1286"/>
                </a:lnTo>
                <a:lnTo>
                  <a:pt x="1360" y="1286"/>
                </a:lnTo>
                <a:close/>
                <a:moveTo>
                  <a:pt x="17415" y="396"/>
                </a:moveTo>
                <a:lnTo>
                  <a:pt x="17757" y="738"/>
                </a:lnTo>
                <a:lnTo>
                  <a:pt x="18513" y="738"/>
                </a:lnTo>
                <a:lnTo>
                  <a:pt x="18513" y="1494"/>
                </a:lnTo>
                <a:lnTo>
                  <a:pt x="18855" y="1836"/>
                </a:lnTo>
                <a:lnTo>
                  <a:pt x="18855" y="396"/>
                </a:lnTo>
                <a:lnTo>
                  <a:pt x="17415" y="396"/>
                </a:lnTo>
                <a:close/>
                <a:moveTo>
                  <a:pt x="362" y="396"/>
                </a:moveTo>
                <a:lnTo>
                  <a:pt x="362" y="1836"/>
                </a:lnTo>
                <a:lnTo>
                  <a:pt x="704" y="1494"/>
                </a:lnTo>
                <a:lnTo>
                  <a:pt x="704" y="738"/>
                </a:lnTo>
                <a:lnTo>
                  <a:pt x="1460" y="738"/>
                </a:lnTo>
                <a:lnTo>
                  <a:pt x="1802" y="396"/>
                </a:lnTo>
                <a:lnTo>
                  <a:pt x="362" y="396"/>
                </a:lnTo>
                <a:close/>
                <a:moveTo>
                  <a:pt x="0" y="0"/>
                </a:moveTo>
                <a:lnTo>
                  <a:pt x="19201" y="0"/>
                </a:lnTo>
                <a:lnTo>
                  <a:pt x="19201" y="10800"/>
                </a:lnTo>
                <a:lnTo>
                  <a:pt x="0" y="10800"/>
                </a:lnTo>
                <a:lnTo>
                  <a:pt x="0" y="0"/>
                </a:lnTo>
                <a:close/>
              </a:path>
            </a:pathLst>
          </a:custGeom>
          <a:solidFill>
            <a:schemeClr val="accent1">
              <a:lumMod val="75000"/>
              <a:alpha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cs typeface="微软雅黑" panose="020B0503020204020204" pitchFamily="34" charset="-122"/>
            </a:endParaRPr>
          </a:p>
        </p:txBody>
      </p:sp>
      <p:sp>
        <p:nvSpPr>
          <p:cNvPr id="9" name="图形"/>
          <p:cNvSpPr txBox="1"/>
          <p:nvPr>
            <p:custDataLst>
              <p:tags r:id="rId3"/>
            </p:custDataLst>
          </p:nvPr>
        </p:nvSpPr>
        <p:spPr>
          <a:xfrm>
            <a:off x="2744470" y="1507490"/>
            <a:ext cx="6637020" cy="3843655"/>
          </a:xfrm>
          <a:prstGeom prst="rect">
            <a:avLst/>
          </a:prstGeom>
          <a:noFill/>
        </p:spPr>
        <p:txBody>
          <a:bodyPr wrap="square" rtlCol="0">
            <a:noAutofit/>
          </a:bodyPr>
          <a:lstStyle/>
          <a:p>
            <a:pPr algn="ctr">
              <a:lnSpc>
                <a:spcPct val="90000"/>
              </a:lnSpc>
            </a:pPr>
            <a:r>
              <a:rPr lang="en-US" altLang="zh-CN" sz="34400">
                <a:solidFill>
                  <a:srgbClr val="AB7959">
                    <a:alpha val="15000"/>
                  </a:srgbClr>
                </a:solidFill>
                <a:latin typeface="汉仪元隆黑-105W" panose="00020600040101010101" charset="-122"/>
                <a:ea typeface="汉仪元隆黑-105W" panose="00020600040101010101" charset="-122"/>
                <a:cs typeface="微软雅黑" panose="020B0503020204020204" pitchFamily="34" charset="-122"/>
              </a:rPr>
              <a:t>03</a:t>
            </a:r>
            <a:endParaRPr lang="en-US" altLang="zh-CN" sz="34400">
              <a:solidFill>
                <a:srgbClr val="AB7959">
                  <a:alpha val="15000"/>
                </a:srgbClr>
              </a:solidFill>
              <a:latin typeface="汉仪元隆黑-105W" panose="00020600040101010101" charset="-122"/>
              <a:ea typeface="汉仪元隆黑-105W" panose="00020600040101010101" charset="-122"/>
              <a:cs typeface="微软雅黑" panose="020B0503020204020204" pitchFamily="34" charset="-122"/>
            </a:endParaRPr>
          </a:p>
        </p:txBody>
      </p:sp>
      <p:sp>
        <p:nvSpPr>
          <p:cNvPr id="26" name="图形"/>
          <p:cNvSpPr txBox="1"/>
          <p:nvPr>
            <p:custDataLst>
              <p:tags r:id="rId4"/>
            </p:custDataLst>
          </p:nvPr>
        </p:nvSpPr>
        <p:spPr>
          <a:xfrm>
            <a:off x="1388110" y="2936875"/>
            <a:ext cx="9471025" cy="1322070"/>
          </a:xfrm>
          <a:prstGeom prst="rect">
            <a:avLst/>
          </a:prstGeom>
          <a:noFill/>
        </p:spPr>
        <p:txBody>
          <a:bodyPr wrap="square" rtlCol="0">
            <a:spAutoFit/>
          </a:bodyPr>
          <a:lstStyle/>
          <a:p>
            <a:pPr algn="dist"/>
            <a:r>
              <a:rPr lang="zh-CN" altLang="en-US" sz="80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80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80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图形"/>
          <p:cNvSpPr txBox="1"/>
          <p:nvPr>
            <p:custDataLst>
              <p:tags r:id="rId5"/>
            </p:custDataLst>
          </p:nvPr>
        </p:nvSpPr>
        <p:spPr>
          <a:xfrm>
            <a:off x="2104390" y="4199255"/>
            <a:ext cx="7934325" cy="645160"/>
          </a:xfrm>
          <a:prstGeom prst="rect">
            <a:avLst/>
          </a:prstGeom>
          <a:noFill/>
        </p:spPr>
        <p:txBody>
          <a:bodyPr wrap="square" rtlCol="0">
            <a:spAutoFit/>
          </a:bodyPr>
          <a:lstStyle/>
          <a:p>
            <a:pPr algn="ctr">
              <a:lnSpc>
                <a:spcPct val="150000"/>
              </a:lnSpc>
            </a:pPr>
            <a:r>
              <a:rPr lang="en-US" altLang="zh-CN" sz="2400" b="1" noProof="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Changes in Agricultural Location Factors</a:t>
            </a:r>
            <a:endParaRPr lang="en-US" altLang="zh-CN" sz="2400" b="1" noProof="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图形"/>
          <p:cNvSpPr txBox="1"/>
          <p:nvPr>
            <p:custDataLst>
              <p:tags r:id="rId6"/>
            </p:custDataLst>
          </p:nvPr>
        </p:nvSpPr>
        <p:spPr>
          <a:xfrm>
            <a:off x="3997325" y="1904365"/>
            <a:ext cx="4135120" cy="1014730"/>
          </a:xfrm>
          <a:prstGeom prst="rect">
            <a:avLst/>
          </a:prstGeom>
          <a:noFill/>
        </p:spPr>
        <p:txBody>
          <a:bodyPr wrap="square" rtlCol="0">
            <a:spAutoFit/>
          </a:bodyPr>
          <a:lstStyle/>
          <a:p>
            <a:pPr algn="dist"/>
            <a:r>
              <a:rPr lang="en-US" altLang="zh-CN" sz="6000">
                <a:solidFill>
                  <a:schemeClr val="bg1"/>
                </a:solidFill>
                <a:effectLst/>
                <a:latin typeface="汉仪旗黑X1-85W" panose="00020600040101010101" charset="-122"/>
                <a:ea typeface="汉仪旗黑X1-85W" panose="00020600040101010101" charset="-122"/>
                <a:cs typeface="微软雅黑" panose="020B0503020204020204" pitchFamily="34" charset="-122"/>
              </a:rPr>
              <a:t>Part three</a:t>
            </a:r>
            <a:endParaRPr lang="en-US" altLang="zh-CN" sz="6000">
              <a:solidFill>
                <a:schemeClr val="bg1"/>
              </a:solidFill>
              <a:effectLst/>
              <a:latin typeface="汉仪旗黑X1-85W" panose="00020600040101010101" charset="-122"/>
              <a:ea typeface="汉仪旗黑X1-85W" panose="00020600040101010101" charset="-122"/>
              <a:cs typeface="微软雅黑" panose="020B0503020204020204" pitchFamily="34" charset="-122"/>
            </a:endParaRPr>
          </a:p>
        </p:txBody>
      </p:sp>
    </p:spTree>
    <p:custDataLst>
      <p:tags r:id="rId7"/>
    </p:custDataLst>
  </p:cSld>
  <p:clrMapOvr>
    <a:masterClrMapping/>
  </p:clrMapOvr>
  <p:transition advTm="2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000"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000" fill="hold">
                                          <p:stCondLst>
                                            <p:cond delay="0"/>
                                          </p:stCondLst>
                                        </p:cTn>
                                        <p:tgtEl>
                                          <p:spTgt spid="26"/>
                                        </p:tgtEl>
                                        <p:attrNameLst>
                                          <p:attrName>style.visibility</p:attrName>
                                        </p:attrNameLst>
                                      </p:cBhvr>
                                      <p:to>
                                        <p:strVal val="visible"/>
                                      </p:to>
                                    </p:set>
                                    <p:animEffect transition="in" filter="barn(inVertical)">
                                      <p:cBhvr>
                                        <p:cTn id="17" dur="1000"/>
                                        <p:tgtEl>
                                          <p:spTgt spid="26"/>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000" fill="hold">
                                          <p:stCondLst>
                                            <p:cond delay="0"/>
                                          </p:stCondLst>
                                        </p:cTn>
                                        <p:tgtEl>
                                          <p:spTgt spid="77"/>
                                        </p:tgtEl>
                                        <p:attrNameLst>
                                          <p:attrName>style.visibility</p:attrName>
                                        </p:attrNameLst>
                                      </p:cBhvr>
                                      <p:to>
                                        <p:strVal val="visible"/>
                                      </p:to>
                                    </p:set>
                                    <p:animEffect transition="in" filter="barn(inVertical)">
                                      <p:cBhvr>
                                        <p:cTn id="21"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6" grpId="0"/>
      <p:bldP spid="26" grpId="1"/>
      <p:bldP spid="77" grpId="0"/>
      <p:bldP spid="77"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1260475"/>
          </a:xfrm>
          <a:prstGeom prst="rect">
            <a:avLst/>
          </a:prstGeom>
          <a:noFill/>
        </p:spPr>
        <p:txBody>
          <a:bodyPr wrap="square" rtlCol="0">
            <a:spAutoFit/>
          </a:bodyPr>
          <a:p>
            <a:r>
              <a:rPr lang="en-US" altLang="zh-CN" sz="2800" b="1">
                <a:solidFill>
                  <a:srgbClr val="FF0000"/>
                </a:solidFill>
                <a:latin typeface="Calibri" panose="020F0502020204030204" charset="0"/>
              </a:rPr>
              <a:t>①</a:t>
            </a:r>
            <a:r>
              <a:rPr lang="en-US" altLang="zh-CN" sz="2800" b="1">
                <a:solidFill>
                  <a:srgbClr val="FF0000"/>
                </a:solidFill>
              </a:rPr>
              <a:t>.</a:t>
            </a:r>
            <a:r>
              <a:rPr lang="zh-CN" altLang="en-US" sz="2800" b="1">
                <a:solidFill>
                  <a:srgbClr val="FF0000"/>
                </a:solidFill>
              </a:rPr>
              <a:t>变化趋势：</a:t>
            </a:r>
            <a:r>
              <a:rPr sz="2400" b="1">
                <a:latin typeface="微软雅黑" panose="020B0503020204020204" pitchFamily="34" charset="-122"/>
                <a:ea typeface="微软雅黑" panose="020B0503020204020204" pitchFamily="34" charset="-122"/>
                <a:sym typeface="思源黑体 CN Normal" panose="020B0400000000000000" pitchFamily="34" charset="-122"/>
              </a:rPr>
              <a:t>在农业区位因素中，</a:t>
            </a:r>
            <a:r>
              <a:rPr sz="2400" b="1" i="1">
                <a:solidFill>
                  <a:srgbClr val="FFC000"/>
                </a:solidFill>
                <a:latin typeface="微软雅黑" panose="020B0503020204020204" pitchFamily="34" charset="-122"/>
                <a:ea typeface="微软雅黑" panose="020B0503020204020204" pitchFamily="34" charset="-122"/>
                <a:sym typeface="思源黑体 CN Normal" panose="020B0400000000000000" pitchFamily="34" charset="-122"/>
              </a:rPr>
              <a:t>自然因素比较稳定</a:t>
            </a:r>
            <a:r>
              <a:rPr sz="2400" b="1">
                <a:latin typeface="微软雅黑" panose="020B0503020204020204" pitchFamily="34" charset="-122"/>
                <a:ea typeface="微软雅黑" panose="020B0503020204020204" pitchFamily="34" charset="-122"/>
                <a:sym typeface="思源黑体 CN Normal" panose="020B0400000000000000" pitchFamily="34" charset="-122"/>
              </a:rPr>
              <a:t>，但可利用科学技术对不利因素进行改造；</a:t>
            </a:r>
            <a:r>
              <a:rPr sz="2400" b="1" i="1">
                <a:solidFill>
                  <a:srgbClr val="FFC000"/>
                </a:solidFill>
                <a:latin typeface="微软雅黑" panose="020B0503020204020204" pitchFamily="34" charset="-122"/>
                <a:ea typeface="微软雅黑" panose="020B0503020204020204" pitchFamily="34" charset="-122"/>
                <a:sym typeface="思源黑体 CN Normal" panose="020B0400000000000000" pitchFamily="34" charset="-122"/>
              </a:rPr>
              <a:t>社会经济因素</a:t>
            </a:r>
            <a:r>
              <a:rPr sz="2400" b="1">
                <a:latin typeface="微软雅黑" panose="020B0503020204020204" pitchFamily="34" charset="-122"/>
                <a:ea typeface="微软雅黑" panose="020B0503020204020204" pitchFamily="34" charset="-122"/>
                <a:sym typeface="思源黑体 CN Normal" panose="020B0400000000000000" pitchFamily="34" charset="-122"/>
              </a:rPr>
              <a:t>(如交通运输条件、科技、市场、政策等)发展</a:t>
            </a:r>
            <a:r>
              <a:rPr sz="2400" b="1" i="1">
                <a:solidFill>
                  <a:srgbClr val="FFC000"/>
                </a:solidFill>
                <a:latin typeface="微软雅黑" panose="020B0503020204020204" pitchFamily="34" charset="-122"/>
                <a:ea typeface="微软雅黑" panose="020B0503020204020204" pitchFamily="34" charset="-122"/>
                <a:sym typeface="思源黑体 CN Normal" panose="020B0400000000000000" pitchFamily="34" charset="-122"/>
              </a:rPr>
              <a:t>变化较快</a:t>
            </a:r>
            <a:r>
              <a:rPr sz="2400" b="1">
                <a:latin typeface="微软雅黑" panose="020B0503020204020204" pitchFamily="34" charset="-122"/>
                <a:ea typeface="微软雅黑" panose="020B0503020204020204" pitchFamily="34" charset="-122"/>
                <a:sym typeface="思源黑体 CN Normal" panose="020B0400000000000000" pitchFamily="34" charset="-122"/>
              </a:rPr>
              <a:t>，对农业区位影响较大。</a:t>
            </a:r>
            <a:endParaRPr lang="zh-CN" altLang="en-US" sz="2400" b="1" spc="280">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56565" y="2258060"/>
            <a:ext cx="4857750" cy="4286250"/>
          </a:xfrm>
          <a:prstGeom prst="rect">
            <a:avLst/>
          </a:prstGeom>
        </p:spPr>
      </p:pic>
      <p:grpSp>
        <p:nvGrpSpPr>
          <p:cNvPr id="79" name="组合 78"/>
          <p:cNvGrpSpPr/>
          <p:nvPr/>
        </p:nvGrpSpPr>
        <p:grpSpPr>
          <a:xfrm>
            <a:off x="5514975" y="2385060"/>
            <a:ext cx="6543675" cy="4263390"/>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3"/>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4"/>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5"/>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6"/>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7"/>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8"/>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9"/>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10"/>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11"/>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2"/>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3"/>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4"/>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5"/>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6"/>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7"/>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8"/>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9"/>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20"/>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21"/>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2"/>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3"/>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4"/>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5"/>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6"/>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7"/>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8"/>
              </p:custDataLst>
            </p:nvPr>
          </p:nvSpPr>
          <p:spPr>
            <a:xfrm>
              <a:off x="5543" y="3622"/>
              <a:ext cx="860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a:solidFill>
                    <a:schemeClr val="tx1"/>
                  </a:solidFill>
                  <a:latin typeface="汉仪颜楷简" panose="00020600040101010101" charset="-122"/>
                  <a:ea typeface="汉仪颜楷简" panose="00020600040101010101" charset="-122"/>
                  <a:sym typeface="+mn-ea"/>
                </a:rPr>
                <a:t>由于我国自然环境在空间上并未发生太大改变，我国水稻在空间上的分布格局基本上没有发生大的变化，主产区还是在我国南方。但随着水稻和农业技术的进步，对自然条件也在不断的客服和改造，水稻种植的界限在不断地向北推移。</a:t>
              </a:r>
              <a:endParaRPr lang="zh-CN" altLang="en-US" sz="2400" b="1">
                <a:solidFill>
                  <a:schemeClr val="tx1"/>
                </a:solidFill>
                <a:effectLst/>
                <a:latin typeface="汉仪颜楷简" panose="00020600040101010101" charset="-122"/>
                <a:ea typeface="汉仪颜楷简" panose="00020600040101010101" charset="-122"/>
                <a:cs typeface="汉仪颜楷简" panose="00020600040101010101"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891540"/>
          </a:xfrm>
          <a:prstGeom prst="rect">
            <a:avLst/>
          </a:prstGeom>
          <a:noFill/>
        </p:spPr>
        <p:txBody>
          <a:bodyPr wrap="square" rtlCol="0">
            <a:spAutoFit/>
          </a:bodyPr>
          <a:p>
            <a:r>
              <a:rPr lang="en-US" altLang="zh-CN" sz="2800" b="1">
                <a:solidFill>
                  <a:srgbClr val="FF0000"/>
                </a:solidFill>
                <a:latin typeface="Calibri" panose="020F0502020204030204" charset="0"/>
              </a:rPr>
              <a:t>②</a:t>
            </a:r>
            <a:r>
              <a:rPr lang="en-US" altLang="zh-CN" sz="2800" b="1">
                <a:solidFill>
                  <a:srgbClr val="FF0000"/>
                </a:solidFill>
              </a:rPr>
              <a:t>.</a:t>
            </a:r>
            <a:r>
              <a:rPr lang="zh-CN" altLang="en-US" sz="2800" b="1">
                <a:solidFill>
                  <a:srgbClr val="FF0000"/>
                </a:solidFill>
              </a:rPr>
              <a:t>市场的变化：</a:t>
            </a: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市场的变化对农业区位选择的影响最为直接，市场农产品价格的变化会直接影响农产品生产的规模和类型</a:t>
            </a:r>
            <a:r>
              <a:rPr lang="zh-CN" altLang="en-US" sz="2400" b="1" spc="100">
                <a:ln w="3175">
                  <a:noFill/>
                  <a:prstDash val="dash"/>
                </a:ln>
                <a:solidFill>
                  <a:schemeClr val="bg1"/>
                </a:solidFill>
                <a:latin typeface="楷体" panose="02010609060101010101" charset="-122"/>
                <a:ea typeface="楷体" panose="02010609060101010101" charset="-122"/>
                <a:cs typeface="楷体" panose="02010609060101010101" charset="-122"/>
                <a:sym typeface="Wingdings" panose="05000000000000000000" charset="0"/>
              </a:rPr>
              <a:t>。</a:t>
            </a:r>
            <a:endParaRPr lang="zh-CN" altLang="en-US" sz="2400" b="1" spc="280">
              <a:solidFill>
                <a:schemeClr val="tx1"/>
              </a:solidFill>
              <a:latin typeface="微软雅黑" panose="020B0503020204020204" pitchFamily="34" charset="-122"/>
              <a:ea typeface="微软雅黑" panose="020B0503020204020204" pitchFamily="34" charset="-122"/>
              <a:sym typeface="+mn-ea"/>
            </a:endParaRPr>
          </a:p>
        </p:txBody>
      </p:sp>
      <p:grpSp>
        <p:nvGrpSpPr>
          <p:cNvPr id="79" name="组合 78"/>
          <p:cNvGrpSpPr/>
          <p:nvPr/>
        </p:nvGrpSpPr>
        <p:grpSpPr>
          <a:xfrm>
            <a:off x="6438900" y="2031365"/>
            <a:ext cx="5619750" cy="4617085"/>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543" y="3622"/>
              <a:ext cx="860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a:solidFill>
                    <a:schemeClr val="tx1"/>
                  </a:solidFill>
                  <a:latin typeface="汉仪颜楷简" panose="00020600040101010101" charset="-122"/>
                  <a:ea typeface="汉仪颜楷简" panose="00020600040101010101" charset="-122"/>
                  <a:sym typeface="+mn-ea"/>
                </a:rPr>
                <a:t>近年来，随着市场价格的变化，农产品市场经常会出现一些价格暴涨或暴跌的现象。而每一次农产品价格的变化都会影响到农业的生产，如果农民无法及时掌握市场信息的变化，可能会导致农业生产滞后市场，带来严重</a:t>
              </a:r>
              <a:r>
                <a:rPr lang="zh-CN" altLang="en-US" sz="2400" b="1">
                  <a:solidFill>
                    <a:schemeClr val="tx1"/>
                  </a:solidFill>
                  <a:latin typeface="汉仪颜楷简" panose="00020600040101010101" charset="-122"/>
                  <a:ea typeface="汉仪颜楷简" panose="00020600040101010101" charset="-122"/>
                  <a:sym typeface="+mn-ea"/>
                </a:rPr>
                <a:t>损失。</a:t>
              </a:r>
              <a:endParaRPr lang="zh-CN" altLang="en-US" sz="2400" b="1">
                <a:solidFill>
                  <a:schemeClr val="tx1"/>
                </a:solidFill>
                <a:latin typeface="汉仪颜楷简" panose="00020600040101010101" charset="-122"/>
                <a:ea typeface="汉仪颜楷简" panose="00020600040101010101" charset="-122"/>
                <a:sym typeface="+mn-ea"/>
              </a:endParaRPr>
            </a:p>
          </p:txBody>
        </p:sp>
      </p:grpSp>
      <p:grpSp>
        <p:nvGrpSpPr>
          <p:cNvPr id="19" name="组合 18"/>
          <p:cNvGrpSpPr/>
          <p:nvPr/>
        </p:nvGrpSpPr>
        <p:grpSpPr>
          <a:xfrm>
            <a:off x="69215" y="2031365"/>
            <a:ext cx="6359525" cy="4383405"/>
            <a:chOff x="1351" y="1836"/>
            <a:chExt cx="10015" cy="6903"/>
          </a:xfrm>
        </p:grpSpPr>
        <p:pic>
          <p:nvPicPr>
            <p:cNvPr id="2" name="图片 1" descr="9"/>
            <p:cNvPicPr>
              <a:picLocks noChangeAspect="1"/>
            </p:cNvPicPr>
            <p:nvPr/>
          </p:nvPicPr>
          <p:blipFill>
            <a:blip r:embed="rId27"/>
            <a:stretch>
              <a:fillRect/>
            </a:stretch>
          </p:blipFill>
          <p:spPr>
            <a:xfrm>
              <a:off x="1351" y="1836"/>
              <a:ext cx="5077" cy="3506"/>
            </a:xfrm>
            <a:prstGeom prst="rect">
              <a:avLst/>
            </a:prstGeom>
          </p:spPr>
        </p:pic>
        <p:pic>
          <p:nvPicPr>
            <p:cNvPr id="5" name="图片 4" descr="10"/>
            <p:cNvPicPr>
              <a:picLocks noChangeAspect="1"/>
            </p:cNvPicPr>
            <p:nvPr/>
          </p:nvPicPr>
          <p:blipFill>
            <a:blip r:embed="rId28"/>
            <a:stretch>
              <a:fillRect/>
            </a:stretch>
          </p:blipFill>
          <p:spPr>
            <a:xfrm>
              <a:off x="6428" y="1836"/>
              <a:ext cx="4938" cy="3507"/>
            </a:xfrm>
            <a:prstGeom prst="rect">
              <a:avLst/>
            </a:prstGeom>
          </p:spPr>
        </p:pic>
        <p:pic>
          <p:nvPicPr>
            <p:cNvPr id="6" name="图片 5" descr="11"/>
            <p:cNvPicPr>
              <a:picLocks noChangeAspect="1"/>
            </p:cNvPicPr>
            <p:nvPr/>
          </p:nvPicPr>
          <p:blipFill>
            <a:blip r:embed="rId29"/>
            <a:stretch>
              <a:fillRect/>
            </a:stretch>
          </p:blipFill>
          <p:spPr>
            <a:xfrm>
              <a:off x="1351" y="5343"/>
              <a:ext cx="5061" cy="3397"/>
            </a:xfrm>
            <a:prstGeom prst="rect">
              <a:avLst/>
            </a:prstGeom>
          </p:spPr>
        </p:pic>
        <p:pic>
          <p:nvPicPr>
            <p:cNvPr id="10" name="图片 9" descr="12"/>
            <p:cNvPicPr>
              <a:picLocks noChangeAspect="1"/>
            </p:cNvPicPr>
            <p:nvPr/>
          </p:nvPicPr>
          <p:blipFill>
            <a:blip r:embed="rId30"/>
            <a:stretch>
              <a:fillRect/>
            </a:stretch>
          </p:blipFill>
          <p:spPr>
            <a:xfrm>
              <a:off x="6412" y="5343"/>
              <a:ext cx="4955" cy="3397"/>
            </a:xfrm>
            <a:prstGeom prst="rect">
              <a:avLst/>
            </a:prstGeom>
          </p:spPr>
        </p:pic>
        <p:sp>
          <p:nvSpPr>
            <p:cNvPr id="15" name="文本框 14"/>
            <p:cNvSpPr txBox="1"/>
            <p:nvPr/>
          </p:nvSpPr>
          <p:spPr>
            <a:xfrm>
              <a:off x="1595" y="3417"/>
              <a:ext cx="4313" cy="1016"/>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3600" b="1">
                  <a:solidFill>
                    <a:schemeClr val="tx1"/>
                  </a:solidFill>
                  <a:latin typeface="Arial" panose="020B0604020202020204" pitchFamily="34" charset="0"/>
                  <a:ea typeface="微软雅黑" panose="020B0503020204020204" pitchFamily="34" charset="-122"/>
                </a:rPr>
                <a:t>豆你玩</a:t>
              </a:r>
              <a:endParaRPr lang="zh-CN" altLang="en-US" sz="3600" b="1">
                <a:solidFill>
                  <a:schemeClr val="tx1"/>
                </a:solidFill>
                <a:latin typeface="Arial" panose="020B0604020202020204" pitchFamily="34" charset="0"/>
                <a:ea typeface="微软雅黑" panose="020B0503020204020204" pitchFamily="34" charset="-122"/>
              </a:endParaRPr>
            </a:p>
          </p:txBody>
        </p:sp>
        <p:sp>
          <p:nvSpPr>
            <p:cNvPr id="16" name="文本框 15"/>
            <p:cNvSpPr txBox="1"/>
            <p:nvPr/>
          </p:nvSpPr>
          <p:spPr>
            <a:xfrm>
              <a:off x="6741" y="3417"/>
              <a:ext cx="4313" cy="1016"/>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3600" b="1">
                  <a:solidFill>
                    <a:schemeClr val="tx1"/>
                  </a:solidFill>
                  <a:latin typeface="Arial" panose="020B0604020202020204" pitchFamily="34" charset="0"/>
                  <a:ea typeface="微软雅黑" panose="020B0503020204020204" pitchFamily="34" charset="-122"/>
                </a:rPr>
                <a:t>蒜你</a:t>
              </a:r>
              <a:r>
                <a:rPr lang="zh-CN" altLang="en-US" sz="3600" b="1">
                  <a:solidFill>
                    <a:schemeClr val="tx1"/>
                  </a:solidFill>
                  <a:latin typeface="Arial" panose="020B0604020202020204" pitchFamily="34" charset="0"/>
                  <a:ea typeface="微软雅黑" panose="020B0503020204020204" pitchFamily="34" charset="-122"/>
                </a:rPr>
                <a:t>狠</a:t>
              </a:r>
              <a:endParaRPr lang="zh-CN" altLang="en-US" sz="3600" b="1">
                <a:solidFill>
                  <a:schemeClr val="tx1"/>
                </a:solidFill>
                <a:latin typeface="Arial" panose="020B0604020202020204" pitchFamily="34" charset="0"/>
                <a:ea typeface="微软雅黑" panose="020B0503020204020204" pitchFamily="34" charset="-122"/>
              </a:endParaRPr>
            </a:p>
          </p:txBody>
        </p:sp>
        <p:sp>
          <p:nvSpPr>
            <p:cNvPr id="17" name="文本框 16"/>
            <p:cNvSpPr txBox="1"/>
            <p:nvPr/>
          </p:nvSpPr>
          <p:spPr>
            <a:xfrm>
              <a:off x="1860" y="6533"/>
              <a:ext cx="4313" cy="1016"/>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3600" b="1">
                  <a:solidFill>
                    <a:schemeClr val="tx1"/>
                  </a:solidFill>
                  <a:latin typeface="Arial" panose="020B0604020202020204" pitchFamily="34" charset="0"/>
                  <a:ea typeface="微软雅黑" panose="020B0503020204020204" pitchFamily="34" charset="-122"/>
                </a:rPr>
                <a:t>糖高</a:t>
              </a:r>
              <a:r>
                <a:rPr lang="zh-CN" altLang="en-US" sz="3600" b="1">
                  <a:solidFill>
                    <a:schemeClr val="tx1"/>
                  </a:solidFill>
                  <a:latin typeface="Arial" panose="020B0604020202020204" pitchFamily="34" charset="0"/>
                  <a:ea typeface="微软雅黑" panose="020B0503020204020204" pitchFamily="34" charset="-122"/>
                </a:rPr>
                <a:t>宗</a:t>
              </a:r>
              <a:endParaRPr lang="zh-CN" altLang="en-US" sz="3600" b="1">
                <a:solidFill>
                  <a:schemeClr val="tx1"/>
                </a:solidFill>
                <a:latin typeface="Arial" panose="020B0604020202020204" pitchFamily="34" charset="0"/>
                <a:ea typeface="微软雅黑" panose="020B0503020204020204" pitchFamily="34" charset="-122"/>
              </a:endParaRPr>
            </a:p>
          </p:txBody>
        </p:sp>
        <p:sp>
          <p:nvSpPr>
            <p:cNvPr id="18" name="文本框 17"/>
            <p:cNvSpPr txBox="1"/>
            <p:nvPr/>
          </p:nvSpPr>
          <p:spPr>
            <a:xfrm>
              <a:off x="6741" y="6533"/>
              <a:ext cx="4313" cy="1016"/>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3600" b="1">
                  <a:solidFill>
                    <a:schemeClr val="tx1"/>
                  </a:solidFill>
                  <a:latin typeface="Arial" panose="020B0604020202020204" pitchFamily="34" charset="0"/>
                  <a:ea typeface="微软雅黑" panose="020B0503020204020204" pitchFamily="34" charset="-122"/>
                </a:rPr>
                <a:t>辣翻</a:t>
              </a:r>
              <a:r>
                <a:rPr lang="zh-CN" altLang="en-US" sz="3600" b="1">
                  <a:solidFill>
                    <a:schemeClr val="tx1"/>
                  </a:solidFill>
                  <a:latin typeface="Arial" panose="020B0604020202020204" pitchFamily="34" charset="0"/>
                  <a:ea typeface="微软雅黑" panose="020B0503020204020204" pitchFamily="34" charset="-122"/>
                </a:rPr>
                <a:t>天</a:t>
              </a:r>
              <a:endParaRPr lang="zh-CN" altLang="en-US" sz="3600" b="1">
                <a:solidFill>
                  <a:schemeClr val="tx1"/>
                </a:solidFill>
                <a:latin typeface="Arial" panose="020B060402020202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1260475"/>
          </a:xfrm>
          <a:prstGeom prst="rect">
            <a:avLst/>
          </a:prstGeom>
          <a:noFill/>
        </p:spPr>
        <p:txBody>
          <a:bodyPr wrap="square" rtlCol="0">
            <a:spAutoFit/>
          </a:bodyPr>
          <a:p>
            <a:r>
              <a:rPr lang="en-US" altLang="zh-CN" sz="2800" b="1">
                <a:solidFill>
                  <a:srgbClr val="FF0000"/>
                </a:solidFill>
                <a:latin typeface="Calibri" panose="020F0502020204030204" charset="0"/>
              </a:rPr>
              <a:t>②</a:t>
            </a:r>
            <a:r>
              <a:rPr lang="en-US" altLang="zh-CN" sz="2800" b="1">
                <a:solidFill>
                  <a:srgbClr val="FF0000"/>
                </a:solidFill>
              </a:rPr>
              <a:t>.</a:t>
            </a:r>
            <a:r>
              <a:rPr lang="zh-CN" altLang="en-US" sz="2800" b="1">
                <a:solidFill>
                  <a:srgbClr val="FF0000"/>
                </a:solidFill>
              </a:rPr>
              <a:t>技术的变化：</a:t>
            </a: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随着科学技术的进步，农业生产逐渐改变了“靠天吃饭”的历史。人们通过技术手段对光热、水分等不适宜农业生产的状况进行人工干预，使之适宜发展农业</a:t>
            </a:r>
            <a:r>
              <a:rPr lang="zh-CN" altLang="en-US" sz="2400" b="1" spc="100">
                <a:ln w="3175">
                  <a:noFill/>
                  <a:prstDash val="dash"/>
                </a:ln>
                <a:solidFill>
                  <a:schemeClr val="bg1"/>
                </a:solidFill>
                <a:latin typeface="楷体" panose="02010609060101010101" charset="-122"/>
                <a:ea typeface="楷体" panose="02010609060101010101" charset="-122"/>
                <a:cs typeface="楷体" panose="02010609060101010101" charset="-122"/>
                <a:sym typeface="Wingdings" panose="05000000000000000000" charset="0"/>
              </a:rPr>
              <a:t>。</a:t>
            </a:r>
            <a:endParaRPr lang="zh-CN" altLang="en-US" sz="2400" b="1" spc="280">
              <a:solidFill>
                <a:schemeClr val="tx1"/>
              </a:solidFill>
              <a:latin typeface="微软雅黑" panose="020B0503020204020204" pitchFamily="34" charset="-122"/>
              <a:ea typeface="微软雅黑" panose="020B0503020204020204" pitchFamily="34" charset="-122"/>
              <a:sym typeface="+mn-ea"/>
            </a:endParaRPr>
          </a:p>
        </p:txBody>
      </p:sp>
      <p:grpSp>
        <p:nvGrpSpPr>
          <p:cNvPr id="79" name="组合 78"/>
          <p:cNvGrpSpPr/>
          <p:nvPr/>
        </p:nvGrpSpPr>
        <p:grpSpPr>
          <a:xfrm>
            <a:off x="6470650" y="2319020"/>
            <a:ext cx="5575935" cy="4036060"/>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543" y="3622"/>
              <a:ext cx="860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dk1">
                      <a:lumMod val="75000"/>
                      <a:lumOff val="25000"/>
                    </a:schemeClr>
                  </a:solidFill>
                  <a:latin typeface="汉仪颜楷简" panose="00020600040101010101" charset="-122"/>
                  <a:ea typeface="汉仪颜楷简" panose="00020600040101010101" charset="-122"/>
                  <a:cs typeface="微软雅黑" panose="020B0503020204020204" pitchFamily="34" charset="-122"/>
                  <a:sym typeface="+mn-ea"/>
                </a:rPr>
                <a:t>根据农作物不同生长阶段对水分条件的需要，实施灌溉，是农业生产的重要保证。灌溉技术的发展使干旱地区也能栽培农作物。图为山东省邹平县采用的平移式节水喷灌机。</a:t>
              </a:r>
              <a:endParaRPr lang="zh-CN" altLang="en-US" sz="2400" b="1" spc="100">
                <a:ln w="3175">
                  <a:noFill/>
                  <a:prstDash val="dash"/>
                </a:ln>
                <a:solidFill>
                  <a:schemeClr val="dk1">
                    <a:lumMod val="75000"/>
                    <a:lumOff val="25000"/>
                  </a:schemeClr>
                </a:solidFill>
                <a:latin typeface="汉仪颜楷简" panose="00020600040101010101" charset="-122"/>
                <a:ea typeface="汉仪颜楷简" panose="00020600040101010101" charset="-122"/>
                <a:cs typeface="微软雅黑" panose="020B0503020204020204" pitchFamily="34" charset="-122"/>
                <a:sym typeface="+mn-ea"/>
              </a:endParaRPr>
            </a:p>
          </p:txBody>
        </p:sp>
      </p:grpSp>
      <p:pic>
        <p:nvPicPr>
          <p:cNvPr id="3" name="图片 2" descr="图片1"/>
          <p:cNvPicPr>
            <a:picLocks noChangeAspect="1"/>
          </p:cNvPicPr>
          <p:nvPr/>
        </p:nvPicPr>
        <p:blipFill>
          <a:blip r:embed="rId27"/>
          <a:stretch>
            <a:fillRect/>
          </a:stretch>
        </p:blipFill>
        <p:spPr>
          <a:xfrm>
            <a:off x="203200" y="2319020"/>
            <a:ext cx="6111875" cy="40633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1260475"/>
          </a:xfrm>
          <a:prstGeom prst="rect">
            <a:avLst/>
          </a:prstGeom>
          <a:noFill/>
        </p:spPr>
        <p:txBody>
          <a:bodyPr wrap="square" rtlCol="0">
            <a:spAutoFit/>
          </a:bodyPr>
          <a:p>
            <a:r>
              <a:rPr lang="en-US" altLang="zh-CN" sz="2800" b="1">
                <a:solidFill>
                  <a:srgbClr val="FF0000"/>
                </a:solidFill>
                <a:latin typeface="Calibri" panose="020F0502020204030204" charset="0"/>
              </a:rPr>
              <a:t>②</a:t>
            </a:r>
            <a:r>
              <a:rPr lang="en-US" altLang="zh-CN" sz="2800" b="1">
                <a:solidFill>
                  <a:srgbClr val="FF0000"/>
                </a:solidFill>
              </a:rPr>
              <a:t>.</a:t>
            </a:r>
            <a:r>
              <a:rPr lang="zh-CN" altLang="en-US" sz="2800" b="1">
                <a:solidFill>
                  <a:srgbClr val="FF0000"/>
                </a:solidFill>
              </a:rPr>
              <a:t>技术的变化：</a:t>
            </a: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随着科学技术的进步，农业生产逐渐改变了“靠天吃饭”的历史。人们通过技术手段对光热、水分等不适宜农业生产的状况进行人工干预，使之适宜发展农业</a:t>
            </a:r>
            <a:r>
              <a:rPr lang="zh-CN" altLang="en-US" sz="2400" b="1" spc="100">
                <a:ln w="3175">
                  <a:noFill/>
                  <a:prstDash val="dash"/>
                </a:ln>
                <a:solidFill>
                  <a:schemeClr val="bg1"/>
                </a:solidFill>
                <a:latin typeface="楷体" panose="02010609060101010101" charset="-122"/>
                <a:ea typeface="楷体" panose="02010609060101010101" charset="-122"/>
                <a:cs typeface="楷体" panose="02010609060101010101" charset="-122"/>
                <a:sym typeface="Wingdings" panose="05000000000000000000" charset="0"/>
              </a:rPr>
              <a:t>。</a:t>
            </a:r>
            <a:endParaRPr lang="zh-CN" altLang="en-US" sz="2400" b="1" spc="280">
              <a:solidFill>
                <a:schemeClr val="tx1"/>
              </a:solidFill>
              <a:latin typeface="微软雅黑" panose="020B0503020204020204" pitchFamily="34" charset="-122"/>
              <a:ea typeface="微软雅黑" panose="020B0503020204020204" pitchFamily="34" charset="-122"/>
              <a:sym typeface="+mn-ea"/>
            </a:endParaRPr>
          </a:p>
        </p:txBody>
      </p:sp>
      <p:grpSp>
        <p:nvGrpSpPr>
          <p:cNvPr id="79" name="组合 78"/>
          <p:cNvGrpSpPr/>
          <p:nvPr/>
        </p:nvGrpSpPr>
        <p:grpSpPr>
          <a:xfrm>
            <a:off x="6470650" y="2319020"/>
            <a:ext cx="5575935" cy="4036060"/>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543" y="3622"/>
              <a:ext cx="860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dk1">
                      <a:lumMod val="75000"/>
                      <a:lumOff val="25000"/>
                    </a:schemeClr>
                  </a:solidFill>
                  <a:latin typeface="汉仪颜楷简" panose="00020600040101010101" charset="-122"/>
                  <a:ea typeface="汉仪颜楷简" panose="00020600040101010101" charset="-122"/>
                  <a:cs typeface="微软雅黑" panose="020B0503020204020204" pitchFamily="34" charset="-122"/>
                  <a:sym typeface="+mn-ea"/>
                </a:rPr>
                <a:t>利用温室、塑料大棚等，可以改善农作物生长的温度因素，并可对光照、通风、湿度等因素进行人工调节，从而扩大了农作物种植的时空范围。图为德国某地温室大棚。</a:t>
              </a:r>
              <a:endParaRPr lang="zh-CN" altLang="en-US" sz="2400" b="1" spc="100">
                <a:ln w="3175">
                  <a:noFill/>
                  <a:prstDash val="dash"/>
                </a:ln>
                <a:solidFill>
                  <a:schemeClr val="dk1">
                    <a:lumMod val="75000"/>
                    <a:lumOff val="25000"/>
                  </a:schemeClr>
                </a:solidFill>
                <a:latin typeface="汉仪颜楷简" panose="00020600040101010101" charset="-122"/>
                <a:ea typeface="汉仪颜楷简" panose="00020600040101010101" charset="-122"/>
                <a:cs typeface="微软雅黑" panose="020B0503020204020204" pitchFamily="34" charset="-122"/>
                <a:sym typeface="+mn-ea"/>
              </a:endParaRPr>
            </a:p>
          </p:txBody>
        </p:sp>
      </p:grpSp>
      <p:pic>
        <p:nvPicPr>
          <p:cNvPr id="2" name="图片 1" descr="图片2"/>
          <p:cNvPicPr>
            <a:picLocks noChangeAspect="1"/>
          </p:cNvPicPr>
          <p:nvPr/>
        </p:nvPicPr>
        <p:blipFill>
          <a:blip r:embed="rId27"/>
          <a:stretch>
            <a:fillRect/>
          </a:stretch>
        </p:blipFill>
        <p:spPr>
          <a:xfrm>
            <a:off x="212090" y="2296160"/>
            <a:ext cx="5991225" cy="40163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1260475"/>
          </a:xfrm>
          <a:prstGeom prst="rect">
            <a:avLst/>
          </a:prstGeom>
          <a:noFill/>
        </p:spPr>
        <p:txBody>
          <a:bodyPr wrap="square" rtlCol="0">
            <a:spAutoFit/>
          </a:bodyPr>
          <a:p>
            <a:r>
              <a:rPr lang="en-US" altLang="zh-CN" sz="2800" b="1">
                <a:solidFill>
                  <a:srgbClr val="FF0000"/>
                </a:solidFill>
                <a:latin typeface="Calibri" panose="020F0502020204030204" charset="0"/>
              </a:rPr>
              <a:t>②</a:t>
            </a:r>
            <a:r>
              <a:rPr lang="en-US" altLang="zh-CN" sz="2800" b="1">
                <a:solidFill>
                  <a:srgbClr val="FF0000"/>
                </a:solidFill>
              </a:rPr>
              <a:t>.</a:t>
            </a:r>
            <a:r>
              <a:rPr lang="zh-CN" altLang="en-US" sz="2800" b="1">
                <a:solidFill>
                  <a:srgbClr val="FF0000"/>
                </a:solidFill>
              </a:rPr>
              <a:t>技术的变化：</a:t>
            </a: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随着科学技术的进步，农业生产逐渐改变了“靠天吃饭”的历史。人们通过技术手段对光热、水分等不适宜农业生产的状况进行人工干预，使之适宜发展农业</a:t>
            </a:r>
            <a:r>
              <a:rPr lang="zh-CN" altLang="en-US" sz="2400" b="1" spc="100">
                <a:ln w="3175">
                  <a:noFill/>
                  <a:prstDash val="dash"/>
                </a:ln>
                <a:solidFill>
                  <a:schemeClr val="bg1"/>
                </a:solidFill>
                <a:latin typeface="楷体" panose="02010609060101010101" charset="-122"/>
                <a:ea typeface="楷体" panose="02010609060101010101" charset="-122"/>
                <a:cs typeface="楷体" panose="02010609060101010101" charset="-122"/>
                <a:sym typeface="Wingdings" panose="05000000000000000000" charset="0"/>
              </a:rPr>
              <a:t>。</a:t>
            </a:r>
            <a:endParaRPr lang="zh-CN" altLang="en-US" sz="2400" b="1" spc="280">
              <a:solidFill>
                <a:schemeClr val="tx1"/>
              </a:solidFill>
              <a:latin typeface="微软雅黑" panose="020B0503020204020204" pitchFamily="34" charset="-122"/>
              <a:ea typeface="微软雅黑" panose="020B0503020204020204" pitchFamily="34" charset="-122"/>
              <a:sym typeface="+mn-ea"/>
            </a:endParaRPr>
          </a:p>
        </p:txBody>
      </p:sp>
      <p:grpSp>
        <p:nvGrpSpPr>
          <p:cNvPr id="79" name="组合 78"/>
          <p:cNvGrpSpPr/>
          <p:nvPr/>
        </p:nvGrpSpPr>
        <p:grpSpPr>
          <a:xfrm>
            <a:off x="6470650" y="2319020"/>
            <a:ext cx="5575935" cy="4036060"/>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476" y="3232"/>
              <a:ext cx="871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rPr>
                <a:t>梯田是在在丘陵山坡地上沿等高线方向修筑的条状阶台式或波浪式断面的田地。是治理坡耕地水土流失的有效措施，蓄水、保土、增产作用十分显著。梯田的通风透光条件较好，有利于作物生长和营养物质的积累。按田面坡度不同而有水平梯田、坡式梯田、复式梯田等。</a:t>
              </a:r>
              <a:endPar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endParaRPr>
            </a:p>
          </p:txBody>
        </p:sp>
      </p:grpSp>
      <p:pic>
        <p:nvPicPr>
          <p:cNvPr id="3" name="图片 2" descr="13"/>
          <p:cNvPicPr>
            <a:picLocks noChangeAspect="1"/>
          </p:cNvPicPr>
          <p:nvPr/>
        </p:nvPicPr>
        <p:blipFill>
          <a:blip r:embed="rId27"/>
          <a:stretch>
            <a:fillRect/>
          </a:stretch>
        </p:blipFill>
        <p:spPr>
          <a:xfrm>
            <a:off x="203200" y="2296160"/>
            <a:ext cx="6206490" cy="40430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910" y="99254"/>
            <a:ext cx="3801110" cy="583565"/>
          </a:xfrm>
          <a:prstGeom prst="rect">
            <a:avLst/>
          </a:prstGeom>
          <a:noFill/>
        </p:spPr>
        <p:txBody>
          <a:bodyPr wrap="none" rtlCol="0">
            <a:spAutoFit/>
          </a:bodyPr>
          <a:lstStyle/>
          <a:p>
            <a:pPr algn="l"/>
            <a:r>
              <a:rPr lang="en-US" altLang="zh-CN"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农业区位因素</a:t>
            </a:r>
            <a:r>
              <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变化</a:t>
            </a:r>
            <a:endParaRPr lang="zh-CN" altLang="en-US" sz="3200" b="1" dirty="0">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69215" y="840105"/>
            <a:ext cx="12122785" cy="891540"/>
          </a:xfrm>
          <a:prstGeom prst="rect">
            <a:avLst/>
          </a:prstGeom>
          <a:noFill/>
        </p:spPr>
        <p:txBody>
          <a:bodyPr wrap="square" rtlCol="0">
            <a:spAutoFit/>
          </a:bodyPr>
          <a:p>
            <a:r>
              <a:rPr lang="en-US" altLang="zh-CN" sz="2800" b="1">
                <a:solidFill>
                  <a:srgbClr val="FF0000"/>
                </a:solidFill>
                <a:latin typeface="Calibri" panose="020F0502020204030204" charset="0"/>
              </a:rPr>
              <a:t>③</a:t>
            </a:r>
            <a:r>
              <a:rPr lang="en-US" altLang="zh-CN" sz="2800" b="1">
                <a:solidFill>
                  <a:srgbClr val="FF0000"/>
                </a:solidFill>
              </a:rPr>
              <a:t>.</a:t>
            </a:r>
            <a:r>
              <a:rPr lang="zh-CN" altLang="en-US" sz="2800" b="1">
                <a:solidFill>
                  <a:srgbClr val="FF0000"/>
                </a:solidFill>
              </a:rPr>
              <a:t>交通的变化：</a:t>
            </a:r>
            <a:r>
              <a:rPr lang="zh-CN" altLang="en-US" sz="2400" b="1" spc="100">
                <a:ln w="3175">
                  <a:noFill/>
                  <a:prstDash val="dash"/>
                </a:ln>
                <a:solidFill>
                  <a:schemeClr val="tx1"/>
                </a:solidFill>
                <a:latin typeface="微软雅黑" panose="020B0503020204020204" pitchFamily="34" charset="-122"/>
                <a:ea typeface="微软雅黑" panose="020B0503020204020204" pitchFamily="34" charset="-122"/>
                <a:cs typeface="楷体" panose="02010609060101010101" charset="-122"/>
                <a:sym typeface="Wingdings" panose="05000000000000000000" charset="0"/>
              </a:rPr>
              <a:t>交通运输条件的改善和农产品保鲜、冷藏等技术的改进，使市场对农业区位选择的影响在地域上大为扩展。</a:t>
            </a:r>
            <a:r>
              <a:rPr lang="zh-CN" altLang="en-US" sz="2400" b="1" spc="100">
                <a:ln w="3175">
                  <a:noFill/>
                  <a:prstDash val="dash"/>
                </a:ln>
                <a:solidFill>
                  <a:schemeClr val="bg1"/>
                </a:solidFill>
                <a:latin typeface="楷体" panose="02010609060101010101" charset="-122"/>
                <a:ea typeface="楷体" panose="02010609060101010101" charset="-122"/>
                <a:cs typeface="楷体" panose="02010609060101010101" charset="-122"/>
                <a:sym typeface="Wingdings" panose="05000000000000000000" charset="0"/>
              </a:rPr>
              <a:t>。</a:t>
            </a:r>
            <a:endParaRPr lang="zh-CN" altLang="en-US" sz="2400" b="1" spc="280">
              <a:solidFill>
                <a:schemeClr val="tx1"/>
              </a:solidFill>
              <a:latin typeface="微软雅黑" panose="020B0503020204020204" pitchFamily="34" charset="-122"/>
              <a:ea typeface="微软雅黑" panose="020B0503020204020204" pitchFamily="34" charset="-122"/>
              <a:sym typeface="+mn-ea"/>
            </a:endParaRPr>
          </a:p>
        </p:txBody>
      </p:sp>
      <p:grpSp>
        <p:nvGrpSpPr>
          <p:cNvPr id="79" name="组合 78"/>
          <p:cNvGrpSpPr/>
          <p:nvPr/>
        </p:nvGrpSpPr>
        <p:grpSpPr>
          <a:xfrm>
            <a:off x="5955030" y="2233295"/>
            <a:ext cx="6091555" cy="4121785"/>
            <a:chOff x="5334" y="2965"/>
            <a:chExt cx="9117" cy="4869"/>
          </a:xfrm>
        </p:grpSpPr>
        <p:grpSp>
          <p:nvGrpSpPr>
            <p:cNvPr id="425" name="组合 424"/>
            <p:cNvGrpSpPr/>
            <p:nvPr/>
          </p:nvGrpSpPr>
          <p:grpSpPr>
            <a:xfrm>
              <a:off x="5334" y="2965"/>
              <a:ext cx="9117" cy="4869"/>
              <a:chOff x="470923" y="128891"/>
              <a:chExt cx="5789008" cy="3091923"/>
            </a:xfrm>
          </p:grpSpPr>
          <p:grpSp>
            <p:nvGrpSpPr>
              <p:cNvPr id="9" name="组合 8"/>
              <p:cNvGrpSpPr/>
              <p:nvPr/>
            </p:nvGrpSpPr>
            <p:grpSpPr>
              <a:xfrm>
                <a:off x="470923" y="128891"/>
                <a:ext cx="5789008" cy="3091923"/>
                <a:chOff x="6646167" y="2054782"/>
                <a:chExt cx="5789008" cy="3091923"/>
              </a:xfrm>
            </p:grpSpPr>
            <p:grpSp>
              <p:nvGrpSpPr>
                <p:cNvPr id="170" name="组合 169"/>
                <p:cNvGrpSpPr/>
                <p:nvPr/>
              </p:nvGrpSpPr>
              <p:grpSpPr>
                <a:xfrm>
                  <a:off x="6662963" y="4578394"/>
                  <a:ext cx="5759946" cy="513114"/>
                  <a:chOff x="149759" y="6130394"/>
                  <a:chExt cx="5759946" cy="513114"/>
                </a:xfrm>
              </p:grpSpPr>
              <p:grpSp>
                <p:nvGrpSpPr>
                  <p:cNvPr id="152" name="图形 68"/>
                  <p:cNvGrpSpPr/>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0"/>
                    <p:cNvSpPr/>
                    <p:nvPr>
                      <p:custDataLst>
                        <p:tags r:id="rId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61"/>
                    <p:cNvSpPr/>
                    <p:nvPr>
                      <p:custDataLst>
                        <p:tags r:id="rId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62"/>
                    <p:cNvSpPr/>
                    <p:nvPr>
                      <p:custDataLst>
                        <p:tags r:id="rId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4" name="图形 68"/>
                  <p:cNvGrpSpPr/>
                  <p:nvPr/>
                </p:nvGrpSpPr>
                <p:grpSpPr>
                  <a:xfrm flipH="1">
                    <a:off x="3699840" y="6130394"/>
                    <a:ext cx="2209865" cy="513114"/>
                    <a:chOff x="667460" y="3898018"/>
                    <a:chExt cx="3762909" cy="873719"/>
                  </a:xfrm>
                  <a:solidFill>
                    <a:srgbClr val="BE163E"/>
                  </a:solidFill>
                </p:grpSpPr>
                <p:sp>
                  <p:nvSpPr>
                    <p:cNvPr id="35" name="任意多边形: 形状 164"/>
                    <p:cNvSpPr/>
                    <p:nvPr>
                      <p:custDataLst>
                        <p:tags r:id="rId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5"/>
                    <p:cNvSpPr/>
                    <p:nvPr>
                      <p:custDataLst>
                        <p:tags r:id="rId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166"/>
                    <p:cNvSpPr/>
                    <p:nvPr>
                      <p:custDataLst>
                        <p:tags r:id="rId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7"/>
                    <p:cNvSpPr/>
                    <p:nvPr>
                      <p:custDataLst>
                        <p:tags r:id="rId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8"/>
                    <p:cNvSpPr/>
                    <p:nvPr>
                      <p:custDataLst>
                        <p:tags r:id="rId1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4" name="组合 43"/>
                <p:cNvGrpSpPr/>
                <p:nvPr/>
              </p:nvGrpSpPr>
              <p:grpSpPr>
                <a:xfrm rot="10800000">
                  <a:off x="6662963" y="2104870"/>
                  <a:ext cx="5759946" cy="513114"/>
                  <a:chOff x="149759" y="6130394"/>
                  <a:chExt cx="5759946" cy="513114"/>
                </a:xfrm>
              </p:grpSpPr>
              <p:grpSp>
                <p:nvGrpSpPr>
                  <p:cNvPr id="45" name="图形 68"/>
                  <p:cNvGrpSpPr/>
                  <p:nvPr/>
                </p:nvGrpSpPr>
                <p:grpSpPr>
                  <a:xfrm>
                    <a:off x="149759" y="6130394"/>
                    <a:ext cx="2209865" cy="513114"/>
                    <a:chOff x="667460" y="3898018"/>
                    <a:chExt cx="3762909" cy="873719"/>
                  </a:xfrm>
                  <a:solidFill>
                    <a:srgbClr val="BE163E"/>
                  </a:solidFill>
                </p:grpSpPr>
                <p:sp>
                  <p:nvSpPr>
                    <p:cNvPr id="46" name="任意多边形: 形状 178"/>
                    <p:cNvSpPr/>
                    <p:nvPr>
                      <p:custDataLst>
                        <p:tags r:id="rId11"/>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任意多边形: 形状 179"/>
                    <p:cNvSpPr/>
                    <p:nvPr>
                      <p:custDataLst>
                        <p:tags r:id="rId12"/>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任意多边形: 形状 180"/>
                    <p:cNvSpPr/>
                    <p:nvPr>
                      <p:custDataLst>
                        <p:tags r:id="rId13"/>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81"/>
                    <p:cNvSpPr/>
                    <p:nvPr>
                      <p:custDataLst>
                        <p:tags r:id="rId14"/>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2"/>
                    <p:cNvSpPr/>
                    <p:nvPr>
                      <p:custDataLst>
                        <p:tags r:id="rId15"/>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1" name="图形 68"/>
                  <p:cNvGrpSpPr/>
                  <p:nvPr/>
                </p:nvGrpSpPr>
                <p:grpSpPr>
                  <a:xfrm flipH="1">
                    <a:off x="3699840" y="6130394"/>
                    <a:ext cx="2209865" cy="513114"/>
                    <a:chOff x="667460" y="3898018"/>
                    <a:chExt cx="3762909" cy="873719"/>
                  </a:xfrm>
                  <a:solidFill>
                    <a:srgbClr val="BE163E"/>
                  </a:solidFill>
                </p:grpSpPr>
                <p:sp>
                  <p:nvSpPr>
                    <p:cNvPr id="52" name="任意多边形: 形状 173"/>
                    <p:cNvSpPr/>
                    <p:nvPr>
                      <p:custDataLst>
                        <p:tags r:id="rId1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174"/>
                    <p:cNvSpPr/>
                    <p:nvPr>
                      <p:custDataLst>
                        <p:tags r:id="rId1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任意多边形: 形状 175"/>
                    <p:cNvSpPr/>
                    <p:nvPr>
                      <p:custDataLst>
                        <p:tags r:id="rId1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6"/>
                    <p:cNvSpPr/>
                    <p:nvPr>
                      <p:custDataLst>
                        <p:tags r:id="rId1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7"/>
                    <p:cNvSpPr/>
                    <p:nvPr>
                      <p:custDataLst>
                        <p:tags r:id="rId2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7"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7" name="矩形 56"/>
                <p:cNvSpPr/>
                <p:nvPr>
                  <p:custDataLst>
                    <p:tags r:id="rId21"/>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custDataLst>
                    <p:tags r:id="rId22"/>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custDataLst>
                    <p:tags r:id="rId23"/>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24"/>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25"/>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26"/>
              </p:custDataLst>
            </p:nvPr>
          </p:nvSpPr>
          <p:spPr>
            <a:xfrm>
              <a:off x="5476" y="3232"/>
              <a:ext cx="8710"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rPr>
                <a:t>冷链运输指在运输全过程中，无论是装卸搬运、变更运输方式、更换包装设备等环节，都使所运输货物始终保持一定温度的运输。中国因丢弃腐烂食品而造成的浪费每年达到700亿元人民币，占食品生产总值的20%之多。一些食品在运输过程当中因无法长期保鲜而被丢弃。冷链运输可以极大的改善这种</a:t>
              </a:r>
              <a:r>
                <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rPr>
                <a:t>现象。</a:t>
              </a:r>
              <a:endParaRPr lang="zh-CN" altLang="en-US" sz="2400" spc="100">
                <a:ln w="3175">
                  <a:noFill/>
                  <a:prstDash val="dash"/>
                </a:ln>
                <a:solidFill>
                  <a:schemeClr val="tx1"/>
                </a:solidFill>
                <a:latin typeface="汉仪颜楷简" panose="00020600040101010101" charset="-122"/>
                <a:ea typeface="汉仪颜楷简" panose="00020600040101010101" charset="-122"/>
                <a:cs typeface="微软雅黑" panose="020B0503020204020204" pitchFamily="34" charset="-122"/>
                <a:sym typeface="+mn-ea"/>
              </a:endParaRPr>
            </a:p>
          </p:txBody>
        </p:sp>
      </p:grpSp>
      <p:pic>
        <p:nvPicPr>
          <p:cNvPr id="2" name="图片 1"/>
          <p:cNvPicPr>
            <a:picLocks noChangeAspect="1"/>
          </p:cNvPicPr>
          <p:nvPr/>
        </p:nvPicPr>
        <p:blipFill>
          <a:blip r:embed="rId27"/>
          <a:stretch>
            <a:fillRect/>
          </a:stretch>
        </p:blipFill>
        <p:spPr>
          <a:xfrm>
            <a:off x="69215" y="2233930"/>
            <a:ext cx="5817870" cy="41211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ox(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tags/tag1.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10.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100.xml><?xml version="1.0" encoding="utf-8"?>
<p:tagLst xmlns:p="http://schemas.openxmlformats.org/presentationml/2006/main">
  <p:tag name="KSO_WM_BEAUTIFY_FLAG" val=""/>
</p:tagLst>
</file>

<file path=ppt/tags/tag1000.xml><?xml version="1.0" encoding="utf-8"?>
<p:tagLst xmlns:p="http://schemas.openxmlformats.org/presentationml/2006/main">
  <p:tag name="KSO_WM_BEAUTIFY_FLAG" val=""/>
</p:tagLst>
</file>

<file path=ppt/tags/tag1001.xml><?xml version="1.0" encoding="utf-8"?>
<p:tagLst xmlns:p="http://schemas.openxmlformats.org/presentationml/2006/main">
  <p:tag name="KSO_WM_BEAUTIFY_FLAG" val=""/>
</p:tagLst>
</file>

<file path=ppt/tags/tag1002.xml><?xml version="1.0" encoding="utf-8"?>
<p:tagLst xmlns:p="http://schemas.openxmlformats.org/presentationml/2006/main">
  <p:tag name="KSO_WM_BEAUTIFY_FLAG" val=""/>
</p:tagLst>
</file>

<file path=ppt/tags/tag1003.xml><?xml version="1.0" encoding="utf-8"?>
<p:tagLst xmlns:p="http://schemas.openxmlformats.org/presentationml/2006/main">
  <p:tag name="KSO_WM_BEAUTIFY_FLAG" val=""/>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BEAUTIFY_FLAG" val=""/>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10.xml><?xml version="1.0" encoding="utf-8"?>
<p:tagLst xmlns:p="http://schemas.openxmlformats.org/presentationml/2006/main">
  <p:tag name="KSO_WM_BEAUTIFY_FLAG" val=""/>
</p:tagLst>
</file>

<file path=ppt/tags/tag1011.xml><?xml version="1.0" encoding="utf-8"?>
<p:tagLst xmlns:p="http://schemas.openxmlformats.org/presentationml/2006/main">
  <p:tag name="KSO_WM_BEAUTIFY_FLAG" val=""/>
</p:tagLst>
</file>

<file path=ppt/tags/tag1012.xml><?xml version="1.0" encoding="utf-8"?>
<p:tagLst xmlns:p="http://schemas.openxmlformats.org/presentationml/2006/main">
  <p:tag name="KSO_WM_BEAUTIFY_FLAG" val=""/>
</p:tagLst>
</file>

<file path=ppt/tags/tag1013.xml><?xml version="1.0" encoding="utf-8"?>
<p:tagLst xmlns:p="http://schemas.openxmlformats.org/presentationml/2006/main">
  <p:tag name="KSO_WM_BEAUTIFY_FLAG" val=""/>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Lst>
</file>

<file path=ppt/tags/tag1016.xml><?xml version="1.0" encoding="utf-8"?>
<p:tagLst xmlns:p="http://schemas.openxmlformats.org/presentationml/2006/main">
  <p:tag name="KSO_WM_BEAUTIFY_FLAG" val=""/>
</p:tagLst>
</file>

<file path=ppt/tags/tag1017.xml><?xml version="1.0" encoding="utf-8"?>
<p:tagLst xmlns:p="http://schemas.openxmlformats.org/presentationml/2006/main">
  <p:tag name="KSO_WM_BEAUTIFY_FLAG" val=""/>
</p:tagLst>
</file>

<file path=ppt/tags/tag1018.xml><?xml version="1.0" encoding="utf-8"?>
<p:tagLst xmlns:p="http://schemas.openxmlformats.org/presentationml/2006/main">
  <p:tag name="KSO_WM_BEAUTIFY_FLAG" val=""/>
</p:tagLst>
</file>

<file path=ppt/tags/tag1019.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20.xml><?xml version="1.0" encoding="utf-8"?>
<p:tagLst xmlns:p="http://schemas.openxmlformats.org/presentationml/2006/main">
  <p:tag name="KSO_WM_BEAUTIFY_FLAG" val=""/>
</p:tagLst>
</file>

<file path=ppt/tags/tag1021.xml><?xml version="1.0" encoding="utf-8"?>
<p:tagLst xmlns:p="http://schemas.openxmlformats.org/presentationml/2006/main">
  <p:tag name="KSO_WM_BEAUTIFY_FLAG" val=""/>
</p:tagLst>
</file>

<file path=ppt/tags/tag1022.xml><?xml version="1.0" encoding="utf-8"?>
<p:tagLst xmlns:p="http://schemas.openxmlformats.org/presentationml/2006/main">
  <p:tag name="KSO_WM_BEAUTIFY_FLAG" val=""/>
</p:tagLst>
</file>

<file path=ppt/tags/tag1023.xml><?xml version="1.0" encoding="utf-8"?>
<p:tagLst xmlns:p="http://schemas.openxmlformats.org/presentationml/2006/main">
  <p:tag name="KSO_WM_BEAUTIFY_FLAG" val=""/>
</p:tagLst>
</file>

<file path=ppt/tags/tag1024.xml><?xml version="1.0" encoding="utf-8"?>
<p:tagLst xmlns:p="http://schemas.openxmlformats.org/presentationml/2006/main">
  <p:tag name="KSO_WM_BEAUTIFY_FLAG" val=""/>
</p:tagLst>
</file>

<file path=ppt/tags/tag1025.xml><?xml version="1.0" encoding="utf-8"?>
<p:tagLst xmlns:p="http://schemas.openxmlformats.org/presentationml/2006/main">
  <p:tag name="KSO_WM_BEAUTIFY_FLAG" val=""/>
</p:tagLst>
</file>

<file path=ppt/tags/tag1026.xml><?xml version="1.0" encoding="utf-8"?>
<p:tagLst xmlns:p="http://schemas.openxmlformats.org/presentationml/2006/main">
  <p:tag name="KSO_WM_BEAUTIFY_FLAG" val=""/>
</p:tagLst>
</file>

<file path=ppt/tags/tag1027.xml><?xml version="1.0" encoding="utf-8"?>
<p:tagLst xmlns:p="http://schemas.openxmlformats.org/presentationml/2006/main">
  <p:tag name="KSO_WM_BEAUTIFY_FLAG" val=""/>
</p:tagLst>
</file>

<file path=ppt/tags/tag1028.xml><?xml version="1.0" encoding="utf-8"?>
<p:tagLst xmlns:p="http://schemas.openxmlformats.org/presentationml/2006/main">
  <p:tag name="KSO_WM_BEAUTIFY_FLAG" val=""/>
</p:tagLst>
</file>

<file path=ppt/tags/tag1029.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30.xml><?xml version="1.0" encoding="utf-8"?>
<p:tagLst xmlns:p="http://schemas.openxmlformats.org/presentationml/2006/main">
  <p:tag name="KSO_WM_BEAUTIFY_FLAG" val=""/>
</p:tagLst>
</file>

<file path=ppt/tags/tag1031.xml><?xml version="1.0" encoding="utf-8"?>
<p:tagLst xmlns:p="http://schemas.openxmlformats.org/presentationml/2006/main">
  <p:tag name="KSO_WM_BEAUTIFY_FLAG" val=""/>
</p:tagLst>
</file>

<file path=ppt/tags/tag1032.xml><?xml version="1.0" encoding="utf-8"?>
<p:tagLst xmlns:p="http://schemas.openxmlformats.org/presentationml/2006/main">
  <p:tag name="KSO_WM_BEAUTIFY_FLAG" val=""/>
</p:tagLst>
</file>

<file path=ppt/tags/tag1033.xml><?xml version="1.0" encoding="utf-8"?>
<p:tagLst xmlns:p="http://schemas.openxmlformats.org/presentationml/2006/main">
  <p:tag name="KSO_WM_BEAUTIFY_FLAG" val=""/>
</p:tagLst>
</file>

<file path=ppt/tags/tag1034.xml><?xml version="1.0" encoding="utf-8"?>
<p:tagLst xmlns:p="http://schemas.openxmlformats.org/presentationml/2006/main">
  <p:tag name="KSO_WM_BEAUTIFY_FLAG" val=""/>
</p:tagLst>
</file>

<file path=ppt/tags/tag1035.xml><?xml version="1.0" encoding="utf-8"?>
<p:tagLst xmlns:p="http://schemas.openxmlformats.org/presentationml/2006/main">
  <p:tag name="KSO_WM_BEAUTIFY_FLAG" val=""/>
</p:tagLst>
</file>

<file path=ppt/tags/tag1036.xml><?xml version="1.0" encoding="utf-8"?>
<p:tagLst xmlns:p="http://schemas.openxmlformats.org/presentationml/2006/main">
  <p:tag name="KSO_WM_BEAUTIFY_FLAG" val=""/>
</p:tagLst>
</file>

<file path=ppt/tags/tag1037.xml><?xml version="1.0" encoding="utf-8"?>
<p:tagLst xmlns:p="http://schemas.openxmlformats.org/presentationml/2006/main">
  <p:tag name="KSO_WM_BEAUTIFY_FLAG" val=""/>
</p:tagLst>
</file>

<file path=ppt/tags/tag1038.xml><?xml version="1.0" encoding="utf-8"?>
<p:tagLst xmlns:p="http://schemas.openxmlformats.org/presentationml/2006/main">
  <p:tag name="KSO_WM_BEAUTIFY_FLAG" val=""/>
</p:tagLst>
</file>

<file path=ppt/tags/tag1039.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40.xml><?xml version="1.0" encoding="utf-8"?>
<p:tagLst xmlns:p="http://schemas.openxmlformats.org/presentationml/2006/main">
  <p:tag name="KSO_WM_BEAUTIFY_FLAG" val=""/>
</p:tagLst>
</file>

<file path=ppt/tags/tag1041.xml><?xml version="1.0" encoding="utf-8"?>
<p:tagLst xmlns:p="http://schemas.openxmlformats.org/presentationml/2006/main">
  <p:tag name="KSO_WM_BEAUTIFY_FLAG" val=""/>
</p:tagLst>
</file>

<file path=ppt/tags/tag1042.xml><?xml version="1.0" encoding="utf-8"?>
<p:tagLst xmlns:p="http://schemas.openxmlformats.org/presentationml/2006/main">
  <p:tag name="KSO_WM_BEAUTIFY_FLAG" val=""/>
</p:tagLst>
</file>

<file path=ppt/tags/tag1043.xml><?xml version="1.0" encoding="utf-8"?>
<p:tagLst xmlns:p="http://schemas.openxmlformats.org/presentationml/2006/main">
  <p:tag name="KSO_WM_BEAUTIFY_FLAG" val=""/>
</p:tagLst>
</file>

<file path=ppt/tags/tag1044.xml><?xml version="1.0" encoding="utf-8"?>
<p:tagLst xmlns:p="http://schemas.openxmlformats.org/presentationml/2006/main">
  <p:tag name="KSO_WM_BEAUTIFY_FLAG" val=""/>
</p:tagLst>
</file>

<file path=ppt/tags/tag1045.xml><?xml version="1.0" encoding="utf-8"?>
<p:tagLst xmlns:p="http://schemas.openxmlformats.org/presentationml/2006/main">
  <p:tag name="KSO_WM_BEAUTIFY_FLAG" val=""/>
</p:tagLst>
</file>

<file path=ppt/tags/tag1046.xml><?xml version="1.0" encoding="utf-8"?>
<p:tagLst xmlns:p="http://schemas.openxmlformats.org/presentationml/2006/main">
  <p:tag name="KSO_WM_BEAUTIFY_FLAG" val=""/>
</p:tagLst>
</file>

<file path=ppt/tags/tag1047.xml><?xml version="1.0" encoding="utf-8"?>
<p:tagLst xmlns:p="http://schemas.openxmlformats.org/presentationml/2006/main">
  <p:tag name="KSO_WM_BEAUTIFY_FLAG" val=""/>
</p:tagLst>
</file>

<file path=ppt/tags/tag1048.xml><?xml version="1.0" encoding="utf-8"?>
<p:tagLst xmlns:p="http://schemas.openxmlformats.org/presentationml/2006/main">
  <p:tag name="KSO_WM_BEAUTIFY_FLAG" val=""/>
</p:tagLst>
</file>

<file path=ppt/tags/tag1049.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50.xml><?xml version="1.0" encoding="utf-8"?>
<p:tagLst xmlns:p="http://schemas.openxmlformats.org/presentationml/2006/main">
  <p:tag name="KSO_WM_BEAUTIFY_FLAG" val=""/>
</p:tagLst>
</file>

<file path=ppt/tags/tag1051.xml><?xml version="1.0" encoding="utf-8"?>
<p:tagLst xmlns:p="http://schemas.openxmlformats.org/presentationml/2006/main">
  <p:tag name="KSO_WM_BEAUTIFY_FLAG" val=""/>
</p:tagLst>
</file>

<file path=ppt/tags/tag1052.xml><?xml version="1.0" encoding="utf-8"?>
<p:tagLst xmlns:p="http://schemas.openxmlformats.org/presentationml/2006/main">
  <p:tag name="KSO_WM_BEAUTIFY_FLAG" val=""/>
</p:tagLst>
</file>

<file path=ppt/tags/tag1053.xml><?xml version="1.0" encoding="utf-8"?>
<p:tagLst xmlns:p="http://schemas.openxmlformats.org/presentationml/2006/main">
  <p:tag name="KSO_WM_BEAUTIFY_FLAG" val=""/>
</p:tagLst>
</file>

<file path=ppt/tags/tag1054.xml><?xml version="1.0" encoding="utf-8"?>
<p:tagLst xmlns:p="http://schemas.openxmlformats.org/presentationml/2006/main">
  <p:tag name="KSO_WM_BEAUTIFY_FLAG" val=""/>
</p:tagLst>
</file>

<file path=ppt/tags/tag1055.xml><?xml version="1.0" encoding="utf-8"?>
<p:tagLst xmlns:p="http://schemas.openxmlformats.org/presentationml/2006/main">
  <p:tag name="KSO_WM_BEAUTIFY_FLAG" val=""/>
</p:tagLst>
</file>

<file path=ppt/tags/tag1056.xml><?xml version="1.0" encoding="utf-8"?>
<p:tagLst xmlns:p="http://schemas.openxmlformats.org/presentationml/2006/main">
  <p:tag name="KSO_WM_BEAUTIFY_FLAG" val=""/>
</p:tagLst>
</file>

<file path=ppt/tags/tag1057.xml><?xml version="1.0" encoding="utf-8"?>
<p:tagLst xmlns:p="http://schemas.openxmlformats.org/presentationml/2006/main">
  <p:tag name="KSO_WM_BEAUTIFY_FLAG" val=""/>
</p:tagLst>
</file>

<file path=ppt/tags/tag1058.xml><?xml version="1.0" encoding="utf-8"?>
<p:tagLst xmlns:p="http://schemas.openxmlformats.org/presentationml/2006/main">
  <p:tag name="KSO_WM_BEAUTIFY_FLAG" val=""/>
</p:tagLst>
</file>

<file path=ppt/tags/tag1059.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60.xml><?xml version="1.0" encoding="utf-8"?>
<p:tagLst xmlns:p="http://schemas.openxmlformats.org/presentationml/2006/main">
  <p:tag name="KSO_WM_BEAUTIFY_FLAG" val=""/>
</p:tagLst>
</file>

<file path=ppt/tags/tag1061.xml><?xml version="1.0" encoding="utf-8"?>
<p:tagLst xmlns:p="http://schemas.openxmlformats.org/presentationml/2006/main">
  <p:tag name="KSO_WM_BEAUTIFY_FLAG" val=""/>
</p:tagLst>
</file>

<file path=ppt/tags/tag1062.xml><?xml version="1.0" encoding="utf-8"?>
<p:tagLst xmlns:p="http://schemas.openxmlformats.org/presentationml/2006/main">
  <p:tag name="KSO_WM_BEAUTIFY_FLAG" val=""/>
</p:tagLst>
</file>

<file path=ppt/tags/tag1063.xml><?xml version="1.0" encoding="utf-8"?>
<p:tagLst xmlns:p="http://schemas.openxmlformats.org/presentationml/2006/main">
  <p:tag name="KSO_WM_BEAUTIFY_FLAG" val=""/>
</p:tagLst>
</file>

<file path=ppt/tags/tag1064.xml><?xml version="1.0" encoding="utf-8"?>
<p:tagLst xmlns:p="http://schemas.openxmlformats.org/presentationml/2006/main">
  <p:tag name="KSO_WM_BEAUTIFY_FLAG" val=""/>
</p:tagLst>
</file>

<file path=ppt/tags/tag1065.xml><?xml version="1.0" encoding="utf-8"?>
<p:tagLst xmlns:p="http://schemas.openxmlformats.org/presentationml/2006/main">
  <p:tag name="KSO_WM_BEAUTIFY_FLAG" val=""/>
</p:tagLst>
</file>

<file path=ppt/tags/tag1066.xml><?xml version="1.0" encoding="utf-8"?>
<p:tagLst xmlns:p="http://schemas.openxmlformats.org/presentationml/2006/main">
  <p:tag name="KSO_WM_BEAUTIFY_FLAG" val=""/>
</p:tagLst>
</file>

<file path=ppt/tags/tag1067.xml><?xml version="1.0" encoding="utf-8"?>
<p:tagLst xmlns:p="http://schemas.openxmlformats.org/presentationml/2006/main">
  <p:tag name="KSO_WM_BEAUTIFY_FLAG" val=""/>
</p:tagLst>
</file>

<file path=ppt/tags/tag1068.xml><?xml version="1.0" encoding="utf-8"?>
<p:tagLst xmlns:p="http://schemas.openxmlformats.org/presentationml/2006/main">
  <p:tag name="KSO_WM_BEAUTIFY_FLAG" val=""/>
</p:tagLst>
</file>

<file path=ppt/tags/tag1069.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70.xml><?xml version="1.0" encoding="utf-8"?>
<p:tagLst xmlns:p="http://schemas.openxmlformats.org/presentationml/2006/main">
  <p:tag name="KSO_WM_BEAUTIFY_FLAG" val=""/>
</p:tagLst>
</file>

<file path=ppt/tags/tag1071.xml><?xml version="1.0" encoding="utf-8"?>
<p:tagLst xmlns:p="http://schemas.openxmlformats.org/presentationml/2006/main">
  <p:tag name="KSO_WM_BEAUTIFY_FLAG" val=""/>
</p:tagLst>
</file>

<file path=ppt/tags/tag1072.xml><?xml version="1.0" encoding="utf-8"?>
<p:tagLst xmlns:p="http://schemas.openxmlformats.org/presentationml/2006/main">
  <p:tag name="KSO_WM_BEAUTIFY_FLAG" val=""/>
</p:tagLst>
</file>

<file path=ppt/tags/tag1073.xml><?xml version="1.0" encoding="utf-8"?>
<p:tagLst xmlns:p="http://schemas.openxmlformats.org/presentationml/2006/main">
  <p:tag name="KSO_WM_BEAUTIFY_FLAG" val=""/>
</p:tagLst>
</file>

<file path=ppt/tags/tag1074.xml><?xml version="1.0" encoding="utf-8"?>
<p:tagLst xmlns:p="http://schemas.openxmlformats.org/presentationml/2006/main">
  <p:tag name="KSO_WM_BEAUTIFY_FLAG" val=""/>
</p:tagLst>
</file>

<file path=ppt/tags/tag1075.xml><?xml version="1.0" encoding="utf-8"?>
<p:tagLst xmlns:p="http://schemas.openxmlformats.org/presentationml/2006/main">
  <p:tag name="KSO_WM_BEAUTIFY_FLAG" val=""/>
</p:tagLst>
</file>

<file path=ppt/tags/tag1076.xml><?xml version="1.0" encoding="utf-8"?>
<p:tagLst xmlns:p="http://schemas.openxmlformats.org/presentationml/2006/main">
  <p:tag name="KSO_WM_BEAUTIFY_FLAG" val=""/>
</p:tagLst>
</file>

<file path=ppt/tags/tag1077.xml><?xml version="1.0" encoding="utf-8"?>
<p:tagLst xmlns:p="http://schemas.openxmlformats.org/presentationml/2006/main">
  <p:tag name="KSO_WM_BEAUTIFY_FLAG" val=""/>
</p:tagLst>
</file>

<file path=ppt/tags/tag1078.xml><?xml version="1.0" encoding="utf-8"?>
<p:tagLst xmlns:p="http://schemas.openxmlformats.org/presentationml/2006/main">
  <p:tag name="KSO_WM_BEAUTIFY_FLAG" val=""/>
</p:tagLst>
</file>

<file path=ppt/tags/tag1079.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80.xml><?xml version="1.0" encoding="utf-8"?>
<p:tagLst xmlns:p="http://schemas.openxmlformats.org/presentationml/2006/main">
  <p:tag name="KSO_WM_BEAUTIFY_FLAG" val=""/>
</p:tagLst>
</file>

<file path=ppt/tags/tag1081.xml><?xml version="1.0" encoding="utf-8"?>
<p:tagLst xmlns:p="http://schemas.openxmlformats.org/presentationml/2006/main">
  <p:tag name="KSO_WM_BEAUTIFY_FLAG" val=""/>
</p:tagLst>
</file>

<file path=ppt/tags/tag1082.xml><?xml version="1.0" encoding="utf-8"?>
<p:tagLst xmlns:p="http://schemas.openxmlformats.org/presentationml/2006/main">
  <p:tag name="KSO_WM_BEAUTIFY_FLAG" val=""/>
</p:tagLst>
</file>

<file path=ppt/tags/tag1083.xml><?xml version="1.0" encoding="utf-8"?>
<p:tagLst xmlns:p="http://schemas.openxmlformats.org/presentationml/2006/main">
  <p:tag name="KSO_WM_BEAUTIFY_FLAG" val=""/>
</p:tagLst>
</file>

<file path=ppt/tags/tag1084.xml><?xml version="1.0" encoding="utf-8"?>
<p:tagLst xmlns:p="http://schemas.openxmlformats.org/presentationml/2006/main">
  <p:tag name="KSO_WM_BEAUTIFY_FLAG" val=""/>
</p:tagLst>
</file>

<file path=ppt/tags/tag1085.xml><?xml version="1.0" encoding="utf-8"?>
<p:tagLst xmlns:p="http://schemas.openxmlformats.org/presentationml/2006/main">
  <p:tag name="KSO_WM_BEAUTIFY_FLAG" val=""/>
</p:tagLst>
</file>

<file path=ppt/tags/tag1086.xml><?xml version="1.0" encoding="utf-8"?>
<p:tagLst xmlns:p="http://schemas.openxmlformats.org/presentationml/2006/main">
  <p:tag name="KSO_WM_BEAUTIFY_FLAG" val=""/>
</p:tagLst>
</file>

<file path=ppt/tags/tag1087.xml><?xml version="1.0" encoding="utf-8"?>
<p:tagLst xmlns:p="http://schemas.openxmlformats.org/presentationml/2006/main">
  <p:tag name="KSO_WM_BEAUTIFY_FLAG" val=""/>
</p:tagLst>
</file>

<file path=ppt/tags/tag1088.xml><?xml version="1.0" encoding="utf-8"?>
<p:tagLst xmlns:p="http://schemas.openxmlformats.org/presentationml/2006/main">
  <p:tag name="KSO_WM_BEAUTIFY_FLAG" val=""/>
</p:tagLst>
</file>

<file path=ppt/tags/tag1089.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090.xml><?xml version="1.0" encoding="utf-8"?>
<p:tagLst xmlns:p="http://schemas.openxmlformats.org/presentationml/2006/main">
  <p:tag name="KSO_WM_BEAUTIFY_FLAG" val=""/>
</p:tagLst>
</file>

<file path=ppt/tags/tag1091.xml><?xml version="1.0" encoding="utf-8"?>
<p:tagLst xmlns:p="http://schemas.openxmlformats.org/presentationml/2006/main">
  <p:tag name="KSO_WM_BEAUTIFY_FLAG" val=""/>
</p:tagLst>
</file>

<file path=ppt/tags/tag1092.xml><?xml version="1.0" encoding="utf-8"?>
<p:tagLst xmlns:p="http://schemas.openxmlformats.org/presentationml/2006/main">
  <p:tag name="KSO_WM_BEAUTIFY_FLAG" val=""/>
</p:tagLst>
</file>

<file path=ppt/tags/tag1093.xml><?xml version="1.0" encoding="utf-8"?>
<p:tagLst xmlns:p="http://schemas.openxmlformats.org/presentationml/2006/main">
  <p:tag name="KSO_WM_BEAUTIFY_FLAG" val=""/>
</p:tagLst>
</file>

<file path=ppt/tags/tag1094.xml><?xml version="1.0" encoding="utf-8"?>
<p:tagLst xmlns:p="http://schemas.openxmlformats.org/presentationml/2006/main">
  <p:tag name="KSO_WM_BEAUTIFY_FLAG" val=""/>
</p:tagLst>
</file>

<file path=ppt/tags/tag1095.xml><?xml version="1.0" encoding="utf-8"?>
<p:tagLst xmlns:p="http://schemas.openxmlformats.org/presentationml/2006/main">
  <p:tag name="KSO_WM_BEAUTIFY_FLAG" val=""/>
</p:tagLst>
</file>

<file path=ppt/tags/tag1096.xml><?xml version="1.0" encoding="utf-8"?>
<p:tagLst xmlns:p="http://schemas.openxmlformats.org/presentationml/2006/main">
  <p:tag name="KSO_WM_BEAUTIFY_FLAG" val=""/>
</p:tagLst>
</file>

<file path=ppt/tags/tag1097.xml><?xml version="1.0" encoding="utf-8"?>
<p:tagLst xmlns:p="http://schemas.openxmlformats.org/presentationml/2006/main">
  <p:tag name="AS_UNIQUEID" val="2979"/>
  <p:tag name="KSO_WM_ASSEMBLE_CHIP_INDEX" val="51ce950849b14a1b99a666306a911b3e"/>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5f9a227ae01a7e847d6fd2fa"/>
  <p:tag name="KSO_WM_TEMPLATE_ASSEMBLE_XID" val="5f9a227ae01a7e847d6fd2fa"/>
  <p:tag name="KSO_WM_TEMPLATE_CATEGORY" val="diagram"/>
  <p:tag name="KSO_WM_TEMPLATE_INDEX" val="20211838"/>
  <p:tag name="KSO_WM_UNIT_COMPATIBLE" val="0"/>
  <p:tag name="KSO_WM_UNIT_DEC_AREA_ID" val="1b8c662ac6dd489199c8405caec8aff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838_1*d*1"/>
  <p:tag name="KSO_WM_UNIT_INDEX" val="1"/>
  <p:tag name="KSO_WM_UNIT_LAYERLEVEL" val="1"/>
  <p:tag name="KSO_WM_UNIT_PLACING_PICTURE" val="51ce950849b14a1b99a666306a911b3e"/>
  <p:tag name="KSO_WM_UNIT_SM_LIMIT_TYPE" val="2"/>
  <p:tag name="KSO_WM_UNIT_SUPPORT_UNIT_TYPE" val="[&quot;d&quot;,&quot;α&quot;,&quot;β&quot;]"/>
  <p:tag name="KSO_WM_UNIT_TYPE" val="d"/>
  <p:tag name="KSO_WM_UNIT_VALUE" val="1058*1438"/>
  <p:tag name="REFSHAPE" val="1056351652"/>
</p:tagLst>
</file>

<file path=ppt/tags/tag1098.xml><?xml version="1.0" encoding="utf-8"?>
<p:tagLst xmlns:p="http://schemas.openxmlformats.org/presentationml/2006/main">
  <p:tag name="AS_UNIQUEID" val="5242"/>
  <p:tag name="KSO_WM_BEAUTIFY_FLAG" val=""/>
</p:tagLst>
</file>

<file path=ppt/tags/tag1099.xml><?xml version="1.0" encoding="utf-8"?>
<p:tagLst xmlns:p="http://schemas.openxmlformats.org/presentationml/2006/main">
  <p:tag name="AS_UNIQUEID" val="5243"/>
  <p:tag name="KSO_WM_BEAUTIFY_FLAG" val=""/>
</p:tagLst>
</file>

<file path=ppt/tags/tag11.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110.xml><?xml version="1.0" encoding="utf-8"?>
<p:tagLst xmlns:p="http://schemas.openxmlformats.org/presentationml/2006/main">
  <p:tag name="KSO_WM_BEAUTIFY_FLAG" val=""/>
</p:tagLst>
</file>

<file path=ppt/tags/tag1100.xml><?xml version="1.0" encoding="utf-8"?>
<p:tagLst xmlns:p="http://schemas.openxmlformats.org/presentationml/2006/main">
  <p:tag name="AS_UNIQUEID" val="5244"/>
  <p:tag name="KSO_WM_BEAUTIFY_FLAG" val=""/>
</p:tagLst>
</file>

<file path=ppt/tags/tag1101.xml><?xml version="1.0" encoding="utf-8"?>
<p:tagLst xmlns:p="http://schemas.openxmlformats.org/presentationml/2006/main">
  <p:tag name="AS_UNIQUEID" val="5245"/>
  <p:tag name="KSO_WM_BEAUTIFY_FLAG" val=""/>
</p:tagLst>
</file>

<file path=ppt/tags/tag1102.xml><?xml version="1.0" encoding="utf-8"?>
<p:tagLst xmlns:p="http://schemas.openxmlformats.org/presentationml/2006/main">
  <p:tag name="AS_UNIQUEID" val="5242"/>
  <p:tag name="KSO_WM_BEAUTIFY_FLAG" val=""/>
</p:tagLst>
</file>

<file path=ppt/tags/tag1103.xml><?xml version="1.0" encoding="utf-8"?>
<p:tagLst xmlns:p="http://schemas.openxmlformats.org/presentationml/2006/main">
  <p:tag name="AS_UNIQUEID" val="5243"/>
  <p:tag name="KSO_WM_BEAUTIFY_FLAG" val=""/>
</p:tagLst>
</file>

<file path=ppt/tags/tag1104.xml><?xml version="1.0" encoding="utf-8"?>
<p:tagLst xmlns:p="http://schemas.openxmlformats.org/presentationml/2006/main">
  <p:tag name="AS_UNIQUEID" val="5244"/>
  <p:tag name="KSO_WM_BEAUTIFY_FLAG" val=""/>
</p:tagLst>
</file>

<file path=ppt/tags/tag1105.xml><?xml version="1.0" encoding="utf-8"?>
<p:tagLst xmlns:p="http://schemas.openxmlformats.org/presentationml/2006/main">
  <p:tag name="AS_UNIQUEID" val="5245"/>
  <p:tag name="KSO_WM_BEAUTIFY_FLAG" val=""/>
</p:tagLst>
</file>

<file path=ppt/tags/tag1106.xml><?xml version="1.0" encoding="utf-8"?>
<p:tagLst xmlns:p="http://schemas.openxmlformats.org/presentationml/2006/main">
  <p:tag name="ISPRING_PRESENTATION_TITLE" val="Flash"/>
  <p:tag name="commondata" val="eyJoZGlkIjoiNGQwYjgzMzBlM2YxYTNiOWNmYTNmM2Q0MmExMDllNDYifQ=="/>
  <p:tag name="resource_record_key" val="{&quot;70&quot;:[3314336,3312343,3314422,3312115,3323787]}"/>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AS_UNIQUEID" val="2936"/>
  <p:tag name="KSO_WM_ASSEMBLE_CHIP_INDEX" val="a61e0cfea33049639ba6dd4f7d686e91"/>
  <p:tag name="KSO_WM_CHIP_FILLAREA_FILL_RULE" val="{&quot;fill_align&quot;:&quot;lm&quot;,&quot;fill_mode&quot;:&quot;full&quot;,&quot;sacle_strategy&quot;:&quot;smart&quot;}"/>
  <p:tag name="KSO_WM_CHIP_GROUPID" val="5e7310da9a230a26b9e88a19"/>
  <p:tag name="KSO_WM_CHIP_XID" val="5e7310da9a230a26b9e88a1a"/>
  <p:tag name="KSO_WM_TAG_VERSION" val="1.0"/>
  <p:tag name="KSO_WM_TEMPLATE_ASSEMBLE_GROUPID" val="5fb7890d9532eafaafcd861a"/>
  <p:tag name="KSO_WM_TEMPLATE_ASSEMBLE_XID" val="5fb7890d9532eafaafcd861a"/>
  <p:tag name="KSO_WM_TEMPLATE_CATEGORY" val="diagram"/>
  <p:tag name="KSO_WM_TEMPLATE_INDEX" val="20211409"/>
  <p:tag name="KSO_WM_UNIT_COMPATIBLE" val="0"/>
  <p:tag name="KSO_WM_UNIT_DEC_AREA_ID" val="8188cb2b34b143ecb13785e7bb463afe"/>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IAGRAM_ISNUMVISUAL" val="0"/>
  <p:tag name="KSO_WM_UNIT_DIAGRAM_ISREFERUNIT" val="0"/>
  <p:tag name="KSO_WM_UNIT_HIGHLIGHT" val="0"/>
  <p:tag name="KSO_WM_UNIT_ID" val="diagram20211409_1*d*2"/>
  <p:tag name="KSO_WM_UNIT_LAYERLEVEL" val="1"/>
  <p:tag name="KSO_WM_UNIT_PLACING_PICTURE" val="a61e0cfea33049639ba6dd4f7d686e91"/>
  <p:tag name="KSO_WM_UNIT_SM_LIMIT_TYPE" val="0"/>
  <p:tag name="KSO_WM_UNIT_VALUE" val="931*1861"/>
  <p:tag name="REFSHAPE" val="343718796"/>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20.xml><?xml version="1.0" encoding="utf-8"?>
<p:tagLst xmlns:p="http://schemas.openxmlformats.org/presentationml/2006/main">
  <p:tag name="PA" val="v5.2.11"/>
  <p:tag name="KSO_WM_DIAGRAM_VIRTUALLY_FRAME" val="{&quot;height&quot;:331.37692913385825,&quot;left&quot;:68.13763779527558,&quot;top&quot;:115.53141732283466,&quot;width&quot;:837.7384251968504}"/>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AS_UNIQUEID" val="2964"/>
  <p:tag name="KSO_WM_ASSEMBLE_CHIP_INDEX" val="0006eceaaa6545999f7606239f7d94ed"/>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5f9fcf7158547e52881a49e4"/>
  <p:tag name="KSO_WM_TEMPLATE_ASSEMBLE_XID" val="5f9fcf7158547e52881a49e4"/>
  <p:tag name="KSO_WM_TEMPLATE_CATEGORY" val="diagram"/>
  <p:tag name="KSO_WM_TEMPLATE_INDEX" val="20214791"/>
  <p:tag name="KSO_WM_UNIT_COMPATIBLE" val="0"/>
  <p:tag name="KSO_WM_UNIT_DEC_AREA_ID" val="59d6117e2e1d4bbdbaf3afa091730f42"/>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IAGRAM_ISNUMVISUAL" val="0"/>
  <p:tag name="KSO_WM_UNIT_DIAGRAM_ISREFERUNIT" val="0"/>
  <p:tag name="KSO_WM_UNIT_HIGHLIGHT" val="0"/>
  <p:tag name="KSO_WM_UNIT_ID" val="diagram20214791_1*d*1"/>
  <p:tag name="KSO_WM_UNIT_INDEX" val="1"/>
  <p:tag name="KSO_WM_UNIT_LAYERLEVEL" val="1"/>
  <p:tag name="KSO_WM_UNIT_PLACING_PICTURE" val="0006eceaaa6545999f7606239f7d94ed"/>
  <p:tag name="KSO_WM_UNIT_SM_LIMIT_TYPE" val="0"/>
  <p:tag name="KSO_WM_UNIT_TYPE" val="d"/>
  <p:tag name="KSO_WM_UNIT_VALUE" val="1100*1523"/>
  <p:tag name="REFSHAPE" val="1834135748"/>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AS_UNIQUEID" val="6064"/>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AS_UNIQUEID" val="2979"/>
  <p:tag name="KSO_WM_ASSEMBLE_CHIP_INDEX" val="51ce950849b14a1b99a666306a911b3e"/>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5f9a227ae01a7e847d6fd2fa"/>
  <p:tag name="KSO_WM_TEMPLATE_ASSEMBLE_XID" val="5f9a227ae01a7e847d6fd2fa"/>
  <p:tag name="KSO_WM_TEMPLATE_CATEGORY" val="diagram"/>
  <p:tag name="KSO_WM_TEMPLATE_INDEX" val="20211838"/>
  <p:tag name="KSO_WM_UNIT_COMPATIBLE" val="0"/>
  <p:tag name="KSO_WM_UNIT_DEC_AREA_ID" val="1b8c662ac6dd489199c8405caec8aff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838_1*d*1"/>
  <p:tag name="KSO_WM_UNIT_INDEX" val="1"/>
  <p:tag name="KSO_WM_UNIT_LAYERLEVEL" val="1"/>
  <p:tag name="KSO_WM_UNIT_PLACING_PICTURE" val="51ce950849b14a1b99a666306a911b3e"/>
  <p:tag name="KSO_WM_UNIT_SM_LIMIT_TYPE" val="2"/>
  <p:tag name="KSO_WM_UNIT_SUPPORT_UNIT_TYPE" val="[&quot;d&quot;,&quot;α&quot;,&quot;β&quot;]"/>
  <p:tag name="KSO_WM_UNIT_TYPE" val="d"/>
  <p:tag name="KSO_WM_UNIT_VALUE" val="1058*1438"/>
  <p:tag name="REFSHAPE" val="1056351652"/>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AS_UNIQUEID" val="2979"/>
  <p:tag name="KSO_WM_ASSEMBLE_CHIP_INDEX" val="51ce950849b14a1b99a666306a911b3e"/>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5f9a227ae01a7e847d6fd2fa"/>
  <p:tag name="KSO_WM_TEMPLATE_ASSEMBLE_XID" val="5f9a227ae01a7e847d6fd2fa"/>
  <p:tag name="KSO_WM_TEMPLATE_CATEGORY" val="diagram"/>
  <p:tag name="KSO_WM_TEMPLATE_INDEX" val="20211838"/>
  <p:tag name="KSO_WM_UNIT_COMPATIBLE" val="0"/>
  <p:tag name="KSO_WM_UNIT_DEC_AREA_ID" val="1b8c662ac6dd489199c8405caec8aff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838_1*d*1"/>
  <p:tag name="KSO_WM_UNIT_INDEX" val="1"/>
  <p:tag name="KSO_WM_UNIT_LAYERLEVEL" val="1"/>
  <p:tag name="KSO_WM_UNIT_PLACING_PICTURE" val="51ce950849b14a1b99a666306a911b3e"/>
  <p:tag name="KSO_WM_UNIT_SM_LIMIT_TYPE" val="2"/>
  <p:tag name="KSO_WM_UNIT_SUPPORT_UNIT_TYPE" val="[&quot;d&quot;,&quot;α&quot;,&quot;β&quot;]"/>
  <p:tag name="KSO_WM_UNIT_TYPE" val="d"/>
  <p:tag name="KSO_WM_UNIT_VALUE" val="1058*1438"/>
  <p:tag name="REFSHAPE" val="1056351652"/>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31.37692913385825,&quot;left&quot;:68.13763779527558,&quot;top&quot;:115.53141732283466,&quot;width&quot;:837.7384251968504}"/>
</p:tagLst>
</file>

<file path=ppt/tags/tag90.xml><?xml version="1.0" encoding="utf-8"?>
<p:tagLst xmlns:p="http://schemas.openxmlformats.org/presentationml/2006/main">
  <p:tag name="KSO_WM_BEAUTIFY_FLAG" val=""/>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10.xml><?xml version="1.0" encoding="utf-8"?>
<p:tagLst xmlns:p="http://schemas.openxmlformats.org/presentationml/2006/main">
  <p:tag name="KSO_WM_BEAUTIFY_FLAG" val=""/>
</p:tagLst>
</file>

<file path=ppt/tags/tag911.xml><?xml version="1.0" encoding="utf-8"?>
<p:tagLst xmlns:p="http://schemas.openxmlformats.org/presentationml/2006/main">
  <p:tag name="KSO_WM_BEAUTIFY_FLAG" val=""/>
</p:tagLst>
</file>

<file path=ppt/tags/tag912.xml><?xml version="1.0" encoding="utf-8"?>
<p:tagLst xmlns:p="http://schemas.openxmlformats.org/presentationml/2006/main">
  <p:tag name="KSO_WM_BEAUTIFY_FLAG" val=""/>
</p:tagLst>
</file>

<file path=ppt/tags/tag913.xml><?xml version="1.0" encoding="utf-8"?>
<p:tagLst xmlns:p="http://schemas.openxmlformats.org/presentationml/2006/main">
  <p:tag name="KSO_WM_BEAUTIFY_FLAG" val=""/>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30.xml><?xml version="1.0" encoding="utf-8"?>
<p:tagLst xmlns:p="http://schemas.openxmlformats.org/presentationml/2006/main">
  <p:tag name="KSO_WM_BEAUTIFY_FLAG" val=""/>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BEAUTIFY_FLAG" val=""/>
</p:tagLst>
</file>

<file path=ppt/tags/tag948.xml><?xml version="1.0" encoding="utf-8"?>
<p:tagLst xmlns:p="http://schemas.openxmlformats.org/presentationml/2006/main">
  <p:tag name="KSO_WM_BEAUTIFY_FLAG" val=""/>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50.xml><?xml version="1.0" encoding="utf-8"?>
<p:tagLst xmlns:p="http://schemas.openxmlformats.org/presentationml/2006/main">
  <p:tag name="KSO_WM_BEAUTIFY_FLAG" val=""/>
</p:tagLst>
</file>

<file path=ppt/tags/tag951.xml><?xml version="1.0" encoding="utf-8"?>
<p:tagLst xmlns:p="http://schemas.openxmlformats.org/presentationml/2006/main">
  <p:tag name="KSO_WM_BEAUTIFY_FLAG" val=""/>
</p:tagLst>
</file>

<file path=ppt/tags/tag952.xml><?xml version="1.0" encoding="utf-8"?>
<p:tagLst xmlns:p="http://schemas.openxmlformats.org/presentationml/2006/main">
  <p:tag name="KSO_WM_BEAUTIFY_FLAG" val=""/>
</p:tagLst>
</file>

<file path=ppt/tags/tag953.xml><?xml version="1.0" encoding="utf-8"?>
<p:tagLst xmlns:p="http://schemas.openxmlformats.org/presentationml/2006/main">
  <p:tag name="KSO_WM_BEAUTIFY_FLAG" val=""/>
</p:tagLst>
</file>

<file path=ppt/tags/tag954.xml><?xml version="1.0" encoding="utf-8"?>
<p:tagLst xmlns:p="http://schemas.openxmlformats.org/presentationml/2006/main">
  <p:tag name="KSO_WM_BEAUTIFY_FLAG" val=""/>
</p:tagLst>
</file>

<file path=ppt/tags/tag955.xml><?xml version="1.0" encoding="utf-8"?>
<p:tagLst xmlns:p="http://schemas.openxmlformats.org/presentationml/2006/main">
  <p:tag name="KSO_WM_BEAUTIFY_FLAG" val=""/>
</p:tagLst>
</file>

<file path=ppt/tags/tag956.xml><?xml version="1.0" encoding="utf-8"?>
<p:tagLst xmlns:p="http://schemas.openxmlformats.org/presentationml/2006/main">
  <p:tag name="KSO_WM_BEAUTIFY_FLAG" val=""/>
</p:tagLst>
</file>

<file path=ppt/tags/tag957.xml><?xml version="1.0" encoding="utf-8"?>
<p:tagLst xmlns:p="http://schemas.openxmlformats.org/presentationml/2006/main">
  <p:tag name="KSO_WM_BEAUTIFY_FLAG" val=""/>
</p:tagLst>
</file>

<file path=ppt/tags/tag958.xml><?xml version="1.0" encoding="utf-8"?>
<p:tagLst xmlns:p="http://schemas.openxmlformats.org/presentationml/2006/main">
  <p:tag name="KSO_WM_BEAUTIFY_FLAG" val=""/>
</p:tagLst>
</file>

<file path=ppt/tags/tag959.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60.xml><?xml version="1.0" encoding="utf-8"?>
<p:tagLst xmlns:p="http://schemas.openxmlformats.org/presentationml/2006/main">
  <p:tag name="KSO_WM_BEAUTIFY_FLAG" val=""/>
</p:tagLst>
</file>

<file path=ppt/tags/tag961.xml><?xml version="1.0" encoding="utf-8"?>
<p:tagLst xmlns:p="http://schemas.openxmlformats.org/presentationml/2006/main">
  <p:tag name="KSO_WM_BEAUTIFY_FLAG" val=""/>
</p:tagLst>
</file>

<file path=ppt/tags/tag962.xml><?xml version="1.0" encoding="utf-8"?>
<p:tagLst xmlns:p="http://schemas.openxmlformats.org/presentationml/2006/main">
  <p:tag name="KSO_WM_BEAUTIFY_FLAG" val=""/>
</p:tagLst>
</file>

<file path=ppt/tags/tag963.xml><?xml version="1.0" encoding="utf-8"?>
<p:tagLst xmlns:p="http://schemas.openxmlformats.org/presentationml/2006/main">
  <p:tag name="KSO_WM_BEAUTIFY_FLAG" val=""/>
</p:tagLst>
</file>

<file path=ppt/tags/tag964.xml><?xml version="1.0" encoding="utf-8"?>
<p:tagLst xmlns:p="http://schemas.openxmlformats.org/presentationml/2006/main">
  <p:tag name="KSO_WM_BEAUTIFY_FLAG" val=""/>
</p:tagLst>
</file>

<file path=ppt/tags/tag965.xml><?xml version="1.0" encoding="utf-8"?>
<p:tagLst xmlns:p="http://schemas.openxmlformats.org/presentationml/2006/main">
  <p:tag name="KSO_WM_BEAUTIFY_FLAG" val=""/>
</p:tagLst>
</file>

<file path=ppt/tags/tag966.xml><?xml version="1.0" encoding="utf-8"?>
<p:tagLst xmlns:p="http://schemas.openxmlformats.org/presentationml/2006/main">
  <p:tag name="KSO_WM_BEAUTIFY_FLAG" val=""/>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KSO_WM_BEAUTIFY_FLAG" val=""/>
</p:tagLst>
</file>

<file path=ppt/tags/tag969.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70.xml><?xml version="1.0" encoding="utf-8"?>
<p:tagLst xmlns:p="http://schemas.openxmlformats.org/presentationml/2006/main">
  <p:tag name="KSO_WM_BEAUTIFY_FLAG" val=""/>
</p:tagLst>
</file>

<file path=ppt/tags/tag971.xml><?xml version="1.0" encoding="utf-8"?>
<p:tagLst xmlns:p="http://schemas.openxmlformats.org/presentationml/2006/main">
  <p:tag name="KSO_WM_BEAUTIFY_FLAG" val=""/>
</p:tagLst>
</file>

<file path=ppt/tags/tag972.xml><?xml version="1.0" encoding="utf-8"?>
<p:tagLst xmlns:p="http://schemas.openxmlformats.org/presentationml/2006/main">
  <p:tag name="KSO_WM_BEAUTIFY_FLAG" val=""/>
</p:tagLst>
</file>

<file path=ppt/tags/tag973.xml><?xml version="1.0" encoding="utf-8"?>
<p:tagLst xmlns:p="http://schemas.openxmlformats.org/presentationml/2006/main">
  <p:tag name="KSO_WM_BEAUTIFY_FLAG" val=""/>
</p:tagLst>
</file>

<file path=ppt/tags/tag974.xml><?xml version="1.0" encoding="utf-8"?>
<p:tagLst xmlns:p="http://schemas.openxmlformats.org/presentationml/2006/main">
  <p:tag name="KSO_WM_BEAUTIFY_FLAG" val=""/>
</p:tagLst>
</file>

<file path=ppt/tags/tag975.xml><?xml version="1.0" encoding="utf-8"?>
<p:tagLst xmlns:p="http://schemas.openxmlformats.org/presentationml/2006/main">
  <p:tag name="KSO_WM_BEAUTIFY_FLAG" val=""/>
</p:tagLst>
</file>

<file path=ppt/tags/tag976.xml><?xml version="1.0" encoding="utf-8"?>
<p:tagLst xmlns:p="http://schemas.openxmlformats.org/presentationml/2006/main">
  <p:tag name="KSO_WM_BEAUTIFY_FLAG" val=""/>
</p:tagLst>
</file>

<file path=ppt/tags/tag977.xml><?xml version="1.0" encoding="utf-8"?>
<p:tagLst xmlns:p="http://schemas.openxmlformats.org/presentationml/2006/main">
  <p:tag name="KSO_WM_BEAUTIFY_FLAG" val=""/>
</p:tagLst>
</file>

<file path=ppt/tags/tag978.xml><?xml version="1.0" encoding="utf-8"?>
<p:tagLst xmlns:p="http://schemas.openxmlformats.org/presentationml/2006/main">
  <p:tag name="KSO_WM_BEAUTIFY_FLAG" val=""/>
</p:tagLst>
</file>

<file path=ppt/tags/tag979.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80.xml><?xml version="1.0" encoding="utf-8"?>
<p:tagLst xmlns:p="http://schemas.openxmlformats.org/presentationml/2006/main">
  <p:tag name="KSO_WM_BEAUTIFY_FLAG" val=""/>
</p:tagLst>
</file>

<file path=ppt/tags/tag981.xml><?xml version="1.0" encoding="utf-8"?>
<p:tagLst xmlns:p="http://schemas.openxmlformats.org/presentationml/2006/main">
  <p:tag name="KSO_WM_BEAUTIFY_FLAG" val=""/>
</p:tagLst>
</file>

<file path=ppt/tags/tag982.xml><?xml version="1.0" encoding="utf-8"?>
<p:tagLst xmlns:p="http://schemas.openxmlformats.org/presentationml/2006/main">
  <p:tag name="KSO_WM_BEAUTIFY_FLAG" val=""/>
</p:tagLst>
</file>

<file path=ppt/tags/tag983.xml><?xml version="1.0" encoding="utf-8"?>
<p:tagLst xmlns:p="http://schemas.openxmlformats.org/presentationml/2006/main">
  <p:tag name="KSO_WM_BEAUTIFY_FLAG" val=""/>
</p:tagLst>
</file>

<file path=ppt/tags/tag984.xml><?xml version="1.0" encoding="utf-8"?>
<p:tagLst xmlns:p="http://schemas.openxmlformats.org/presentationml/2006/main">
  <p:tag name="KSO_WM_BEAUTIFY_FLAG" val=""/>
</p:tagLst>
</file>

<file path=ppt/tags/tag985.xml><?xml version="1.0" encoding="utf-8"?>
<p:tagLst xmlns:p="http://schemas.openxmlformats.org/presentationml/2006/main">
  <p:tag name="KSO_WM_BEAUTIFY_FLAG" val=""/>
</p:tagLst>
</file>

<file path=ppt/tags/tag986.xml><?xml version="1.0" encoding="utf-8"?>
<p:tagLst xmlns:p="http://schemas.openxmlformats.org/presentationml/2006/main">
  <p:tag name="KSO_WM_BEAUTIFY_FLAG" val=""/>
</p:tagLst>
</file>

<file path=ppt/tags/tag987.xml><?xml version="1.0" encoding="utf-8"?>
<p:tagLst xmlns:p="http://schemas.openxmlformats.org/presentationml/2006/main">
  <p:tag name="KSO_WM_BEAUTIFY_FLAG" val=""/>
</p:tagLst>
</file>

<file path=ppt/tags/tag988.xml><?xml version="1.0" encoding="utf-8"?>
<p:tagLst xmlns:p="http://schemas.openxmlformats.org/presentationml/2006/main">
  <p:tag name="KSO_WM_BEAUTIFY_FLAG" val=""/>
</p:tagLst>
</file>

<file path=ppt/tags/tag989.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ags/tag990.xml><?xml version="1.0" encoding="utf-8"?>
<p:tagLst xmlns:p="http://schemas.openxmlformats.org/presentationml/2006/main">
  <p:tag name="KSO_WM_BEAUTIFY_FLAG" val=""/>
</p:tagLst>
</file>

<file path=ppt/tags/tag991.xml><?xml version="1.0" encoding="utf-8"?>
<p:tagLst xmlns:p="http://schemas.openxmlformats.org/presentationml/2006/main">
  <p:tag name="KSO_WM_BEAUTIFY_FLAG" val=""/>
</p:tagLst>
</file>

<file path=ppt/tags/tag992.xml><?xml version="1.0" encoding="utf-8"?>
<p:tagLst xmlns:p="http://schemas.openxmlformats.org/presentationml/2006/main">
  <p:tag name="KSO_WM_BEAUTIFY_FLAG" val=""/>
</p:tagLst>
</file>

<file path=ppt/tags/tag993.xml><?xml version="1.0" encoding="utf-8"?>
<p:tagLst xmlns:p="http://schemas.openxmlformats.org/presentationml/2006/main">
  <p:tag name="KSO_WM_BEAUTIFY_FLAG" val=""/>
</p:tagLst>
</file>

<file path=ppt/tags/tag994.xml><?xml version="1.0" encoding="utf-8"?>
<p:tagLst xmlns:p="http://schemas.openxmlformats.org/presentationml/2006/main">
  <p:tag name="KSO_WM_BEAUTIFY_FLAG" val=""/>
</p:tagLst>
</file>

<file path=ppt/tags/tag995.xml><?xml version="1.0" encoding="utf-8"?>
<p:tagLst xmlns:p="http://schemas.openxmlformats.org/presentationml/2006/main">
  <p:tag name="KSO_WM_BEAUTIFY_FLAG" val=""/>
</p:tagLst>
</file>

<file path=ppt/tags/tag996.xml><?xml version="1.0" encoding="utf-8"?>
<p:tagLst xmlns:p="http://schemas.openxmlformats.org/presentationml/2006/main">
  <p:tag name="KSO_WM_BEAUTIFY_FLAG" val=""/>
</p:tagLst>
</file>

<file path=ppt/tags/tag997.xml><?xml version="1.0" encoding="utf-8"?>
<p:tagLst xmlns:p="http://schemas.openxmlformats.org/presentationml/2006/main">
  <p:tag name="KSO_WM_BEAUTIFY_FLAG" val=""/>
</p:tagLst>
</file>

<file path=ppt/tags/tag998.xml><?xml version="1.0" encoding="utf-8"?>
<p:tagLst xmlns:p="http://schemas.openxmlformats.org/presentationml/2006/main">
  <p:tag name="KSO_WM_BEAUTIFY_FLAG" val=""/>
</p:tagLst>
</file>

<file path=ppt/tags/tag9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达芬奇的左手">
      <a:dk1>
        <a:srgbClr val="000000"/>
      </a:dk1>
      <a:lt1>
        <a:srgbClr val="FFFFFF"/>
      </a:lt1>
      <a:dk2>
        <a:srgbClr val="44546A"/>
      </a:dk2>
      <a:lt2>
        <a:srgbClr val="E7E6E6"/>
      </a:lt2>
      <a:accent1>
        <a:srgbClr val="2A3D52"/>
      </a:accent1>
      <a:accent2>
        <a:srgbClr val="C4AF99"/>
      </a:accent2>
      <a:accent3>
        <a:srgbClr val="0070C0"/>
      </a:accent3>
      <a:accent4>
        <a:srgbClr val="D7CCB8"/>
      </a:accent4>
      <a:accent5>
        <a:srgbClr val="38526E"/>
      </a:accent5>
      <a:accent6>
        <a:srgbClr val="BFBFBF"/>
      </a:accent6>
      <a:hlink>
        <a:srgbClr val="2A3D52"/>
      </a:hlink>
      <a:folHlink>
        <a:srgbClr val="C4AF99"/>
      </a:folHlink>
    </a:clrScheme>
    <a:fontScheme name="Lao UI">
      <a:majorFont>
        <a:latin typeface="Lao UI"/>
        <a:ea typeface="微软雅黑"/>
        <a:cs typeface=""/>
      </a:majorFont>
      <a:minorFont>
        <a:latin typeface="Lao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3876</Words>
  <Application>WPS 演示</Application>
  <PresentationFormat>宽屏</PresentationFormat>
  <Paragraphs>172</Paragraphs>
  <Slides>20</Slides>
  <Notes>34</Notes>
  <HiddenSlides>0</HiddenSlides>
  <MMClips>1</MMClips>
  <ScaleCrop>false</ScaleCrop>
  <HeadingPairs>
    <vt:vector size="6" baseType="variant">
      <vt:variant>
        <vt:lpstr>已用的字体</vt:lpstr>
      </vt:variant>
      <vt:variant>
        <vt:i4>36</vt:i4>
      </vt:variant>
      <vt:variant>
        <vt:lpstr>主题</vt:lpstr>
      </vt:variant>
      <vt:variant>
        <vt:i4>1</vt:i4>
      </vt:variant>
      <vt:variant>
        <vt:lpstr>幻灯片标题</vt:lpstr>
      </vt:variant>
      <vt:variant>
        <vt:i4>20</vt:i4>
      </vt:variant>
    </vt:vector>
  </HeadingPairs>
  <TitlesOfParts>
    <vt:vector size="57" baseType="lpstr">
      <vt:lpstr>Arial</vt:lpstr>
      <vt:lpstr>宋体</vt:lpstr>
      <vt:lpstr>Wingdings</vt:lpstr>
      <vt:lpstr>微软雅黑</vt:lpstr>
      <vt:lpstr>Arial Unicode MS</vt:lpstr>
      <vt:lpstr>Calibri</vt:lpstr>
      <vt:lpstr>Nexa Light</vt:lpstr>
      <vt:lpstr>ksdb</vt:lpstr>
      <vt:lpstr>Impact</vt:lpstr>
      <vt:lpstr>方正大标宋简体</vt:lpstr>
      <vt:lpstr>华文琥珀</vt:lpstr>
      <vt:lpstr>思源黑体 CN Normal</vt:lpstr>
      <vt:lpstr>阿里巴巴普惠体 M</vt:lpstr>
      <vt:lpstr>标准粗黑</vt:lpstr>
      <vt:lpstr>OPPOSans M</vt:lpstr>
      <vt:lpstr>Courier New</vt:lpstr>
      <vt:lpstr>思源宋体 CN Heavy</vt:lpstr>
      <vt:lpstr>汉仪旗黑X1-85W</vt:lpstr>
      <vt:lpstr>黑体</vt:lpstr>
      <vt:lpstr>汉仪元隆黑-105W</vt:lpstr>
      <vt:lpstr>Calibri</vt:lpstr>
      <vt:lpstr>Wingdings</vt:lpstr>
      <vt:lpstr>汉仪中圆简</vt:lpstr>
      <vt:lpstr>Lao UI</vt:lpstr>
      <vt:lpstr>汉仪行楷简</vt:lpstr>
      <vt:lpstr>等线</vt:lpstr>
      <vt:lpstr>汉仪颜楷简</vt:lpstr>
      <vt:lpstr>微软雅黑</vt:lpstr>
      <vt:lpstr>隶书</vt:lpstr>
      <vt:lpstr>楷体</vt:lpstr>
      <vt:lpstr>汉仪程行简</vt:lpstr>
      <vt:lpstr>+中文标题</vt:lpstr>
      <vt:lpstr>Times New Roman</vt:lpstr>
      <vt:lpstr>汉仪尚巍手书W</vt:lpstr>
      <vt:lpstr>Arial</vt:lpstr>
      <vt:lpstr>汉仪中黑简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Bellis perennis</cp:lastModifiedBy>
  <cp:revision>33</cp:revision>
  <dcterms:created xsi:type="dcterms:W3CDTF">2014-06-18T03:33:00Z</dcterms:created>
  <dcterms:modified xsi:type="dcterms:W3CDTF">2025-02-14T11:56:13Z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91E5F85979594825B3E2A055E4EA87AE_13</vt:lpwstr>
  </property>
</Properties>
</file>